
<file path=[Content_Types].xml><?xml version="1.0" encoding="utf-8"?>
<Types xmlns="http://schemas.openxmlformats.org/package/2006/content-types">
  <Default Extension="bin" ContentType="audio/unknown"/>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857" r:id="rId4"/>
    <p:sldId id="531" r:id="rId5"/>
    <p:sldId id="844" r:id="rId6"/>
    <p:sldId id="749" r:id="rId7"/>
    <p:sldId id="481" r:id="rId8"/>
    <p:sldId id="624" r:id="rId9"/>
    <p:sldId id="840" r:id="rId10"/>
    <p:sldId id="804" r:id="rId11"/>
    <p:sldId id="542" r:id="rId12"/>
    <p:sldId id="747" r:id="rId13"/>
    <p:sldId id="856" r:id="rId14"/>
    <p:sldId id="855" r:id="rId15"/>
    <p:sldId id="854" r:id="rId16"/>
    <p:sldId id="829" r:id="rId17"/>
    <p:sldId id="270" r:id="rId18"/>
    <p:sldId id="832" r:id="rId19"/>
    <p:sldId id="833" r:id="rId20"/>
    <p:sldId id="843" r:id="rId21"/>
    <p:sldId id="848" r:id="rId22"/>
    <p:sldId id="850" r:id="rId23"/>
    <p:sldId id="849" r:id="rId24"/>
    <p:sldId id="851" r:id="rId25"/>
    <p:sldId id="852" r:id="rId26"/>
    <p:sldId id="831" r:id="rId27"/>
    <p:sldId id="847" r:id="rId28"/>
    <p:sldId id="686" r:id="rId29"/>
    <p:sldId id="616" r:id="rId30"/>
    <p:sldId id="839" r:id="rId31"/>
    <p:sldId id="446" r:id="rId32"/>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5pPr>
    <a:lvl6pPr marL="2286000" algn="l" defTabSz="914400" rtl="0" eaLnBrk="1" latinLnBrk="0" hangingPunct="1">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6pPr>
    <a:lvl7pPr marL="2743200" algn="l" defTabSz="914400" rtl="0" eaLnBrk="1" latinLnBrk="0" hangingPunct="1">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7pPr>
    <a:lvl8pPr marL="3200400" algn="l" defTabSz="914400" rtl="0" eaLnBrk="1" latinLnBrk="0" hangingPunct="1">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8pPr>
    <a:lvl9pPr marL="3657600" algn="l" defTabSz="914400" rtl="0" eaLnBrk="1" latinLnBrk="0" hangingPunct="1">
      <a:defRPr sz="2800" kern="1200">
        <a:solidFill>
          <a:srgbClr val="00DFCA"/>
        </a:solidFill>
        <a:effectLst>
          <a:outerShdw blurRad="38100" dist="38100" dir="2700000" algn="tl">
            <a:srgbClr val="000000">
              <a:alpha val="43137"/>
            </a:srgbClr>
          </a:outerShdw>
        </a:effectLst>
        <a:latin typeface="Comic Sans MS" panose="030F0902030302020204" pitchFamily="66" charset="0"/>
        <a:ea typeface="+mn-ea"/>
        <a:cs typeface="+mn-cs"/>
      </a:defRPr>
    </a:lvl9pPr>
  </p:defaultTextStyle>
  <p:extLst>
    <p:ext uri="{EFAFB233-063F-42B5-8137-9DF3F51BA10A}">
      <p15:sldGuideLst xmlns:p15="http://schemas.microsoft.com/office/powerpoint/2012/main">
        <p15:guide id="1" orient="horz" pos="2179">
          <p15:clr>
            <a:srgbClr val="A4A3A4"/>
          </p15:clr>
        </p15:guide>
        <p15:guide id="2"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3687" autoAdjust="0"/>
  </p:normalViewPr>
  <p:slideViewPr>
    <p:cSldViewPr snapToGrid="0">
      <p:cViewPr>
        <p:scale>
          <a:sx n="87" d="100"/>
          <a:sy n="87" d="100"/>
        </p:scale>
        <p:origin x="440" y="736"/>
      </p:cViewPr>
      <p:guideLst>
        <p:guide orient="horz" pos="217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71" d="100"/>
          <a:sy n="71" d="100"/>
        </p:scale>
        <p:origin x="-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C690819-9AC1-D54E-8E7A-9D3937C25F5E}"/>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spAutoFit/>
          </a:bodyPr>
          <a:lstStyle/>
          <a:p>
            <a:pPr algn="r"/>
            <a:fld id="{EA5DDD4E-88C2-5949-B0B6-EC0D047D0378}" type="slidenum">
              <a:rPr lang="en-US" altLang="en-US" sz="1400">
                <a:solidFill>
                  <a:schemeClr val="tx1"/>
                </a:solidFill>
                <a:effectLst/>
                <a:latin typeface="Times" pitchFamily="2" charset="0"/>
              </a:rPr>
              <a:pPr algn="r"/>
              <a:t>‹#›</a:t>
            </a:fld>
            <a:endParaRPr lang="en-US" altLang="en-US" sz="1400">
              <a:solidFill>
                <a:schemeClr val="tx1"/>
              </a:solidFill>
              <a:effectLst/>
              <a:latin typeface="Times" pitchFamily="2"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21DF6E-0B17-5246-9B50-71077AE2E39C}"/>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08717F37-A934-3F40-9B98-E94EE6A419C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a:extLst>
              <a:ext uri="{FF2B5EF4-FFF2-40B4-BE49-F238E27FC236}">
                <a16:creationId xmlns:a16="http://schemas.microsoft.com/office/drawing/2014/main" id="{7A5E9BB6-214D-BD46-8CF0-266608E12FC1}"/>
              </a:ext>
            </a:extLst>
          </p:cNvPr>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spAutoFit/>
          </a:bodyPr>
          <a:lstStyle/>
          <a:p>
            <a:pPr algn="r"/>
            <a:fld id="{BCE6A5D0-6B4C-0A4D-87F7-B6EE24057F1F}" type="slidenum">
              <a:rPr lang="en-US" altLang="en-US" sz="1400">
                <a:solidFill>
                  <a:schemeClr val="tx1"/>
                </a:solidFill>
                <a:effectLst/>
                <a:latin typeface="Times" pitchFamily="2" charset="0"/>
              </a:rPr>
              <a:pPr algn="r"/>
              <a:t>‹#›</a:t>
            </a:fld>
            <a:endParaRPr lang="en-US" altLang="en-US" sz="1400">
              <a:solidFill>
                <a:schemeClr val="tx1"/>
              </a:solidFill>
              <a:effectLst/>
              <a:latin typeface="Times" pitchFamily="2"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a:extLst>
              <a:ext uri="{FF2B5EF4-FFF2-40B4-BE49-F238E27FC236}">
                <a16:creationId xmlns:a16="http://schemas.microsoft.com/office/drawing/2014/main" id="{68C793A6-56BF-BE48-A1BB-043157DFE4A0}"/>
              </a:ext>
            </a:extLst>
          </p:cNvPr>
          <p:cNvSpPr>
            <a:spLocks noGrp="1" noRot="1" noChangeAspect="1" noChangeArrowheads="1" noTextEdit="1"/>
          </p:cNvSpPr>
          <p:nvPr>
            <p:ph type="sldImg"/>
          </p:nvPr>
        </p:nvSpPr>
        <p:spPr>
          <a:xfrm>
            <a:off x="1150938" y="692150"/>
            <a:ext cx="4556125" cy="3416300"/>
          </a:xfrm>
          <a:ln/>
        </p:spPr>
      </p:sp>
      <p:sp>
        <p:nvSpPr>
          <p:cNvPr id="777219" name="Rectangle 3">
            <a:extLst>
              <a:ext uri="{FF2B5EF4-FFF2-40B4-BE49-F238E27FC236}">
                <a16:creationId xmlns:a16="http://schemas.microsoft.com/office/drawing/2014/main" id="{65D4B5F8-E138-224A-BD05-EC7203336688}"/>
              </a:ext>
            </a:extLst>
          </p:cNvPr>
          <p:cNvSpPr>
            <a:spLocks noGrp="1" noChangeArrowheads="1"/>
          </p:cNvSpPr>
          <p:nvPr>
            <p:ph type="body" idx="1"/>
          </p:nvPr>
        </p:nvSpPr>
        <p:spPr/>
        <p:txBody>
          <a:bodyPr/>
          <a:lstStyle/>
          <a:p>
            <a:r>
              <a:rPr lang="en-US" altLang="en-US" b="1"/>
              <a:t>Jadi, ketika kita memasuki ARSIP ALKITAB CIPTAAN… yang terdapat pada Kejadian 1:1…</a:t>
            </a:r>
          </a:p>
          <a:p>
            <a:r>
              <a:rPr lang="en-US" altLang="en-US" b="1"/>
              <a:t>////	…kita berada pada “Pada mulanya…” dua kata ini merupakan awal yang membuka sejarah manusia yang memiliki kedalaman arti yang tak terselami.</a:t>
            </a:r>
          </a:p>
        </p:txBody>
      </p:sp>
    </p:spTree>
    <p:extLst>
      <p:ext uri="{BB962C8B-B14F-4D97-AF65-F5344CB8AC3E}">
        <p14:creationId xmlns:p14="http://schemas.microsoft.com/office/powerpoint/2010/main" val="28812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a:extLst>
              <a:ext uri="{FF2B5EF4-FFF2-40B4-BE49-F238E27FC236}">
                <a16:creationId xmlns:a16="http://schemas.microsoft.com/office/drawing/2014/main" id="{B5827961-3B4B-094E-9110-A12E85A19B60}"/>
              </a:ext>
            </a:extLst>
          </p:cNvPr>
          <p:cNvSpPr>
            <a:spLocks noGrp="1" noRot="1" noChangeAspect="1" noChangeArrowheads="1" noTextEdit="1"/>
          </p:cNvSpPr>
          <p:nvPr>
            <p:ph type="sldImg"/>
          </p:nvPr>
        </p:nvSpPr>
        <p:spPr>
          <a:xfrm>
            <a:off x="1150938" y="692150"/>
            <a:ext cx="4556125" cy="3416300"/>
          </a:xfrm>
          <a:ln/>
        </p:spPr>
      </p:sp>
      <p:sp>
        <p:nvSpPr>
          <p:cNvPr id="771075" name="Rectangle 3">
            <a:extLst>
              <a:ext uri="{FF2B5EF4-FFF2-40B4-BE49-F238E27FC236}">
                <a16:creationId xmlns:a16="http://schemas.microsoft.com/office/drawing/2014/main" id="{E1ABF0F3-8D0D-1844-B6B9-0B0E4352DD10}"/>
              </a:ext>
            </a:extLst>
          </p:cNvPr>
          <p:cNvSpPr>
            <a:spLocks noGrp="1" noChangeArrowheads="1"/>
          </p:cNvSpPr>
          <p:nvPr>
            <p:ph type="body" idx="1"/>
          </p:nvPr>
        </p:nvSpPr>
        <p:spPr/>
        <p:txBody>
          <a:bodyPr/>
          <a:lstStyle/>
          <a:p>
            <a:r>
              <a:rPr lang="en-US" altLang="en-US" b="1"/>
              <a:t>[Sejumlah gambar akan tampak secara otomatis]</a:t>
            </a:r>
          </a:p>
          <a:p>
            <a:r>
              <a:rPr lang="en-US" altLang="en-US" b="1"/>
              <a:t>Berdasarkan pada sepuluh arsip Alkitab yang sudah diberi nama – ditampilkan dalam slide…dengan gambar-gambar yang dapat menolong kita memahaminya …sekarang kita akan mempelajari kronologi peristiwa yang pertama dalam Alkitab, sebuah cerita yang membentuk pondasi dasar Alkitab. Pusatkan pada masalah utamanya: pelajari hanya peristiwa sejarah yang penting, bersama dengan pemeran utamanya. Mungkin banyak peristiwa dan tokoh yang tidak akan kita bahas. Akan tetapi tempat-tempat peristiwanya masih dipertahankan sampai sekarang. </a:t>
            </a:r>
            <a:r>
              <a:rPr lang="fi-FI" altLang="en-US" b="1"/>
              <a:t>Dan semua ini akan kita masukkan ke dalam urutan yang sesuai dari arsip Alkitab tertentu.</a:t>
            </a:r>
            <a:endParaRPr lang="en-US" altLang="en-US" b="1"/>
          </a:p>
          <a:p>
            <a:r>
              <a:rPr lang="en-US" altLang="en-US" b="1"/>
              <a:t>[gambar Kain “tenun” berwarna biru adalah gambar yang muncul terakhir]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a:extLst>
              <a:ext uri="{FF2B5EF4-FFF2-40B4-BE49-F238E27FC236}">
                <a16:creationId xmlns:a16="http://schemas.microsoft.com/office/drawing/2014/main" id="{009A3390-33C0-D645-98C6-F28B13EC1B83}"/>
              </a:ext>
            </a:extLst>
          </p:cNvPr>
          <p:cNvSpPr>
            <a:spLocks noGrp="1" noRot="1" noChangeAspect="1" noChangeArrowheads="1" noTextEdit="1"/>
          </p:cNvSpPr>
          <p:nvPr>
            <p:ph type="sldImg"/>
          </p:nvPr>
        </p:nvSpPr>
        <p:spPr>
          <a:xfrm>
            <a:off x="1150938" y="692150"/>
            <a:ext cx="4556125" cy="3416300"/>
          </a:xfrm>
          <a:ln/>
        </p:spPr>
      </p:sp>
      <p:sp>
        <p:nvSpPr>
          <p:cNvPr id="772099" name="Rectangle 3">
            <a:extLst>
              <a:ext uri="{FF2B5EF4-FFF2-40B4-BE49-F238E27FC236}">
                <a16:creationId xmlns:a16="http://schemas.microsoft.com/office/drawing/2014/main" id="{BB00CFB2-1111-994A-8465-043BEA998040}"/>
              </a:ext>
            </a:extLst>
          </p:cNvPr>
          <p:cNvSpPr>
            <a:spLocks noGrp="1" noChangeArrowheads="1"/>
          </p:cNvSpPr>
          <p:nvPr>
            <p:ph type="body" idx="1"/>
          </p:nvPr>
        </p:nvSpPr>
        <p:spPr/>
        <p:txBody>
          <a:bodyPr/>
          <a:lstStyle/>
          <a:p>
            <a:r>
              <a:rPr lang="en-US" altLang="en-US" b="1"/>
              <a:t>Ketika kita melanjutkan mempelajari Kronologi Singkat – berdasarkan ARSIP ALKITAB – anda bisa mencocokkan setiap bagian – setiap peristiwa dan tokoh-tokohnya  -- dengan salah satu dari kesepuluh kata kunci yang terdapat pada map ARSIP mental ALKITAB — secara berurutan seperti yang sudah kita pelajari.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B066EA4F-2B99-0740-B7FF-E785851A46E8}"/>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r>
              <a:rPr lang="en-US" altLang="en-US" b="1"/>
              <a:t>Yang pertama adalah arsip CIPTAAN.  Yang merupakan bagian pertama dari urutan berpikir Anda.</a:t>
            </a:r>
          </a:p>
        </p:txBody>
      </p:sp>
      <p:sp>
        <p:nvSpPr>
          <p:cNvPr id="756739" name="Rectangle 3">
            <a:extLst>
              <a:ext uri="{FF2B5EF4-FFF2-40B4-BE49-F238E27FC236}">
                <a16:creationId xmlns:a16="http://schemas.microsoft.com/office/drawing/2014/main" id="{8EA88D26-A632-214C-AC9F-931EBE720818}"/>
              </a:ext>
            </a:extLst>
          </p:cNvPr>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a:extLst>
              <a:ext uri="{FF2B5EF4-FFF2-40B4-BE49-F238E27FC236}">
                <a16:creationId xmlns:a16="http://schemas.microsoft.com/office/drawing/2014/main" id="{652181A1-4258-AC48-8B35-ABBFB2DF1112}"/>
              </a:ext>
            </a:extLst>
          </p:cNvPr>
          <p:cNvSpPr>
            <a:spLocks noGrp="1" noRot="1" noChangeAspect="1" noChangeArrowheads="1" noTextEdit="1"/>
          </p:cNvSpPr>
          <p:nvPr>
            <p:ph type="sldImg"/>
          </p:nvPr>
        </p:nvSpPr>
        <p:spPr>
          <a:xfrm>
            <a:off x="1150938" y="692150"/>
            <a:ext cx="4556125" cy="3416300"/>
          </a:xfrm>
          <a:ln/>
        </p:spPr>
      </p:sp>
      <p:sp>
        <p:nvSpPr>
          <p:cNvPr id="773123" name="Rectangle 3">
            <a:extLst>
              <a:ext uri="{FF2B5EF4-FFF2-40B4-BE49-F238E27FC236}">
                <a16:creationId xmlns:a16="http://schemas.microsoft.com/office/drawing/2014/main" id="{C54D1BA1-6481-2C47-AB7B-396D699AF724}"/>
              </a:ext>
            </a:extLst>
          </p:cNvPr>
          <p:cNvSpPr>
            <a:spLocks noGrp="1" noChangeArrowheads="1"/>
          </p:cNvSpPr>
          <p:nvPr>
            <p:ph type="body" idx="1"/>
          </p:nvPr>
        </p:nvSpPr>
        <p:spPr/>
        <p:txBody>
          <a:bodyPr/>
          <a:lstStyle/>
          <a:p>
            <a:r>
              <a:rPr lang="en-US" altLang="en-US" b="1"/>
              <a:t>Pada lembar kerja buku panduan yang berjudul MEMBUAT INDEKS ARSIP ALKITAB – LEMBAR KERJA NOMOR 4 – kita akan terus mengerjakan lembar kerja ini selama seminar berlangsung. Semua Arsip Alkitab terdapat di sana untuk Anda kerjakan. Hal ini sangat menolong Anda untuk dapat mengendapkan KRONOLOGI SINGKAT ke dalam pikiran Anda…dimulai dari arsip CIPTAAN.</a:t>
            </a:r>
          </a:p>
          <a:p>
            <a:r>
              <a:rPr lang="en-US" altLang="en-US" b="1"/>
              <a:t>////	Sekarang mari kita meneruskan mengembangkan Arsip Alkitab, isilah kartu indeks dengan lebih rinci, sesuai dengan apa yang akan kita pelajari, sambil tetap terus memusatkan pada garis besar keseluruhan cerita Alkitab.</a:t>
            </a:r>
            <a:r>
              <a:rPr lang="en-US" alt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a:extLst>
              <a:ext uri="{FF2B5EF4-FFF2-40B4-BE49-F238E27FC236}">
                <a16:creationId xmlns:a16="http://schemas.microsoft.com/office/drawing/2014/main" id="{818C470D-C53F-BC4A-9FD8-5245AF6DF0B0}"/>
              </a:ext>
            </a:extLst>
          </p:cNvPr>
          <p:cNvSpPr>
            <a:spLocks noGrp="1" noRot="1" noChangeAspect="1" noChangeArrowheads="1" noTextEdit="1"/>
          </p:cNvSpPr>
          <p:nvPr>
            <p:ph type="sldImg"/>
          </p:nvPr>
        </p:nvSpPr>
        <p:spPr>
          <a:xfrm>
            <a:off x="1150938" y="692150"/>
            <a:ext cx="4556125" cy="3416300"/>
          </a:xfrm>
          <a:ln/>
        </p:spPr>
      </p:sp>
      <p:sp>
        <p:nvSpPr>
          <p:cNvPr id="774147" name="Rectangle 3">
            <a:extLst>
              <a:ext uri="{FF2B5EF4-FFF2-40B4-BE49-F238E27FC236}">
                <a16:creationId xmlns:a16="http://schemas.microsoft.com/office/drawing/2014/main" id="{98CEFA2E-0053-7A40-8BE2-BC0D6DBDB84C}"/>
              </a:ext>
            </a:extLst>
          </p:cNvPr>
          <p:cNvSpPr>
            <a:spLocks noGrp="1" noChangeArrowheads="1"/>
          </p:cNvSpPr>
          <p:nvPr>
            <p:ph type="body" idx="1"/>
          </p:nvPr>
        </p:nvSpPr>
        <p:spPr/>
        <p:txBody>
          <a:bodyPr/>
          <a:lstStyle/>
          <a:p>
            <a:r>
              <a:rPr lang="en-US" altLang="en-US" b="1"/>
              <a:t>Pada ARSIP CIPTAAN, dengan sangat cepat, kita menyapu langsung sebelas pasal dari kitab Kejadian. Kita lihat Jagad Raya dengan dimensi ruang dan waktunya yang luas…dan kemudian…</a:t>
            </a:r>
          </a:p>
          <a:p>
            <a:r>
              <a:rPr lang="en-US" altLang="en-US" b="1"/>
              <a:t>////	Melalui teleskop, kita melihat peristiwa-peristiwa awal kekekalan  yang terdapat pada pasal-pasal pembukaan tersebut melalui teleskop... Dari kitab Kejadian sampai kitab Wahyu kita melihat dengan lebih dekat peristiwa-peristiwa yang terjadi dalam periode waktu yang sangat panjang dengan menggunakan teleskop ini.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a:extLst>
              <a:ext uri="{FF2B5EF4-FFF2-40B4-BE49-F238E27FC236}">
                <a16:creationId xmlns:a16="http://schemas.microsoft.com/office/drawing/2014/main" id="{51CE69E5-F3ED-ED4B-BC6A-D9860241D3F4}"/>
              </a:ext>
            </a:extLst>
          </p:cNvPr>
          <p:cNvSpPr>
            <a:spLocks noGrp="1" noRot="1" noChangeAspect="1" noChangeArrowheads="1" noTextEdit="1"/>
          </p:cNvSpPr>
          <p:nvPr>
            <p:ph type="sldImg"/>
          </p:nvPr>
        </p:nvSpPr>
        <p:spPr>
          <a:xfrm>
            <a:off x="1150938" y="692150"/>
            <a:ext cx="4556125" cy="3416300"/>
          </a:xfrm>
          <a:ln/>
        </p:spPr>
      </p:sp>
      <p:sp>
        <p:nvSpPr>
          <p:cNvPr id="775171" name="Rectangle 3">
            <a:extLst>
              <a:ext uri="{FF2B5EF4-FFF2-40B4-BE49-F238E27FC236}">
                <a16:creationId xmlns:a16="http://schemas.microsoft.com/office/drawing/2014/main" id="{951FC94B-EA06-C543-960C-5EB2A50AF1C8}"/>
              </a:ext>
            </a:extLst>
          </p:cNvPr>
          <p:cNvSpPr>
            <a:spLocks noGrp="1" noChangeArrowheads="1"/>
          </p:cNvSpPr>
          <p:nvPr>
            <p:ph type="body" idx="1"/>
          </p:nvPr>
        </p:nvSpPr>
        <p:spPr/>
        <p:txBody>
          <a:bodyPr/>
          <a:lstStyle/>
          <a:p>
            <a:r>
              <a:rPr lang="en-US" altLang="en-US" b="1"/>
              <a:t>Melalui teleskop ini kita akan melihat awal kekekalan, sama seperti kita melihat jajaran gunung dalam jarak yang sangat jauh. Kita dapat melihat puncaknya seperti dalam satu baris dari jarak yang jauh.</a:t>
            </a:r>
            <a:r>
              <a:rPr lang="en-US" alt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a:extLst>
              <a:ext uri="{FF2B5EF4-FFF2-40B4-BE49-F238E27FC236}">
                <a16:creationId xmlns:a16="http://schemas.microsoft.com/office/drawing/2014/main" id="{7C4EDF24-16BB-584C-B6EE-EE54E57CDFA1}"/>
              </a:ext>
            </a:extLst>
          </p:cNvPr>
          <p:cNvSpPr>
            <a:spLocks noGrp="1" noRot="1" noChangeAspect="1" noChangeArrowheads="1" noTextEdit="1"/>
          </p:cNvSpPr>
          <p:nvPr>
            <p:ph type="sldImg"/>
          </p:nvPr>
        </p:nvSpPr>
        <p:spPr>
          <a:xfrm>
            <a:off x="1150938" y="692150"/>
            <a:ext cx="4556125" cy="3416300"/>
          </a:xfrm>
          <a:ln/>
        </p:spPr>
      </p:sp>
      <p:sp>
        <p:nvSpPr>
          <p:cNvPr id="776195" name="Rectangle 3">
            <a:extLst>
              <a:ext uri="{FF2B5EF4-FFF2-40B4-BE49-F238E27FC236}">
                <a16:creationId xmlns:a16="http://schemas.microsoft.com/office/drawing/2014/main" id="{E6399764-7945-894A-BB5B-D3E59530462A}"/>
              </a:ext>
            </a:extLst>
          </p:cNvPr>
          <p:cNvSpPr>
            <a:spLocks noGrp="1" noChangeArrowheads="1"/>
          </p:cNvSpPr>
          <p:nvPr>
            <p:ph type="body" idx="1"/>
          </p:nvPr>
        </p:nvSpPr>
        <p:spPr/>
        <p:txBody>
          <a:bodyPr/>
          <a:lstStyle/>
          <a:p>
            <a:r>
              <a:rPr lang="en-US" altLang="en-US" b="1"/>
              <a:t>sebenarnya diantara puncak-puncak  gunung ada lembah yang luas yang menjadi pemisah.</a:t>
            </a:r>
          </a:p>
          <a:p>
            <a:r>
              <a:rPr lang="en-US" altLang="en-US" b="1"/>
              <a:t>////	Hanya ketika mendatangi lembah tersebut, kita akan melihat secara jelas bahwa ada lembah yang memisahkan gunung-gunung tersebut…dan memperkirakan jarak antara lembah-lembah tersebut dengan puncak-puncak gunung berikutnya.</a:t>
            </a:r>
            <a:r>
              <a:rPr lang="en-US" alt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a:extLst>
              <a:ext uri="{FF2B5EF4-FFF2-40B4-BE49-F238E27FC236}">
                <a16:creationId xmlns:a16="http://schemas.microsoft.com/office/drawing/2014/main" id="{68C793A6-56BF-BE48-A1BB-043157DFE4A0}"/>
              </a:ext>
            </a:extLst>
          </p:cNvPr>
          <p:cNvSpPr>
            <a:spLocks noGrp="1" noRot="1" noChangeAspect="1" noChangeArrowheads="1" noTextEdit="1"/>
          </p:cNvSpPr>
          <p:nvPr>
            <p:ph type="sldImg"/>
          </p:nvPr>
        </p:nvSpPr>
        <p:spPr>
          <a:xfrm>
            <a:off x="1150938" y="692150"/>
            <a:ext cx="4556125" cy="3416300"/>
          </a:xfrm>
          <a:ln/>
        </p:spPr>
      </p:sp>
      <p:sp>
        <p:nvSpPr>
          <p:cNvPr id="777219" name="Rectangle 3">
            <a:extLst>
              <a:ext uri="{FF2B5EF4-FFF2-40B4-BE49-F238E27FC236}">
                <a16:creationId xmlns:a16="http://schemas.microsoft.com/office/drawing/2014/main" id="{65D4B5F8-E138-224A-BD05-EC7203336688}"/>
              </a:ext>
            </a:extLst>
          </p:cNvPr>
          <p:cNvSpPr>
            <a:spLocks noGrp="1" noChangeArrowheads="1"/>
          </p:cNvSpPr>
          <p:nvPr>
            <p:ph type="body" idx="1"/>
          </p:nvPr>
        </p:nvSpPr>
        <p:spPr/>
        <p:txBody>
          <a:bodyPr/>
          <a:lstStyle/>
          <a:p>
            <a:r>
              <a:rPr lang="en-US" altLang="en-US" b="1"/>
              <a:t>Jadi, ketika kita memasuki ARSIP ALKITAB CIPTAAN… yang terdapat pada Kejadian 1:1…</a:t>
            </a:r>
          </a:p>
          <a:p>
            <a:r>
              <a:rPr lang="en-US" altLang="en-US" b="1"/>
              <a:t>////	…kita berada pada “Pada mulanya…” dua kata ini merupakan awal yang membuka sejarah manusia yang memiliki kedalaman arti yang tak terselami.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a:extLst>
              <a:ext uri="{FF2B5EF4-FFF2-40B4-BE49-F238E27FC236}">
                <a16:creationId xmlns:a16="http://schemas.microsoft.com/office/drawing/2014/main" id="{AD437048-E88A-5F46-BE21-5864074E2EAB}"/>
              </a:ext>
            </a:extLst>
          </p:cNvPr>
          <p:cNvSpPr>
            <a:spLocks noGrp="1" noRot="1" noChangeAspect="1" noChangeArrowheads="1" noTextEdit="1"/>
          </p:cNvSpPr>
          <p:nvPr>
            <p:ph type="sldImg"/>
          </p:nvPr>
        </p:nvSpPr>
        <p:spPr>
          <a:xfrm>
            <a:off x="1150938" y="692150"/>
            <a:ext cx="4556125" cy="3416300"/>
          </a:xfrm>
          <a:ln/>
        </p:spPr>
      </p:sp>
      <p:sp>
        <p:nvSpPr>
          <p:cNvPr id="778243" name="Rectangle 3">
            <a:extLst>
              <a:ext uri="{FF2B5EF4-FFF2-40B4-BE49-F238E27FC236}">
                <a16:creationId xmlns:a16="http://schemas.microsoft.com/office/drawing/2014/main" id="{80656CE0-BC39-2545-9B7C-90E3E3C7CD5E}"/>
              </a:ext>
            </a:extLst>
          </p:cNvPr>
          <p:cNvSpPr>
            <a:spLocks noGrp="1" noChangeArrowheads="1"/>
          </p:cNvSpPr>
          <p:nvPr>
            <p:ph type="body" idx="1"/>
          </p:nvPr>
        </p:nvSpPr>
        <p:spPr/>
        <p:txBody>
          <a:bodyPr/>
          <a:lstStyle/>
          <a:p>
            <a:r>
              <a:rPr lang="en-US" altLang="en-US" b="1"/>
              <a:t>[6 SLIDE SECARA OTOMATIS AKAN TAMPAK]</a:t>
            </a:r>
          </a:p>
          <a:p>
            <a:r>
              <a:rPr lang="en-US" altLang="en-US" b="1"/>
              <a:t>Pada fase permulaan dari Kejadian kita ditarik ke belakang memasuki waktu sebelum dunia ada.  Yesus sendiri yang mengatakannya. Kita mengetahui hal ini berdasarkan perkataan Yesus kepada BapaNya – di dalam Yohanes 17 – permuliakanlah Aku pada-Mu sendiri “dengan kemuliaan yang kumiliki dihadirat-Mu sebelum dunia ada.” [Yohanes 17:5]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a:extLst>
              <a:ext uri="{FF2B5EF4-FFF2-40B4-BE49-F238E27FC236}">
                <a16:creationId xmlns:a16="http://schemas.microsoft.com/office/drawing/2014/main" id="{23DDA690-006D-9944-A353-67125942A276}"/>
              </a:ext>
            </a:extLst>
          </p:cNvPr>
          <p:cNvSpPr>
            <a:spLocks noGrp="1" noRot="1" noChangeAspect="1" noChangeArrowheads="1" noTextEdit="1"/>
          </p:cNvSpPr>
          <p:nvPr>
            <p:ph type="sldImg"/>
          </p:nvPr>
        </p:nvSpPr>
        <p:spPr>
          <a:xfrm>
            <a:off x="1150938" y="692150"/>
            <a:ext cx="4556125" cy="3416300"/>
          </a:xfrm>
          <a:ln/>
        </p:spPr>
      </p:sp>
      <p:sp>
        <p:nvSpPr>
          <p:cNvPr id="779267" name="Rectangle 3">
            <a:extLst>
              <a:ext uri="{FF2B5EF4-FFF2-40B4-BE49-F238E27FC236}">
                <a16:creationId xmlns:a16="http://schemas.microsoft.com/office/drawing/2014/main" id="{F33A27E3-1801-C84A-BBBF-9AFA148B6E9A}"/>
              </a:ext>
            </a:extLst>
          </p:cNvPr>
          <p:cNvSpPr>
            <a:spLocks noGrp="1" noChangeArrowheads="1"/>
          </p:cNvSpPr>
          <p:nvPr>
            <p:ph type="body" idx="1"/>
          </p:nvPr>
        </p:nvSpPr>
        <p:spPr/>
        <p:txBody>
          <a:bodyPr/>
          <a:lstStyle/>
          <a:p>
            <a:r>
              <a:rPr lang="en-US" altLang="en-US" b="1"/>
              <a:t>[Slide tampak secara otomatis]</a:t>
            </a:r>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0BD6E316-9AA5-3C4E-9CA5-6A6860BFE08C}"/>
              </a:ext>
            </a:extLst>
          </p:cNvPr>
          <p:cNvSpPr>
            <a:spLocks noGrp="1" noRot="1" noChangeAspect="1" noChangeArrowheads="1" noTextEdit="1"/>
          </p:cNvSpPr>
          <p:nvPr>
            <p:ph type="sldImg"/>
          </p:nvPr>
        </p:nvSpPr>
        <p:spPr>
          <a:xfrm>
            <a:off x="1150938" y="692150"/>
            <a:ext cx="4556125" cy="3416300"/>
          </a:xfrm>
          <a:ln/>
        </p:spPr>
      </p:sp>
      <p:sp>
        <p:nvSpPr>
          <p:cNvPr id="764931" name="Rectangle 3">
            <a:extLst>
              <a:ext uri="{FF2B5EF4-FFF2-40B4-BE49-F238E27FC236}">
                <a16:creationId xmlns:a16="http://schemas.microsoft.com/office/drawing/2014/main" id="{5626C516-42C1-3647-9B84-7FC070FFE4AE}"/>
              </a:ext>
            </a:extLst>
          </p:cNvPr>
          <p:cNvSpPr>
            <a:spLocks noGrp="1" noChangeArrowheads="1"/>
          </p:cNvSpPr>
          <p:nvPr>
            <p:ph type="body" idx="1"/>
          </p:nvPr>
        </p:nvSpPr>
        <p:spPr/>
        <p:txBody>
          <a:bodyPr/>
          <a:lstStyle/>
          <a:p>
            <a:r>
              <a:rPr lang="fi-FI" altLang="en-US" b="1"/>
              <a:t>Bagian Tiga…pada bagian ini kita masuk ke dalam inti utama  pembahasan…inti cerita Alkitab.  </a:t>
            </a:r>
            <a:r>
              <a:rPr lang="en-US" altLang="en-US" b="1"/>
              <a:t>Kita menyebutnya sebagai KRONOLOGI SINGKAT (PRAKTIS).  Kita akan membahas “APA YANG TERJADI” dari drama akbar Alkitab…dengan seluk beluknya sesingkat mungkin.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a:extLst>
              <a:ext uri="{FF2B5EF4-FFF2-40B4-BE49-F238E27FC236}">
                <a16:creationId xmlns:a16="http://schemas.microsoft.com/office/drawing/2014/main" id="{CAE76420-4F8F-0242-B0DF-A8A87A69A1BD}"/>
              </a:ext>
            </a:extLst>
          </p:cNvPr>
          <p:cNvSpPr>
            <a:spLocks noGrp="1" noRot="1" noChangeAspect="1" noChangeArrowheads="1" noTextEdit="1"/>
          </p:cNvSpPr>
          <p:nvPr>
            <p:ph type="sldImg"/>
          </p:nvPr>
        </p:nvSpPr>
        <p:spPr>
          <a:xfrm>
            <a:off x="1150938" y="692150"/>
            <a:ext cx="4556125" cy="3416300"/>
          </a:xfrm>
          <a:ln/>
        </p:spPr>
      </p:sp>
      <p:sp>
        <p:nvSpPr>
          <p:cNvPr id="780291" name="Rectangle 3">
            <a:extLst>
              <a:ext uri="{FF2B5EF4-FFF2-40B4-BE49-F238E27FC236}">
                <a16:creationId xmlns:a16="http://schemas.microsoft.com/office/drawing/2014/main" id="{B9310AF2-BE4B-234A-9101-51C8A3CA1031}"/>
              </a:ext>
            </a:extLst>
          </p:cNvPr>
          <p:cNvSpPr>
            <a:spLocks noGrp="1" noChangeArrowheads="1"/>
          </p:cNvSpPr>
          <p:nvPr>
            <p:ph type="body" idx="1"/>
          </p:nvPr>
        </p:nvSpPr>
        <p:spPr/>
        <p:txBody>
          <a:bodyPr/>
          <a:lstStyle/>
          <a:p>
            <a:r>
              <a:rPr lang="en-US" altLang="en-US" b="1"/>
              <a:t>[Slide tampak secara otomatis]</a:t>
            </a:r>
            <a:r>
              <a:rPr lang="en-US" alt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a:extLst>
              <a:ext uri="{FF2B5EF4-FFF2-40B4-BE49-F238E27FC236}">
                <a16:creationId xmlns:a16="http://schemas.microsoft.com/office/drawing/2014/main" id="{65781364-5197-E540-BC7C-7F13BB512191}"/>
              </a:ext>
            </a:extLst>
          </p:cNvPr>
          <p:cNvSpPr>
            <a:spLocks noGrp="1" noRot="1" noChangeAspect="1" noChangeArrowheads="1" noTextEdit="1"/>
          </p:cNvSpPr>
          <p:nvPr>
            <p:ph type="sldImg"/>
          </p:nvPr>
        </p:nvSpPr>
        <p:spPr>
          <a:xfrm>
            <a:off x="1150938" y="692150"/>
            <a:ext cx="4556125" cy="3416300"/>
          </a:xfrm>
          <a:ln/>
        </p:spPr>
      </p:sp>
      <p:sp>
        <p:nvSpPr>
          <p:cNvPr id="781315" name="Rectangle 3">
            <a:extLst>
              <a:ext uri="{FF2B5EF4-FFF2-40B4-BE49-F238E27FC236}">
                <a16:creationId xmlns:a16="http://schemas.microsoft.com/office/drawing/2014/main" id="{8BC8D856-1B29-CB4B-BF95-D0992324F5B4}"/>
              </a:ext>
            </a:extLst>
          </p:cNvPr>
          <p:cNvSpPr>
            <a:spLocks noGrp="1" noChangeArrowheads="1"/>
          </p:cNvSpPr>
          <p:nvPr>
            <p:ph type="body" idx="1"/>
          </p:nvPr>
        </p:nvSpPr>
        <p:spPr/>
        <p:txBody>
          <a:bodyPr/>
          <a:lstStyle/>
          <a:p>
            <a:r>
              <a:rPr lang="en-US" altLang="en-US" b="1"/>
              <a:t>[Slide tampak secara otomatis]</a:t>
            </a:r>
            <a:r>
              <a:rPr lang="en-US" alt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a:extLst>
              <a:ext uri="{FF2B5EF4-FFF2-40B4-BE49-F238E27FC236}">
                <a16:creationId xmlns:a16="http://schemas.microsoft.com/office/drawing/2014/main" id="{2994F0B0-85E1-1B4C-9319-56F88B765395}"/>
              </a:ext>
            </a:extLst>
          </p:cNvPr>
          <p:cNvSpPr>
            <a:spLocks noGrp="1" noRot="1" noChangeAspect="1" noChangeArrowheads="1" noTextEdit="1"/>
          </p:cNvSpPr>
          <p:nvPr>
            <p:ph type="sldImg"/>
          </p:nvPr>
        </p:nvSpPr>
        <p:spPr>
          <a:xfrm>
            <a:off x="1150938" y="692150"/>
            <a:ext cx="4556125" cy="3416300"/>
          </a:xfrm>
          <a:ln/>
        </p:spPr>
      </p:sp>
      <p:sp>
        <p:nvSpPr>
          <p:cNvPr id="782339" name="Rectangle 3">
            <a:extLst>
              <a:ext uri="{FF2B5EF4-FFF2-40B4-BE49-F238E27FC236}">
                <a16:creationId xmlns:a16="http://schemas.microsoft.com/office/drawing/2014/main" id="{70F1A380-1CA2-7641-8035-1E5A5BABB7D5}"/>
              </a:ext>
            </a:extLst>
          </p:cNvPr>
          <p:cNvSpPr>
            <a:spLocks noGrp="1" noChangeArrowheads="1"/>
          </p:cNvSpPr>
          <p:nvPr>
            <p:ph type="body" idx="1"/>
          </p:nvPr>
        </p:nvSpPr>
        <p:spPr/>
        <p:txBody>
          <a:bodyPr/>
          <a:lstStyle/>
          <a:p>
            <a:r>
              <a:rPr lang="en-US" altLang="en-US" b="1"/>
              <a:t>Dan…bolehkan manusia bermegah pada prestasi dan keangkuhan dunia, Pencipta kita mempertanyakan hal ini kepada Ayub dengan pertanyaan yang sederhana …</a:t>
            </a:r>
          </a:p>
          <a:p>
            <a:r>
              <a:rPr lang="en-US" altLang="en-US" b="1"/>
              <a:t>////	… “Dimanakah kamu ketika Aku menciptakan dasar dunia?”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a:extLst>
              <a:ext uri="{FF2B5EF4-FFF2-40B4-BE49-F238E27FC236}">
                <a16:creationId xmlns:a16="http://schemas.microsoft.com/office/drawing/2014/main" id="{33827BB1-53A4-6641-8747-F01F7CEA4553}"/>
              </a:ext>
            </a:extLst>
          </p:cNvPr>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r>
              <a:rPr lang="en-US" altLang="en-US" b="1"/>
              <a:t>Ketika kita membuka arsip pertama, CIPTAAN, Kejadian 1-11…Map-ARSIP ALKITAB mempunyai ruang </a:t>
            </a:r>
          </a:p>
          <a:p>
            <a:r>
              <a:rPr lang="en-US" altLang="en-US" b="1"/>
              <a:t>////	….untuk tujuh hal.  </a:t>
            </a:r>
          </a:p>
          <a:p>
            <a:r>
              <a:rPr lang="en-US" altLang="en-US" b="1"/>
              <a:t>////	terjadi sebelum 2000 SM – kita sebut sebagai pra-Abraham – tercakup di dalam sebelas pasal-pasal awal dari kitab Kejadian. Tidak ada seorangpun yang mengetahui jangka waktu terjadinya peristiwa ini.  Seluruh cerita KEJADIAN dan jagad raya serta planet bumi ini sampai pada peradaban yang pertama dapat kita ketahui dari kitab Kejadian, pasal 1 sampai 11. </a:t>
            </a:r>
          </a:p>
          <a:p>
            <a:r>
              <a:rPr lang="en-US" altLang="en-US" b="1"/>
              <a:t>        Meskipun ringkas, akan tetapi tidak mengurangi nilainya yang mengajarkan kepada kita “kejadian-kejadian awal” yang sangat penting.  </a:t>
            </a:r>
          </a:p>
          <a:p>
            <a:r>
              <a:rPr lang="en-US" altLang="en-US" b="1"/>
              <a:t>Sekarang kita akan mulai MENDAFTAR HAL-HAL YANG PERTAMA TERJADI … </a:t>
            </a:r>
          </a:p>
          <a:p>
            <a:r>
              <a:rPr lang="en-US" altLang="en-US" b="1"/>
              <a:t>////     PRIA dan WANITA PERTAMA		</a:t>
            </a:r>
          </a:p>
          <a:p>
            <a:r>
              <a:rPr lang="en-US" altLang="en-US" b="1"/>
              <a:t>Manusia diciptakan dalam bentuk yang sempurna dan ditempatkan dalam lingkungan yang tidak berdosa diciptakan dalam kesempurnaan Allah.</a:t>
            </a:r>
          </a:p>
          <a:p>
            <a:r>
              <a:rPr lang="en-US" altLang="en-US" b="1"/>
              <a:t>////	DOSA AWAL</a:t>
            </a:r>
          </a:p>
          <a:p>
            <a:r>
              <a:rPr lang="en-US" altLang="en-US" b="1"/>
              <a:t>Manusia diberikan ujian atas kehendak bebas yang diberikan Allah. Dia dicobai oleh Setan dan jatuh dari kondisi  kesempurnaannya masuk ke dalam kondisi yang berdosa, tidak “mengenai sasaran” dari kesempurnaan yang sudah diciptakan Allah pada dirinya. Sekarang tercipta jarak antara pencipta dan ciptaanNya!</a:t>
            </a:r>
          </a:p>
          <a:p>
            <a:r>
              <a:rPr lang="en-US" altLang="en-US" b="1"/>
              <a:t>////	INJIL YANG PERTAMA</a:t>
            </a:r>
          </a:p>
          <a:p>
            <a:r>
              <a:rPr lang="en-US" altLang="en-US" b="1"/>
              <a:t>Pencipta memberikan pengumuman yang pertama bahwa Dia akan mengutus Penebus untuk menyediakan jalan kepada manusia untuk  kembali kepada keberadaannya yang semula sebagai ciptaan yang sempurna, yang tidak berdosa, dan kudus.</a:t>
            </a:r>
          </a:p>
          <a:p>
            <a:r>
              <a:rPr lang="en-US" altLang="en-US" b="1"/>
              <a:t>////	penting untuk dicatat Kejadian 3:15: “…keturunannya akan meremukkan kepalamu dan engkau akan meremukkan tumitnya.” Pada catatan kaki Alkitab bahasa Inggris </a:t>
            </a:r>
            <a:r>
              <a:rPr lang="en-US" altLang="en-US" b="1" i="1"/>
              <a:t>NIV Study Bible </a:t>
            </a:r>
            <a:r>
              <a:rPr lang="en-US" altLang="en-US" b="1"/>
              <a:t>pernyataan ini berarti: “Keturunan perempuan ini pada akhirnya akan meremukkan kepala ular; janji yang digenapi: kemenangan Kristus atas Setan…sebuah kemenangan yang akan dinikmati oleh seluruh orang percaya.”</a:t>
            </a:r>
          </a:p>
          <a:p>
            <a:r>
              <a:rPr lang="en-US" altLang="en-US" b="1"/>
              <a:t>////	 KELUARGA PERTAMA</a:t>
            </a:r>
          </a:p>
          <a:p>
            <a:r>
              <a:rPr lang="en-US" altLang="en-US" b="1"/>
              <a:t>Adam dan Hawa mempunyai anak.  Dari merekalah berkembang suku bangsa yang harus menentang usaha iblis yang berusaha mencegah pemulihan hubungan antara manusia dengan Bapa pengasih dan Pencipta.</a:t>
            </a:r>
          </a:p>
          <a:p>
            <a:r>
              <a:rPr lang="en-US" altLang="en-US" b="1"/>
              <a:t>////	PEMBUNUHAN PERTAMA</a:t>
            </a:r>
          </a:p>
          <a:p>
            <a:r>
              <a:rPr lang="en-US" altLang="en-US" b="1"/>
              <a:t>Dosa yang dilakukan sangat kejam dan hina, manusia merusak pemberian Allah yang paling akhir, kehidupan.</a:t>
            </a:r>
          </a:p>
          <a:p>
            <a:r>
              <a:rPr lang="en-US" altLang="en-US" b="1"/>
              <a:t>Kemudian ada dua peristiwa yang dilakukan oleh umat manusia. Peristiwa tersebut adalah...</a:t>
            </a:r>
          </a:p>
          <a:p>
            <a:r>
              <a:rPr lang="en-US" altLang="en-US" b="1"/>
              <a:t>////	BANJIR BESAR DAN PELANGI</a:t>
            </a:r>
          </a:p>
          <a:p>
            <a:r>
              <a:rPr lang="en-US" altLang="en-US" b="1"/>
              <a:t>Program pertama: Allah menghapus habis CiptaanNYa yang sangat bejat ini…dan akan memulai dengan ciptaan yang baru. Semua manusia binasa kecuali delapan orang, di bawah pimpinan Nuh, hidup benar di hadapan Allah yang menyediakan pelangi perjanjian ketika banjir besar terjadi.</a:t>
            </a:r>
          </a:p>
          <a:p>
            <a:r>
              <a:rPr lang="en-US" altLang="en-US" b="1"/>
              <a:t>////	MENARA BABEL</a:t>
            </a:r>
          </a:p>
          <a:p>
            <a:r>
              <a:rPr lang="en-US" altLang="en-US" b="1"/>
              <a:t>Program kedua: Manusia berusaha untuk melawan Allah dengan cara membangun menara yang puncaknya mencapai langit. Allah mengacaukan bahasa mereka supaya terjadi perpecahan antar suku.</a:t>
            </a:r>
          </a:p>
        </p:txBody>
      </p:sp>
      <p:sp>
        <p:nvSpPr>
          <p:cNvPr id="747523" name="Rectangle 3">
            <a:extLst>
              <a:ext uri="{FF2B5EF4-FFF2-40B4-BE49-F238E27FC236}">
                <a16:creationId xmlns:a16="http://schemas.microsoft.com/office/drawing/2014/main" id="{8855FE06-A8B6-7645-852C-87E42CBA4DB3}"/>
              </a:ext>
            </a:extLst>
          </p:cNvPr>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2FCD97DA-BF9B-DB49-9932-E5DE9D149A64}"/>
              </a:ext>
            </a:extLst>
          </p:cNvPr>
          <p:cNvSpPr>
            <a:spLocks noGrp="1" noChangeArrowheads="1"/>
          </p:cNvSpPr>
          <p:nvPr>
            <p:ph type="body" idx="1"/>
          </p:nvPr>
        </p:nvSpPr>
        <p:spPr>
          <a:noFill/>
          <a:ln/>
        </p:spPr>
        <p:txBody>
          <a:bodyPr/>
          <a:lstStyle/>
          <a:p>
            <a:r>
              <a:rPr lang="en-US" altLang="en-US" b="1"/>
              <a:t>Jadi, Kejadian 1-11...ringkasnya: arsip CIPTAAN berisi cerita penciptaan manusia dan kejatuhannya. Deklarasi rencana kekal Allah supaya manusia kembali kepada statusnya yang semula yang tidak berdosa dan berada dalam hubungan yang dekat dan intim denganNya. Seperti yang ditulis oleh John Walvoord: “Sejarah kembalinya manusia kepada Allah adalah merupakan hakekat cerita Alkitab, inti dari Injil.”</a:t>
            </a:r>
            <a:r>
              <a:rPr lang="en-US" altLang="en-US"/>
              <a:t> </a:t>
            </a:r>
          </a:p>
        </p:txBody>
      </p:sp>
      <p:sp>
        <p:nvSpPr>
          <p:cNvPr id="491523" name="Rectangle 3">
            <a:extLst>
              <a:ext uri="{FF2B5EF4-FFF2-40B4-BE49-F238E27FC236}">
                <a16:creationId xmlns:a16="http://schemas.microsoft.com/office/drawing/2014/main" id="{00365B98-18C6-5349-AAD6-849FA31FB295}"/>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a:extLst>
              <a:ext uri="{FF2B5EF4-FFF2-40B4-BE49-F238E27FC236}">
                <a16:creationId xmlns:a16="http://schemas.microsoft.com/office/drawing/2014/main" id="{922D1E6B-8C02-4D49-85C4-05CBA37F395B}"/>
              </a:ext>
            </a:extLst>
          </p:cNvPr>
          <p:cNvSpPr>
            <a:spLocks noGrp="1" noRot="1" noChangeAspect="1" noChangeArrowheads="1" noTextEdit="1"/>
          </p:cNvSpPr>
          <p:nvPr>
            <p:ph type="sldImg"/>
          </p:nvPr>
        </p:nvSpPr>
        <p:spPr>
          <a:xfrm>
            <a:off x="1150938" y="692150"/>
            <a:ext cx="4556125" cy="3416300"/>
          </a:xfrm>
          <a:ln/>
        </p:spPr>
      </p:sp>
      <p:sp>
        <p:nvSpPr>
          <p:cNvPr id="783363" name="Rectangle 3">
            <a:extLst>
              <a:ext uri="{FF2B5EF4-FFF2-40B4-BE49-F238E27FC236}">
                <a16:creationId xmlns:a16="http://schemas.microsoft.com/office/drawing/2014/main" id="{E37B42B6-DD1C-844E-94BA-D7A923F4727C}"/>
              </a:ext>
            </a:extLst>
          </p:cNvPr>
          <p:cNvSpPr>
            <a:spLocks noGrp="1" noChangeArrowheads="1"/>
          </p:cNvSpPr>
          <p:nvPr>
            <p:ph type="body" idx="1"/>
          </p:nvPr>
        </p:nvSpPr>
        <p:spPr/>
        <p:txBody>
          <a:bodyPr/>
          <a:lstStyle/>
          <a:p>
            <a:r>
              <a:rPr lang="en-US" altLang="en-US" b="1"/>
              <a:t>Map CIPTAAN sekarang sudah lengkap. Renungkan kesebelas pasal dari kitab Kejadian yang merupakan catatan peristiwa besar sejarah umat manusia yang dikemas hanya dalam beberapa halaman --- di sajikan hanya dalam beberapa kata saja…tetapi kata-kata ini berdampak  spiritual dan mengandung instruksi yang melampaui pemahaman pikiran kita!  Map arsip yang pertama sekarang sudah lengkap.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9619AE77-C400-7F4B-97E2-A74A02F54CA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358541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AECA4E2F-67C0-E44A-80DB-92C5535C9CE8}"/>
              </a:ext>
            </a:extLst>
          </p:cNvPr>
          <p:cNvSpPr>
            <a:spLocks noGrp="1" noChangeArrowheads="1"/>
          </p:cNvSpPr>
          <p:nvPr>
            <p:ph type="body" idx="1"/>
          </p:nvPr>
        </p:nvSpPr>
        <p:spPr>
          <a:noFill/>
          <a:ln/>
        </p:spPr>
        <p:txBody>
          <a:bodyPr/>
          <a:lstStyle/>
          <a:p>
            <a:r>
              <a:rPr lang="en-US" altLang="en-US" b="1"/>
              <a:t>Yang pertama…sebuah tinjauan singkat…angka 7 dengan garis penghubung yang melewatinya…</a:t>
            </a:r>
          </a:p>
          <a:p>
            <a:r>
              <a:rPr lang="en-US" altLang="en-US" b="1"/>
              <a:t>////	…dikelilingi oleh huruf C,  S,  dan Y.</a:t>
            </a:r>
            <a:r>
              <a:rPr lang="en-US" altLang="en-US"/>
              <a:t> </a:t>
            </a:r>
          </a:p>
        </p:txBody>
      </p:sp>
      <p:sp>
        <p:nvSpPr>
          <p:cNvPr id="563203" name="Rectangle 3">
            <a:extLst>
              <a:ext uri="{FF2B5EF4-FFF2-40B4-BE49-F238E27FC236}">
                <a16:creationId xmlns:a16="http://schemas.microsoft.com/office/drawing/2014/main" id="{D702E10F-122F-7940-9CBC-E03B5F9D97F6}"/>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a:extLst>
              <a:ext uri="{FF2B5EF4-FFF2-40B4-BE49-F238E27FC236}">
                <a16:creationId xmlns:a16="http://schemas.microsoft.com/office/drawing/2014/main" id="{90C3C1C9-8231-4044-AF69-386B886F64FA}"/>
              </a:ext>
            </a:extLst>
          </p:cNvPr>
          <p:cNvSpPr>
            <a:spLocks noGrp="1" noRot="1" noChangeAspect="1" noChangeArrowheads="1" noTextEdit="1"/>
          </p:cNvSpPr>
          <p:nvPr>
            <p:ph type="sldImg"/>
          </p:nvPr>
        </p:nvSpPr>
        <p:spPr>
          <a:xfrm>
            <a:off x="1150938" y="692150"/>
            <a:ext cx="4556125" cy="3416300"/>
          </a:xfrm>
          <a:ln/>
        </p:spPr>
      </p:sp>
      <p:sp>
        <p:nvSpPr>
          <p:cNvPr id="765955" name="Rectangle 3">
            <a:extLst>
              <a:ext uri="{FF2B5EF4-FFF2-40B4-BE49-F238E27FC236}">
                <a16:creationId xmlns:a16="http://schemas.microsoft.com/office/drawing/2014/main" id="{CBD825A8-C53B-9B4F-8D11-2B934E51B2E3}"/>
              </a:ext>
            </a:extLst>
          </p:cNvPr>
          <p:cNvSpPr>
            <a:spLocks noGrp="1" noChangeArrowheads="1"/>
          </p:cNvSpPr>
          <p:nvPr>
            <p:ph type="body" idx="1"/>
          </p:nvPr>
        </p:nvSpPr>
        <p:spPr/>
        <p:txBody>
          <a:bodyPr/>
          <a:lstStyle/>
          <a:p>
            <a:r>
              <a:rPr lang="en-US" altLang="en-US" b="1"/>
              <a:t>peringatan…angka 7 yang terdapat pada sudut sebelah kiri atas </a:t>
            </a:r>
            <a:r>
              <a:rPr lang="en-US" altLang="en-US" b="1" i="1"/>
              <a:t>slide</a:t>
            </a:r>
            <a:r>
              <a:rPr lang="en-US" altLang="en-US" b="1"/>
              <a:t>  … selalu ada di sana sebagai alat bantu mental…</a:t>
            </a:r>
          </a:p>
          <a:p>
            <a:r>
              <a:rPr lang="en-US" altLang="en-US" b="1"/>
              <a:t>////	…angka 7 dibagi menjadi angka 4 dan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a:extLst>
              <a:ext uri="{FF2B5EF4-FFF2-40B4-BE49-F238E27FC236}">
                <a16:creationId xmlns:a16="http://schemas.microsoft.com/office/drawing/2014/main" id="{254293F3-E7BE-094F-9CEE-8CFA276CB3C7}"/>
              </a:ext>
            </a:extLst>
          </p:cNvPr>
          <p:cNvSpPr>
            <a:spLocks noGrp="1" noRot="1" noChangeAspect="1" noChangeArrowheads="1" noTextEdit="1"/>
          </p:cNvSpPr>
          <p:nvPr>
            <p:ph type="sldImg"/>
          </p:nvPr>
        </p:nvSpPr>
        <p:spPr>
          <a:xfrm>
            <a:off x="1150938" y="692150"/>
            <a:ext cx="4556125" cy="3416300"/>
          </a:xfrm>
          <a:ln/>
        </p:spPr>
      </p:sp>
      <p:sp>
        <p:nvSpPr>
          <p:cNvPr id="766979" name="Rectangle 3">
            <a:extLst>
              <a:ext uri="{FF2B5EF4-FFF2-40B4-BE49-F238E27FC236}">
                <a16:creationId xmlns:a16="http://schemas.microsoft.com/office/drawing/2014/main" id="{BFFE2574-78AE-E44F-A7E5-B33F1086033F}"/>
              </a:ext>
            </a:extLst>
          </p:cNvPr>
          <p:cNvSpPr>
            <a:spLocks noGrp="1" noChangeArrowheads="1"/>
          </p:cNvSpPr>
          <p:nvPr>
            <p:ph type="body" idx="1"/>
          </p:nvPr>
        </p:nvSpPr>
        <p:spPr/>
        <p:txBody>
          <a:bodyPr/>
          <a:lstStyle/>
          <a:p>
            <a:r>
              <a:rPr lang="en-US" altLang="en-US" b="1"/>
              <a:t>…sehingga menjadi C  4  3  S  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a:extLst>
              <a:ext uri="{FF2B5EF4-FFF2-40B4-BE49-F238E27FC236}">
                <a16:creationId xmlns:a16="http://schemas.microsoft.com/office/drawing/2014/main" id="{E59C93B5-62D1-CC4C-BFFB-D0A9C7AD774F}"/>
              </a:ext>
            </a:extLst>
          </p:cNvPr>
          <p:cNvSpPr>
            <a:spLocks noGrp="1" noRot="1" noChangeAspect="1" noChangeArrowheads="1" noTextEdit="1"/>
          </p:cNvSpPr>
          <p:nvPr>
            <p:ph type="sldImg"/>
          </p:nvPr>
        </p:nvSpPr>
        <p:spPr>
          <a:xfrm>
            <a:off x="1150938" y="692150"/>
            <a:ext cx="4556125" cy="3416300"/>
          </a:xfrm>
          <a:ln/>
        </p:spPr>
      </p:sp>
      <p:sp>
        <p:nvSpPr>
          <p:cNvPr id="768003" name="Rectangle 3">
            <a:extLst>
              <a:ext uri="{FF2B5EF4-FFF2-40B4-BE49-F238E27FC236}">
                <a16:creationId xmlns:a16="http://schemas.microsoft.com/office/drawing/2014/main" id="{77DFF5FE-DA0B-AC44-B76A-0929E35FE7B8}"/>
              </a:ext>
            </a:extLst>
          </p:cNvPr>
          <p:cNvSpPr>
            <a:spLocks noGrp="1" noChangeArrowheads="1"/>
          </p:cNvSpPr>
          <p:nvPr>
            <p:ph type="body" idx="1"/>
          </p:nvPr>
        </p:nvSpPr>
        <p:spPr/>
        <p:txBody>
          <a:bodyPr/>
          <a:lstStyle/>
          <a:p>
            <a:r>
              <a:rPr lang="en-US" altLang="en-US" b="1"/>
              <a:t>….mengantar kita kepada lima ide</a:t>
            </a:r>
          </a:p>
          <a:p>
            <a:r>
              <a:rPr lang="en-US" altLang="en-US" b="1"/>
              <a:t>CIPTAAN…4 TOKOH…3 KOMUNITAS…SENYAP…YESUS.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a:extLst>
              <a:ext uri="{FF2B5EF4-FFF2-40B4-BE49-F238E27FC236}">
                <a16:creationId xmlns:a16="http://schemas.microsoft.com/office/drawing/2014/main" id="{EEFFAF70-1746-9F44-A714-52825DBF11DC}"/>
              </a:ext>
            </a:extLst>
          </p:cNvPr>
          <p:cNvSpPr>
            <a:spLocks noGrp="1" noChangeArrowheads="1"/>
          </p:cNvSpPr>
          <p:nvPr>
            <p:ph type="body" idx="1"/>
          </p:nvPr>
        </p:nvSpPr>
        <p:spPr>
          <a:noFill/>
          <a:ln/>
        </p:spPr>
        <p:txBody>
          <a:bodyPr/>
          <a:lstStyle/>
          <a:p>
            <a:r>
              <a:rPr lang="en-US" altLang="en-US" b="1"/>
              <a:t>Dan akhirnya…menghasilkan sepuluh map ARSIP ALKITAB.  </a:t>
            </a:r>
          </a:p>
          <a:p>
            <a:r>
              <a:rPr lang="en-US" altLang="en-US" b="1"/>
              <a:t>Ucapkan bersama-sama dengan saya: CIPTAAN, ABRAHAM, YUSUF, MUSA, YOSUA, ANARKI, KERAJAAN, PEMBUANGAN, SENYAP dan YESUS.</a:t>
            </a:r>
          </a:p>
        </p:txBody>
      </p:sp>
      <p:sp>
        <p:nvSpPr>
          <p:cNvPr id="638979" name="Rectangle 3">
            <a:extLst>
              <a:ext uri="{FF2B5EF4-FFF2-40B4-BE49-F238E27FC236}">
                <a16:creationId xmlns:a16="http://schemas.microsoft.com/office/drawing/2014/main" id="{67557E2E-43DA-894E-9BD8-1F1CEDAC47C8}"/>
              </a:ext>
            </a:extLst>
          </p:cNvPr>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a:extLst>
              <a:ext uri="{FF2B5EF4-FFF2-40B4-BE49-F238E27FC236}">
                <a16:creationId xmlns:a16="http://schemas.microsoft.com/office/drawing/2014/main" id="{022D4143-D5A3-A54A-8C7C-C44864D03FD0}"/>
              </a:ext>
            </a:extLst>
          </p:cNvPr>
          <p:cNvSpPr>
            <a:spLocks noGrp="1" noRot="1" noChangeAspect="1" noChangeArrowheads="1" noTextEdit="1"/>
          </p:cNvSpPr>
          <p:nvPr>
            <p:ph type="sldImg"/>
          </p:nvPr>
        </p:nvSpPr>
        <p:spPr>
          <a:xfrm>
            <a:off x="1150938" y="692150"/>
            <a:ext cx="4556125" cy="3416300"/>
          </a:xfrm>
          <a:ln/>
        </p:spPr>
      </p:sp>
      <p:sp>
        <p:nvSpPr>
          <p:cNvPr id="769027" name="Rectangle 3">
            <a:extLst>
              <a:ext uri="{FF2B5EF4-FFF2-40B4-BE49-F238E27FC236}">
                <a16:creationId xmlns:a16="http://schemas.microsoft.com/office/drawing/2014/main" id="{D1CA762A-D97C-1A4A-BC83-E275B7661D50}"/>
              </a:ext>
            </a:extLst>
          </p:cNvPr>
          <p:cNvSpPr>
            <a:spLocks noGrp="1" noChangeArrowheads="1"/>
          </p:cNvSpPr>
          <p:nvPr>
            <p:ph type="body" idx="1"/>
          </p:nvPr>
        </p:nvSpPr>
        <p:spPr/>
        <p:txBody>
          <a:bodyPr/>
          <a:lstStyle/>
          <a:p>
            <a:r>
              <a:rPr lang="en-US" altLang="en-US" b="1"/>
              <a:t>Sekarang ... dengan map Timur Tengah Kuno di pikiran Anda </a:t>
            </a:r>
          </a:p>
          <a:p>
            <a:r>
              <a:rPr lang="en-US" altLang="en-US" b="1"/>
              <a:t>dan MAP-MAP ALKITAB yang disusun secara berurutan ... apa selanjutnya?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a:extLst>
              <a:ext uri="{FF2B5EF4-FFF2-40B4-BE49-F238E27FC236}">
                <a16:creationId xmlns:a16="http://schemas.microsoft.com/office/drawing/2014/main" id="{F677DAA7-FBE7-6A4F-8552-72E79E9ED38F}"/>
              </a:ext>
            </a:extLst>
          </p:cNvPr>
          <p:cNvSpPr>
            <a:spLocks noGrp="1" noRot="1" noChangeAspect="1" noChangeArrowheads="1" noTextEdit="1"/>
          </p:cNvSpPr>
          <p:nvPr>
            <p:ph type="sldImg"/>
          </p:nvPr>
        </p:nvSpPr>
        <p:spPr>
          <a:xfrm>
            <a:off x="1150938" y="692150"/>
            <a:ext cx="4556125" cy="3416300"/>
          </a:xfrm>
          <a:ln/>
        </p:spPr>
      </p:sp>
      <p:sp>
        <p:nvSpPr>
          <p:cNvPr id="770051" name="Rectangle 3">
            <a:extLst>
              <a:ext uri="{FF2B5EF4-FFF2-40B4-BE49-F238E27FC236}">
                <a16:creationId xmlns:a16="http://schemas.microsoft.com/office/drawing/2014/main" id="{7D35D08F-CCFC-2046-A666-EBA797126B75}"/>
              </a:ext>
            </a:extLst>
          </p:cNvPr>
          <p:cNvSpPr>
            <a:spLocks noGrp="1" noChangeArrowheads="1"/>
          </p:cNvSpPr>
          <p:nvPr>
            <p:ph type="body" idx="1"/>
          </p:nvPr>
        </p:nvSpPr>
        <p:spPr/>
        <p:txBody>
          <a:bodyPr/>
          <a:lstStyle/>
          <a:p>
            <a:r>
              <a:rPr lang="en-US" altLang="en-US" b="1"/>
              <a:t>////	Ingat, yang pertama, kita membangun </a:t>
            </a:r>
            <a:r>
              <a:rPr lang="en-US" altLang="en-US" b="1" i="1"/>
              <a:t>map mental.</a:t>
            </a:r>
            <a:r>
              <a:rPr lang="en-US" altLang="en-US" b="1"/>
              <a:t> Kita gunakan sepuluh Arsip sebagai pondasi yang pada akhirnya dapat kita kembangkan menjadi struktur mental atau struktur intelektual yang luas!  Meskipun kita hanya membangun SKETSA PETA dari sebuah karya literatur besar Allah. </a:t>
            </a:r>
          </a:p>
          <a:p>
            <a:r>
              <a:rPr lang="en-US" altLang="en-US" b="1"/>
              <a:t>////	Kita tidak bermaksud mempelajarinya secara terperinci! </a:t>
            </a:r>
          </a:p>
          <a:p>
            <a:r>
              <a:rPr lang="en-US" altLang="en-US" b="1"/>
              <a:t>////	Kita hanya akan mempelajari gambaran umumnya...</a:t>
            </a:r>
          </a:p>
          <a:p>
            <a:r>
              <a:rPr lang="en-US" altLang="en-US" b="1"/>
              <a:t>////	…hanya garis besarnya.  Dan inilah nilai tambah dari INTISARI ALKITAB.  Anda akan mulai mempelajari secara garis besar apa yang terjadi di tempat di mana kasih Allah yang besar ditujukan kepada citaanNya.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8EA8-BF18-3A44-AB87-6D0C09916D75}"/>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91C2A-0787-E945-B046-A48A3C346C4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2064928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7560-06E1-AB49-B3D1-6B2067F1AF7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C751E5-E919-CA4D-9952-CC6FFF2C690F}"/>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341888"/>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C06646-E95F-744C-9D84-549BD9B74DD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04DCA-6B69-6A48-BF13-1B36F226F31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76447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2668592"/>
      </p:ext>
    </p:extLst>
  </p:cSld>
  <p:clrMapOvr>
    <a:masterClrMapping/>
  </p:clrMapOvr>
  <p:transition>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384278"/>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4824910"/>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356204"/>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236603"/>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57156166"/>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348"/>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8270009"/>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537C-C872-C446-8BBC-0FCD4C4F56E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147620-3253-8D45-894D-9DF5A657BB3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233391"/>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2046591"/>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833942"/>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156461"/>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41985770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182539365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240276776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41665746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169430849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22549919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24992646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CFF4-634E-F748-B6C1-544D1F8F6707}"/>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FE996D-40B2-FD4A-872B-162FB95F58E7}"/>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6462831"/>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31772134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181704358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370342805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3789547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062F-EB98-8149-8A33-FBC6D83ADE5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046A39-06AF-8B49-9A25-A1C4D4E528D5}"/>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5B3084-39C3-7A4A-8C16-899C8B92060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16701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FE83-C798-0248-B101-2DD2DF72976D}"/>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3F96B1-EDB9-A34B-9131-F90DD8BD1254}"/>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8C66A9-4754-DE43-8D8A-2BB3B5E804EE}"/>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9EC53-1351-5A4A-8AD0-1E4623F6F560}"/>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D3E669-6CCE-114A-AC10-45D0096BA240}"/>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11127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95A5-1D75-DB43-8FAF-84E927756A3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1820724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01757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ACC8-CD07-1443-943C-3F0CF1A7B85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109A6-5440-7648-B117-B30C9091DA3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5B48E9-D2BE-F74B-B97E-1616A1AD0D2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3738475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0D65-D174-024C-B628-4CC7752C4C9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4CD39-377A-6D41-80FC-BC36BF89DD79}"/>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78251-B4BD-B04C-B4A2-872D02C0BCD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3154969"/>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55" name="Group 31">
            <a:extLst>
              <a:ext uri="{FF2B5EF4-FFF2-40B4-BE49-F238E27FC236}">
                <a16:creationId xmlns:a16="http://schemas.microsoft.com/office/drawing/2014/main" id="{B141FACE-C204-894C-B5D9-86C51B599272}"/>
              </a:ext>
            </a:extLst>
          </p:cNvPr>
          <p:cNvGrpSpPr>
            <a:grpSpLocks/>
          </p:cNvGrpSpPr>
          <p:nvPr/>
        </p:nvGrpSpPr>
        <p:grpSpPr bwMode="auto">
          <a:xfrm>
            <a:off x="0" y="0"/>
            <a:ext cx="9132888" cy="6845300"/>
            <a:chOff x="0" y="0"/>
            <a:chExt cx="5753" cy="4312"/>
          </a:xfrm>
        </p:grpSpPr>
        <p:sp>
          <p:nvSpPr>
            <p:cNvPr id="1026" name="Rectangle 2">
              <a:extLst>
                <a:ext uri="{FF2B5EF4-FFF2-40B4-BE49-F238E27FC236}">
                  <a16:creationId xmlns:a16="http://schemas.microsoft.com/office/drawing/2014/main" id="{A67297D6-8925-074E-9B4A-C1241267443B}"/>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50" name="Group 26">
              <a:extLst>
                <a:ext uri="{FF2B5EF4-FFF2-40B4-BE49-F238E27FC236}">
                  <a16:creationId xmlns:a16="http://schemas.microsoft.com/office/drawing/2014/main" id="{01ECF69E-D16A-E943-9D1B-8F80B8ABDED9}"/>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42898777-66C3-6B4A-B1FC-E7C9B7DB6E4E}"/>
                  </a:ext>
                </a:extLst>
              </p:cNvPr>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000000"/>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028" name="Freeform 4">
                <a:extLst>
                  <a:ext uri="{FF2B5EF4-FFF2-40B4-BE49-F238E27FC236}">
                    <a16:creationId xmlns:a16="http://schemas.microsoft.com/office/drawing/2014/main" id="{766F72F4-CE39-2142-9A09-E282F9AA4749}"/>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B79BC6A6-82FC-D346-AD4C-9ACB7581392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Freeform 6">
                <a:extLst>
                  <a:ext uri="{FF2B5EF4-FFF2-40B4-BE49-F238E27FC236}">
                    <a16:creationId xmlns:a16="http://schemas.microsoft.com/office/drawing/2014/main" id="{D579B346-1E1D-6542-A061-5C8DB701C8A3}"/>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Freeform 7">
                <a:extLst>
                  <a:ext uri="{FF2B5EF4-FFF2-40B4-BE49-F238E27FC236}">
                    <a16:creationId xmlns:a16="http://schemas.microsoft.com/office/drawing/2014/main" id="{D87C2B1E-D842-FC47-BBF9-2C40FDBB0792}"/>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BBCFC8E2-0B22-6F4A-8E02-5B85F69D061D}"/>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6C2A357B-F73D-4B4B-84B4-4859A9E853C3}"/>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7DD79F27-364F-E642-B000-4A8956FDEBD4}"/>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A7B5BF7C-8B45-3640-B4DA-FD8C347848CD}"/>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FEF25341-6EDA-9B47-B75B-16FB39675648}"/>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17F74EE6-9B13-DA4B-9237-B5770D3CBD89}"/>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54526877-9D78-B44D-930E-9676027384ED}"/>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125880D3-0DF3-E642-AEBB-A377E2FBFF68}"/>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86322F1A-7309-D64A-8CA5-9A3EB84A558C}"/>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7A349843-A07C-384D-821F-74F2D76CEB6D}"/>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1C335596-6C5B-5647-A670-0299EF245D0C}"/>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C3D5723D-5774-8B4B-A7FE-4A3F9AAE19E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4DC1D363-1546-2A4E-87A8-17FC2226CCBF}"/>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D8C04038-FFBE-0F4C-A4BA-1DBA6BF16C71}"/>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BA6DA8CA-0FF9-554E-B3FE-04EA00C8FB11}"/>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1F1D65C6-7C20-D64C-BC44-4A2B48EB6E98}"/>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E1BC25CA-F631-8541-A5BF-440744761636}"/>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DE859795-FD3B-2C4D-ACBA-02492AD4F95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4" name="Group 30">
              <a:extLst>
                <a:ext uri="{FF2B5EF4-FFF2-40B4-BE49-F238E27FC236}">
                  <a16:creationId xmlns:a16="http://schemas.microsoft.com/office/drawing/2014/main" id="{729522E5-1198-9A4A-B23E-8D043C1F6B5B}"/>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C5B87BCD-819C-3A44-9C01-89D84DA00CA1}"/>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28">
                <a:extLst>
                  <a:ext uri="{FF2B5EF4-FFF2-40B4-BE49-F238E27FC236}">
                    <a16:creationId xmlns:a16="http://schemas.microsoft.com/office/drawing/2014/main" id="{54F21CDD-9B90-C844-BF08-DDC1E8F82B62}"/>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29">
                <a:extLst>
                  <a:ext uri="{FF2B5EF4-FFF2-40B4-BE49-F238E27FC236}">
                    <a16:creationId xmlns:a16="http://schemas.microsoft.com/office/drawing/2014/main" id="{F5E8B2D5-2222-194D-BF66-CECAD7E9FD73}"/>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64" name="Text Box 40">
            <a:extLst>
              <a:ext uri="{FF2B5EF4-FFF2-40B4-BE49-F238E27FC236}">
                <a16:creationId xmlns:a16="http://schemas.microsoft.com/office/drawing/2014/main" id="{3F2AB4AB-3497-C149-92E5-E7107093E5AC}"/>
              </a:ext>
            </a:extLst>
          </p:cNvPr>
          <p:cNvSpPr txBox="1">
            <a:spLocks noChangeArrowheads="1"/>
          </p:cNvSpPr>
          <p:nvPr userDrawn="1"/>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©2003 TBBMI</a:t>
            </a:r>
          </a:p>
        </p:txBody>
      </p:sp>
      <p:sp>
        <p:nvSpPr>
          <p:cNvPr id="1065" name="Rectangle 41">
            <a:extLst>
              <a:ext uri="{FF2B5EF4-FFF2-40B4-BE49-F238E27FC236}">
                <a16:creationId xmlns:a16="http://schemas.microsoft.com/office/drawing/2014/main" id="{E2D98BEC-F3AF-084B-8ED3-418543C44CA4}"/>
              </a:ext>
            </a:extLst>
          </p:cNvPr>
          <p:cNvSpPr>
            <a:spLocks noChangeArrowheads="1"/>
          </p:cNvSpPr>
          <p:nvPr userDrawn="1"/>
        </p:nvSpPr>
        <p:spPr bwMode="auto">
          <a:xfrm>
            <a:off x="7545388" y="6515100"/>
            <a:ext cx="73183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7.5.03a.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2"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extLst>
      <p:ext uri="{BB962C8B-B14F-4D97-AF65-F5344CB8AC3E}">
        <p14:creationId xmlns:p14="http://schemas.microsoft.com/office/powerpoint/2010/main" val="139859349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253555122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notesSlide" Target="../notesSlides/notesSlide10.xml"/><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slideLayout" Target="../slideLayouts/slideLayout1.xml"/><Relationship Id="rId16" Type="http://schemas.openxmlformats.org/officeDocument/2006/relationships/image" Target="../media/image21.emf"/><Relationship Id="rId1" Type="http://schemas.openxmlformats.org/officeDocument/2006/relationships/tags" Target="../tags/tag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jpeg"/><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emf"/><Relationship Id="rId14"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notesSlide" Target="../notesSlides/notesSlide11.xml"/><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slideLayout" Target="../slideLayouts/slideLayout1.xml"/><Relationship Id="rId16" Type="http://schemas.openxmlformats.org/officeDocument/2006/relationships/image" Target="../media/image21.emf"/><Relationship Id="rId1" Type="http://schemas.openxmlformats.org/officeDocument/2006/relationships/tags" Target="../tags/tag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jpeg"/><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emf"/><Relationship Id="rId1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jpeg"/><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2" Type="http://schemas.openxmlformats.org/officeDocument/2006/relationships/hyperlink" Target="03b-ABRAHAM-YOSUA.ppt"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1487" name="Rectangle 111">
            <a:extLst>
              <a:ext uri="{FF2B5EF4-FFF2-40B4-BE49-F238E27FC236}">
                <a16:creationId xmlns:a16="http://schemas.microsoft.com/office/drawing/2014/main" id="{514FFC6B-E004-1944-BD4C-9E31B5B0C922}"/>
              </a:ext>
            </a:extLst>
          </p:cNvPr>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anose="030F0902030302020204" pitchFamily="66" charset="0"/>
              <a:ea typeface="+mn-ea"/>
              <a:cs typeface="+mn-cs"/>
            </a:endParaRPr>
          </a:p>
        </p:txBody>
      </p:sp>
      <p:pic>
        <p:nvPicPr>
          <p:cNvPr id="741488" name="Picture 112">
            <a:extLst>
              <a:ext uri="{FF2B5EF4-FFF2-40B4-BE49-F238E27FC236}">
                <a16:creationId xmlns:a16="http://schemas.microsoft.com/office/drawing/2014/main" id="{E018895A-AA50-0845-A976-1A79E7C9CC63}"/>
              </a:ext>
            </a:extLst>
          </p:cNvPr>
          <p:cNvPicPr>
            <a:picLocks noChangeArrowheads="1"/>
          </p:cNvPicPr>
          <p:nvPr/>
        </p:nvPicPr>
        <p:blipFill>
          <a:blip r:embed="rId4">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1445" name="Text Box 69">
            <a:extLst>
              <a:ext uri="{FF2B5EF4-FFF2-40B4-BE49-F238E27FC236}">
                <a16:creationId xmlns:a16="http://schemas.microsoft.com/office/drawing/2014/main" id="{12F1D3DA-1075-B348-AF39-4431BA6FECBE}"/>
              </a:ext>
            </a:extLst>
          </p:cNvPr>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mn-ea"/>
              <a:cs typeface="+mn-cs"/>
            </a:endParaRPr>
          </a:p>
        </p:txBody>
      </p:sp>
      <p:sp>
        <p:nvSpPr>
          <p:cNvPr id="741449" name="Text Box 73">
            <a:extLst>
              <a:ext uri="{FF2B5EF4-FFF2-40B4-BE49-F238E27FC236}">
                <a16:creationId xmlns:a16="http://schemas.microsoft.com/office/drawing/2014/main" id="{EAA19F66-2BE0-4844-90E4-0D0836CB6D8A}"/>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FFA27C"/>
              </a:solidFill>
              <a:effectLst/>
              <a:uLnTx/>
              <a:uFillTx/>
              <a:latin typeface="B VAG Rounded Bold" charset="0"/>
              <a:ea typeface="+mn-ea"/>
              <a:cs typeface="+mn-cs"/>
            </a:endParaRPr>
          </a:p>
        </p:txBody>
      </p:sp>
      <p:sp>
        <p:nvSpPr>
          <p:cNvPr id="741507" name="Rectangle 131">
            <a:extLst>
              <a:ext uri="{FF2B5EF4-FFF2-40B4-BE49-F238E27FC236}">
                <a16:creationId xmlns:a16="http://schemas.microsoft.com/office/drawing/2014/main" id="{14654A32-1839-1F42-B754-752A0745B864}"/>
              </a:ext>
            </a:extLst>
          </p:cNvPr>
          <p:cNvSpPr>
            <a:spLocks noChangeArrowheads="1"/>
          </p:cNvSpPr>
          <p:nvPr/>
        </p:nvSpPr>
        <p:spPr bwMode="auto">
          <a:xfrm>
            <a:off x="0" y="0"/>
            <a:ext cx="9144000" cy="6858000"/>
          </a:xfrm>
          <a:prstGeom prst="rect">
            <a:avLst/>
          </a:prstGeom>
          <a:solidFill>
            <a:schemeClr val="bg2">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Comic Sans MS" panose="030F0902030302020204" pitchFamily="66" charset="0"/>
              <a:ea typeface="+mn-ea"/>
              <a:cs typeface="+mn-cs"/>
            </a:endParaRPr>
          </a:p>
        </p:txBody>
      </p:sp>
      <p:sp>
        <p:nvSpPr>
          <p:cNvPr id="741489" name="Text Box 113">
            <a:extLst>
              <a:ext uri="{FF2B5EF4-FFF2-40B4-BE49-F238E27FC236}">
                <a16:creationId xmlns:a16="http://schemas.microsoft.com/office/drawing/2014/main" id="{33F03399-DF96-7D4D-8A44-A948C0610241}"/>
              </a:ext>
            </a:extLst>
          </p:cNvPr>
          <p:cNvSpPr txBox="1">
            <a:spLocks noChangeArrowheads="1"/>
          </p:cNvSpPr>
          <p:nvPr/>
        </p:nvSpPr>
        <p:spPr bwMode="auto">
          <a:xfrm>
            <a:off x="620245" y="2310560"/>
            <a:ext cx="8064500" cy="156966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600" b="1" i="1" u="none" strike="noStrike" kern="1200" cap="none" spc="0" normalizeH="0" baseline="0" noProof="0">
                <a:ln>
                  <a:noFill/>
                </a:ln>
                <a:solidFill>
                  <a:srgbClr val="FFFF00"/>
                </a:solidFill>
                <a:effectLst/>
                <a:uLnTx/>
                <a:uFillTx/>
                <a:latin typeface="Kosher-Normal" charset="0"/>
                <a:ea typeface="+mn-ea"/>
                <a:cs typeface="+mn-cs"/>
              </a:rPr>
              <a:t>Ciptaan</a:t>
            </a:r>
          </a:p>
        </p:txBody>
      </p:sp>
      <p:sp>
        <p:nvSpPr>
          <p:cNvPr id="741468" name="Text Box 92">
            <a:extLst>
              <a:ext uri="{FF2B5EF4-FFF2-40B4-BE49-F238E27FC236}">
                <a16:creationId xmlns:a16="http://schemas.microsoft.com/office/drawing/2014/main" id="{CE97B78D-4A10-904A-A81D-2F9BF5D9CE88}"/>
              </a:ext>
            </a:extLst>
          </p:cNvPr>
          <p:cNvSpPr txBox="1">
            <a:spLocks noChangeArrowheads="1"/>
          </p:cNvSpPr>
          <p:nvPr/>
        </p:nvSpPr>
        <p:spPr bwMode="auto">
          <a:xfrm>
            <a:off x="958850" y="280988"/>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omic Sans MS" panose="030F0902030302020204" pitchFamily="66" charset="0"/>
                <a:ea typeface="+mn-ea"/>
                <a:cs typeface="+mn-cs"/>
              </a:rPr>
              <a:t>Kej. 1:1</a:t>
            </a:r>
          </a:p>
        </p:txBody>
      </p:sp>
      <p:sp>
        <p:nvSpPr>
          <p:cNvPr id="741485" name="Rectangle 109">
            <a:extLst>
              <a:ext uri="{FF2B5EF4-FFF2-40B4-BE49-F238E27FC236}">
                <a16:creationId xmlns:a16="http://schemas.microsoft.com/office/drawing/2014/main" id="{666560F8-C1A9-B847-8548-BE084F2D61C1}"/>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mn-ea"/>
                <a:cs typeface="+mn-cs"/>
              </a:rPr>
              <a:t>17</a:t>
            </a:r>
          </a:p>
        </p:txBody>
      </p:sp>
      <p:sp>
        <p:nvSpPr>
          <p:cNvPr id="741504" name="Text Box 128">
            <a:extLst>
              <a:ext uri="{FF2B5EF4-FFF2-40B4-BE49-F238E27FC236}">
                <a16:creationId xmlns:a16="http://schemas.microsoft.com/office/drawing/2014/main" id="{5186A06E-A15C-3F45-AAEF-A68F921A9A9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mn-ea"/>
                <a:cs typeface="+mn-cs"/>
              </a:rPr>
              <a:t>©2006 TBBMI</a:t>
            </a:r>
          </a:p>
        </p:txBody>
      </p:sp>
      <p:sp>
        <p:nvSpPr>
          <p:cNvPr id="741505" name="Rectangle 129">
            <a:extLst>
              <a:ext uri="{FF2B5EF4-FFF2-40B4-BE49-F238E27FC236}">
                <a16:creationId xmlns:a16="http://schemas.microsoft.com/office/drawing/2014/main" id="{46D5EB61-F94F-0742-BA8F-D2BA68ED4C75}"/>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mn-ea"/>
                <a:cs typeface="+mn-cs"/>
              </a:rPr>
              <a:t>9.55.03a.</a:t>
            </a:r>
          </a:p>
        </p:txBody>
      </p:sp>
      <p:sp>
        <p:nvSpPr>
          <p:cNvPr id="741509" name="Text Box 133">
            <a:extLst>
              <a:ext uri="{FF2B5EF4-FFF2-40B4-BE49-F238E27FC236}">
                <a16:creationId xmlns:a16="http://schemas.microsoft.com/office/drawing/2014/main" id="{DE611237-CB17-484B-A3EC-D964CC89448E}"/>
              </a:ext>
            </a:extLst>
          </p:cNvPr>
          <p:cNvSpPr txBox="1">
            <a:spLocks noChangeArrowheads="1"/>
          </p:cNvSpPr>
          <p:nvPr/>
        </p:nvSpPr>
        <p:spPr bwMode="auto">
          <a:xfrm>
            <a:off x="8637588" y="6407150"/>
            <a:ext cx="33972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omic Sans MS" panose="030F0902030302020204" pitchFamily="66" charset="0"/>
                <a:ea typeface="+mn-ea"/>
                <a:cs typeface="+mn-cs"/>
              </a:rPr>
              <a:t>1</a:t>
            </a:r>
            <a:endParaRPr kumimoji="0" lang="en-US" altLang="en-US" sz="2000" b="0" i="0" u="none" strike="noStrike" kern="1200" cap="none" spc="0" normalizeH="0" baseline="0" noProof="0">
              <a:ln>
                <a:noFill/>
              </a:ln>
              <a:solidFill>
                <a:srgbClr val="FFA27C"/>
              </a:solidFill>
              <a:effectLst/>
              <a:uLnTx/>
              <a:uFillTx/>
              <a:latin typeface="B VAG Rounded Bold" charset="0"/>
              <a:ea typeface="+mn-ea"/>
              <a:cs typeface="+mn-cs"/>
            </a:endParaRPr>
          </a:p>
        </p:txBody>
      </p:sp>
    </p:spTree>
    <p:extLst>
      <p:ext uri="{BB962C8B-B14F-4D97-AF65-F5344CB8AC3E}">
        <p14:creationId xmlns:p14="http://schemas.microsoft.com/office/powerpoint/2010/main" val="22378826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1507"/>
                                        </p:tgtEl>
                                        <p:attrNameLst>
                                          <p:attrName>style.visibility</p:attrName>
                                        </p:attrNameLst>
                                      </p:cBhvr>
                                      <p:to>
                                        <p:strVal val="visible"/>
                                      </p:to>
                                    </p:set>
                                    <p:animEffect transition="in" filter="dissolve">
                                      <p:cBhvr>
                                        <p:cTn id="7" dur="500"/>
                                        <p:tgtEl>
                                          <p:spTgt spid="74150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741489">
                                            <p:txEl>
                                              <p:pRg st="0" end="0"/>
                                            </p:txEl>
                                          </p:spTgt>
                                        </p:tgtEl>
                                        <p:attrNameLst>
                                          <p:attrName>style.visibility</p:attrName>
                                        </p:attrNameLst>
                                      </p:cBhvr>
                                      <p:to>
                                        <p:strVal val="visible"/>
                                      </p:to>
                                    </p:set>
                                    <p:animEffect transition="in" filter="wipe(up)">
                                      <p:cBhvr>
                                        <p:cTn id="11" dur="75"/>
                                        <p:tgtEl>
                                          <p:spTgt spid="741489">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489"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0204" name="Picture 76">
            <a:extLst>
              <a:ext uri="{FF2B5EF4-FFF2-40B4-BE49-F238E27FC236}">
                <a16:creationId xmlns:a16="http://schemas.microsoft.com/office/drawing/2014/main" id="{C2C1042D-DEA6-834B-932C-44BE984E0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74" t="9052" r="12152" b="8820"/>
          <a:stretch>
            <a:fillRect/>
          </a:stretch>
        </p:blipFill>
        <p:spPr bwMode="auto">
          <a:xfrm>
            <a:off x="1282700" y="611188"/>
            <a:ext cx="6837363" cy="5632450"/>
          </a:xfrm>
          <a:prstGeom prst="rect">
            <a:avLst/>
          </a:prstGeom>
          <a:noFill/>
          <a:extLst>
            <a:ext uri="{909E8E84-426E-40DD-AFC4-6F175D3DCCD1}">
              <a14:hiddenFill xmlns:a14="http://schemas.microsoft.com/office/drawing/2010/main">
                <a:solidFill>
                  <a:srgbClr val="FFFFFF"/>
                </a:solidFill>
              </a14:hiddenFill>
            </a:ext>
          </a:extLst>
        </p:spPr>
      </p:pic>
      <p:sp>
        <p:nvSpPr>
          <p:cNvPr id="560131" name="Text Box 3">
            <a:extLst>
              <a:ext uri="{FF2B5EF4-FFF2-40B4-BE49-F238E27FC236}">
                <a16:creationId xmlns:a16="http://schemas.microsoft.com/office/drawing/2014/main" id="{73CB6E6A-7C1B-774C-A9C1-90EA61F6E695}"/>
              </a:ext>
            </a:extLst>
          </p:cNvPr>
          <p:cNvSpPr txBox="1">
            <a:spLocks noChangeArrowheads="1"/>
          </p:cNvSpPr>
          <p:nvPr/>
        </p:nvSpPr>
        <p:spPr bwMode="auto">
          <a:xfrm>
            <a:off x="457200" y="2917825"/>
            <a:ext cx="8137525" cy="1155700"/>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en-US" sz="4000" b="1">
                <a:solidFill>
                  <a:srgbClr val="DCF210"/>
                </a:solidFill>
                <a:effectLst>
                  <a:outerShdw blurRad="38100" dist="38100" dir="2700000" algn="tl">
                    <a:srgbClr val="000000"/>
                  </a:outerShdw>
                </a:effectLst>
              </a:rPr>
              <a:t>•Kita sedang membangun peta pikiran!</a:t>
            </a:r>
          </a:p>
        </p:txBody>
      </p:sp>
      <p:sp>
        <p:nvSpPr>
          <p:cNvPr id="560196" name="Text Box 68">
            <a:extLst>
              <a:ext uri="{FF2B5EF4-FFF2-40B4-BE49-F238E27FC236}">
                <a16:creationId xmlns:a16="http://schemas.microsoft.com/office/drawing/2014/main" id="{C72DAF1F-2C36-E74E-994D-D18886F765C4}"/>
              </a:ext>
            </a:extLst>
          </p:cNvPr>
          <p:cNvSpPr txBox="1">
            <a:spLocks noChangeArrowheads="1"/>
          </p:cNvSpPr>
          <p:nvPr/>
        </p:nvSpPr>
        <p:spPr bwMode="auto">
          <a:xfrm>
            <a:off x="406400" y="3895725"/>
            <a:ext cx="8137525" cy="623888"/>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en-US" sz="4000" b="1">
                <a:solidFill>
                  <a:srgbClr val="DCF210"/>
                </a:solidFill>
                <a:effectLst>
                  <a:outerShdw blurRad="38100" dist="38100" dir="2700000" algn="tl">
                    <a:srgbClr val="000000"/>
                  </a:outerShdw>
                </a:effectLst>
              </a:rPr>
              <a:t>•Kita tidak belajar detailnya...</a:t>
            </a:r>
          </a:p>
        </p:txBody>
      </p:sp>
      <p:sp>
        <p:nvSpPr>
          <p:cNvPr id="560197" name="Text Box 69">
            <a:extLst>
              <a:ext uri="{FF2B5EF4-FFF2-40B4-BE49-F238E27FC236}">
                <a16:creationId xmlns:a16="http://schemas.microsoft.com/office/drawing/2014/main" id="{7782F711-B6E7-904A-BE63-DE598A95A6FE}"/>
              </a:ext>
            </a:extLst>
          </p:cNvPr>
          <p:cNvSpPr txBox="1">
            <a:spLocks noChangeArrowheads="1"/>
          </p:cNvSpPr>
          <p:nvPr/>
        </p:nvSpPr>
        <p:spPr bwMode="auto">
          <a:xfrm>
            <a:off x="533400" y="4587875"/>
            <a:ext cx="8137525" cy="549275"/>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en-US" sz="4000" b="1">
                <a:solidFill>
                  <a:srgbClr val="DCF210"/>
                </a:solidFill>
                <a:effectLst>
                  <a:outerShdw blurRad="38100" dist="38100" dir="2700000" algn="tl">
                    <a:srgbClr val="000000"/>
                  </a:outerShdw>
                </a:effectLst>
              </a:rPr>
              <a:t>•Hanya gambaran globalnya.</a:t>
            </a:r>
          </a:p>
        </p:txBody>
      </p:sp>
      <p:sp>
        <p:nvSpPr>
          <p:cNvPr id="560198" name="Text Box 70">
            <a:extLst>
              <a:ext uri="{FF2B5EF4-FFF2-40B4-BE49-F238E27FC236}">
                <a16:creationId xmlns:a16="http://schemas.microsoft.com/office/drawing/2014/main" id="{23604BF8-E8B7-2344-9A64-301FA84DBF20}"/>
              </a:ext>
            </a:extLst>
          </p:cNvPr>
          <p:cNvSpPr txBox="1">
            <a:spLocks noChangeArrowheads="1"/>
          </p:cNvSpPr>
          <p:nvPr/>
        </p:nvSpPr>
        <p:spPr bwMode="auto">
          <a:xfrm>
            <a:off x="482600" y="5318125"/>
            <a:ext cx="8137525" cy="623888"/>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lnSpc>
                <a:spcPct val="75000"/>
              </a:lnSpc>
              <a:spcBef>
                <a:spcPct val="50000"/>
              </a:spcBef>
            </a:pPr>
            <a:r>
              <a:rPr lang="en-US" altLang="en-US" sz="4000" b="1">
                <a:solidFill>
                  <a:srgbClr val="DCF210"/>
                </a:solidFill>
                <a:effectLst>
                  <a:outerShdw blurRad="38100" dist="38100" dir="2700000" algn="tl">
                    <a:srgbClr val="000000"/>
                  </a:outerShdw>
                </a:effectLst>
              </a:rPr>
              <a:t>•Garis Besar Alkitab.</a:t>
            </a:r>
          </a:p>
        </p:txBody>
      </p:sp>
      <p:grpSp>
        <p:nvGrpSpPr>
          <p:cNvPr id="560206" name="Group 78">
            <a:extLst>
              <a:ext uri="{FF2B5EF4-FFF2-40B4-BE49-F238E27FC236}">
                <a16:creationId xmlns:a16="http://schemas.microsoft.com/office/drawing/2014/main" id="{0BAD0924-0C22-454D-96C1-0488A44C2A90}"/>
              </a:ext>
            </a:extLst>
          </p:cNvPr>
          <p:cNvGrpSpPr>
            <a:grpSpLocks/>
          </p:cNvGrpSpPr>
          <p:nvPr/>
        </p:nvGrpSpPr>
        <p:grpSpPr bwMode="auto">
          <a:xfrm>
            <a:off x="4365625" y="1085850"/>
            <a:ext cx="2195513" cy="1709738"/>
            <a:chOff x="1512" y="1397"/>
            <a:chExt cx="2748" cy="2267"/>
          </a:xfrm>
        </p:grpSpPr>
        <p:sp>
          <p:nvSpPr>
            <p:cNvPr id="560207" name="Rectangle 79">
              <a:extLst>
                <a:ext uri="{FF2B5EF4-FFF2-40B4-BE49-F238E27FC236}">
                  <a16:creationId xmlns:a16="http://schemas.microsoft.com/office/drawing/2014/main" id="{95C86232-5A30-CB47-9817-8372FD418AA3}"/>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0208" name="Rectangle 80">
              <a:extLst>
                <a:ext uri="{FF2B5EF4-FFF2-40B4-BE49-F238E27FC236}">
                  <a16:creationId xmlns:a16="http://schemas.microsoft.com/office/drawing/2014/main" id="{6A884AA9-B89F-3C42-B4DA-484C55005ED7}"/>
                </a:ext>
              </a:extLst>
            </p:cNvPr>
            <p:cNvSpPr>
              <a:spLocks noChangeArrowheads="1"/>
            </p:cNvSpPr>
            <p:nvPr/>
          </p:nvSpPr>
          <p:spPr bwMode="auto">
            <a:xfrm>
              <a:off x="1633" y="1431"/>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790015"/>
                  </a:solidFill>
                  <a:effectLst/>
                  <a:latin typeface="Times" pitchFamily="2" charset="0"/>
                </a:rPr>
                <a:t>ABRAHAM</a:t>
              </a:r>
              <a:endParaRPr lang="en-US" altLang="en-US" sz="800">
                <a:solidFill>
                  <a:srgbClr val="FFA27C"/>
                </a:solidFill>
                <a:effectLst>
                  <a:outerShdw blurRad="38100" dist="38100" dir="2700000" algn="tl">
                    <a:srgbClr val="000000"/>
                  </a:outerShdw>
                </a:effectLst>
                <a:latin typeface="Times" pitchFamily="2" charset="0"/>
              </a:endParaRPr>
            </a:p>
          </p:txBody>
        </p:sp>
        <p:sp>
          <p:nvSpPr>
            <p:cNvPr id="560209" name="Rectangle 81">
              <a:extLst>
                <a:ext uri="{FF2B5EF4-FFF2-40B4-BE49-F238E27FC236}">
                  <a16:creationId xmlns:a16="http://schemas.microsoft.com/office/drawing/2014/main" id="{132FB9ED-11BB-EC47-BA25-E2C30C83C820}"/>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0210" name="AutoShape 82">
              <a:extLst>
                <a:ext uri="{FF2B5EF4-FFF2-40B4-BE49-F238E27FC236}">
                  <a16:creationId xmlns:a16="http://schemas.microsoft.com/office/drawing/2014/main" id="{29DA15D6-CA77-A244-B5F0-6FF2DDD72E70}"/>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11" name="Rectangle 83">
              <a:extLst>
                <a:ext uri="{FF2B5EF4-FFF2-40B4-BE49-F238E27FC236}">
                  <a16:creationId xmlns:a16="http://schemas.microsoft.com/office/drawing/2014/main" id="{510951BC-BE58-EF44-B194-C4F44D0467DD}"/>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0212" name="Rectangle 84">
              <a:extLst>
                <a:ext uri="{FF2B5EF4-FFF2-40B4-BE49-F238E27FC236}">
                  <a16:creationId xmlns:a16="http://schemas.microsoft.com/office/drawing/2014/main" id="{F5CCE54D-0E68-A34B-BA7C-4AE431B5FA2C}"/>
                </a:ext>
              </a:extLst>
            </p:cNvPr>
            <p:cNvSpPr>
              <a:spLocks noChangeArrowheads="1"/>
            </p:cNvSpPr>
            <p:nvPr/>
          </p:nvSpPr>
          <p:spPr bwMode="auto">
            <a:xfrm>
              <a:off x="1558" y="1399"/>
              <a:ext cx="63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CIPTAAN</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13" name="Line 85">
              <a:extLst>
                <a:ext uri="{FF2B5EF4-FFF2-40B4-BE49-F238E27FC236}">
                  <a16:creationId xmlns:a16="http://schemas.microsoft.com/office/drawing/2014/main" id="{3B1071A6-49BE-CB46-87FE-E51D82C91B69}"/>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14" name="Line 86">
              <a:extLst>
                <a:ext uri="{FF2B5EF4-FFF2-40B4-BE49-F238E27FC236}">
                  <a16:creationId xmlns:a16="http://schemas.microsoft.com/office/drawing/2014/main" id="{0721EC6B-8BD5-2246-AAE3-56868F1C4439}"/>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15" name="Rectangle 87">
              <a:extLst>
                <a:ext uri="{FF2B5EF4-FFF2-40B4-BE49-F238E27FC236}">
                  <a16:creationId xmlns:a16="http://schemas.microsoft.com/office/drawing/2014/main" id="{88473008-9B6A-274C-922C-592DF6A8801B}"/>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0216" name="Rectangle 88">
              <a:extLst>
                <a:ext uri="{FF2B5EF4-FFF2-40B4-BE49-F238E27FC236}">
                  <a16:creationId xmlns:a16="http://schemas.microsoft.com/office/drawing/2014/main" id="{8E14486B-FB2A-D541-A3C3-B52C7054D770}"/>
                </a:ext>
              </a:extLst>
            </p:cNvPr>
            <p:cNvSpPr>
              <a:spLocks noChangeArrowheads="1"/>
            </p:cNvSpPr>
            <p:nvPr/>
          </p:nvSpPr>
          <p:spPr bwMode="auto">
            <a:xfrm>
              <a:off x="1776" y="1605"/>
              <a:ext cx="65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790015"/>
                  </a:solidFill>
                  <a:effectLst/>
                  <a:latin typeface="Times" pitchFamily="2" charset="0"/>
                </a:rPr>
                <a:t>ABRAHAM</a:t>
              </a:r>
              <a:endParaRPr lang="en-US" altLang="en-US" sz="800">
                <a:solidFill>
                  <a:srgbClr val="FFA27C"/>
                </a:solidFill>
                <a:effectLst>
                  <a:outerShdw blurRad="38100" dist="38100" dir="2700000" algn="tl">
                    <a:srgbClr val="000000"/>
                  </a:outerShdw>
                </a:effectLst>
                <a:latin typeface="Times" pitchFamily="2" charset="0"/>
              </a:endParaRPr>
            </a:p>
          </p:txBody>
        </p:sp>
        <p:sp>
          <p:nvSpPr>
            <p:cNvPr id="560217" name="Rectangle 89">
              <a:extLst>
                <a:ext uri="{FF2B5EF4-FFF2-40B4-BE49-F238E27FC236}">
                  <a16:creationId xmlns:a16="http://schemas.microsoft.com/office/drawing/2014/main" id="{B1793E9C-D359-E242-B476-C702BCDC92A4}"/>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18" name="AutoShape 90">
              <a:extLst>
                <a:ext uri="{FF2B5EF4-FFF2-40B4-BE49-F238E27FC236}">
                  <a16:creationId xmlns:a16="http://schemas.microsoft.com/office/drawing/2014/main" id="{862055DE-3FEA-B04E-906C-9ACBD8406690}"/>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0219" name="Rectangle 91">
              <a:extLst>
                <a:ext uri="{FF2B5EF4-FFF2-40B4-BE49-F238E27FC236}">
                  <a16:creationId xmlns:a16="http://schemas.microsoft.com/office/drawing/2014/main" id="{85979F2B-E317-4E4B-8D56-17C318CD6520}"/>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20" name="Rectangle 92">
              <a:extLst>
                <a:ext uri="{FF2B5EF4-FFF2-40B4-BE49-F238E27FC236}">
                  <a16:creationId xmlns:a16="http://schemas.microsoft.com/office/drawing/2014/main" id="{B0B333BC-A2DA-0F42-92D6-26434463D5E9}"/>
                </a:ext>
              </a:extLst>
            </p:cNvPr>
            <p:cNvSpPr>
              <a:spLocks noChangeArrowheads="1"/>
            </p:cNvSpPr>
            <p:nvPr/>
          </p:nvSpPr>
          <p:spPr bwMode="auto">
            <a:xfrm>
              <a:off x="1647" y="1565"/>
              <a:ext cx="72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ABRAHAM</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21" name="Line 93">
              <a:extLst>
                <a:ext uri="{FF2B5EF4-FFF2-40B4-BE49-F238E27FC236}">
                  <a16:creationId xmlns:a16="http://schemas.microsoft.com/office/drawing/2014/main" id="{C25FD91C-72B4-C64C-8152-42DC8C55AF4F}"/>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22" name="Line 94">
              <a:extLst>
                <a:ext uri="{FF2B5EF4-FFF2-40B4-BE49-F238E27FC236}">
                  <a16:creationId xmlns:a16="http://schemas.microsoft.com/office/drawing/2014/main" id="{D3CABC67-A710-834D-A283-8556E2B1792D}"/>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23" name="Rectangle 95">
              <a:extLst>
                <a:ext uri="{FF2B5EF4-FFF2-40B4-BE49-F238E27FC236}">
                  <a16:creationId xmlns:a16="http://schemas.microsoft.com/office/drawing/2014/main" id="{87D564A4-C6A7-7242-9DE0-7ED980687504}"/>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0224" name="Rectangle 96">
              <a:extLst>
                <a:ext uri="{FF2B5EF4-FFF2-40B4-BE49-F238E27FC236}">
                  <a16:creationId xmlns:a16="http://schemas.microsoft.com/office/drawing/2014/main" id="{8593BA12-4873-1B44-A5A0-0E6D766BBF7D}"/>
                </a:ext>
              </a:extLst>
            </p:cNvPr>
            <p:cNvSpPr>
              <a:spLocks noChangeArrowheads="1"/>
            </p:cNvSpPr>
            <p:nvPr/>
          </p:nvSpPr>
          <p:spPr bwMode="auto">
            <a:xfrm>
              <a:off x="1917" y="1767"/>
              <a:ext cx="65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790015"/>
                  </a:solidFill>
                  <a:effectLst/>
                  <a:latin typeface="Times" pitchFamily="2" charset="0"/>
                </a:rPr>
                <a:t>ABRAHAM</a:t>
              </a:r>
              <a:endParaRPr lang="en-US" altLang="en-US" sz="800">
                <a:solidFill>
                  <a:srgbClr val="FFA27C"/>
                </a:solidFill>
                <a:effectLst>
                  <a:outerShdw blurRad="38100" dist="38100" dir="2700000" algn="tl">
                    <a:srgbClr val="000000"/>
                  </a:outerShdw>
                </a:effectLst>
                <a:latin typeface="Times" pitchFamily="2" charset="0"/>
              </a:endParaRPr>
            </a:p>
          </p:txBody>
        </p:sp>
        <p:sp>
          <p:nvSpPr>
            <p:cNvPr id="560225" name="Rectangle 97">
              <a:extLst>
                <a:ext uri="{FF2B5EF4-FFF2-40B4-BE49-F238E27FC236}">
                  <a16:creationId xmlns:a16="http://schemas.microsoft.com/office/drawing/2014/main" id="{A3515B7D-9F2D-DB42-839E-FC68013A9A0B}"/>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0226" name="AutoShape 98">
              <a:extLst>
                <a:ext uri="{FF2B5EF4-FFF2-40B4-BE49-F238E27FC236}">
                  <a16:creationId xmlns:a16="http://schemas.microsoft.com/office/drawing/2014/main" id="{C97EE31F-8AC3-D44D-8C49-80B5DE93A98B}"/>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27" name="Rectangle 99">
              <a:extLst>
                <a:ext uri="{FF2B5EF4-FFF2-40B4-BE49-F238E27FC236}">
                  <a16:creationId xmlns:a16="http://schemas.microsoft.com/office/drawing/2014/main" id="{623CA1A7-E560-3E43-B8AA-97FC86AFB0B2}"/>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0228" name="Rectangle 100">
              <a:extLst>
                <a:ext uri="{FF2B5EF4-FFF2-40B4-BE49-F238E27FC236}">
                  <a16:creationId xmlns:a16="http://schemas.microsoft.com/office/drawing/2014/main" id="{DD253ACC-7CCC-BC47-9A43-A2AC2BC87C12}"/>
                </a:ext>
              </a:extLst>
            </p:cNvPr>
            <p:cNvSpPr>
              <a:spLocks noChangeArrowheads="1"/>
            </p:cNvSpPr>
            <p:nvPr/>
          </p:nvSpPr>
          <p:spPr bwMode="auto">
            <a:xfrm>
              <a:off x="1875" y="1736"/>
              <a:ext cx="53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YUSUF</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29" name="Line 101">
              <a:extLst>
                <a:ext uri="{FF2B5EF4-FFF2-40B4-BE49-F238E27FC236}">
                  <a16:creationId xmlns:a16="http://schemas.microsoft.com/office/drawing/2014/main" id="{846F2D4C-B8B2-8640-A964-C5922986DE66}"/>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0" name="Line 102">
              <a:extLst>
                <a:ext uri="{FF2B5EF4-FFF2-40B4-BE49-F238E27FC236}">
                  <a16:creationId xmlns:a16="http://schemas.microsoft.com/office/drawing/2014/main" id="{446DDD98-2A31-E748-B8C6-083064CB46BB}"/>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1" name="Rectangle 103">
              <a:extLst>
                <a:ext uri="{FF2B5EF4-FFF2-40B4-BE49-F238E27FC236}">
                  <a16:creationId xmlns:a16="http://schemas.microsoft.com/office/drawing/2014/main" id="{5B0FC4C5-FFE4-8A4C-885E-542F0CDF72B0}"/>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32" name="AutoShape 104">
              <a:extLst>
                <a:ext uri="{FF2B5EF4-FFF2-40B4-BE49-F238E27FC236}">
                  <a16:creationId xmlns:a16="http://schemas.microsoft.com/office/drawing/2014/main" id="{C4136A22-792A-0E47-AD91-BCA698C6FBCE}"/>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33" name="Rectangle 105">
              <a:extLst>
                <a:ext uri="{FF2B5EF4-FFF2-40B4-BE49-F238E27FC236}">
                  <a16:creationId xmlns:a16="http://schemas.microsoft.com/office/drawing/2014/main" id="{9BBF337D-66FB-864E-A306-877C7892A5B1}"/>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34" name="Rectangle 106">
              <a:extLst>
                <a:ext uri="{FF2B5EF4-FFF2-40B4-BE49-F238E27FC236}">
                  <a16:creationId xmlns:a16="http://schemas.microsoft.com/office/drawing/2014/main" id="{64C33E72-2AD1-8D49-90E0-6C2D473AE30B}"/>
                </a:ext>
              </a:extLst>
            </p:cNvPr>
            <p:cNvSpPr>
              <a:spLocks noChangeArrowheads="1"/>
            </p:cNvSpPr>
            <p:nvPr/>
          </p:nvSpPr>
          <p:spPr bwMode="auto">
            <a:xfrm>
              <a:off x="2086" y="1894"/>
              <a:ext cx="48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MUSA</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35" name="Line 107">
              <a:extLst>
                <a:ext uri="{FF2B5EF4-FFF2-40B4-BE49-F238E27FC236}">
                  <a16:creationId xmlns:a16="http://schemas.microsoft.com/office/drawing/2014/main" id="{EDD473B5-357F-1444-90C6-A63E4E3CC8B9}"/>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6" name="Line 108">
              <a:extLst>
                <a:ext uri="{FF2B5EF4-FFF2-40B4-BE49-F238E27FC236}">
                  <a16:creationId xmlns:a16="http://schemas.microsoft.com/office/drawing/2014/main" id="{8EF3D801-6F54-3948-8AEB-D2B5D10577F6}"/>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37" name="Rectangle 109">
              <a:extLst>
                <a:ext uri="{FF2B5EF4-FFF2-40B4-BE49-F238E27FC236}">
                  <a16:creationId xmlns:a16="http://schemas.microsoft.com/office/drawing/2014/main" id="{3AA1B0C3-3BE2-104D-B928-DC11F767C80F}"/>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38" name="AutoShape 110">
              <a:extLst>
                <a:ext uri="{FF2B5EF4-FFF2-40B4-BE49-F238E27FC236}">
                  <a16:creationId xmlns:a16="http://schemas.microsoft.com/office/drawing/2014/main" id="{D09EA8C8-894B-3E4F-A837-2BC2F4A864C0}"/>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39" name="Rectangle 111">
              <a:extLst>
                <a:ext uri="{FF2B5EF4-FFF2-40B4-BE49-F238E27FC236}">
                  <a16:creationId xmlns:a16="http://schemas.microsoft.com/office/drawing/2014/main" id="{FFEE5A68-BD2C-994E-A073-DB4D327C578C}"/>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0240" name="Rectangle 112">
              <a:extLst>
                <a:ext uri="{FF2B5EF4-FFF2-40B4-BE49-F238E27FC236}">
                  <a16:creationId xmlns:a16="http://schemas.microsoft.com/office/drawing/2014/main" id="{867CE1B8-2869-A749-B6B1-846F038E21E4}"/>
                </a:ext>
              </a:extLst>
            </p:cNvPr>
            <p:cNvSpPr>
              <a:spLocks noChangeArrowheads="1"/>
            </p:cNvSpPr>
            <p:nvPr/>
          </p:nvSpPr>
          <p:spPr bwMode="auto">
            <a:xfrm>
              <a:off x="2179" y="2071"/>
              <a:ext cx="55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YOSUA</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41" name="Line 113">
              <a:extLst>
                <a:ext uri="{FF2B5EF4-FFF2-40B4-BE49-F238E27FC236}">
                  <a16:creationId xmlns:a16="http://schemas.microsoft.com/office/drawing/2014/main" id="{C4B73ECC-C240-D649-B67B-BFA4F7C1FF7F}"/>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42" name="Rectangle 114">
              <a:extLst>
                <a:ext uri="{FF2B5EF4-FFF2-40B4-BE49-F238E27FC236}">
                  <a16:creationId xmlns:a16="http://schemas.microsoft.com/office/drawing/2014/main" id="{C5A3EBE8-F77F-0A40-870E-A1253A98A846}"/>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43" name="AutoShape 115">
              <a:extLst>
                <a:ext uri="{FF2B5EF4-FFF2-40B4-BE49-F238E27FC236}">
                  <a16:creationId xmlns:a16="http://schemas.microsoft.com/office/drawing/2014/main" id="{F8039E31-A417-414F-B010-C0B3408F9611}"/>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0244" name="Rectangle 116">
              <a:extLst>
                <a:ext uri="{FF2B5EF4-FFF2-40B4-BE49-F238E27FC236}">
                  <a16:creationId xmlns:a16="http://schemas.microsoft.com/office/drawing/2014/main" id="{81616F43-37FD-3942-BCE6-FDC3C0EDCFDC}"/>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0245" name="Rectangle 117">
              <a:extLst>
                <a:ext uri="{FF2B5EF4-FFF2-40B4-BE49-F238E27FC236}">
                  <a16:creationId xmlns:a16="http://schemas.microsoft.com/office/drawing/2014/main" id="{20E2796C-E9FB-234A-B978-9415FC1F6059}"/>
                </a:ext>
              </a:extLst>
            </p:cNvPr>
            <p:cNvSpPr>
              <a:spLocks noChangeArrowheads="1"/>
            </p:cNvSpPr>
            <p:nvPr/>
          </p:nvSpPr>
          <p:spPr bwMode="auto">
            <a:xfrm>
              <a:off x="2297" y="2235"/>
              <a:ext cx="60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ANARKI</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46" name="Line 118">
              <a:extLst>
                <a:ext uri="{FF2B5EF4-FFF2-40B4-BE49-F238E27FC236}">
                  <a16:creationId xmlns:a16="http://schemas.microsoft.com/office/drawing/2014/main" id="{2B0F01A9-BB38-CB42-A667-9DC1D09FD8D1}"/>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47" name="Rectangle 119">
              <a:extLst>
                <a:ext uri="{FF2B5EF4-FFF2-40B4-BE49-F238E27FC236}">
                  <a16:creationId xmlns:a16="http://schemas.microsoft.com/office/drawing/2014/main" id="{D5D00AB9-6715-2547-A2D0-74AB36F77F03}"/>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0248" name="AutoShape 120">
              <a:extLst>
                <a:ext uri="{FF2B5EF4-FFF2-40B4-BE49-F238E27FC236}">
                  <a16:creationId xmlns:a16="http://schemas.microsoft.com/office/drawing/2014/main" id="{5CED0FDF-9B2A-C44D-BF78-63BDCA6B8F68}"/>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49" name="Rectangle 121">
              <a:extLst>
                <a:ext uri="{FF2B5EF4-FFF2-40B4-BE49-F238E27FC236}">
                  <a16:creationId xmlns:a16="http://schemas.microsoft.com/office/drawing/2014/main" id="{10162BBF-A948-3748-8E3B-C78C5A403574}"/>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50" name="Rectangle 122">
              <a:extLst>
                <a:ext uri="{FF2B5EF4-FFF2-40B4-BE49-F238E27FC236}">
                  <a16:creationId xmlns:a16="http://schemas.microsoft.com/office/drawing/2014/main" id="{BAEE3CCA-36B0-0846-810D-98E89A503BD5}"/>
                </a:ext>
              </a:extLst>
            </p:cNvPr>
            <p:cNvSpPr>
              <a:spLocks noChangeArrowheads="1"/>
            </p:cNvSpPr>
            <p:nvPr/>
          </p:nvSpPr>
          <p:spPr bwMode="auto">
            <a:xfrm>
              <a:off x="2347" y="2416"/>
              <a:ext cx="81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KERAJAAN</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51" name="Line 123">
              <a:extLst>
                <a:ext uri="{FF2B5EF4-FFF2-40B4-BE49-F238E27FC236}">
                  <a16:creationId xmlns:a16="http://schemas.microsoft.com/office/drawing/2014/main" id="{F814E851-1321-C74C-9560-43BECC6E53E3}"/>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52" name="Rectangle 124">
              <a:extLst>
                <a:ext uri="{FF2B5EF4-FFF2-40B4-BE49-F238E27FC236}">
                  <a16:creationId xmlns:a16="http://schemas.microsoft.com/office/drawing/2014/main" id="{AE149E53-C0A9-B143-9389-59F36DF55837}"/>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53" name="AutoShape 125">
              <a:extLst>
                <a:ext uri="{FF2B5EF4-FFF2-40B4-BE49-F238E27FC236}">
                  <a16:creationId xmlns:a16="http://schemas.microsoft.com/office/drawing/2014/main" id="{1A034570-512C-1F4A-B323-1E096507513E}"/>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0254" name="Rectangle 126">
              <a:extLst>
                <a:ext uri="{FF2B5EF4-FFF2-40B4-BE49-F238E27FC236}">
                  <a16:creationId xmlns:a16="http://schemas.microsoft.com/office/drawing/2014/main" id="{E90499BE-C52B-184D-B7E0-56BF2C787E42}"/>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55" name="Rectangle 127">
              <a:extLst>
                <a:ext uri="{FF2B5EF4-FFF2-40B4-BE49-F238E27FC236}">
                  <a16:creationId xmlns:a16="http://schemas.microsoft.com/office/drawing/2014/main" id="{BB16178C-CCB8-2A4F-9987-F4EF00E4CAD2}"/>
                </a:ext>
              </a:extLst>
            </p:cNvPr>
            <p:cNvSpPr>
              <a:spLocks noChangeArrowheads="1"/>
            </p:cNvSpPr>
            <p:nvPr/>
          </p:nvSpPr>
          <p:spPr bwMode="auto">
            <a:xfrm>
              <a:off x="2420" y="2590"/>
              <a:ext cx="92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PEMBUANGAN</a:t>
              </a:r>
            </a:p>
          </p:txBody>
        </p:sp>
        <p:sp>
          <p:nvSpPr>
            <p:cNvPr id="560256" name="Line 128">
              <a:extLst>
                <a:ext uri="{FF2B5EF4-FFF2-40B4-BE49-F238E27FC236}">
                  <a16:creationId xmlns:a16="http://schemas.microsoft.com/office/drawing/2014/main" id="{E0516BF2-EB2E-814E-87C3-0C0F88966D86}"/>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57" name="Line 129">
              <a:extLst>
                <a:ext uri="{FF2B5EF4-FFF2-40B4-BE49-F238E27FC236}">
                  <a16:creationId xmlns:a16="http://schemas.microsoft.com/office/drawing/2014/main" id="{49F9615A-73B0-EE42-8037-0871D7A1D4AA}"/>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58" name="Rectangle 130">
              <a:extLst>
                <a:ext uri="{FF2B5EF4-FFF2-40B4-BE49-F238E27FC236}">
                  <a16:creationId xmlns:a16="http://schemas.microsoft.com/office/drawing/2014/main" id="{3F04B6B8-E4A6-4F4D-BFE3-7D0E5543E81A}"/>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0259" name="AutoShape 131">
              <a:extLst>
                <a:ext uri="{FF2B5EF4-FFF2-40B4-BE49-F238E27FC236}">
                  <a16:creationId xmlns:a16="http://schemas.microsoft.com/office/drawing/2014/main" id="{289617ED-24BB-A44F-AF27-4D08014D74EE}"/>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60" name="Rectangle 132">
              <a:extLst>
                <a:ext uri="{FF2B5EF4-FFF2-40B4-BE49-F238E27FC236}">
                  <a16:creationId xmlns:a16="http://schemas.microsoft.com/office/drawing/2014/main" id="{6D87FEF2-41D6-0743-A1D2-FCBE425A1AF1}"/>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0261" name="Rectangle 133">
              <a:extLst>
                <a:ext uri="{FF2B5EF4-FFF2-40B4-BE49-F238E27FC236}">
                  <a16:creationId xmlns:a16="http://schemas.microsoft.com/office/drawing/2014/main" id="{0660A7AF-42CE-2E4C-85A9-6F3BF1DFA7AC}"/>
                </a:ext>
              </a:extLst>
            </p:cNvPr>
            <p:cNvSpPr>
              <a:spLocks noChangeArrowheads="1"/>
            </p:cNvSpPr>
            <p:nvPr/>
          </p:nvSpPr>
          <p:spPr bwMode="auto">
            <a:xfrm>
              <a:off x="2738" y="2776"/>
              <a:ext cx="63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rgbClr val="790015"/>
                  </a:solidFill>
                  <a:effectLst/>
                  <a:latin typeface="Helvetica" pitchFamily="2" charset="0"/>
                </a:rPr>
                <a:t>   SENYAP</a:t>
              </a:r>
              <a:endParaRPr lang="en-US" altLang="en-US" sz="800" b="1">
                <a:solidFill>
                  <a:srgbClr val="FFA27C"/>
                </a:solidFill>
                <a:effectLst>
                  <a:outerShdw blurRad="38100" dist="38100" dir="2700000" algn="tl">
                    <a:srgbClr val="000000"/>
                  </a:outerShdw>
                </a:effectLst>
                <a:latin typeface="Helvetica" pitchFamily="2" charset="0"/>
              </a:endParaRPr>
            </a:p>
          </p:txBody>
        </p:sp>
        <p:sp>
          <p:nvSpPr>
            <p:cNvPr id="560262" name="Line 134">
              <a:extLst>
                <a:ext uri="{FF2B5EF4-FFF2-40B4-BE49-F238E27FC236}">
                  <a16:creationId xmlns:a16="http://schemas.microsoft.com/office/drawing/2014/main" id="{DA572333-53F8-0A4B-8908-DBBFDE3B5AEA}"/>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63" name="Line 135">
              <a:extLst>
                <a:ext uri="{FF2B5EF4-FFF2-40B4-BE49-F238E27FC236}">
                  <a16:creationId xmlns:a16="http://schemas.microsoft.com/office/drawing/2014/main" id="{1650E7CF-2A9D-E14B-B5F8-FEDC904712EA}"/>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64" name="Rectangle 136">
              <a:extLst>
                <a:ext uri="{FF2B5EF4-FFF2-40B4-BE49-F238E27FC236}">
                  <a16:creationId xmlns:a16="http://schemas.microsoft.com/office/drawing/2014/main" id="{5427CEC8-F465-4D4D-9073-86E4CEB9A2AD}"/>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0265" name="AutoShape 137">
              <a:extLst>
                <a:ext uri="{FF2B5EF4-FFF2-40B4-BE49-F238E27FC236}">
                  <a16:creationId xmlns:a16="http://schemas.microsoft.com/office/drawing/2014/main" id="{FC47EA16-6F87-DA4B-B770-C986BB0E8136}"/>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66" name="Rectangle 138">
              <a:extLst>
                <a:ext uri="{FF2B5EF4-FFF2-40B4-BE49-F238E27FC236}">
                  <a16:creationId xmlns:a16="http://schemas.microsoft.com/office/drawing/2014/main" id="{252A3C5F-FB82-2742-9B01-B69B83F9A5E7}"/>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0267" name="Group 139">
              <a:extLst>
                <a:ext uri="{FF2B5EF4-FFF2-40B4-BE49-F238E27FC236}">
                  <a16:creationId xmlns:a16="http://schemas.microsoft.com/office/drawing/2014/main" id="{56F09427-E567-044A-BC08-5F92882848DD}"/>
                </a:ext>
              </a:extLst>
            </p:cNvPr>
            <p:cNvGrpSpPr>
              <a:grpSpLocks/>
            </p:cNvGrpSpPr>
            <p:nvPr/>
          </p:nvGrpSpPr>
          <p:grpSpPr bwMode="auto">
            <a:xfrm>
              <a:off x="3012" y="2963"/>
              <a:ext cx="493" cy="175"/>
              <a:chOff x="3100" y="3099"/>
              <a:chExt cx="493" cy="175"/>
            </a:xfrm>
          </p:grpSpPr>
          <p:sp>
            <p:nvSpPr>
              <p:cNvPr id="560268" name="Rectangle 140">
                <a:extLst>
                  <a:ext uri="{FF2B5EF4-FFF2-40B4-BE49-F238E27FC236}">
                    <a16:creationId xmlns:a16="http://schemas.microsoft.com/office/drawing/2014/main" id="{951501F2-5B48-4F41-91A4-A60B1572B9F1}"/>
                  </a:ext>
                </a:extLst>
              </p:cNvPr>
              <p:cNvSpPr>
                <a:spLocks noChangeArrowheads="1"/>
              </p:cNvSpPr>
              <p:nvPr/>
            </p:nvSpPr>
            <p:spPr bwMode="auto">
              <a:xfrm>
                <a:off x="3100" y="3112"/>
                <a:ext cx="10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chemeClr val="accent1"/>
                    </a:solidFill>
                    <a:effectLst/>
                    <a:latin typeface="Helvetica" pitchFamily="2" charset="0"/>
                  </a:rPr>
                  <a:t>   </a:t>
                </a:r>
                <a:endParaRPr lang="en-US" altLang="en-US" sz="800" b="1">
                  <a:solidFill>
                    <a:schemeClr val="accent1"/>
                  </a:solidFill>
                  <a:effectLst>
                    <a:outerShdw blurRad="38100" dist="38100" dir="2700000" algn="tl">
                      <a:srgbClr val="000000"/>
                    </a:outerShdw>
                  </a:effectLst>
                  <a:latin typeface="Helvetica" pitchFamily="2" charset="0"/>
                </a:endParaRPr>
              </a:p>
            </p:txBody>
          </p:sp>
          <p:sp>
            <p:nvSpPr>
              <p:cNvPr id="560269" name="Rectangle 141">
                <a:extLst>
                  <a:ext uri="{FF2B5EF4-FFF2-40B4-BE49-F238E27FC236}">
                    <a16:creationId xmlns:a16="http://schemas.microsoft.com/office/drawing/2014/main" id="{53105002-51F4-BC42-8CD6-24D37819D27C}"/>
                  </a:ext>
                </a:extLst>
              </p:cNvPr>
              <p:cNvSpPr>
                <a:spLocks noChangeArrowheads="1"/>
              </p:cNvSpPr>
              <p:nvPr/>
            </p:nvSpPr>
            <p:spPr bwMode="auto">
              <a:xfrm>
                <a:off x="3162" y="3099"/>
                <a:ext cx="431"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b="1">
                    <a:solidFill>
                      <a:schemeClr val="accent1"/>
                    </a:solidFill>
                    <a:effectLst/>
                    <a:latin typeface="Helvetica" pitchFamily="2" charset="0"/>
                  </a:rPr>
                  <a:t>YESUS</a:t>
                </a:r>
                <a:endParaRPr lang="en-US" altLang="en-US" sz="800" b="1">
                  <a:solidFill>
                    <a:schemeClr val="accent1"/>
                  </a:solidFill>
                  <a:effectLst>
                    <a:outerShdw blurRad="38100" dist="38100" dir="2700000" algn="tl">
                      <a:srgbClr val="000000"/>
                    </a:outerShdw>
                  </a:effectLst>
                  <a:latin typeface="Helvetica" pitchFamily="2" charset="0"/>
                </a:endParaRPr>
              </a:p>
            </p:txBody>
          </p:sp>
        </p:grpSp>
        <p:sp>
          <p:nvSpPr>
            <p:cNvPr id="560270" name="Line 142">
              <a:extLst>
                <a:ext uri="{FF2B5EF4-FFF2-40B4-BE49-F238E27FC236}">
                  <a16:creationId xmlns:a16="http://schemas.microsoft.com/office/drawing/2014/main" id="{81C51040-D35A-9A45-B36F-AABC1EAA84B3}"/>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271" name="Line 143">
              <a:extLst>
                <a:ext uri="{FF2B5EF4-FFF2-40B4-BE49-F238E27FC236}">
                  <a16:creationId xmlns:a16="http://schemas.microsoft.com/office/drawing/2014/main" id="{6059DD94-5EDD-5449-BDE1-75E08E1C2986}"/>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0273" name="Text Box 145">
            <a:extLst>
              <a:ext uri="{FF2B5EF4-FFF2-40B4-BE49-F238E27FC236}">
                <a16:creationId xmlns:a16="http://schemas.microsoft.com/office/drawing/2014/main" id="{097E2F6F-2949-CB4A-A65D-D5D732A72D69}"/>
              </a:ext>
            </a:extLst>
          </p:cNvPr>
          <p:cNvSpPr txBox="1">
            <a:spLocks noChangeArrowheads="1"/>
          </p:cNvSpPr>
          <p:nvPr/>
        </p:nvSpPr>
        <p:spPr bwMode="auto">
          <a:xfrm>
            <a:off x="8589963" y="6426200"/>
            <a:ext cx="33972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2000" b="1">
                <a:solidFill>
                  <a:schemeClr val="tx1"/>
                </a:solidFill>
                <a:effectLst/>
              </a:rPr>
              <a:t>4</a:t>
            </a:r>
            <a:endParaRPr lang="en-US" altLang="en-US" sz="2000" b="1">
              <a:solidFill>
                <a:srgbClr val="FFA27C"/>
              </a:solidFill>
              <a:effectLst/>
            </a:endParaRPr>
          </a:p>
        </p:txBody>
      </p:sp>
      <p:grpSp>
        <p:nvGrpSpPr>
          <p:cNvPr id="560274" name="Group 146">
            <a:extLst>
              <a:ext uri="{FF2B5EF4-FFF2-40B4-BE49-F238E27FC236}">
                <a16:creationId xmlns:a16="http://schemas.microsoft.com/office/drawing/2014/main" id="{3FB980DA-86E5-0E4F-A501-D785C3D26005}"/>
              </a:ext>
            </a:extLst>
          </p:cNvPr>
          <p:cNvGrpSpPr>
            <a:grpSpLocks/>
          </p:cNvGrpSpPr>
          <p:nvPr/>
        </p:nvGrpSpPr>
        <p:grpSpPr bwMode="auto">
          <a:xfrm>
            <a:off x="673100" y="228600"/>
            <a:ext cx="838200" cy="1311275"/>
            <a:chOff x="424" y="144"/>
            <a:chExt cx="528" cy="826"/>
          </a:xfrm>
        </p:grpSpPr>
        <p:sp>
          <p:nvSpPr>
            <p:cNvPr id="560275" name="Text Box 147">
              <a:extLst>
                <a:ext uri="{FF2B5EF4-FFF2-40B4-BE49-F238E27FC236}">
                  <a16:creationId xmlns:a16="http://schemas.microsoft.com/office/drawing/2014/main" id="{C5488BCF-AB60-AD49-B6D1-E30154DCBB33}"/>
                </a:ext>
              </a:extLst>
            </p:cNvPr>
            <p:cNvSpPr txBox="1">
              <a:spLocks noChangeArrowheads="1"/>
            </p:cNvSpPr>
            <p:nvPr/>
          </p:nvSpPr>
          <p:spPr bwMode="auto">
            <a:xfrm>
              <a:off x="424" y="144"/>
              <a:ext cx="528" cy="826"/>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Lst>
          </p:spPr>
          <p:txBody>
            <a:bodyPr>
              <a:spAutoFit/>
            </a:bodyPr>
            <a:lstStyle/>
            <a:p>
              <a:pPr algn="l">
                <a:spcBef>
                  <a:spcPct val="50000"/>
                </a:spcBef>
              </a:pPr>
              <a:r>
                <a:rPr lang="en-US" altLang="en-US" sz="8000">
                  <a:solidFill>
                    <a:srgbClr val="FFFF00"/>
                  </a:solidFill>
                  <a:effectLst/>
                  <a:latin typeface="Times" pitchFamily="2" charset="0"/>
                </a:rPr>
                <a:t>7</a:t>
              </a:r>
            </a:p>
          </p:txBody>
        </p:sp>
        <p:sp>
          <p:nvSpPr>
            <p:cNvPr id="560276" name="Line 148">
              <a:extLst>
                <a:ext uri="{FF2B5EF4-FFF2-40B4-BE49-F238E27FC236}">
                  <a16:creationId xmlns:a16="http://schemas.microsoft.com/office/drawing/2014/main" id="{E9E5BE3F-4301-CC48-8651-BA15753BAF25}"/>
                </a:ext>
              </a:extLst>
            </p:cNvPr>
            <p:cNvSpPr>
              <a:spLocks noChangeShapeType="1"/>
            </p:cNvSpPr>
            <p:nvPr/>
          </p:nvSpPr>
          <p:spPr bwMode="auto">
            <a:xfrm>
              <a:off x="552" y="536"/>
              <a:ext cx="208" cy="0"/>
            </a:xfrm>
            <a:prstGeom prst="line">
              <a:avLst/>
            </a:prstGeom>
            <a:noFill/>
            <a:ln w="38100">
              <a:solidFill>
                <a:srgbClr val="FFFF00"/>
              </a:solidFill>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560284" name="Rectangle 156">
            <a:extLst>
              <a:ext uri="{FF2B5EF4-FFF2-40B4-BE49-F238E27FC236}">
                <a16:creationId xmlns:a16="http://schemas.microsoft.com/office/drawing/2014/main" id="{CF9A049A-5DC2-DE43-9F7D-EE6C06B529BE}"/>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09</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3906" name="Picture 1026" descr="Nahal Iyon first waterfall, tb n040400 sr">
            <a:extLst>
              <a:ext uri="{FF2B5EF4-FFF2-40B4-BE49-F238E27FC236}">
                <a16:creationId xmlns:a16="http://schemas.microsoft.com/office/drawing/2014/main" id="{E84EDEFF-B2AD-6E4F-A412-5A7FC778ADD9}"/>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8013" y="487363"/>
            <a:ext cx="7885112" cy="5794375"/>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3907" name="Picture 1027">
            <a:extLst>
              <a:ext uri="{FF2B5EF4-FFF2-40B4-BE49-F238E27FC236}">
                <a16:creationId xmlns:a16="http://schemas.microsoft.com/office/drawing/2014/main" id="{BF5DE671-442D-C74D-B682-A023E13236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938" t="14928" r="21034" b="8594"/>
          <a:stretch>
            <a:fillRect/>
          </a:stretch>
        </p:blipFill>
        <p:spPr bwMode="auto">
          <a:xfrm>
            <a:off x="6196013" y="479425"/>
            <a:ext cx="2327275" cy="1744663"/>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08" name="Picture 1028">
            <a:extLst>
              <a:ext uri="{FF2B5EF4-FFF2-40B4-BE49-F238E27FC236}">
                <a16:creationId xmlns:a16="http://schemas.microsoft.com/office/drawing/2014/main" id="{BFDB6964-6297-EE44-8B10-83722999B6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549" t="14844" r="9143" b="6250"/>
          <a:stretch>
            <a:fillRect/>
          </a:stretch>
        </p:blipFill>
        <p:spPr bwMode="auto">
          <a:xfrm>
            <a:off x="3117850" y="212725"/>
            <a:ext cx="2905125" cy="2173288"/>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09" name="Picture 1029">
            <a:extLst>
              <a:ext uri="{FF2B5EF4-FFF2-40B4-BE49-F238E27FC236}">
                <a16:creationId xmlns:a16="http://schemas.microsoft.com/office/drawing/2014/main" id="{81B8B201-3490-C34E-B643-1ACC0DA34D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4537" t="14844" r="19319" b="10512"/>
          <a:stretch>
            <a:fillRect/>
          </a:stretch>
        </p:blipFill>
        <p:spPr bwMode="auto">
          <a:xfrm>
            <a:off x="2463800" y="2149475"/>
            <a:ext cx="3200400" cy="2406650"/>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0" name="Picture 1030">
            <a:extLst>
              <a:ext uri="{FF2B5EF4-FFF2-40B4-BE49-F238E27FC236}">
                <a16:creationId xmlns:a16="http://schemas.microsoft.com/office/drawing/2014/main" id="{C93CF5C6-12B4-A948-B5E8-D96018E44B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0901" t="14005" r="10628" b="5632"/>
          <a:stretch>
            <a:fillRect/>
          </a:stretch>
        </p:blipFill>
        <p:spPr bwMode="auto">
          <a:xfrm>
            <a:off x="5032375" y="1836738"/>
            <a:ext cx="2425700" cy="1897062"/>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1" name="Picture 1031">
            <a:extLst>
              <a:ext uri="{FF2B5EF4-FFF2-40B4-BE49-F238E27FC236}">
                <a16:creationId xmlns:a16="http://schemas.microsoft.com/office/drawing/2014/main" id="{9C89C2D5-B874-D141-98A7-10B84006EC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0021" t="14525" r="14063" b="9120"/>
          <a:stretch>
            <a:fillRect/>
          </a:stretch>
        </p:blipFill>
        <p:spPr bwMode="auto">
          <a:xfrm>
            <a:off x="804863" y="2149475"/>
            <a:ext cx="2212975" cy="1708150"/>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2" name="Picture 1032">
            <a:extLst>
              <a:ext uri="{FF2B5EF4-FFF2-40B4-BE49-F238E27FC236}">
                <a16:creationId xmlns:a16="http://schemas.microsoft.com/office/drawing/2014/main" id="{8331A559-D537-344B-B6DC-02270892FD8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3639" t="14844" r="9895" b="10156"/>
          <a:stretch>
            <a:fillRect/>
          </a:stretch>
        </p:blipFill>
        <p:spPr bwMode="auto">
          <a:xfrm>
            <a:off x="6299200" y="2722563"/>
            <a:ext cx="2628900" cy="1978025"/>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3" name="Picture 1033">
            <a:extLst>
              <a:ext uri="{FF2B5EF4-FFF2-40B4-BE49-F238E27FC236}">
                <a16:creationId xmlns:a16="http://schemas.microsoft.com/office/drawing/2014/main" id="{6753C571-8BB5-DC44-8666-D23D751C9B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1625" t="14813" r="11313" b="10031"/>
          <a:stretch>
            <a:fillRect/>
          </a:stretch>
        </p:blipFill>
        <p:spPr bwMode="auto">
          <a:xfrm>
            <a:off x="4344988" y="4110038"/>
            <a:ext cx="2559050" cy="1909762"/>
          </a:xfrm>
          <a:prstGeom prst="rect">
            <a:avLst/>
          </a:prstGeom>
          <a:noFill/>
          <a:effectLst>
            <a:outerShdw dist="81320" dir="2319588"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4" name="Picture 1034">
            <a:extLst>
              <a:ext uri="{FF2B5EF4-FFF2-40B4-BE49-F238E27FC236}">
                <a16:creationId xmlns:a16="http://schemas.microsoft.com/office/drawing/2014/main" id="{2E1A20C0-E482-E949-BE09-46FD6B2ADB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4602" t="14844" r="13020" b="13260"/>
          <a:stretch>
            <a:fillRect/>
          </a:stretch>
        </p:blipFill>
        <p:spPr bwMode="auto">
          <a:xfrm>
            <a:off x="561975" y="3773488"/>
            <a:ext cx="3403600" cy="2617787"/>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5" name="Picture 1035">
            <a:extLst>
              <a:ext uri="{FF2B5EF4-FFF2-40B4-BE49-F238E27FC236}">
                <a16:creationId xmlns:a16="http://schemas.microsoft.com/office/drawing/2014/main" id="{61FE79BA-D81E-0745-91A9-53F041AD63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3368" t="14844" r="13542" b="3645"/>
          <a:stretch>
            <a:fillRect/>
          </a:stretch>
        </p:blipFill>
        <p:spPr bwMode="auto">
          <a:xfrm>
            <a:off x="328613" y="249238"/>
            <a:ext cx="2128837" cy="1582737"/>
          </a:xfrm>
          <a:prstGeom prst="rect">
            <a:avLst/>
          </a:prstGeom>
          <a:noFill/>
          <a:effectLst>
            <a:outerShdw dist="56796" dir="3806097"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3916" name="Picture 1036">
            <a:extLst>
              <a:ext uri="{FF2B5EF4-FFF2-40B4-BE49-F238E27FC236}">
                <a16:creationId xmlns:a16="http://schemas.microsoft.com/office/drawing/2014/main" id="{09D05F20-BCF5-A744-90B4-41E7C50265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8750" t="14844" r="14931" b="10156"/>
          <a:stretch>
            <a:fillRect/>
          </a:stretch>
        </p:blipFill>
        <p:spPr bwMode="auto">
          <a:xfrm>
            <a:off x="6831013" y="4876800"/>
            <a:ext cx="1906587" cy="1438275"/>
          </a:xfrm>
          <a:prstGeom prst="rect">
            <a:avLst/>
          </a:prstGeom>
          <a:noFill/>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763917" name="Rectangle 1037">
            <a:extLst>
              <a:ext uri="{FF2B5EF4-FFF2-40B4-BE49-F238E27FC236}">
                <a16:creationId xmlns:a16="http://schemas.microsoft.com/office/drawing/2014/main" id="{7290C3E6-F9A7-CA4B-8DD6-0E425BCFA765}"/>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10</a:t>
            </a:r>
          </a:p>
        </p:txBody>
      </p:sp>
      <p:pic>
        <p:nvPicPr>
          <p:cNvPr id="763918" name="Picture 1038">
            <a:extLst>
              <a:ext uri="{FF2B5EF4-FFF2-40B4-BE49-F238E27FC236}">
                <a16:creationId xmlns:a16="http://schemas.microsoft.com/office/drawing/2014/main" id="{607A812F-BA70-3A4F-B3C9-AB1B4545CF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577" t="14844" r="9895" b="4688"/>
          <a:stretch>
            <a:fillRect/>
          </a:stretch>
        </p:blipFill>
        <p:spPr bwMode="auto">
          <a:xfrm>
            <a:off x="1800225" y="788988"/>
            <a:ext cx="2005013" cy="1527175"/>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63910"/>
                                        </p:tgtEl>
                                        <p:attrNameLst>
                                          <p:attrName>style.visibility</p:attrName>
                                        </p:attrNameLst>
                                      </p:cBhvr>
                                      <p:to>
                                        <p:strVal val="visible"/>
                                      </p:to>
                                    </p:set>
                                    <p:anim calcmode="lin" valueType="num">
                                      <p:cBhvr>
                                        <p:cTn id="7" dur="500" fill="hold"/>
                                        <p:tgtEl>
                                          <p:spTgt spid="763910"/>
                                        </p:tgtEl>
                                        <p:attrNameLst>
                                          <p:attrName>ppt_w</p:attrName>
                                        </p:attrNameLst>
                                      </p:cBhvr>
                                      <p:tavLst>
                                        <p:tav tm="0">
                                          <p:val>
                                            <p:fltVal val="0"/>
                                          </p:val>
                                        </p:tav>
                                        <p:tav tm="100000">
                                          <p:val>
                                            <p:strVal val="#ppt_w"/>
                                          </p:val>
                                        </p:tav>
                                      </p:tavLst>
                                    </p:anim>
                                    <p:anim calcmode="lin" valueType="num">
                                      <p:cBhvr>
                                        <p:cTn id="8" dur="500" fill="hold"/>
                                        <p:tgtEl>
                                          <p:spTgt spid="763910"/>
                                        </p:tgtEl>
                                        <p:attrNameLst>
                                          <p:attrName>ppt_h</p:attrName>
                                        </p:attrNameLst>
                                      </p:cBhvr>
                                      <p:tavLst>
                                        <p:tav tm="0">
                                          <p:val>
                                            <p:fltVal val="0"/>
                                          </p:val>
                                        </p:tav>
                                        <p:tav tm="100000">
                                          <p:val>
                                            <p:strVal val="#ppt_h"/>
                                          </p:val>
                                        </p:tav>
                                      </p:tavLst>
                                    </p:anim>
                                    <p:anim calcmode="lin" valueType="num">
                                      <p:cBhvr>
                                        <p:cTn id="9" dur="500" fill="hold"/>
                                        <p:tgtEl>
                                          <p:spTgt spid="763910"/>
                                        </p:tgtEl>
                                        <p:attrNameLst>
                                          <p:attrName>ppt_x</p:attrName>
                                        </p:attrNameLst>
                                      </p:cBhvr>
                                      <p:tavLst>
                                        <p:tav tm="0">
                                          <p:val>
                                            <p:fltVal val="0.5"/>
                                          </p:val>
                                        </p:tav>
                                        <p:tav tm="100000">
                                          <p:val>
                                            <p:strVal val="#ppt_x"/>
                                          </p:val>
                                        </p:tav>
                                      </p:tavLst>
                                    </p:anim>
                                    <p:anim calcmode="lin" valueType="num">
                                      <p:cBhvr>
                                        <p:cTn id="10" dur="500" fill="hold"/>
                                        <p:tgtEl>
                                          <p:spTgt spid="76391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63908"/>
                                        </p:tgtEl>
                                        <p:attrNameLst>
                                          <p:attrName>style.visibility</p:attrName>
                                        </p:attrNameLst>
                                      </p:cBhvr>
                                      <p:to>
                                        <p:strVal val="visible"/>
                                      </p:to>
                                    </p:set>
                                    <p:anim calcmode="lin" valueType="num">
                                      <p:cBhvr>
                                        <p:cTn id="14" dur="500" fill="hold"/>
                                        <p:tgtEl>
                                          <p:spTgt spid="763908"/>
                                        </p:tgtEl>
                                        <p:attrNameLst>
                                          <p:attrName>ppt_w</p:attrName>
                                        </p:attrNameLst>
                                      </p:cBhvr>
                                      <p:tavLst>
                                        <p:tav tm="0">
                                          <p:val>
                                            <p:fltVal val="0"/>
                                          </p:val>
                                        </p:tav>
                                        <p:tav tm="100000">
                                          <p:val>
                                            <p:strVal val="#ppt_w"/>
                                          </p:val>
                                        </p:tav>
                                      </p:tavLst>
                                    </p:anim>
                                    <p:anim calcmode="lin" valueType="num">
                                      <p:cBhvr>
                                        <p:cTn id="15" dur="500" fill="hold"/>
                                        <p:tgtEl>
                                          <p:spTgt spid="763908"/>
                                        </p:tgtEl>
                                        <p:attrNameLst>
                                          <p:attrName>ppt_h</p:attrName>
                                        </p:attrNameLst>
                                      </p:cBhvr>
                                      <p:tavLst>
                                        <p:tav tm="0">
                                          <p:val>
                                            <p:fltVal val="0"/>
                                          </p:val>
                                        </p:tav>
                                        <p:tav tm="100000">
                                          <p:val>
                                            <p:strVal val="#ppt_h"/>
                                          </p:val>
                                        </p:tav>
                                      </p:tavLst>
                                    </p:anim>
                                    <p:anim calcmode="lin" valueType="num">
                                      <p:cBhvr>
                                        <p:cTn id="16" dur="500" fill="hold"/>
                                        <p:tgtEl>
                                          <p:spTgt spid="763908"/>
                                        </p:tgtEl>
                                        <p:attrNameLst>
                                          <p:attrName>ppt_x</p:attrName>
                                        </p:attrNameLst>
                                      </p:cBhvr>
                                      <p:tavLst>
                                        <p:tav tm="0">
                                          <p:val>
                                            <p:fltVal val="0.5"/>
                                          </p:val>
                                        </p:tav>
                                        <p:tav tm="100000">
                                          <p:val>
                                            <p:strVal val="#ppt_x"/>
                                          </p:val>
                                        </p:tav>
                                      </p:tavLst>
                                    </p:anim>
                                    <p:anim calcmode="lin" valueType="num">
                                      <p:cBhvr>
                                        <p:cTn id="17" dur="500" fill="hold"/>
                                        <p:tgtEl>
                                          <p:spTgt spid="76390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63909"/>
                                        </p:tgtEl>
                                        <p:attrNameLst>
                                          <p:attrName>style.visibility</p:attrName>
                                        </p:attrNameLst>
                                      </p:cBhvr>
                                      <p:to>
                                        <p:strVal val="visible"/>
                                      </p:to>
                                    </p:set>
                                    <p:anim calcmode="lin" valueType="num">
                                      <p:cBhvr>
                                        <p:cTn id="21" dur="500" fill="hold"/>
                                        <p:tgtEl>
                                          <p:spTgt spid="763909"/>
                                        </p:tgtEl>
                                        <p:attrNameLst>
                                          <p:attrName>ppt_w</p:attrName>
                                        </p:attrNameLst>
                                      </p:cBhvr>
                                      <p:tavLst>
                                        <p:tav tm="0">
                                          <p:val>
                                            <p:fltVal val="0"/>
                                          </p:val>
                                        </p:tav>
                                        <p:tav tm="100000">
                                          <p:val>
                                            <p:strVal val="#ppt_w"/>
                                          </p:val>
                                        </p:tav>
                                      </p:tavLst>
                                    </p:anim>
                                    <p:anim calcmode="lin" valueType="num">
                                      <p:cBhvr>
                                        <p:cTn id="22" dur="500" fill="hold"/>
                                        <p:tgtEl>
                                          <p:spTgt spid="763909"/>
                                        </p:tgtEl>
                                        <p:attrNameLst>
                                          <p:attrName>ppt_h</p:attrName>
                                        </p:attrNameLst>
                                      </p:cBhvr>
                                      <p:tavLst>
                                        <p:tav tm="0">
                                          <p:val>
                                            <p:fltVal val="0"/>
                                          </p:val>
                                        </p:tav>
                                        <p:tav tm="100000">
                                          <p:val>
                                            <p:strVal val="#ppt_h"/>
                                          </p:val>
                                        </p:tav>
                                      </p:tavLst>
                                    </p:anim>
                                    <p:anim calcmode="lin" valueType="num">
                                      <p:cBhvr>
                                        <p:cTn id="23" dur="500" fill="hold"/>
                                        <p:tgtEl>
                                          <p:spTgt spid="763909"/>
                                        </p:tgtEl>
                                        <p:attrNameLst>
                                          <p:attrName>ppt_x</p:attrName>
                                        </p:attrNameLst>
                                      </p:cBhvr>
                                      <p:tavLst>
                                        <p:tav tm="0">
                                          <p:val>
                                            <p:fltVal val="0.5"/>
                                          </p:val>
                                        </p:tav>
                                        <p:tav tm="100000">
                                          <p:val>
                                            <p:strVal val="#ppt_x"/>
                                          </p:val>
                                        </p:tav>
                                      </p:tavLst>
                                    </p:anim>
                                    <p:anim calcmode="lin" valueType="num">
                                      <p:cBhvr>
                                        <p:cTn id="24" dur="500" fill="hold"/>
                                        <p:tgtEl>
                                          <p:spTgt spid="76390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63918"/>
                                        </p:tgtEl>
                                        <p:attrNameLst>
                                          <p:attrName>style.visibility</p:attrName>
                                        </p:attrNameLst>
                                      </p:cBhvr>
                                      <p:to>
                                        <p:strVal val="visible"/>
                                      </p:to>
                                    </p:set>
                                    <p:anim calcmode="lin" valueType="num">
                                      <p:cBhvr>
                                        <p:cTn id="28" dur="500" fill="hold"/>
                                        <p:tgtEl>
                                          <p:spTgt spid="763918"/>
                                        </p:tgtEl>
                                        <p:attrNameLst>
                                          <p:attrName>ppt_w</p:attrName>
                                        </p:attrNameLst>
                                      </p:cBhvr>
                                      <p:tavLst>
                                        <p:tav tm="0">
                                          <p:val>
                                            <p:fltVal val="0"/>
                                          </p:val>
                                        </p:tav>
                                        <p:tav tm="100000">
                                          <p:val>
                                            <p:strVal val="#ppt_w"/>
                                          </p:val>
                                        </p:tav>
                                      </p:tavLst>
                                    </p:anim>
                                    <p:anim calcmode="lin" valueType="num">
                                      <p:cBhvr>
                                        <p:cTn id="29" dur="500" fill="hold"/>
                                        <p:tgtEl>
                                          <p:spTgt spid="763918"/>
                                        </p:tgtEl>
                                        <p:attrNameLst>
                                          <p:attrName>ppt_h</p:attrName>
                                        </p:attrNameLst>
                                      </p:cBhvr>
                                      <p:tavLst>
                                        <p:tav tm="0">
                                          <p:val>
                                            <p:fltVal val="0"/>
                                          </p:val>
                                        </p:tav>
                                        <p:tav tm="100000">
                                          <p:val>
                                            <p:strVal val="#ppt_h"/>
                                          </p:val>
                                        </p:tav>
                                      </p:tavLst>
                                    </p:anim>
                                    <p:anim calcmode="lin" valueType="num">
                                      <p:cBhvr>
                                        <p:cTn id="30" dur="500" fill="hold"/>
                                        <p:tgtEl>
                                          <p:spTgt spid="763918"/>
                                        </p:tgtEl>
                                        <p:attrNameLst>
                                          <p:attrName>ppt_x</p:attrName>
                                        </p:attrNameLst>
                                      </p:cBhvr>
                                      <p:tavLst>
                                        <p:tav tm="0">
                                          <p:val>
                                            <p:fltVal val="0.5"/>
                                          </p:val>
                                        </p:tav>
                                        <p:tav tm="100000">
                                          <p:val>
                                            <p:strVal val="#ppt_x"/>
                                          </p:val>
                                        </p:tav>
                                      </p:tavLst>
                                    </p:anim>
                                    <p:anim calcmode="lin" valueType="num">
                                      <p:cBhvr>
                                        <p:cTn id="31" dur="500" fill="hold"/>
                                        <p:tgtEl>
                                          <p:spTgt spid="763918"/>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763907"/>
                                        </p:tgtEl>
                                        <p:attrNameLst>
                                          <p:attrName>style.visibility</p:attrName>
                                        </p:attrNameLst>
                                      </p:cBhvr>
                                      <p:to>
                                        <p:strVal val="visible"/>
                                      </p:to>
                                    </p:set>
                                    <p:anim calcmode="lin" valueType="num">
                                      <p:cBhvr>
                                        <p:cTn id="35" dur="500" fill="hold"/>
                                        <p:tgtEl>
                                          <p:spTgt spid="763907"/>
                                        </p:tgtEl>
                                        <p:attrNameLst>
                                          <p:attrName>ppt_w</p:attrName>
                                        </p:attrNameLst>
                                      </p:cBhvr>
                                      <p:tavLst>
                                        <p:tav tm="0">
                                          <p:val>
                                            <p:fltVal val="0"/>
                                          </p:val>
                                        </p:tav>
                                        <p:tav tm="100000">
                                          <p:val>
                                            <p:strVal val="#ppt_w"/>
                                          </p:val>
                                        </p:tav>
                                      </p:tavLst>
                                    </p:anim>
                                    <p:anim calcmode="lin" valueType="num">
                                      <p:cBhvr>
                                        <p:cTn id="36" dur="500" fill="hold"/>
                                        <p:tgtEl>
                                          <p:spTgt spid="763907"/>
                                        </p:tgtEl>
                                        <p:attrNameLst>
                                          <p:attrName>ppt_h</p:attrName>
                                        </p:attrNameLst>
                                      </p:cBhvr>
                                      <p:tavLst>
                                        <p:tav tm="0">
                                          <p:val>
                                            <p:fltVal val="0"/>
                                          </p:val>
                                        </p:tav>
                                        <p:tav tm="100000">
                                          <p:val>
                                            <p:strVal val="#ppt_h"/>
                                          </p:val>
                                        </p:tav>
                                      </p:tavLst>
                                    </p:anim>
                                    <p:anim calcmode="lin" valueType="num">
                                      <p:cBhvr>
                                        <p:cTn id="37" dur="500" fill="hold"/>
                                        <p:tgtEl>
                                          <p:spTgt spid="763907"/>
                                        </p:tgtEl>
                                        <p:attrNameLst>
                                          <p:attrName>ppt_x</p:attrName>
                                        </p:attrNameLst>
                                      </p:cBhvr>
                                      <p:tavLst>
                                        <p:tav tm="0">
                                          <p:val>
                                            <p:fltVal val="0.5"/>
                                          </p:val>
                                        </p:tav>
                                        <p:tav tm="100000">
                                          <p:val>
                                            <p:strVal val="#ppt_x"/>
                                          </p:val>
                                        </p:tav>
                                      </p:tavLst>
                                    </p:anim>
                                    <p:anim calcmode="lin" valueType="num">
                                      <p:cBhvr>
                                        <p:cTn id="38" dur="500" fill="hold"/>
                                        <p:tgtEl>
                                          <p:spTgt spid="763907"/>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763916"/>
                                        </p:tgtEl>
                                        <p:attrNameLst>
                                          <p:attrName>style.visibility</p:attrName>
                                        </p:attrNameLst>
                                      </p:cBhvr>
                                      <p:to>
                                        <p:strVal val="visible"/>
                                      </p:to>
                                    </p:set>
                                    <p:anim calcmode="lin" valueType="num">
                                      <p:cBhvr>
                                        <p:cTn id="42" dur="500" fill="hold"/>
                                        <p:tgtEl>
                                          <p:spTgt spid="763916"/>
                                        </p:tgtEl>
                                        <p:attrNameLst>
                                          <p:attrName>ppt_w</p:attrName>
                                        </p:attrNameLst>
                                      </p:cBhvr>
                                      <p:tavLst>
                                        <p:tav tm="0">
                                          <p:val>
                                            <p:fltVal val="0"/>
                                          </p:val>
                                        </p:tav>
                                        <p:tav tm="100000">
                                          <p:val>
                                            <p:strVal val="#ppt_w"/>
                                          </p:val>
                                        </p:tav>
                                      </p:tavLst>
                                    </p:anim>
                                    <p:anim calcmode="lin" valueType="num">
                                      <p:cBhvr>
                                        <p:cTn id="43" dur="500" fill="hold"/>
                                        <p:tgtEl>
                                          <p:spTgt spid="763916"/>
                                        </p:tgtEl>
                                        <p:attrNameLst>
                                          <p:attrName>ppt_h</p:attrName>
                                        </p:attrNameLst>
                                      </p:cBhvr>
                                      <p:tavLst>
                                        <p:tav tm="0">
                                          <p:val>
                                            <p:fltVal val="0"/>
                                          </p:val>
                                        </p:tav>
                                        <p:tav tm="100000">
                                          <p:val>
                                            <p:strVal val="#ppt_h"/>
                                          </p:val>
                                        </p:tav>
                                      </p:tavLst>
                                    </p:anim>
                                    <p:anim calcmode="lin" valueType="num">
                                      <p:cBhvr>
                                        <p:cTn id="44" dur="500" fill="hold"/>
                                        <p:tgtEl>
                                          <p:spTgt spid="763916"/>
                                        </p:tgtEl>
                                        <p:attrNameLst>
                                          <p:attrName>ppt_x</p:attrName>
                                        </p:attrNameLst>
                                      </p:cBhvr>
                                      <p:tavLst>
                                        <p:tav tm="0">
                                          <p:val>
                                            <p:fltVal val="0.5"/>
                                          </p:val>
                                        </p:tav>
                                        <p:tav tm="100000">
                                          <p:val>
                                            <p:strVal val="#ppt_x"/>
                                          </p:val>
                                        </p:tav>
                                      </p:tavLst>
                                    </p:anim>
                                    <p:anim calcmode="lin" valueType="num">
                                      <p:cBhvr>
                                        <p:cTn id="45" dur="500" fill="hold"/>
                                        <p:tgtEl>
                                          <p:spTgt spid="763916"/>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763911"/>
                                        </p:tgtEl>
                                        <p:attrNameLst>
                                          <p:attrName>style.visibility</p:attrName>
                                        </p:attrNameLst>
                                      </p:cBhvr>
                                      <p:to>
                                        <p:strVal val="visible"/>
                                      </p:to>
                                    </p:set>
                                    <p:anim calcmode="lin" valueType="num">
                                      <p:cBhvr>
                                        <p:cTn id="49" dur="500" fill="hold"/>
                                        <p:tgtEl>
                                          <p:spTgt spid="763911"/>
                                        </p:tgtEl>
                                        <p:attrNameLst>
                                          <p:attrName>ppt_w</p:attrName>
                                        </p:attrNameLst>
                                      </p:cBhvr>
                                      <p:tavLst>
                                        <p:tav tm="0">
                                          <p:val>
                                            <p:fltVal val="0"/>
                                          </p:val>
                                        </p:tav>
                                        <p:tav tm="100000">
                                          <p:val>
                                            <p:strVal val="#ppt_w"/>
                                          </p:val>
                                        </p:tav>
                                      </p:tavLst>
                                    </p:anim>
                                    <p:anim calcmode="lin" valueType="num">
                                      <p:cBhvr>
                                        <p:cTn id="50" dur="500" fill="hold"/>
                                        <p:tgtEl>
                                          <p:spTgt spid="763911"/>
                                        </p:tgtEl>
                                        <p:attrNameLst>
                                          <p:attrName>ppt_h</p:attrName>
                                        </p:attrNameLst>
                                      </p:cBhvr>
                                      <p:tavLst>
                                        <p:tav tm="0">
                                          <p:val>
                                            <p:fltVal val="0"/>
                                          </p:val>
                                        </p:tav>
                                        <p:tav tm="100000">
                                          <p:val>
                                            <p:strVal val="#ppt_h"/>
                                          </p:val>
                                        </p:tav>
                                      </p:tavLst>
                                    </p:anim>
                                    <p:anim calcmode="lin" valueType="num">
                                      <p:cBhvr>
                                        <p:cTn id="51" dur="500" fill="hold"/>
                                        <p:tgtEl>
                                          <p:spTgt spid="763911"/>
                                        </p:tgtEl>
                                        <p:attrNameLst>
                                          <p:attrName>ppt_x</p:attrName>
                                        </p:attrNameLst>
                                      </p:cBhvr>
                                      <p:tavLst>
                                        <p:tav tm="0">
                                          <p:val>
                                            <p:fltVal val="0.5"/>
                                          </p:val>
                                        </p:tav>
                                        <p:tav tm="100000">
                                          <p:val>
                                            <p:strVal val="#ppt_x"/>
                                          </p:val>
                                        </p:tav>
                                      </p:tavLst>
                                    </p:anim>
                                    <p:anim calcmode="lin" valueType="num">
                                      <p:cBhvr>
                                        <p:cTn id="52" dur="500" fill="hold"/>
                                        <p:tgtEl>
                                          <p:spTgt spid="763911"/>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763912"/>
                                        </p:tgtEl>
                                        <p:attrNameLst>
                                          <p:attrName>style.visibility</p:attrName>
                                        </p:attrNameLst>
                                      </p:cBhvr>
                                      <p:to>
                                        <p:strVal val="visible"/>
                                      </p:to>
                                    </p:set>
                                    <p:anim calcmode="lin" valueType="num">
                                      <p:cBhvr>
                                        <p:cTn id="56" dur="500" fill="hold"/>
                                        <p:tgtEl>
                                          <p:spTgt spid="763912"/>
                                        </p:tgtEl>
                                        <p:attrNameLst>
                                          <p:attrName>ppt_w</p:attrName>
                                        </p:attrNameLst>
                                      </p:cBhvr>
                                      <p:tavLst>
                                        <p:tav tm="0">
                                          <p:val>
                                            <p:fltVal val="0"/>
                                          </p:val>
                                        </p:tav>
                                        <p:tav tm="100000">
                                          <p:val>
                                            <p:strVal val="#ppt_w"/>
                                          </p:val>
                                        </p:tav>
                                      </p:tavLst>
                                    </p:anim>
                                    <p:anim calcmode="lin" valueType="num">
                                      <p:cBhvr>
                                        <p:cTn id="57" dur="500" fill="hold"/>
                                        <p:tgtEl>
                                          <p:spTgt spid="763912"/>
                                        </p:tgtEl>
                                        <p:attrNameLst>
                                          <p:attrName>ppt_h</p:attrName>
                                        </p:attrNameLst>
                                      </p:cBhvr>
                                      <p:tavLst>
                                        <p:tav tm="0">
                                          <p:val>
                                            <p:fltVal val="0"/>
                                          </p:val>
                                        </p:tav>
                                        <p:tav tm="100000">
                                          <p:val>
                                            <p:strVal val="#ppt_h"/>
                                          </p:val>
                                        </p:tav>
                                      </p:tavLst>
                                    </p:anim>
                                    <p:anim calcmode="lin" valueType="num">
                                      <p:cBhvr>
                                        <p:cTn id="58" dur="500" fill="hold"/>
                                        <p:tgtEl>
                                          <p:spTgt spid="763912"/>
                                        </p:tgtEl>
                                        <p:attrNameLst>
                                          <p:attrName>ppt_x</p:attrName>
                                        </p:attrNameLst>
                                      </p:cBhvr>
                                      <p:tavLst>
                                        <p:tav tm="0">
                                          <p:val>
                                            <p:fltVal val="0.5"/>
                                          </p:val>
                                        </p:tav>
                                        <p:tav tm="100000">
                                          <p:val>
                                            <p:strVal val="#ppt_x"/>
                                          </p:val>
                                        </p:tav>
                                      </p:tavLst>
                                    </p:anim>
                                    <p:anim calcmode="lin" valueType="num">
                                      <p:cBhvr>
                                        <p:cTn id="59" dur="500" fill="hold"/>
                                        <p:tgtEl>
                                          <p:spTgt spid="763912"/>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763913"/>
                                        </p:tgtEl>
                                        <p:attrNameLst>
                                          <p:attrName>style.visibility</p:attrName>
                                        </p:attrNameLst>
                                      </p:cBhvr>
                                      <p:to>
                                        <p:strVal val="visible"/>
                                      </p:to>
                                    </p:set>
                                    <p:anim calcmode="lin" valueType="num">
                                      <p:cBhvr>
                                        <p:cTn id="63" dur="500" fill="hold"/>
                                        <p:tgtEl>
                                          <p:spTgt spid="763913"/>
                                        </p:tgtEl>
                                        <p:attrNameLst>
                                          <p:attrName>ppt_w</p:attrName>
                                        </p:attrNameLst>
                                      </p:cBhvr>
                                      <p:tavLst>
                                        <p:tav tm="0">
                                          <p:val>
                                            <p:fltVal val="0"/>
                                          </p:val>
                                        </p:tav>
                                        <p:tav tm="100000">
                                          <p:val>
                                            <p:strVal val="#ppt_w"/>
                                          </p:val>
                                        </p:tav>
                                      </p:tavLst>
                                    </p:anim>
                                    <p:anim calcmode="lin" valueType="num">
                                      <p:cBhvr>
                                        <p:cTn id="64" dur="500" fill="hold"/>
                                        <p:tgtEl>
                                          <p:spTgt spid="763913"/>
                                        </p:tgtEl>
                                        <p:attrNameLst>
                                          <p:attrName>ppt_h</p:attrName>
                                        </p:attrNameLst>
                                      </p:cBhvr>
                                      <p:tavLst>
                                        <p:tav tm="0">
                                          <p:val>
                                            <p:fltVal val="0"/>
                                          </p:val>
                                        </p:tav>
                                        <p:tav tm="100000">
                                          <p:val>
                                            <p:strVal val="#ppt_h"/>
                                          </p:val>
                                        </p:tav>
                                      </p:tavLst>
                                    </p:anim>
                                    <p:anim calcmode="lin" valueType="num">
                                      <p:cBhvr>
                                        <p:cTn id="65" dur="500" fill="hold"/>
                                        <p:tgtEl>
                                          <p:spTgt spid="763913"/>
                                        </p:tgtEl>
                                        <p:attrNameLst>
                                          <p:attrName>ppt_x</p:attrName>
                                        </p:attrNameLst>
                                      </p:cBhvr>
                                      <p:tavLst>
                                        <p:tav tm="0">
                                          <p:val>
                                            <p:fltVal val="0.5"/>
                                          </p:val>
                                        </p:tav>
                                        <p:tav tm="100000">
                                          <p:val>
                                            <p:strVal val="#ppt_x"/>
                                          </p:val>
                                        </p:tav>
                                      </p:tavLst>
                                    </p:anim>
                                    <p:anim calcmode="lin" valueType="num">
                                      <p:cBhvr>
                                        <p:cTn id="66" dur="500" fill="hold"/>
                                        <p:tgtEl>
                                          <p:spTgt spid="763913"/>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763915"/>
                                        </p:tgtEl>
                                        <p:attrNameLst>
                                          <p:attrName>style.visibility</p:attrName>
                                        </p:attrNameLst>
                                      </p:cBhvr>
                                      <p:to>
                                        <p:strVal val="visible"/>
                                      </p:to>
                                    </p:set>
                                    <p:anim calcmode="lin" valueType="num">
                                      <p:cBhvr>
                                        <p:cTn id="70" dur="500" fill="hold"/>
                                        <p:tgtEl>
                                          <p:spTgt spid="763915"/>
                                        </p:tgtEl>
                                        <p:attrNameLst>
                                          <p:attrName>ppt_w</p:attrName>
                                        </p:attrNameLst>
                                      </p:cBhvr>
                                      <p:tavLst>
                                        <p:tav tm="0">
                                          <p:val>
                                            <p:fltVal val="0"/>
                                          </p:val>
                                        </p:tav>
                                        <p:tav tm="100000">
                                          <p:val>
                                            <p:strVal val="#ppt_w"/>
                                          </p:val>
                                        </p:tav>
                                      </p:tavLst>
                                    </p:anim>
                                    <p:anim calcmode="lin" valueType="num">
                                      <p:cBhvr>
                                        <p:cTn id="71" dur="500" fill="hold"/>
                                        <p:tgtEl>
                                          <p:spTgt spid="763915"/>
                                        </p:tgtEl>
                                        <p:attrNameLst>
                                          <p:attrName>ppt_h</p:attrName>
                                        </p:attrNameLst>
                                      </p:cBhvr>
                                      <p:tavLst>
                                        <p:tav tm="0">
                                          <p:val>
                                            <p:fltVal val="0"/>
                                          </p:val>
                                        </p:tav>
                                        <p:tav tm="100000">
                                          <p:val>
                                            <p:strVal val="#ppt_h"/>
                                          </p:val>
                                        </p:tav>
                                      </p:tavLst>
                                    </p:anim>
                                    <p:anim calcmode="lin" valueType="num">
                                      <p:cBhvr>
                                        <p:cTn id="72" dur="500" fill="hold"/>
                                        <p:tgtEl>
                                          <p:spTgt spid="763915"/>
                                        </p:tgtEl>
                                        <p:attrNameLst>
                                          <p:attrName>ppt_x</p:attrName>
                                        </p:attrNameLst>
                                      </p:cBhvr>
                                      <p:tavLst>
                                        <p:tav tm="0">
                                          <p:val>
                                            <p:fltVal val="0.5"/>
                                          </p:val>
                                        </p:tav>
                                        <p:tav tm="100000">
                                          <p:val>
                                            <p:strVal val="#ppt_x"/>
                                          </p:val>
                                        </p:tav>
                                      </p:tavLst>
                                    </p:anim>
                                    <p:anim calcmode="lin" valueType="num">
                                      <p:cBhvr>
                                        <p:cTn id="73" dur="500" fill="hold"/>
                                        <p:tgtEl>
                                          <p:spTgt spid="763915"/>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763914"/>
                                        </p:tgtEl>
                                        <p:attrNameLst>
                                          <p:attrName>style.visibility</p:attrName>
                                        </p:attrNameLst>
                                      </p:cBhvr>
                                      <p:to>
                                        <p:strVal val="visible"/>
                                      </p:to>
                                    </p:set>
                                    <p:anim calcmode="lin" valueType="num">
                                      <p:cBhvr>
                                        <p:cTn id="77" dur="500" fill="hold"/>
                                        <p:tgtEl>
                                          <p:spTgt spid="763914"/>
                                        </p:tgtEl>
                                        <p:attrNameLst>
                                          <p:attrName>ppt_w</p:attrName>
                                        </p:attrNameLst>
                                      </p:cBhvr>
                                      <p:tavLst>
                                        <p:tav tm="0">
                                          <p:val>
                                            <p:fltVal val="0"/>
                                          </p:val>
                                        </p:tav>
                                        <p:tav tm="100000">
                                          <p:val>
                                            <p:strVal val="#ppt_w"/>
                                          </p:val>
                                        </p:tav>
                                      </p:tavLst>
                                    </p:anim>
                                    <p:anim calcmode="lin" valueType="num">
                                      <p:cBhvr>
                                        <p:cTn id="78" dur="500" fill="hold"/>
                                        <p:tgtEl>
                                          <p:spTgt spid="763914"/>
                                        </p:tgtEl>
                                        <p:attrNameLst>
                                          <p:attrName>ppt_h</p:attrName>
                                        </p:attrNameLst>
                                      </p:cBhvr>
                                      <p:tavLst>
                                        <p:tav tm="0">
                                          <p:val>
                                            <p:fltVal val="0"/>
                                          </p:val>
                                        </p:tav>
                                        <p:tav tm="100000">
                                          <p:val>
                                            <p:strVal val="#ppt_h"/>
                                          </p:val>
                                        </p:tav>
                                      </p:tavLst>
                                    </p:anim>
                                    <p:anim calcmode="lin" valueType="num">
                                      <p:cBhvr>
                                        <p:cTn id="79" dur="500" fill="hold"/>
                                        <p:tgtEl>
                                          <p:spTgt spid="763914"/>
                                        </p:tgtEl>
                                        <p:attrNameLst>
                                          <p:attrName>ppt_x</p:attrName>
                                        </p:attrNameLst>
                                      </p:cBhvr>
                                      <p:tavLst>
                                        <p:tav tm="0">
                                          <p:val>
                                            <p:fltVal val="0.5"/>
                                          </p:val>
                                        </p:tav>
                                        <p:tav tm="100000">
                                          <p:val>
                                            <p:strVal val="#ppt_x"/>
                                          </p:val>
                                        </p:tav>
                                      </p:tavLst>
                                    </p:anim>
                                    <p:anim calcmode="lin" valueType="num">
                                      <p:cBhvr>
                                        <p:cTn id="80" dur="500" fill="hold"/>
                                        <p:tgtEl>
                                          <p:spTgt spid="7639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2882" name="Picture 2" descr="Nahal Iyon first waterfall, tb n040400 sr">
            <a:extLst>
              <a:ext uri="{FF2B5EF4-FFF2-40B4-BE49-F238E27FC236}">
                <a16:creationId xmlns:a16="http://schemas.microsoft.com/office/drawing/2014/main" id="{740FA038-74F4-0A47-ACCB-3EB7101C3331}"/>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08013" y="487363"/>
            <a:ext cx="7885112" cy="5794375"/>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2883" name="Picture 3">
            <a:extLst>
              <a:ext uri="{FF2B5EF4-FFF2-40B4-BE49-F238E27FC236}">
                <a16:creationId xmlns:a16="http://schemas.microsoft.com/office/drawing/2014/main" id="{16829414-3806-F341-AD53-CDD8AA9BE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938" t="14928" r="21034" b="8594"/>
          <a:stretch>
            <a:fillRect/>
          </a:stretch>
        </p:blipFill>
        <p:spPr bwMode="auto">
          <a:xfrm>
            <a:off x="6208713" y="479425"/>
            <a:ext cx="2327275" cy="1744663"/>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84" name="Picture 4">
            <a:extLst>
              <a:ext uri="{FF2B5EF4-FFF2-40B4-BE49-F238E27FC236}">
                <a16:creationId xmlns:a16="http://schemas.microsoft.com/office/drawing/2014/main" id="{2CC945B1-80C3-9543-B0D4-E1FAFB26F9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549" t="14844" r="9143" b="6250"/>
          <a:stretch>
            <a:fillRect/>
          </a:stretch>
        </p:blipFill>
        <p:spPr bwMode="auto">
          <a:xfrm>
            <a:off x="3117850" y="212725"/>
            <a:ext cx="2905125" cy="2173288"/>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85" name="Picture 5">
            <a:extLst>
              <a:ext uri="{FF2B5EF4-FFF2-40B4-BE49-F238E27FC236}">
                <a16:creationId xmlns:a16="http://schemas.microsoft.com/office/drawing/2014/main" id="{C11D311E-9326-9B4F-824B-E28C37D75E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4537" t="14844" r="19319" b="10512"/>
          <a:stretch>
            <a:fillRect/>
          </a:stretch>
        </p:blipFill>
        <p:spPr bwMode="auto">
          <a:xfrm>
            <a:off x="2463800" y="2149475"/>
            <a:ext cx="3200400" cy="2406650"/>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86" name="Picture 6">
            <a:extLst>
              <a:ext uri="{FF2B5EF4-FFF2-40B4-BE49-F238E27FC236}">
                <a16:creationId xmlns:a16="http://schemas.microsoft.com/office/drawing/2014/main" id="{A5C26E0B-26AD-4441-95A2-AA7656456E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0901" t="14005" r="10628" b="5632"/>
          <a:stretch>
            <a:fillRect/>
          </a:stretch>
        </p:blipFill>
        <p:spPr bwMode="auto">
          <a:xfrm>
            <a:off x="5032375" y="1836738"/>
            <a:ext cx="2425700" cy="1897062"/>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87" name="Picture 7">
            <a:extLst>
              <a:ext uri="{FF2B5EF4-FFF2-40B4-BE49-F238E27FC236}">
                <a16:creationId xmlns:a16="http://schemas.microsoft.com/office/drawing/2014/main" id="{BE3AE333-E49F-D241-A8EB-3D66C1B3CC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0021" t="14525" r="14063" b="9120"/>
          <a:stretch>
            <a:fillRect/>
          </a:stretch>
        </p:blipFill>
        <p:spPr bwMode="auto">
          <a:xfrm>
            <a:off x="804863" y="2149475"/>
            <a:ext cx="2212975" cy="1708150"/>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88" name="Picture 8">
            <a:extLst>
              <a:ext uri="{FF2B5EF4-FFF2-40B4-BE49-F238E27FC236}">
                <a16:creationId xmlns:a16="http://schemas.microsoft.com/office/drawing/2014/main" id="{EE20072C-067E-DE41-8BC8-8F0FB8199C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23639" t="14844" r="9895" b="10156"/>
          <a:stretch>
            <a:fillRect/>
          </a:stretch>
        </p:blipFill>
        <p:spPr bwMode="auto">
          <a:xfrm>
            <a:off x="6299200" y="2722563"/>
            <a:ext cx="2628900" cy="1978025"/>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89" name="Picture 9">
            <a:extLst>
              <a:ext uri="{FF2B5EF4-FFF2-40B4-BE49-F238E27FC236}">
                <a16:creationId xmlns:a16="http://schemas.microsoft.com/office/drawing/2014/main" id="{A2DD25CA-342D-1F4F-A0A3-9F8541FEBEB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1594" t="14844" r="11299" b="10036"/>
          <a:stretch>
            <a:fillRect/>
          </a:stretch>
        </p:blipFill>
        <p:spPr bwMode="auto">
          <a:xfrm>
            <a:off x="4343400" y="4110038"/>
            <a:ext cx="2560638" cy="1909762"/>
          </a:xfrm>
          <a:prstGeom prst="rect">
            <a:avLst/>
          </a:prstGeom>
          <a:noFill/>
          <a:effectLst>
            <a:outerShdw dist="81320" dir="2319588"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90" name="Picture 10">
            <a:extLst>
              <a:ext uri="{FF2B5EF4-FFF2-40B4-BE49-F238E27FC236}">
                <a16:creationId xmlns:a16="http://schemas.microsoft.com/office/drawing/2014/main" id="{FE50EBB4-E641-7346-B564-B96F9DCF96C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4602" t="14844" r="13020" b="13260"/>
          <a:stretch>
            <a:fillRect/>
          </a:stretch>
        </p:blipFill>
        <p:spPr bwMode="auto">
          <a:xfrm>
            <a:off x="561975" y="3773488"/>
            <a:ext cx="3403600" cy="2617787"/>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91" name="Picture 11">
            <a:extLst>
              <a:ext uri="{FF2B5EF4-FFF2-40B4-BE49-F238E27FC236}">
                <a16:creationId xmlns:a16="http://schemas.microsoft.com/office/drawing/2014/main" id="{3D6FA439-4854-0B4E-9EB4-E295917965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3368" t="14844" r="13542" b="3645"/>
          <a:stretch>
            <a:fillRect/>
          </a:stretch>
        </p:blipFill>
        <p:spPr bwMode="auto">
          <a:xfrm>
            <a:off x="328613" y="249238"/>
            <a:ext cx="2128837" cy="1582737"/>
          </a:xfrm>
          <a:prstGeom prst="rect">
            <a:avLst/>
          </a:prstGeom>
          <a:noFill/>
          <a:effectLst>
            <a:outerShdw dist="56796" dir="3806097"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762892" name="Picture 12">
            <a:extLst>
              <a:ext uri="{FF2B5EF4-FFF2-40B4-BE49-F238E27FC236}">
                <a16:creationId xmlns:a16="http://schemas.microsoft.com/office/drawing/2014/main" id="{A4B09CBF-B39E-AF44-AB32-209CAA8D03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8750" t="14844" r="14931" b="10156"/>
          <a:stretch>
            <a:fillRect/>
          </a:stretch>
        </p:blipFill>
        <p:spPr bwMode="auto">
          <a:xfrm>
            <a:off x="6831013" y="4876800"/>
            <a:ext cx="1906587" cy="1438275"/>
          </a:xfrm>
          <a:prstGeom prst="rect">
            <a:avLst/>
          </a:prstGeom>
          <a:noFill/>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762893" name="Rectangle 13">
            <a:extLst>
              <a:ext uri="{FF2B5EF4-FFF2-40B4-BE49-F238E27FC236}">
                <a16:creationId xmlns:a16="http://schemas.microsoft.com/office/drawing/2014/main" id="{DAF966F5-FA64-9345-9817-A145AC71E2CA}"/>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11</a:t>
            </a:r>
          </a:p>
        </p:txBody>
      </p:sp>
      <p:pic>
        <p:nvPicPr>
          <p:cNvPr id="762894" name="Picture 14">
            <a:extLst>
              <a:ext uri="{FF2B5EF4-FFF2-40B4-BE49-F238E27FC236}">
                <a16:creationId xmlns:a16="http://schemas.microsoft.com/office/drawing/2014/main" id="{2DEF6859-8030-A94E-9FBC-AE680F5CF5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577" t="14844" r="9895" b="4688"/>
          <a:stretch>
            <a:fillRect/>
          </a:stretch>
        </p:blipFill>
        <p:spPr bwMode="auto">
          <a:xfrm>
            <a:off x="1800225" y="788988"/>
            <a:ext cx="2005013" cy="1527175"/>
          </a:xfrm>
          <a:prstGeom prst="rect">
            <a:avLst/>
          </a:prstGeo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grpSp>
        <p:nvGrpSpPr>
          <p:cNvPr id="763025" name="Group 145">
            <a:extLst>
              <a:ext uri="{FF2B5EF4-FFF2-40B4-BE49-F238E27FC236}">
                <a16:creationId xmlns:a16="http://schemas.microsoft.com/office/drawing/2014/main" id="{EE756432-28CB-564A-AD02-F0C6EF23FB6E}"/>
              </a:ext>
            </a:extLst>
          </p:cNvPr>
          <p:cNvGrpSpPr>
            <a:grpSpLocks/>
          </p:cNvGrpSpPr>
          <p:nvPr/>
        </p:nvGrpSpPr>
        <p:grpSpPr bwMode="auto">
          <a:xfrm>
            <a:off x="2228850" y="1377950"/>
            <a:ext cx="2763838" cy="1343025"/>
            <a:chOff x="2412" y="2052"/>
            <a:chExt cx="1741" cy="846"/>
          </a:xfrm>
        </p:grpSpPr>
        <p:sp>
          <p:nvSpPr>
            <p:cNvPr id="763026" name="Rectangle 146">
              <a:extLst>
                <a:ext uri="{FF2B5EF4-FFF2-40B4-BE49-F238E27FC236}">
                  <a16:creationId xmlns:a16="http://schemas.microsoft.com/office/drawing/2014/main" id="{87014B7D-D3D4-4D49-95B6-133CAF0F24E1}"/>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27" name="AutoShape 147">
              <a:extLst>
                <a:ext uri="{FF2B5EF4-FFF2-40B4-BE49-F238E27FC236}">
                  <a16:creationId xmlns:a16="http://schemas.microsoft.com/office/drawing/2014/main" id="{D4D2B26A-4E73-8D48-9D4F-BF6BAE833AC0}"/>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28" name="Rectangle 148">
              <a:extLst>
                <a:ext uri="{FF2B5EF4-FFF2-40B4-BE49-F238E27FC236}">
                  <a16:creationId xmlns:a16="http://schemas.microsoft.com/office/drawing/2014/main" id="{90CDEF28-FC0C-0440-8550-1019C1779095}"/>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29" name="Rectangle 149">
              <a:extLst>
                <a:ext uri="{FF2B5EF4-FFF2-40B4-BE49-F238E27FC236}">
                  <a16:creationId xmlns:a16="http://schemas.microsoft.com/office/drawing/2014/main" id="{C30AA12E-0B6B-164F-8FA8-D1C2D470A1CE}"/>
                </a:ext>
              </a:extLst>
            </p:cNvPr>
            <p:cNvSpPr>
              <a:spLocks noChangeArrowheads="1"/>
            </p:cNvSpPr>
            <p:nvPr/>
          </p:nvSpPr>
          <p:spPr bwMode="auto">
            <a:xfrm>
              <a:off x="2486" y="2078"/>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CIPTAAN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30" name="Line 150">
              <a:extLst>
                <a:ext uri="{FF2B5EF4-FFF2-40B4-BE49-F238E27FC236}">
                  <a16:creationId xmlns:a16="http://schemas.microsoft.com/office/drawing/2014/main" id="{B2F9BBD4-BA60-0444-A45E-2CF9226BD3B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31" name="Group 151">
            <a:extLst>
              <a:ext uri="{FF2B5EF4-FFF2-40B4-BE49-F238E27FC236}">
                <a16:creationId xmlns:a16="http://schemas.microsoft.com/office/drawing/2014/main" id="{06D8BD10-231B-9F47-889A-F6589A00BE2B}"/>
              </a:ext>
            </a:extLst>
          </p:cNvPr>
          <p:cNvGrpSpPr>
            <a:grpSpLocks/>
          </p:cNvGrpSpPr>
          <p:nvPr/>
        </p:nvGrpSpPr>
        <p:grpSpPr bwMode="auto">
          <a:xfrm>
            <a:off x="2470150" y="1733550"/>
            <a:ext cx="2763838" cy="1343025"/>
            <a:chOff x="2412" y="2052"/>
            <a:chExt cx="1741" cy="846"/>
          </a:xfrm>
        </p:grpSpPr>
        <p:sp>
          <p:nvSpPr>
            <p:cNvPr id="763032" name="Rectangle 152">
              <a:extLst>
                <a:ext uri="{FF2B5EF4-FFF2-40B4-BE49-F238E27FC236}">
                  <a16:creationId xmlns:a16="http://schemas.microsoft.com/office/drawing/2014/main" id="{FD8E0851-2C95-9347-B631-D3326DC6A16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33" name="AutoShape 153">
              <a:extLst>
                <a:ext uri="{FF2B5EF4-FFF2-40B4-BE49-F238E27FC236}">
                  <a16:creationId xmlns:a16="http://schemas.microsoft.com/office/drawing/2014/main" id="{8E575059-7430-874F-B52D-CD5277DAA076}"/>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34" name="Rectangle 154">
              <a:extLst>
                <a:ext uri="{FF2B5EF4-FFF2-40B4-BE49-F238E27FC236}">
                  <a16:creationId xmlns:a16="http://schemas.microsoft.com/office/drawing/2014/main" id="{C0E034C9-88D7-2442-8AAB-AD46C3ACB89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35" name="Rectangle 155">
              <a:extLst>
                <a:ext uri="{FF2B5EF4-FFF2-40B4-BE49-F238E27FC236}">
                  <a16:creationId xmlns:a16="http://schemas.microsoft.com/office/drawing/2014/main" id="{D324C49C-5EA2-5145-897E-FFF0AD11E9FD}"/>
                </a:ext>
              </a:extLst>
            </p:cNvPr>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ABRAHAM</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36" name="Line 156">
              <a:extLst>
                <a:ext uri="{FF2B5EF4-FFF2-40B4-BE49-F238E27FC236}">
                  <a16:creationId xmlns:a16="http://schemas.microsoft.com/office/drawing/2014/main" id="{9903942E-D2E8-C04F-83C8-2CFAA98F105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37" name="Group 157">
            <a:extLst>
              <a:ext uri="{FF2B5EF4-FFF2-40B4-BE49-F238E27FC236}">
                <a16:creationId xmlns:a16="http://schemas.microsoft.com/office/drawing/2014/main" id="{8F253522-295B-4549-A5B2-494E11731935}"/>
              </a:ext>
            </a:extLst>
          </p:cNvPr>
          <p:cNvGrpSpPr>
            <a:grpSpLocks/>
          </p:cNvGrpSpPr>
          <p:nvPr/>
        </p:nvGrpSpPr>
        <p:grpSpPr bwMode="auto">
          <a:xfrm>
            <a:off x="2749550" y="2076450"/>
            <a:ext cx="2763838" cy="1343025"/>
            <a:chOff x="2412" y="2052"/>
            <a:chExt cx="1741" cy="846"/>
          </a:xfrm>
        </p:grpSpPr>
        <p:sp>
          <p:nvSpPr>
            <p:cNvPr id="763038" name="Rectangle 158">
              <a:extLst>
                <a:ext uri="{FF2B5EF4-FFF2-40B4-BE49-F238E27FC236}">
                  <a16:creationId xmlns:a16="http://schemas.microsoft.com/office/drawing/2014/main" id="{FE08D258-8A6C-5E43-B3BF-7D04B689E8C5}"/>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39" name="AutoShape 159">
              <a:extLst>
                <a:ext uri="{FF2B5EF4-FFF2-40B4-BE49-F238E27FC236}">
                  <a16:creationId xmlns:a16="http://schemas.microsoft.com/office/drawing/2014/main" id="{9CC6F5B2-27F4-D141-8299-0EF957A4F421}"/>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40" name="Rectangle 160">
              <a:extLst>
                <a:ext uri="{FF2B5EF4-FFF2-40B4-BE49-F238E27FC236}">
                  <a16:creationId xmlns:a16="http://schemas.microsoft.com/office/drawing/2014/main" id="{1896ADE3-826C-3641-9AC4-DEECFFF9914D}"/>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41" name="Rectangle 161">
              <a:extLst>
                <a:ext uri="{FF2B5EF4-FFF2-40B4-BE49-F238E27FC236}">
                  <a16:creationId xmlns:a16="http://schemas.microsoft.com/office/drawing/2014/main" id="{F4BB5BCF-04A2-7648-8645-8DD7A6C5F221}"/>
                </a:ext>
              </a:extLst>
            </p:cNvPr>
            <p:cNvSpPr>
              <a:spLocks noChangeArrowheads="1"/>
            </p:cNvSpPr>
            <p:nvPr/>
          </p:nvSpPr>
          <p:spPr bwMode="auto">
            <a:xfrm>
              <a:off x="2562" y="2078"/>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YUSUF</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42" name="Line 162">
              <a:extLst>
                <a:ext uri="{FF2B5EF4-FFF2-40B4-BE49-F238E27FC236}">
                  <a16:creationId xmlns:a16="http://schemas.microsoft.com/office/drawing/2014/main" id="{9F669786-FFCF-BD49-A0A6-A2DA9DFFE993}"/>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43" name="Group 163">
            <a:extLst>
              <a:ext uri="{FF2B5EF4-FFF2-40B4-BE49-F238E27FC236}">
                <a16:creationId xmlns:a16="http://schemas.microsoft.com/office/drawing/2014/main" id="{AD865C9F-D43C-034E-AB91-756C1B4D69EA}"/>
              </a:ext>
            </a:extLst>
          </p:cNvPr>
          <p:cNvGrpSpPr>
            <a:grpSpLocks/>
          </p:cNvGrpSpPr>
          <p:nvPr/>
        </p:nvGrpSpPr>
        <p:grpSpPr bwMode="auto">
          <a:xfrm>
            <a:off x="3041650" y="2393950"/>
            <a:ext cx="2763838" cy="1343025"/>
            <a:chOff x="2412" y="2052"/>
            <a:chExt cx="1741" cy="846"/>
          </a:xfrm>
        </p:grpSpPr>
        <p:sp>
          <p:nvSpPr>
            <p:cNvPr id="763044" name="Rectangle 164">
              <a:extLst>
                <a:ext uri="{FF2B5EF4-FFF2-40B4-BE49-F238E27FC236}">
                  <a16:creationId xmlns:a16="http://schemas.microsoft.com/office/drawing/2014/main" id="{A78CDC96-5ED0-6E4F-86A3-930AEE1007AA}"/>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45" name="AutoShape 165">
              <a:extLst>
                <a:ext uri="{FF2B5EF4-FFF2-40B4-BE49-F238E27FC236}">
                  <a16:creationId xmlns:a16="http://schemas.microsoft.com/office/drawing/2014/main" id="{57A6704B-B3C2-C74D-B5FE-1C5E72603207}"/>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46" name="Rectangle 166">
              <a:extLst>
                <a:ext uri="{FF2B5EF4-FFF2-40B4-BE49-F238E27FC236}">
                  <a16:creationId xmlns:a16="http://schemas.microsoft.com/office/drawing/2014/main" id="{0A3F1EA9-56EE-6146-9402-0B5D532AF286}"/>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47" name="Rectangle 167">
              <a:extLst>
                <a:ext uri="{FF2B5EF4-FFF2-40B4-BE49-F238E27FC236}">
                  <a16:creationId xmlns:a16="http://schemas.microsoft.com/office/drawing/2014/main" id="{8E81813A-A44F-1A46-8E2B-115C2E5B150E}"/>
                </a:ext>
              </a:extLst>
            </p:cNvPr>
            <p:cNvSpPr>
              <a:spLocks noChangeArrowheads="1"/>
            </p:cNvSpPr>
            <p:nvPr/>
          </p:nvSpPr>
          <p:spPr bwMode="auto">
            <a:xfrm>
              <a:off x="2594" y="2078"/>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MUSA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48" name="Line 168">
              <a:extLst>
                <a:ext uri="{FF2B5EF4-FFF2-40B4-BE49-F238E27FC236}">
                  <a16:creationId xmlns:a16="http://schemas.microsoft.com/office/drawing/2014/main" id="{94EC6AB0-1DFC-6244-BB22-3BD282C0C33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49" name="Group 169">
            <a:extLst>
              <a:ext uri="{FF2B5EF4-FFF2-40B4-BE49-F238E27FC236}">
                <a16:creationId xmlns:a16="http://schemas.microsoft.com/office/drawing/2014/main" id="{46948C18-6281-D845-AD39-037D13FE1EBC}"/>
              </a:ext>
            </a:extLst>
          </p:cNvPr>
          <p:cNvGrpSpPr>
            <a:grpSpLocks/>
          </p:cNvGrpSpPr>
          <p:nvPr/>
        </p:nvGrpSpPr>
        <p:grpSpPr bwMode="auto">
          <a:xfrm>
            <a:off x="3308350" y="2698750"/>
            <a:ext cx="2763838" cy="1343025"/>
            <a:chOff x="2412" y="2052"/>
            <a:chExt cx="1741" cy="846"/>
          </a:xfrm>
        </p:grpSpPr>
        <p:sp>
          <p:nvSpPr>
            <p:cNvPr id="763050" name="Rectangle 170">
              <a:extLst>
                <a:ext uri="{FF2B5EF4-FFF2-40B4-BE49-F238E27FC236}">
                  <a16:creationId xmlns:a16="http://schemas.microsoft.com/office/drawing/2014/main" id="{C15874D8-1EE3-CC48-9CB7-3E83EDFB6A2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51" name="AutoShape 171">
              <a:extLst>
                <a:ext uri="{FF2B5EF4-FFF2-40B4-BE49-F238E27FC236}">
                  <a16:creationId xmlns:a16="http://schemas.microsoft.com/office/drawing/2014/main" id="{DF9B83C3-3903-744B-9E29-95EC8321289E}"/>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52" name="Rectangle 172">
              <a:extLst>
                <a:ext uri="{FF2B5EF4-FFF2-40B4-BE49-F238E27FC236}">
                  <a16:creationId xmlns:a16="http://schemas.microsoft.com/office/drawing/2014/main" id="{3194A6CD-0570-DC42-8980-49DE5E111909}"/>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53" name="Rectangle 173">
              <a:extLst>
                <a:ext uri="{FF2B5EF4-FFF2-40B4-BE49-F238E27FC236}">
                  <a16:creationId xmlns:a16="http://schemas.microsoft.com/office/drawing/2014/main" id="{A5A1ED73-8BBD-AD4D-9D81-74933F0078C9}"/>
                </a:ext>
              </a:extLst>
            </p:cNvPr>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YOSUA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54" name="Line 174">
              <a:extLst>
                <a:ext uri="{FF2B5EF4-FFF2-40B4-BE49-F238E27FC236}">
                  <a16:creationId xmlns:a16="http://schemas.microsoft.com/office/drawing/2014/main" id="{7DC90A0B-09DC-774A-A90F-3F741A646990}"/>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55" name="Group 175">
            <a:extLst>
              <a:ext uri="{FF2B5EF4-FFF2-40B4-BE49-F238E27FC236}">
                <a16:creationId xmlns:a16="http://schemas.microsoft.com/office/drawing/2014/main" id="{4EB57FE2-4FA1-7F46-B4AE-FBFE25926B9C}"/>
              </a:ext>
            </a:extLst>
          </p:cNvPr>
          <p:cNvGrpSpPr>
            <a:grpSpLocks/>
          </p:cNvGrpSpPr>
          <p:nvPr/>
        </p:nvGrpSpPr>
        <p:grpSpPr bwMode="auto">
          <a:xfrm>
            <a:off x="3587750" y="3003550"/>
            <a:ext cx="2763838" cy="1343025"/>
            <a:chOff x="2412" y="2052"/>
            <a:chExt cx="1741" cy="846"/>
          </a:xfrm>
        </p:grpSpPr>
        <p:sp>
          <p:nvSpPr>
            <p:cNvPr id="763056" name="Rectangle 176">
              <a:extLst>
                <a:ext uri="{FF2B5EF4-FFF2-40B4-BE49-F238E27FC236}">
                  <a16:creationId xmlns:a16="http://schemas.microsoft.com/office/drawing/2014/main" id="{592EFF0A-287D-E544-88B0-80758966C92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57" name="AutoShape 177">
              <a:extLst>
                <a:ext uri="{FF2B5EF4-FFF2-40B4-BE49-F238E27FC236}">
                  <a16:creationId xmlns:a16="http://schemas.microsoft.com/office/drawing/2014/main" id="{9C1EADC4-F75A-7E4C-A0A4-6F46A1A6A936}"/>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58" name="Rectangle 178">
              <a:extLst>
                <a:ext uri="{FF2B5EF4-FFF2-40B4-BE49-F238E27FC236}">
                  <a16:creationId xmlns:a16="http://schemas.microsoft.com/office/drawing/2014/main" id="{13A7C259-2DE5-604A-BAE1-E81AF0D11785}"/>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59" name="Rectangle 179">
              <a:extLst>
                <a:ext uri="{FF2B5EF4-FFF2-40B4-BE49-F238E27FC236}">
                  <a16:creationId xmlns:a16="http://schemas.microsoft.com/office/drawing/2014/main" id="{01F8E412-EF45-8C40-8C7F-DA2193B87B43}"/>
                </a:ext>
              </a:extLst>
            </p:cNvPr>
            <p:cNvSpPr>
              <a:spLocks noChangeArrowheads="1"/>
            </p:cNvSpPr>
            <p:nvPr/>
          </p:nvSpPr>
          <p:spPr bwMode="auto">
            <a:xfrm>
              <a:off x="2526" y="2078"/>
              <a:ext cx="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ANARKI</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60" name="Line 180">
              <a:extLst>
                <a:ext uri="{FF2B5EF4-FFF2-40B4-BE49-F238E27FC236}">
                  <a16:creationId xmlns:a16="http://schemas.microsoft.com/office/drawing/2014/main" id="{29CD6482-531D-654D-B292-99203D2E02B5}"/>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61" name="Group 181">
            <a:extLst>
              <a:ext uri="{FF2B5EF4-FFF2-40B4-BE49-F238E27FC236}">
                <a16:creationId xmlns:a16="http://schemas.microsoft.com/office/drawing/2014/main" id="{7F4F9219-E458-304F-B2D7-18CC358D560B}"/>
              </a:ext>
            </a:extLst>
          </p:cNvPr>
          <p:cNvGrpSpPr>
            <a:grpSpLocks/>
          </p:cNvGrpSpPr>
          <p:nvPr/>
        </p:nvGrpSpPr>
        <p:grpSpPr bwMode="auto">
          <a:xfrm>
            <a:off x="3870325" y="3321050"/>
            <a:ext cx="2773363" cy="1343025"/>
            <a:chOff x="2406" y="2052"/>
            <a:chExt cx="1747" cy="846"/>
          </a:xfrm>
        </p:grpSpPr>
        <p:sp>
          <p:nvSpPr>
            <p:cNvPr id="763062" name="Rectangle 182">
              <a:extLst>
                <a:ext uri="{FF2B5EF4-FFF2-40B4-BE49-F238E27FC236}">
                  <a16:creationId xmlns:a16="http://schemas.microsoft.com/office/drawing/2014/main" id="{819B4D01-EACC-9045-8F0E-E4232EB2BBA5}"/>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63" name="AutoShape 183">
              <a:extLst>
                <a:ext uri="{FF2B5EF4-FFF2-40B4-BE49-F238E27FC236}">
                  <a16:creationId xmlns:a16="http://schemas.microsoft.com/office/drawing/2014/main" id="{5ADB3319-9AAC-2A4E-9AD9-A7998086F704}"/>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64" name="Rectangle 184">
              <a:extLst>
                <a:ext uri="{FF2B5EF4-FFF2-40B4-BE49-F238E27FC236}">
                  <a16:creationId xmlns:a16="http://schemas.microsoft.com/office/drawing/2014/main" id="{3B99E389-9436-6E40-8D6D-0C23DD32E626}"/>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65" name="Rectangle 185">
              <a:extLst>
                <a:ext uri="{FF2B5EF4-FFF2-40B4-BE49-F238E27FC236}">
                  <a16:creationId xmlns:a16="http://schemas.microsoft.com/office/drawing/2014/main" id="{62C96734-C771-9E4F-97E0-04AABB089B29}"/>
                </a:ext>
              </a:extLst>
            </p:cNvPr>
            <p:cNvSpPr>
              <a:spLocks noChangeArrowheads="1"/>
            </p:cNvSpPr>
            <p:nvPr/>
          </p:nvSpPr>
          <p:spPr bwMode="auto">
            <a:xfrm>
              <a:off x="2406" y="2078"/>
              <a:ext cx="9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KERAJAAN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66" name="Line 186">
              <a:extLst>
                <a:ext uri="{FF2B5EF4-FFF2-40B4-BE49-F238E27FC236}">
                  <a16:creationId xmlns:a16="http://schemas.microsoft.com/office/drawing/2014/main" id="{3DBFF4F5-6785-2F4C-8243-86BE1680D24B}"/>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67" name="Group 187">
            <a:extLst>
              <a:ext uri="{FF2B5EF4-FFF2-40B4-BE49-F238E27FC236}">
                <a16:creationId xmlns:a16="http://schemas.microsoft.com/office/drawing/2014/main" id="{9589105B-E895-BF47-8C31-BEBB1D0E6E33}"/>
              </a:ext>
            </a:extLst>
          </p:cNvPr>
          <p:cNvGrpSpPr>
            <a:grpSpLocks/>
          </p:cNvGrpSpPr>
          <p:nvPr/>
        </p:nvGrpSpPr>
        <p:grpSpPr bwMode="auto">
          <a:xfrm>
            <a:off x="3914775" y="3676650"/>
            <a:ext cx="2970213" cy="1343025"/>
            <a:chOff x="2282" y="2052"/>
            <a:chExt cx="1871" cy="846"/>
          </a:xfrm>
        </p:grpSpPr>
        <p:sp>
          <p:nvSpPr>
            <p:cNvPr id="763068" name="Rectangle 188">
              <a:extLst>
                <a:ext uri="{FF2B5EF4-FFF2-40B4-BE49-F238E27FC236}">
                  <a16:creationId xmlns:a16="http://schemas.microsoft.com/office/drawing/2014/main" id="{81A19DCB-91A9-4D48-B11E-AFA1131A813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63069" name="AutoShape 189">
              <a:extLst>
                <a:ext uri="{FF2B5EF4-FFF2-40B4-BE49-F238E27FC236}">
                  <a16:creationId xmlns:a16="http://schemas.microsoft.com/office/drawing/2014/main" id="{4DCE3871-3957-BE4B-8170-BEF565AEF44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63070" name="Rectangle 190">
              <a:extLst>
                <a:ext uri="{FF2B5EF4-FFF2-40B4-BE49-F238E27FC236}">
                  <a16:creationId xmlns:a16="http://schemas.microsoft.com/office/drawing/2014/main" id="{6FD0FDB2-DCF6-4E49-B276-9A8B56EC0D7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63071" name="Rectangle 191">
              <a:extLst>
                <a:ext uri="{FF2B5EF4-FFF2-40B4-BE49-F238E27FC236}">
                  <a16:creationId xmlns:a16="http://schemas.microsoft.com/office/drawing/2014/main" id="{C1E240A8-83DE-D945-8440-F1239988D3BC}"/>
                </a:ext>
              </a:extLst>
            </p:cNvPr>
            <p:cNvSpPr>
              <a:spLocks noChangeArrowheads="1"/>
            </p:cNvSpPr>
            <p:nvPr/>
          </p:nvSpPr>
          <p:spPr bwMode="auto">
            <a:xfrm>
              <a:off x="2282" y="2078"/>
              <a:ext cx="1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PEMBUANGAN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63072" name="Line 192">
              <a:extLst>
                <a:ext uri="{FF2B5EF4-FFF2-40B4-BE49-F238E27FC236}">
                  <a16:creationId xmlns:a16="http://schemas.microsoft.com/office/drawing/2014/main" id="{CB3ECEAE-4777-564B-A5C3-869CB43311C3}"/>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3073" name="Group 193">
            <a:extLst>
              <a:ext uri="{FF2B5EF4-FFF2-40B4-BE49-F238E27FC236}">
                <a16:creationId xmlns:a16="http://schemas.microsoft.com/office/drawing/2014/main" id="{41971F7C-20DD-FA4B-BECF-0962FA521A2D}"/>
              </a:ext>
            </a:extLst>
          </p:cNvPr>
          <p:cNvGrpSpPr>
            <a:grpSpLocks/>
          </p:cNvGrpSpPr>
          <p:nvPr/>
        </p:nvGrpSpPr>
        <p:grpSpPr bwMode="auto">
          <a:xfrm>
            <a:off x="4425950" y="4011613"/>
            <a:ext cx="2760663" cy="1333500"/>
            <a:chOff x="2652" y="2271"/>
            <a:chExt cx="1739" cy="840"/>
          </a:xfrm>
        </p:grpSpPr>
        <p:sp>
          <p:nvSpPr>
            <p:cNvPr id="763074" name="Rectangle 194">
              <a:extLst>
                <a:ext uri="{FF2B5EF4-FFF2-40B4-BE49-F238E27FC236}">
                  <a16:creationId xmlns:a16="http://schemas.microsoft.com/office/drawing/2014/main" id="{5BC094A1-1AB7-CD43-9703-10CDD4C23986}"/>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763075" name="AutoShape 195">
              <a:extLst>
                <a:ext uri="{FF2B5EF4-FFF2-40B4-BE49-F238E27FC236}">
                  <a16:creationId xmlns:a16="http://schemas.microsoft.com/office/drawing/2014/main" id="{F6EA20E8-8AEC-6147-A279-1FAEBDF44D93}"/>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63076" name="Rectangle 196">
              <a:extLst>
                <a:ext uri="{FF2B5EF4-FFF2-40B4-BE49-F238E27FC236}">
                  <a16:creationId xmlns:a16="http://schemas.microsoft.com/office/drawing/2014/main" id="{FEEF9121-6592-C049-A8E2-9D9D273F053A}"/>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763077" name="Rectangle 197">
              <a:extLst>
                <a:ext uri="{FF2B5EF4-FFF2-40B4-BE49-F238E27FC236}">
                  <a16:creationId xmlns:a16="http://schemas.microsoft.com/office/drawing/2014/main" id="{2DD50D2D-321B-A945-9E00-C46CA33E102F}"/>
                </a:ext>
              </a:extLst>
            </p:cNvPr>
            <p:cNvSpPr>
              <a:spLocks noChangeArrowheads="1"/>
            </p:cNvSpPr>
            <p:nvPr/>
          </p:nvSpPr>
          <p:spPr bwMode="auto">
            <a:xfrm>
              <a:off x="2779" y="2298"/>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SENYAP</a:t>
              </a:r>
              <a:endParaRPr lang="en-US" altLang="en-US" b="1">
                <a:solidFill>
                  <a:srgbClr val="FFA27C"/>
                </a:solidFill>
                <a:effectLst>
                  <a:outerShdw blurRad="38100" dist="38100" dir="2700000" algn="tl">
                    <a:srgbClr val="000000"/>
                  </a:outerShdw>
                </a:effectLst>
                <a:latin typeface="Helvetica" pitchFamily="2" charset="0"/>
              </a:endParaRPr>
            </a:p>
          </p:txBody>
        </p:sp>
      </p:grpSp>
      <p:grpSp>
        <p:nvGrpSpPr>
          <p:cNvPr id="763078" name="Group 198">
            <a:extLst>
              <a:ext uri="{FF2B5EF4-FFF2-40B4-BE49-F238E27FC236}">
                <a16:creationId xmlns:a16="http://schemas.microsoft.com/office/drawing/2014/main" id="{2050279B-2ADC-A04E-9867-4B82F746EC7D}"/>
              </a:ext>
            </a:extLst>
          </p:cNvPr>
          <p:cNvGrpSpPr>
            <a:grpSpLocks/>
          </p:cNvGrpSpPr>
          <p:nvPr/>
        </p:nvGrpSpPr>
        <p:grpSpPr bwMode="auto">
          <a:xfrm>
            <a:off x="4692650" y="4360863"/>
            <a:ext cx="2762250" cy="1479550"/>
            <a:chOff x="3948" y="107"/>
            <a:chExt cx="1740" cy="932"/>
          </a:xfrm>
        </p:grpSpPr>
        <p:sp>
          <p:nvSpPr>
            <p:cNvPr id="763079" name="Rectangle 199">
              <a:extLst>
                <a:ext uri="{FF2B5EF4-FFF2-40B4-BE49-F238E27FC236}">
                  <a16:creationId xmlns:a16="http://schemas.microsoft.com/office/drawing/2014/main" id="{CA34F733-9389-2848-B360-7CEEBE2ED8FF}"/>
                </a:ext>
              </a:extLst>
            </p:cNvPr>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763080" name="AutoShape 200">
              <a:extLst>
                <a:ext uri="{FF2B5EF4-FFF2-40B4-BE49-F238E27FC236}">
                  <a16:creationId xmlns:a16="http://schemas.microsoft.com/office/drawing/2014/main" id="{A08CDE50-9C5A-4940-9C4A-2D89571FF41E}"/>
                </a:ext>
              </a:extLst>
            </p:cNvPr>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63081" name="Rectangle 201">
              <a:extLst>
                <a:ext uri="{FF2B5EF4-FFF2-40B4-BE49-F238E27FC236}">
                  <a16:creationId xmlns:a16="http://schemas.microsoft.com/office/drawing/2014/main" id="{68BED34E-1D62-D34F-9F63-62DF10F1F756}"/>
                </a:ext>
              </a:extLst>
            </p:cNvPr>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763082" name="Group 202">
              <a:extLst>
                <a:ext uri="{FF2B5EF4-FFF2-40B4-BE49-F238E27FC236}">
                  <a16:creationId xmlns:a16="http://schemas.microsoft.com/office/drawing/2014/main" id="{F083B25E-1F49-014B-97BC-59ED11601383}"/>
                </a:ext>
              </a:extLst>
            </p:cNvPr>
            <p:cNvGrpSpPr>
              <a:grpSpLocks/>
            </p:cNvGrpSpPr>
            <p:nvPr/>
          </p:nvGrpSpPr>
          <p:grpSpPr bwMode="auto">
            <a:xfrm>
              <a:off x="4040" y="130"/>
              <a:ext cx="787" cy="283"/>
              <a:chOff x="3068" y="3101"/>
              <a:chExt cx="616" cy="235"/>
            </a:xfrm>
          </p:grpSpPr>
          <p:sp>
            <p:nvSpPr>
              <p:cNvPr id="763083" name="Rectangle 203">
                <a:extLst>
                  <a:ext uri="{FF2B5EF4-FFF2-40B4-BE49-F238E27FC236}">
                    <a16:creationId xmlns:a16="http://schemas.microsoft.com/office/drawing/2014/main" id="{26B20392-190E-3845-8F1F-F2B9B0B0EACA}"/>
                  </a:ext>
                </a:extLst>
              </p:cNvPr>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790015"/>
                    </a:solidFill>
                    <a:effectLst/>
                    <a:latin typeface="Helvetica" pitchFamily="2" charset="0"/>
                  </a:rPr>
                  <a:t>   </a:t>
                </a:r>
                <a:endParaRPr lang="en-US" altLang="en-US" sz="4000" b="1">
                  <a:solidFill>
                    <a:srgbClr val="FFA27C"/>
                  </a:solidFill>
                  <a:effectLst>
                    <a:outerShdw blurRad="38100" dist="38100" dir="2700000" algn="tl">
                      <a:srgbClr val="000000"/>
                    </a:outerShdw>
                  </a:effectLst>
                  <a:latin typeface="Helvetica" pitchFamily="2" charset="0"/>
                </a:endParaRPr>
              </a:p>
            </p:txBody>
          </p:sp>
          <p:sp>
            <p:nvSpPr>
              <p:cNvPr id="763084" name="Rectangle 204">
                <a:extLst>
                  <a:ext uri="{FF2B5EF4-FFF2-40B4-BE49-F238E27FC236}">
                    <a16:creationId xmlns:a16="http://schemas.microsoft.com/office/drawing/2014/main" id="{6F08BEEA-8BB0-844B-AB8C-9F52BF128B44}"/>
                  </a:ext>
                </a:extLst>
              </p:cNvPr>
              <p:cNvSpPr>
                <a:spLocks noChangeArrowheads="1"/>
              </p:cNvSpPr>
              <p:nvPr/>
            </p:nvSpPr>
            <p:spPr bwMode="auto">
              <a:xfrm>
                <a:off x="3068" y="3101"/>
                <a:ext cx="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solidFill>
                      <a:srgbClr val="790015"/>
                    </a:solidFill>
                    <a:effectLst/>
                    <a:latin typeface="Helvetica" pitchFamily="2" charset="0"/>
                  </a:rPr>
                  <a:t>YESUS</a:t>
                </a:r>
                <a:endParaRPr lang="en-US" altLang="en-US" sz="4000" b="1">
                  <a:solidFill>
                    <a:srgbClr val="FFA27C"/>
                  </a:solidFill>
                  <a:effectLst>
                    <a:outerShdw blurRad="38100" dist="38100" dir="2700000" algn="tl">
                      <a:srgbClr val="000000"/>
                    </a:outerShdw>
                  </a:effectLst>
                  <a:latin typeface="Helvetica" pitchFamily="2" charset="0"/>
                </a:endParaRPr>
              </a:p>
            </p:txBody>
          </p:sp>
        </p:grpSp>
        <p:sp>
          <p:nvSpPr>
            <p:cNvPr id="763085" name="Line 205">
              <a:extLst>
                <a:ext uri="{FF2B5EF4-FFF2-40B4-BE49-F238E27FC236}">
                  <a16:creationId xmlns:a16="http://schemas.microsoft.com/office/drawing/2014/main" id="{881BF61A-BD9B-524A-9B15-1230C3EBFAAE}"/>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3086" name="Line 206">
              <a:extLst>
                <a:ext uri="{FF2B5EF4-FFF2-40B4-BE49-F238E27FC236}">
                  <a16:creationId xmlns:a16="http://schemas.microsoft.com/office/drawing/2014/main" id="{61AC5CB4-35AB-D542-B9B9-1F708F29A904}"/>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63025"/>
                                        </p:tgtEl>
                                        <p:attrNameLst>
                                          <p:attrName>style.visibility</p:attrName>
                                        </p:attrNameLst>
                                      </p:cBhvr>
                                      <p:to>
                                        <p:strVal val="visible"/>
                                      </p:to>
                                    </p:set>
                                    <p:animEffect transition="in" filter="dissolve">
                                      <p:cBhvr>
                                        <p:cTn id="7" dur="500"/>
                                        <p:tgtEl>
                                          <p:spTgt spid="763025"/>
                                        </p:tgtEl>
                                      </p:cBhvr>
                                    </p:animEffect>
                                  </p:childTnLst>
                                </p:cTn>
                              </p:par>
                            </p:childTnLst>
                          </p:cTn>
                        </p:par>
                        <p:par>
                          <p:cTn id="8" fill="hold" nodeType="afterGroup">
                            <p:stCondLst>
                              <p:cond delay="500"/>
                            </p:stCondLst>
                            <p:childTnLst>
                              <p:par>
                                <p:cTn id="9" presetID="9" presetClass="entr" presetSubtype="0" fill="hold" nodeType="afterEffect">
                                  <p:stCondLst>
                                    <p:cond delay="100"/>
                                  </p:stCondLst>
                                  <p:childTnLst>
                                    <p:set>
                                      <p:cBhvr>
                                        <p:cTn id="10" dur="1" fill="hold">
                                          <p:stCondLst>
                                            <p:cond delay="0"/>
                                          </p:stCondLst>
                                        </p:cTn>
                                        <p:tgtEl>
                                          <p:spTgt spid="763031"/>
                                        </p:tgtEl>
                                        <p:attrNameLst>
                                          <p:attrName>style.visibility</p:attrName>
                                        </p:attrNameLst>
                                      </p:cBhvr>
                                      <p:to>
                                        <p:strVal val="visible"/>
                                      </p:to>
                                    </p:set>
                                    <p:animEffect transition="in" filter="dissolve">
                                      <p:cBhvr>
                                        <p:cTn id="11" dur="500"/>
                                        <p:tgtEl>
                                          <p:spTgt spid="763031"/>
                                        </p:tgtEl>
                                      </p:cBhvr>
                                    </p:animEffect>
                                  </p:childTnLst>
                                </p:cTn>
                              </p:par>
                            </p:childTnLst>
                          </p:cTn>
                        </p:par>
                        <p:par>
                          <p:cTn id="12" fill="hold" nodeType="afterGroup">
                            <p:stCondLst>
                              <p:cond delay="1100"/>
                            </p:stCondLst>
                            <p:childTnLst>
                              <p:par>
                                <p:cTn id="13" presetID="9" presetClass="entr" presetSubtype="0" fill="hold" nodeType="afterEffect">
                                  <p:stCondLst>
                                    <p:cond delay="100"/>
                                  </p:stCondLst>
                                  <p:childTnLst>
                                    <p:set>
                                      <p:cBhvr>
                                        <p:cTn id="14" dur="1" fill="hold">
                                          <p:stCondLst>
                                            <p:cond delay="0"/>
                                          </p:stCondLst>
                                        </p:cTn>
                                        <p:tgtEl>
                                          <p:spTgt spid="763037"/>
                                        </p:tgtEl>
                                        <p:attrNameLst>
                                          <p:attrName>style.visibility</p:attrName>
                                        </p:attrNameLst>
                                      </p:cBhvr>
                                      <p:to>
                                        <p:strVal val="visible"/>
                                      </p:to>
                                    </p:set>
                                    <p:animEffect transition="in" filter="dissolve">
                                      <p:cBhvr>
                                        <p:cTn id="15" dur="500"/>
                                        <p:tgtEl>
                                          <p:spTgt spid="763037"/>
                                        </p:tgtEl>
                                      </p:cBhvr>
                                    </p:animEffect>
                                  </p:childTnLst>
                                </p:cTn>
                              </p:par>
                            </p:childTnLst>
                          </p:cTn>
                        </p:par>
                        <p:par>
                          <p:cTn id="16" fill="hold" nodeType="afterGroup">
                            <p:stCondLst>
                              <p:cond delay="1700"/>
                            </p:stCondLst>
                            <p:childTnLst>
                              <p:par>
                                <p:cTn id="17" presetID="9" presetClass="entr" presetSubtype="0" fill="hold" nodeType="afterEffect">
                                  <p:stCondLst>
                                    <p:cond delay="100"/>
                                  </p:stCondLst>
                                  <p:childTnLst>
                                    <p:set>
                                      <p:cBhvr>
                                        <p:cTn id="18" dur="1" fill="hold">
                                          <p:stCondLst>
                                            <p:cond delay="0"/>
                                          </p:stCondLst>
                                        </p:cTn>
                                        <p:tgtEl>
                                          <p:spTgt spid="763043"/>
                                        </p:tgtEl>
                                        <p:attrNameLst>
                                          <p:attrName>style.visibility</p:attrName>
                                        </p:attrNameLst>
                                      </p:cBhvr>
                                      <p:to>
                                        <p:strVal val="visible"/>
                                      </p:to>
                                    </p:set>
                                    <p:animEffect transition="in" filter="dissolve">
                                      <p:cBhvr>
                                        <p:cTn id="19" dur="500"/>
                                        <p:tgtEl>
                                          <p:spTgt spid="763043"/>
                                        </p:tgtEl>
                                      </p:cBhvr>
                                    </p:animEffect>
                                  </p:childTnLst>
                                </p:cTn>
                              </p:par>
                            </p:childTnLst>
                          </p:cTn>
                        </p:par>
                        <p:par>
                          <p:cTn id="20" fill="hold" nodeType="afterGroup">
                            <p:stCondLst>
                              <p:cond delay="2300"/>
                            </p:stCondLst>
                            <p:childTnLst>
                              <p:par>
                                <p:cTn id="21" presetID="9" presetClass="entr" presetSubtype="0" fill="hold" nodeType="afterEffect">
                                  <p:stCondLst>
                                    <p:cond delay="100"/>
                                  </p:stCondLst>
                                  <p:childTnLst>
                                    <p:set>
                                      <p:cBhvr>
                                        <p:cTn id="22" dur="1" fill="hold">
                                          <p:stCondLst>
                                            <p:cond delay="0"/>
                                          </p:stCondLst>
                                        </p:cTn>
                                        <p:tgtEl>
                                          <p:spTgt spid="763049"/>
                                        </p:tgtEl>
                                        <p:attrNameLst>
                                          <p:attrName>style.visibility</p:attrName>
                                        </p:attrNameLst>
                                      </p:cBhvr>
                                      <p:to>
                                        <p:strVal val="visible"/>
                                      </p:to>
                                    </p:set>
                                    <p:animEffect transition="in" filter="dissolve">
                                      <p:cBhvr>
                                        <p:cTn id="23" dur="500"/>
                                        <p:tgtEl>
                                          <p:spTgt spid="763049"/>
                                        </p:tgtEl>
                                      </p:cBhvr>
                                    </p:animEffect>
                                  </p:childTnLst>
                                </p:cTn>
                              </p:par>
                            </p:childTnLst>
                          </p:cTn>
                        </p:par>
                        <p:par>
                          <p:cTn id="24" fill="hold" nodeType="afterGroup">
                            <p:stCondLst>
                              <p:cond delay="2900"/>
                            </p:stCondLst>
                            <p:childTnLst>
                              <p:par>
                                <p:cTn id="25" presetID="9" presetClass="entr" presetSubtype="0" fill="hold" nodeType="afterEffect">
                                  <p:stCondLst>
                                    <p:cond delay="100"/>
                                  </p:stCondLst>
                                  <p:childTnLst>
                                    <p:set>
                                      <p:cBhvr>
                                        <p:cTn id="26" dur="1" fill="hold">
                                          <p:stCondLst>
                                            <p:cond delay="0"/>
                                          </p:stCondLst>
                                        </p:cTn>
                                        <p:tgtEl>
                                          <p:spTgt spid="763055"/>
                                        </p:tgtEl>
                                        <p:attrNameLst>
                                          <p:attrName>style.visibility</p:attrName>
                                        </p:attrNameLst>
                                      </p:cBhvr>
                                      <p:to>
                                        <p:strVal val="visible"/>
                                      </p:to>
                                    </p:set>
                                    <p:animEffect transition="in" filter="dissolve">
                                      <p:cBhvr>
                                        <p:cTn id="27" dur="500"/>
                                        <p:tgtEl>
                                          <p:spTgt spid="763055"/>
                                        </p:tgtEl>
                                      </p:cBhvr>
                                    </p:animEffect>
                                  </p:childTnLst>
                                </p:cTn>
                              </p:par>
                            </p:childTnLst>
                          </p:cTn>
                        </p:par>
                        <p:par>
                          <p:cTn id="28" fill="hold" nodeType="afterGroup">
                            <p:stCondLst>
                              <p:cond delay="3500"/>
                            </p:stCondLst>
                            <p:childTnLst>
                              <p:par>
                                <p:cTn id="29" presetID="9" presetClass="entr" presetSubtype="0" fill="hold" nodeType="afterEffect">
                                  <p:stCondLst>
                                    <p:cond delay="100"/>
                                  </p:stCondLst>
                                  <p:childTnLst>
                                    <p:set>
                                      <p:cBhvr>
                                        <p:cTn id="30" dur="1" fill="hold">
                                          <p:stCondLst>
                                            <p:cond delay="0"/>
                                          </p:stCondLst>
                                        </p:cTn>
                                        <p:tgtEl>
                                          <p:spTgt spid="763061"/>
                                        </p:tgtEl>
                                        <p:attrNameLst>
                                          <p:attrName>style.visibility</p:attrName>
                                        </p:attrNameLst>
                                      </p:cBhvr>
                                      <p:to>
                                        <p:strVal val="visible"/>
                                      </p:to>
                                    </p:set>
                                    <p:animEffect transition="in" filter="dissolve">
                                      <p:cBhvr>
                                        <p:cTn id="31" dur="500"/>
                                        <p:tgtEl>
                                          <p:spTgt spid="763061"/>
                                        </p:tgtEl>
                                      </p:cBhvr>
                                    </p:animEffect>
                                  </p:childTnLst>
                                </p:cTn>
                              </p:par>
                            </p:childTnLst>
                          </p:cTn>
                        </p:par>
                        <p:par>
                          <p:cTn id="32" fill="hold" nodeType="afterGroup">
                            <p:stCondLst>
                              <p:cond delay="4100"/>
                            </p:stCondLst>
                            <p:childTnLst>
                              <p:par>
                                <p:cTn id="33" presetID="9" presetClass="entr" presetSubtype="0" fill="hold" nodeType="afterEffect">
                                  <p:stCondLst>
                                    <p:cond delay="100"/>
                                  </p:stCondLst>
                                  <p:childTnLst>
                                    <p:set>
                                      <p:cBhvr>
                                        <p:cTn id="34" dur="1" fill="hold">
                                          <p:stCondLst>
                                            <p:cond delay="0"/>
                                          </p:stCondLst>
                                        </p:cTn>
                                        <p:tgtEl>
                                          <p:spTgt spid="763067"/>
                                        </p:tgtEl>
                                        <p:attrNameLst>
                                          <p:attrName>style.visibility</p:attrName>
                                        </p:attrNameLst>
                                      </p:cBhvr>
                                      <p:to>
                                        <p:strVal val="visible"/>
                                      </p:to>
                                    </p:set>
                                    <p:animEffect transition="in" filter="dissolve">
                                      <p:cBhvr>
                                        <p:cTn id="35" dur="500"/>
                                        <p:tgtEl>
                                          <p:spTgt spid="763067"/>
                                        </p:tgtEl>
                                      </p:cBhvr>
                                    </p:animEffect>
                                  </p:childTnLst>
                                </p:cTn>
                              </p:par>
                            </p:childTnLst>
                          </p:cTn>
                        </p:par>
                        <p:par>
                          <p:cTn id="36" fill="hold" nodeType="afterGroup">
                            <p:stCondLst>
                              <p:cond delay="4700"/>
                            </p:stCondLst>
                            <p:childTnLst>
                              <p:par>
                                <p:cTn id="37" presetID="9" presetClass="entr" presetSubtype="0" fill="hold" nodeType="afterEffect">
                                  <p:stCondLst>
                                    <p:cond delay="100"/>
                                  </p:stCondLst>
                                  <p:childTnLst>
                                    <p:set>
                                      <p:cBhvr>
                                        <p:cTn id="38" dur="1" fill="hold">
                                          <p:stCondLst>
                                            <p:cond delay="0"/>
                                          </p:stCondLst>
                                        </p:cTn>
                                        <p:tgtEl>
                                          <p:spTgt spid="763073"/>
                                        </p:tgtEl>
                                        <p:attrNameLst>
                                          <p:attrName>style.visibility</p:attrName>
                                        </p:attrNameLst>
                                      </p:cBhvr>
                                      <p:to>
                                        <p:strVal val="visible"/>
                                      </p:to>
                                    </p:set>
                                    <p:animEffect transition="in" filter="dissolve">
                                      <p:cBhvr>
                                        <p:cTn id="39" dur="500"/>
                                        <p:tgtEl>
                                          <p:spTgt spid="763073"/>
                                        </p:tgtEl>
                                      </p:cBhvr>
                                    </p:animEffect>
                                  </p:childTnLst>
                                </p:cTn>
                              </p:par>
                            </p:childTnLst>
                          </p:cTn>
                        </p:par>
                        <p:par>
                          <p:cTn id="40" fill="hold" nodeType="afterGroup">
                            <p:stCondLst>
                              <p:cond delay="5300"/>
                            </p:stCondLst>
                            <p:childTnLst>
                              <p:par>
                                <p:cTn id="41" presetID="9" presetClass="entr" presetSubtype="0" fill="hold" nodeType="afterEffect">
                                  <p:stCondLst>
                                    <p:cond delay="100"/>
                                  </p:stCondLst>
                                  <p:childTnLst>
                                    <p:set>
                                      <p:cBhvr>
                                        <p:cTn id="42" dur="1" fill="hold">
                                          <p:stCondLst>
                                            <p:cond delay="0"/>
                                          </p:stCondLst>
                                        </p:cTn>
                                        <p:tgtEl>
                                          <p:spTgt spid="763078"/>
                                        </p:tgtEl>
                                        <p:attrNameLst>
                                          <p:attrName>style.visibility</p:attrName>
                                        </p:attrNameLst>
                                      </p:cBhvr>
                                      <p:to>
                                        <p:strVal val="visible"/>
                                      </p:to>
                                    </p:set>
                                    <p:animEffect transition="in" filter="dissolve">
                                      <p:cBhvr>
                                        <p:cTn id="43" dur="500"/>
                                        <p:tgtEl>
                                          <p:spTgt spid="76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917" name="Freeform 205">
            <a:extLst>
              <a:ext uri="{FF2B5EF4-FFF2-40B4-BE49-F238E27FC236}">
                <a16:creationId xmlns:a16="http://schemas.microsoft.com/office/drawing/2014/main" id="{3A71C5AE-46AF-6748-B07F-34392E01D64C}"/>
              </a:ext>
            </a:extLst>
          </p:cNvPr>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918" name="Freeform 206">
            <a:extLst>
              <a:ext uri="{FF2B5EF4-FFF2-40B4-BE49-F238E27FC236}">
                <a16:creationId xmlns:a16="http://schemas.microsoft.com/office/drawing/2014/main" id="{024A6A4C-6AE2-424B-92AB-6AB9ED6E5E5B}"/>
              </a:ext>
            </a:extLst>
          </p:cNvPr>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919" name="Rectangle 207">
            <a:extLst>
              <a:ext uri="{FF2B5EF4-FFF2-40B4-BE49-F238E27FC236}">
                <a16:creationId xmlns:a16="http://schemas.microsoft.com/office/drawing/2014/main" id="{51273483-7173-3946-A915-374966BD7A24}"/>
              </a:ext>
            </a:extLst>
          </p:cNvPr>
          <p:cNvSpPr>
            <a:spLocks noChangeArrowheads="1"/>
          </p:cNvSpPr>
          <p:nvPr/>
        </p:nvSpPr>
        <p:spPr bwMode="auto">
          <a:xfrm>
            <a:off x="771525" y="3111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755920" name="Rectangle 208">
            <a:extLst>
              <a:ext uri="{FF2B5EF4-FFF2-40B4-BE49-F238E27FC236}">
                <a16:creationId xmlns:a16="http://schemas.microsoft.com/office/drawing/2014/main" id="{7E7FD099-8BA2-0749-99DE-7007EDF84769}"/>
              </a:ext>
            </a:extLst>
          </p:cNvPr>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755921" name="Line 209">
            <a:extLst>
              <a:ext uri="{FF2B5EF4-FFF2-40B4-BE49-F238E27FC236}">
                <a16:creationId xmlns:a16="http://schemas.microsoft.com/office/drawing/2014/main" id="{7634CB07-DEE6-6046-BC83-7502F952DCC1}"/>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755922" name="Picture 210">
            <a:extLst>
              <a:ext uri="{FF2B5EF4-FFF2-40B4-BE49-F238E27FC236}">
                <a16:creationId xmlns:a16="http://schemas.microsoft.com/office/drawing/2014/main" id="{666A6FD1-27C7-084B-BF43-86FABE9AA52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658813"/>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5923" name="Rectangle 211">
            <a:extLst>
              <a:ext uri="{FF2B5EF4-FFF2-40B4-BE49-F238E27FC236}">
                <a16:creationId xmlns:a16="http://schemas.microsoft.com/office/drawing/2014/main" id="{B290560D-B83B-6E46-8B95-E54B96DE7A11}"/>
              </a:ext>
            </a:extLst>
          </p:cNvPr>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5924" name="Text Box 212">
            <a:extLst>
              <a:ext uri="{FF2B5EF4-FFF2-40B4-BE49-F238E27FC236}">
                <a16:creationId xmlns:a16="http://schemas.microsoft.com/office/drawing/2014/main" id="{B81901FC-2F64-3E4C-BF61-54658C59DCA2}"/>
              </a:ext>
            </a:extLst>
          </p:cNvPr>
          <p:cNvSpPr txBox="1">
            <a:spLocks noChangeArrowheads="1"/>
          </p:cNvSpPr>
          <p:nvPr/>
        </p:nvSpPr>
        <p:spPr bwMode="auto">
          <a:xfrm>
            <a:off x="7620000" y="6164263"/>
            <a:ext cx="12890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hlink"/>
                </a:solidFill>
                <a:effectLst>
                  <a:outerShdw blurRad="38100" dist="38100" dir="2700000" algn="tl">
                    <a:srgbClr val="000000"/>
                  </a:outerShdw>
                </a:effectLst>
              </a:rPr>
              <a:t> </a:t>
            </a:r>
          </a:p>
        </p:txBody>
      </p:sp>
      <p:sp>
        <p:nvSpPr>
          <p:cNvPr id="755925" name="Text Box 213">
            <a:extLst>
              <a:ext uri="{FF2B5EF4-FFF2-40B4-BE49-F238E27FC236}">
                <a16:creationId xmlns:a16="http://schemas.microsoft.com/office/drawing/2014/main" id="{38296C89-64C7-2D4C-BECF-61916BAB2714}"/>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755926" name="Text Box 214">
            <a:extLst>
              <a:ext uri="{FF2B5EF4-FFF2-40B4-BE49-F238E27FC236}">
                <a16:creationId xmlns:a16="http://schemas.microsoft.com/office/drawing/2014/main" id="{3D6C1800-BC9C-B149-87D3-B84335F0EDD5}"/>
              </a:ext>
            </a:extLst>
          </p:cNvPr>
          <p:cNvSpPr txBox="1">
            <a:spLocks noChangeArrowheads="1"/>
          </p:cNvSpPr>
          <p:nvPr/>
        </p:nvSpPr>
        <p:spPr bwMode="auto">
          <a:xfrm>
            <a:off x="8483600" y="1590675"/>
            <a:ext cx="660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755927" name="Rectangle 215">
            <a:extLst>
              <a:ext uri="{FF2B5EF4-FFF2-40B4-BE49-F238E27FC236}">
                <a16:creationId xmlns:a16="http://schemas.microsoft.com/office/drawing/2014/main" id="{F6BEA2A9-696C-B04D-9102-A9071122B16F}"/>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12</a:t>
            </a:r>
          </a:p>
        </p:txBody>
      </p:sp>
      <p:sp>
        <p:nvSpPr>
          <p:cNvPr id="755928" name="AutoShape 216">
            <a:extLst>
              <a:ext uri="{FF2B5EF4-FFF2-40B4-BE49-F238E27FC236}">
                <a16:creationId xmlns:a16="http://schemas.microsoft.com/office/drawing/2014/main" id="{514AB73E-667F-3949-8971-2496C580E0DF}"/>
              </a:ext>
            </a:extLst>
          </p:cNvPr>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55929" name="Group 217">
            <a:extLst>
              <a:ext uri="{FF2B5EF4-FFF2-40B4-BE49-F238E27FC236}">
                <a16:creationId xmlns:a16="http://schemas.microsoft.com/office/drawing/2014/main" id="{0AC1C4EE-7CE7-FF4A-BABB-6187A59BAD68}"/>
              </a:ext>
            </a:extLst>
          </p:cNvPr>
          <p:cNvGrpSpPr>
            <a:grpSpLocks/>
          </p:cNvGrpSpPr>
          <p:nvPr/>
        </p:nvGrpSpPr>
        <p:grpSpPr bwMode="auto">
          <a:xfrm>
            <a:off x="2228850" y="1377950"/>
            <a:ext cx="2763838" cy="1343025"/>
            <a:chOff x="2412" y="2052"/>
            <a:chExt cx="1741" cy="846"/>
          </a:xfrm>
        </p:grpSpPr>
        <p:sp>
          <p:nvSpPr>
            <p:cNvPr id="755930" name="Rectangle 218">
              <a:extLst>
                <a:ext uri="{FF2B5EF4-FFF2-40B4-BE49-F238E27FC236}">
                  <a16:creationId xmlns:a16="http://schemas.microsoft.com/office/drawing/2014/main" id="{68272281-FAEB-B548-AE6C-9E62E60869C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31" name="AutoShape 219">
              <a:extLst>
                <a:ext uri="{FF2B5EF4-FFF2-40B4-BE49-F238E27FC236}">
                  <a16:creationId xmlns:a16="http://schemas.microsoft.com/office/drawing/2014/main" id="{10C40AE1-704E-E547-91C9-3F11E14F9C9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32" name="Rectangle 220">
              <a:extLst>
                <a:ext uri="{FF2B5EF4-FFF2-40B4-BE49-F238E27FC236}">
                  <a16:creationId xmlns:a16="http://schemas.microsoft.com/office/drawing/2014/main" id="{A6E51CF0-DFE5-364A-902C-B643CCED3AAD}"/>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33" name="Rectangle 221">
              <a:extLst>
                <a:ext uri="{FF2B5EF4-FFF2-40B4-BE49-F238E27FC236}">
                  <a16:creationId xmlns:a16="http://schemas.microsoft.com/office/drawing/2014/main" id="{A5F2D187-57AB-1D41-9D3B-E8CAE4BFB4EE}"/>
                </a:ext>
              </a:extLst>
            </p:cNvPr>
            <p:cNvSpPr>
              <a:spLocks noChangeArrowheads="1"/>
            </p:cNvSpPr>
            <p:nvPr/>
          </p:nvSpPr>
          <p:spPr bwMode="auto">
            <a:xfrm>
              <a:off x="2486" y="2078"/>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CIPTAAN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34" name="Line 222">
              <a:extLst>
                <a:ext uri="{FF2B5EF4-FFF2-40B4-BE49-F238E27FC236}">
                  <a16:creationId xmlns:a16="http://schemas.microsoft.com/office/drawing/2014/main" id="{FE8CF89C-3ADD-CB4F-842F-A5088D642F8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35" name="Group 223">
            <a:extLst>
              <a:ext uri="{FF2B5EF4-FFF2-40B4-BE49-F238E27FC236}">
                <a16:creationId xmlns:a16="http://schemas.microsoft.com/office/drawing/2014/main" id="{E5CA14FA-1EA8-6640-B9D6-5252CC0DA1C9}"/>
              </a:ext>
            </a:extLst>
          </p:cNvPr>
          <p:cNvGrpSpPr>
            <a:grpSpLocks/>
          </p:cNvGrpSpPr>
          <p:nvPr/>
        </p:nvGrpSpPr>
        <p:grpSpPr bwMode="auto">
          <a:xfrm>
            <a:off x="2470150" y="1733550"/>
            <a:ext cx="2763838" cy="1343025"/>
            <a:chOff x="2412" y="2052"/>
            <a:chExt cx="1741" cy="846"/>
          </a:xfrm>
        </p:grpSpPr>
        <p:sp>
          <p:nvSpPr>
            <p:cNvPr id="755936" name="Rectangle 224">
              <a:extLst>
                <a:ext uri="{FF2B5EF4-FFF2-40B4-BE49-F238E27FC236}">
                  <a16:creationId xmlns:a16="http://schemas.microsoft.com/office/drawing/2014/main" id="{354BADB2-F84A-9048-95EC-CB7AE646DD05}"/>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37" name="AutoShape 225">
              <a:extLst>
                <a:ext uri="{FF2B5EF4-FFF2-40B4-BE49-F238E27FC236}">
                  <a16:creationId xmlns:a16="http://schemas.microsoft.com/office/drawing/2014/main" id="{87AC8060-4CF0-984B-BCC9-B6A0E3CADF6B}"/>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38" name="Rectangle 226">
              <a:extLst>
                <a:ext uri="{FF2B5EF4-FFF2-40B4-BE49-F238E27FC236}">
                  <a16:creationId xmlns:a16="http://schemas.microsoft.com/office/drawing/2014/main" id="{D1B88CDF-370A-2844-A650-F085D00267BE}"/>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39" name="Rectangle 227">
              <a:extLst>
                <a:ext uri="{FF2B5EF4-FFF2-40B4-BE49-F238E27FC236}">
                  <a16:creationId xmlns:a16="http://schemas.microsoft.com/office/drawing/2014/main" id="{3E59FEDF-C1F5-BA4C-BD73-764AA91F77A8}"/>
                </a:ext>
              </a:extLst>
            </p:cNvPr>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ABRAHAM</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40" name="Line 228">
              <a:extLst>
                <a:ext uri="{FF2B5EF4-FFF2-40B4-BE49-F238E27FC236}">
                  <a16:creationId xmlns:a16="http://schemas.microsoft.com/office/drawing/2014/main" id="{97E178AE-FD95-1D4E-B856-A5FF3C79ED73}"/>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41" name="Group 229">
            <a:extLst>
              <a:ext uri="{FF2B5EF4-FFF2-40B4-BE49-F238E27FC236}">
                <a16:creationId xmlns:a16="http://schemas.microsoft.com/office/drawing/2014/main" id="{58C7AA22-55CE-FC45-B069-D489DF321E6E}"/>
              </a:ext>
            </a:extLst>
          </p:cNvPr>
          <p:cNvGrpSpPr>
            <a:grpSpLocks/>
          </p:cNvGrpSpPr>
          <p:nvPr/>
        </p:nvGrpSpPr>
        <p:grpSpPr bwMode="auto">
          <a:xfrm>
            <a:off x="2749550" y="2076450"/>
            <a:ext cx="2763838" cy="1343025"/>
            <a:chOff x="2412" y="2052"/>
            <a:chExt cx="1741" cy="846"/>
          </a:xfrm>
        </p:grpSpPr>
        <p:sp>
          <p:nvSpPr>
            <p:cNvPr id="755942" name="Rectangle 230">
              <a:extLst>
                <a:ext uri="{FF2B5EF4-FFF2-40B4-BE49-F238E27FC236}">
                  <a16:creationId xmlns:a16="http://schemas.microsoft.com/office/drawing/2014/main" id="{5806E8CA-5D7F-534F-B1EC-42A99E774C89}"/>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43" name="AutoShape 231">
              <a:extLst>
                <a:ext uri="{FF2B5EF4-FFF2-40B4-BE49-F238E27FC236}">
                  <a16:creationId xmlns:a16="http://schemas.microsoft.com/office/drawing/2014/main" id="{44740A40-42A9-0C4F-861E-3787231202E3}"/>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44" name="Rectangle 232">
              <a:extLst>
                <a:ext uri="{FF2B5EF4-FFF2-40B4-BE49-F238E27FC236}">
                  <a16:creationId xmlns:a16="http://schemas.microsoft.com/office/drawing/2014/main" id="{9758BEAC-7567-004E-9861-718FCB1E735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45" name="Rectangle 233">
              <a:extLst>
                <a:ext uri="{FF2B5EF4-FFF2-40B4-BE49-F238E27FC236}">
                  <a16:creationId xmlns:a16="http://schemas.microsoft.com/office/drawing/2014/main" id="{A52E1E7E-5304-454E-9F0A-F976C2FF79D4}"/>
                </a:ext>
              </a:extLst>
            </p:cNvPr>
            <p:cNvSpPr>
              <a:spLocks noChangeArrowheads="1"/>
            </p:cNvSpPr>
            <p:nvPr/>
          </p:nvSpPr>
          <p:spPr bwMode="auto">
            <a:xfrm>
              <a:off x="2562" y="2078"/>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YUSUF</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46" name="Line 234">
              <a:extLst>
                <a:ext uri="{FF2B5EF4-FFF2-40B4-BE49-F238E27FC236}">
                  <a16:creationId xmlns:a16="http://schemas.microsoft.com/office/drawing/2014/main" id="{CB1E635A-9785-3F40-81BC-277B599901B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47" name="Group 235">
            <a:extLst>
              <a:ext uri="{FF2B5EF4-FFF2-40B4-BE49-F238E27FC236}">
                <a16:creationId xmlns:a16="http://schemas.microsoft.com/office/drawing/2014/main" id="{29532AE0-213B-5A4C-AB65-EAA305692087}"/>
              </a:ext>
            </a:extLst>
          </p:cNvPr>
          <p:cNvGrpSpPr>
            <a:grpSpLocks/>
          </p:cNvGrpSpPr>
          <p:nvPr/>
        </p:nvGrpSpPr>
        <p:grpSpPr bwMode="auto">
          <a:xfrm>
            <a:off x="3041650" y="2393950"/>
            <a:ext cx="2763838" cy="1343025"/>
            <a:chOff x="2412" y="2052"/>
            <a:chExt cx="1741" cy="846"/>
          </a:xfrm>
        </p:grpSpPr>
        <p:sp>
          <p:nvSpPr>
            <p:cNvPr id="755948" name="Rectangle 236">
              <a:extLst>
                <a:ext uri="{FF2B5EF4-FFF2-40B4-BE49-F238E27FC236}">
                  <a16:creationId xmlns:a16="http://schemas.microsoft.com/office/drawing/2014/main" id="{EAAE3ACD-E53C-F04A-9D28-59CC7C08A02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49" name="AutoShape 237">
              <a:extLst>
                <a:ext uri="{FF2B5EF4-FFF2-40B4-BE49-F238E27FC236}">
                  <a16:creationId xmlns:a16="http://schemas.microsoft.com/office/drawing/2014/main" id="{2809A45B-7E89-1D47-83F0-290021A2548F}"/>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50" name="Rectangle 238">
              <a:extLst>
                <a:ext uri="{FF2B5EF4-FFF2-40B4-BE49-F238E27FC236}">
                  <a16:creationId xmlns:a16="http://schemas.microsoft.com/office/drawing/2014/main" id="{07DD01D4-F25E-384B-B04E-F4F1DFE021EE}"/>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51" name="Rectangle 239">
              <a:extLst>
                <a:ext uri="{FF2B5EF4-FFF2-40B4-BE49-F238E27FC236}">
                  <a16:creationId xmlns:a16="http://schemas.microsoft.com/office/drawing/2014/main" id="{CE735407-FE5D-B44D-895A-E8CD8DC57761}"/>
                </a:ext>
              </a:extLst>
            </p:cNvPr>
            <p:cNvSpPr>
              <a:spLocks noChangeArrowheads="1"/>
            </p:cNvSpPr>
            <p:nvPr/>
          </p:nvSpPr>
          <p:spPr bwMode="auto">
            <a:xfrm>
              <a:off x="2594" y="2078"/>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MUSA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52" name="Line 240">
              <a:extLst>
                <a:ext uri="{FF2B5EF4-FFF2-40B4-BE49-F238E27FC236}">
                  <a16:creationId xmlns:a16="http://schemas.microsoft.com/office/drawing/2014/main" id="{DA8979AB-DE43-8044-A3AB-809C81F321B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53" name="Group 241">
            <a:extLst>
              <a:ext uri="{FF2B5EF4-FFF2-40B4-BE49-F238E27FC236}">
                <a16:creationId xmlns:a16="http://schemas.microsoft.com/office/drawing/2014/main" id="{3A1E17F9-BD03-FF43-9CB7-62C778AFA59B}"/>
              </a:ext>
            </a:extLst>
          </p:cNvPr>
          <p:cNvGrpSpPr>
            <a:grpSpLocks/>
          </p:cNvGrpSpPr>
          <p:nvPr/>
        </p:nvGrpSpPr>
        <p:grpSpPr bwMode="auto">
          <a:xfrm>
            <a:off x="3308350" y="2698750"/>
            <a:ext cx="2763838" cy="1343025"/>
            <a:chOff x="2412" y="2052"/>
            <a:chExt cx="1741" cy="846"/>
          </a:xfrm>
        </p:grpSpPr>
        <p:sp>
          <p:nvSpPr>
            <p:cNvPr id="755954" name="Rectangle 242">
              <a:extLst>
                <a:ext uri="{FF2B5EF4-FFF2-40B4-BE49-F238E27FC236}">
                  <a16:creationId xmlns:a16="http://schemas.microsoft.com/office/drawing/2014/main" id="{A27C117D-48D3-574C-AB92-8476D9DF33C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55" name="AutoShape 243">
              <a:extLst>
                <a:ext uri="{FF2B5EF4-FFF2-40B4-BE49-F238E27FC236}">
                  <a16:creationId xmlns:a16="http://schemas.microsoft.com/office/drawing/2014/main" id="{FFF7185A-8486-6249-A253-269EDDCE7D2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56" name="Rectangle 244">
              <a:extLst>
                <a:ext uri="{FF2B5EF4-FFF2-40B4-BE49-F238E27FC236}">
                  <a16:creationId xmlns:a16="http://schemas.microsoft.com/office/drawing/2014/main" id="{71614108-4DA7-694A-A6CE-E94E47619DF3}"/>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57" name="Rectangle 245">
              <a:extLst>
                <a:ext uri="{FF2B5EF4-FFF2-40B4-BE49-F238E27FC236}">
                  <a16:creationId xmlns:a16="http://schemas.microsoft.com/office/drawing/2014/main" id="{5581C725-F892-3840-BEDC-25C0785919B6}"/>
                </a:ext>
              </a:extLst>
            </p:cNvPr>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YOSUA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58" name="Line 246">
              <a:extLst>
                <a:ext uri="{FF2B5EF4-FFF2-40B4-BE49-F238E27FC236}">
                  <a16:creationId xmlns:a16="http://schemas.microsoft.com/office/drawing/2014/main" id="{62B78641-79C4-9443-B53A-1CBF8352B5D4}"/>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59" name="Group 247">
            <a:extLst>
              <a:ext uri="{FF2B5EF4-FFF2-40B4-BE49-F238E27FC236}">
                <a16:creationId xmlns:a16="http://schemas.microsoft.com/office/drawing/2014/main" id="{8F581D77-10FC-5C4B-951C-E4BB146760C1}"/>
              </a:ext>
            </a:extLst>
          </p:cNvPr>
          <p:cNvGrpSpPr>
            <a:grpSpLocks/>
          </p:cNvGrpSpPr>
          <p:nvPr/>
        </p:nvGrpSpPr>
        <p:grpSpPr bwMode="auto">
          <a:xfrm>
            <a:off x="3587750" y="3003550"/>
            <a:ext cx="2763838" cy="1343025"/>
            <a:chOff x="2412" y="2052"/>
            <a:chExt cx="1741" cy="846"/>
          </a:xfrm>
        </p:grpSpPr>
        <p:sp>
          <p:nvSpPr>
            <p:cNvPr id="755960" name="Rectangle 248">
              <a:extLst>
                <a:ext uri="{FF2B5EF4-FFF2-40B4-BE49-F238E27FC236}">
                  <a16:creationId xmlns:a16="http://schemas.microsoft.com/office/drawing/2014/main" id="{E58B13D4-08B2-9B44-B2A4-D5EC7B8321A7}"/>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61" name="AutoShape 249">
              <a:extLst>
                <a:ext uri="{FF2B5EF4-FFF2-40B4-BE49-F238E27FC236}">
                  <a16:creationId xmlns:a16="http://schemas.microsoft.com/office/drawing/2014/main" id="{8C751A9E-24C7-DD4F-8D95-301FC2CEFDC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62" name="Rectangle 250">
              <a:extLst>
                <a:ext uri="{FF2B5EF4-FFF2-40B4-BE49-F238E27FC236}">
                  <a16:creationId xmlns:a16="http://schemas.microsoft.com/office/drawing/2014/main" id="{515A282E-A999-F84A-B371-2BADB70C48A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63" name="Rectangle 251">
              <a:extLst>
                <a:ext uri="{FF2B5EF4-FFF2-40B4-BE49-F238E27FC236}">
                  <a16:creationId xmlns:a16="http://schemas.microsoft.com/office/drawing/2014/main" id="{A2D71888-3E7E-904C-B791-EE972F0DD26D}"/>
                </a:ext>
              </a:extLst>
            </p:cNvPr>
            <p:cNvSpPr>
              <a:spLocks noChangeArrowheads="1"/>
            </p:cNvSpPr>
            <p:nvPr/>
          </p:nvSpPr>
          <p:spPr bwMode="auto">
            <a:xfrm>
              <a:off x="2586" y="2078"/>
              <a:ext cx="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ANARKI</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64" name="Line 252">
              <a:extLst>
                <a:ext uri="{FF2B5EF4-FFF2-40B4-BE49-F238E27FC236}">
                  <a16:creationId xmlns:a16="http://schemas.microsoft.com/office/drawing/2014/main" id="{D41898E0-C9DB-114F-AEA2-A7FC914D591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65" name="Group 253">
            <a:extLst>
              <a:ext uri="{FF2B5EF4-FFF2-40B4-BE49-F238E27FC236}">
                <a16:creationId xmlns:a16="http://schemas.microsoft.com/office/drawing/2014/main" id="{B000815D-C60F-044A-914C-9C4382ABDC22}"/>
              </a:ext>
            </a:extLst>
          </p:cNvPr>
          <p:cNvGrpSpPr>
            <a:grpSpLocks/>
          </p:cNvGrpSpPr>
          <p:nvPr/>
        </p:nvGrpSpPr>
        <p:grpSpPr bwMode="auto">
          <a:xfrm>
            <a:off x="3870325" y="3321050"/>
            <a:ext cx="2773363" cy="1343025"/>
            <a:chOff x="2406" y="2052"/>
            <a:chExt cx="1747" cy="846"/>
          </a:xfrm>
        </p:grpSpPr>
        <p:sp>
          <p:nvSpPr>
            <p:cNvPr id="755966" name="Rectangle 254">
              <a:extLst>
                <a:ext uri="{FF2B5EF4-FFF2-40B4-BE49-F238E27FC236}">
                  <a16:creationId xmlns:a16="http://schemas.microsoft.com/office/drawing/2014/main" id="{5E4AC165-63FE-804E-AC45-091C0230B77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67" name="AutoShape 255">
              <a:extLst>
                <a:ext uri="{FF2B5EF4-FFF2-40B4-BE49-F238E27FC236}">
                  <a16:creationId xmlns:a16="http://schemas.microsoft.com/office/drawing/2014/main" id="{894745AC-E0AF-C046-B7CE-FAAF418F6D4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68" name="Rectangle 256">
              <a:extLst>
                <a:ext uri="{FF2B5EF4-FFF2-40B4-BE49-F238E27FC236}">
                  <a16:creationId xmlns:a16="http://schemas.microsoft.com/office/drawing/2014/main" id="{958FD884-C36D-4447-9B72-2F0DF88EC4ED}"/>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69" name="Rectangle 257">
              <a:extLst>
                <a:ext uri="{FF2B5EF4-FFF2-40B4-BE49-F238E27FC236}">
                  <a16:creationId xmlns:a16="http://schemas.microsoft.com/office/drawing/2014/main" id="{D04AABEB-521F-E64D-BF7D-8537B1EA27C7}"/>
                </a:ext>
              </a:extLst>
            </p:cNvPr>
            <p:cNvSpPr>
              <a:spLocks noChangeArrowheads="1"/>
            </p:cNvSpPr>
            <p:nvPr/>
          </p:nvSpPr>
          <p:spPr bwMode="auto">
            <a:xfrm>
              <a:off x="2406" y="2078"/>
              <a:ext cx="9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KERAJAAN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70" name="Line 258">
              <a:extLst>
                <a:ext uri="{FF2B5EF4-FFF2-40B4-BE49-F238E27FC236}">
                  <a16:creationId xmlns:a16="http://schemas.microsoft.com/office/drawing/2014/main" id="{04C9389F-CA4A-864B-9E2B-71B3F2CA3EA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71" name="Group 259">
            <a:extLst>
              <a:ext uri="{FF2B5EF4-FFF2-40B4-BE49-F238E27FC236}">
                <a16:creationId xmlns:a16="http://schemas.microsoft.com/office/drawing/2014/main" id="{54FED827-CF16-E244-B213-3A6DDA01AD55}"/>
              </a:ext>
            </a:extLst>
          </p:cNvPr>
          <p:cNvGrpSpPr>
            <a:grpSpLocks/>
          </p:cNvGrpSpPr>
          <p:nvPr/>
        </p:nvGrpSpPr>
        <p:grpSpPr bwMode="auto">
          <a:xfrm>
            <a:off x="3914775" y="3676650"/>
            <a:ext cx="2970213" cy="1343025"/>
            <a:chOff x="2282" y="2052"/>
            <a:chExt cx="1871" cy="846"/>
          </a:xfrm>
        </p:grpSpPr>
        <p:sp>
          <p:nvSpPr>
            <p:cNvPr id="755972" name="Rectangle 260">
              <a:extLst>
                <a:ext uri="{FF2B5EF4-FFF2-40B4-BE49-F238E27FC236}">
                  <a16:creationId xmlns:a16="http://schemas.microsoft.com/office/drawing/2014/main" id="{BFF2BB35-5EB9-6245-A9A7-B8432F2C036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973" name="AutoShape 261">
              <a:extLst>
                <a:ext uri="{FF2B5EF4-FFF2-40B4-BE49-F238E27FC236}">
                  <a16:creationId xmlns:a16="http://schemas.microsoft.com/office/drawing/2014/main" id="{AA521EB4-8991-D842-B59D-935FA2DFEEA1}"/>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74" name="Rectangle 262">
              <a:extLst>
                <a:ext uri="{FF2B5EF4-FFF2-40B4-BE49-F238E27FC236}">
                  <a16:creationId xmlns:a16="http://schemas.microsoft.com/office/drawing/2014/main" id="{B1E6B2FA-3A41-DE49-8B8B-1ED2325961F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75" name="Rectangle 263">
              <a:extLst>
                <a:ext uri="{FF2B5EF4-FFF2-40B4-BE49-F238E27FC236}">
                  <a16:creationId xmlns:a16="http://schemas.microsoft.com/office/drawing/2014/main" id="{F54ABEFB-82D7-5049-BAD5-B0D1554967AF}"/>
                </a:ext>
              </a:extLst>
            </p:cNvPr>
            <p:cNvSpPr>
              <a:spLocks noChangeArrowheads="1"/>
            </p:cNvSpPr>
            <p:nvPr/>
          </p:nvSpPr>
          <p:spPr bwMode="auto">
            <a:xfrm>
              <a:off x="2282" y="2078"/>
              <a:ext cx="1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PEMBUANGAN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755976" name="Line 264">
              <a:extLst>
                <a:ext uri="{FF2B5EF4-FFF2-40B4-BE49-F238E27FC236}">
                  <a16:creationId xmlns:a16="http://schemas.microsoft.com/office/drawing/2014/main" id="{D0B1F9D3-BBAB-CD45-929D-8E6E0FE54F1D}"/>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5977" name="Group 265">
            <a:extLst>
              <a:ext uri="{FF2B5EF4-FFF2-40B4-BE49-F238E27FC236}">
                <a16:creationId xmlns:a16="http://schemas.microsoft.com/office/drawing/2014/main" id="{A062982C-C6C9-9241-9CE2-2813EA3EFE37}"/>
              </a:ext>
            </a:extLst>
          </p:cNvPr>
          <p:cNvGrpSpPr>
            <a:grpSpLocks/>
          </p:cNvGrpSpPr>
          <p:nvPr/>
        </p:nvGrpSpPr>
        <p:grpSpPr bwMode="auto">
          <a:xfrm>
            <a:off x="4425950" y="4011613"/>
            <a:ext cx="2760663" cy="1333500"/>
            <a:chOff x="2652" y="2271"/>
            <a:chExt cx="1739" cy="840"/>
          </a:xfrm>
        </p:grpSpPr>
        <p:sp>
          <p:nvSpPr>
            <p:cNvPr id="755978" name="Rectangle 266">
              <a:extLst>
                <a:ext uri="{FF2B5EF4-FFF2-40B4-BE49-F238E27FC236}">
                  <a16:creationId xmlns:a16="http://schemas.microsoft.com/office/drawing/2014/main" id="{EFE0CB7B-619C-4549-B0AC-4E6542EBBB30}"/>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755979" name="AutoShape 267">
              <a:extLst>
                <a:ext uri="{FF2B5EF4-FFF2-40B4-BE49-F238E27FC236}">
                  <a16:creationId xmlns:a16="http://schemas.microsoft.com/office/drawing/2014/main" id="{E374F9E0-0F4E-2644-8793-9788B0C0F141}"/>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980" name="Rectangle 268">
              <a:extLst>
                <a:ext uri="{FF2B5EF4-FFF2-40B4-BE49-F238E27FC236}">
                  <a16:creationId xmlns:a16="http://schemas.microsoft.com/office/drawing/2014/main" id="{82C7FDEA-D8D4-BF45-B210-BC308402EBA8}"/>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755981" name="Rectangle 269">
              <a:extLst>
                <a:ext uri="{FF2B5EF4-FFF2-40B4-BE49-F238E27FC236}">
                  <a16:creationId xmlns:a16="http://schemas.microsoft.com/office/drawing/2014/main" id="{6D1F6308-7678-C244-8F27-BA4742383709}"/>
                </a:ext>
              </a:extLst>
            </p:cNvPr>
            <p:cNvSpPr>
              <a:spLocks noChangeArrowheads="1"/>
            </p:cNvSpPr>
            <p:nvPr/>
          </p:nvSpPr>
          <p:spPr bwMode="auto">
            <a:xfrm>
              <a:off x="2779" y="2298"/>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SENYAP</a:t>
              </a:r>
              <a:endParaRPr lang="en-US" altLang="en-US" b="1">
                <a:solidFill>
                  <a:srgbClr val="FFA27C"/>
                </a:solidFill>
                <a:effectLst>
                  <a:outerShdw blurRad="38100" dist="38100" dir="2700000" algn="tl">
                    <a:srgbClr val="000000"/>
                  </a:outerShdw>
                </a:effectLst>
                <a:latin typeface="Helvetica" pitchFamily="2" charset="0"/>
              </a:endParaRPr>
            </a:p>
          </p:txBody>
        </p:sp>
      </p:grpSp>
      <p:grpSp>
        <p:nvGrpSpPr>
          <p:cNvPr id="755982" name="Group 270">
            <a:extLst>
              <a:ext uri="{FF2B5EF4-FFF2-40B4-BE49-F238E27FC236}">
                <a16:creationId xmlns:a16="http://schemas.microsoft.com/office/drawing/2014/main" id="{37609935-FBC7-444C-BA0A-6C6982F35BEA}"/>
              </a:ext>
            </a:extLst>
          </p:cNvPr>
          <p:cNvGrpSpPr>
            <a:grpSpLocks/>
          </p:cNvGrpSpPr>
          <p:nvPr/>
        </p:nvGrpSpPr>
        <p:grpSpPr bwMode="auto">
          <a:xfrm>
            <a:off x="4692650" y="4360863"/>
            <a:ext cx="2762250" cy="1479550"/>
            <a:chOff x="3948" y="107"/>
            <a:chExt cx="1740" cy="932"/>
          </a:xfrm>
        </p:grpSpPr>
        <p:sp>
          <p:nvSpPr>
            <p:cNvPr id="755983" name="Rectangle 271">
              <a:extLst>
                <a:ext uri="{FF2B5EF4-FFF2-40B4-BE49-F238E27FC236}">
                  <a16:creationId xmlns:a16="http://schemas.microsoft.com/office/drawing/2014/main" id="{0672FD5A-8F8D-EC4A-A72F-475C1A63AAA6}"/>
                </a:ext>
              </a:extLst>
            </p:cNvPr>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755984" name="AutoShape 272">
              <a:extLst>
                <a:ext uri="{FF2B5EF4-FFF2-40B4-BE49-F238E27FC236}">
                  <a16:creationId xmlns:a16="http://schemas.microsoft.com/office/drawing/2014/main" id="{9B3A3F32-0C42-8E46-BEDF-F010F7DE7AC4}"/>
                </a:ext>
              </a:extLst>
            </p:cNvPr>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985" name="Rectangle 273">
              <a:extLst>
                <a:ext uri="{FF2B5EF4-FFF2-40B4-BE49-F238E27FC236}">
                  <a16:creationId xmlns:a16="http://schemas.microsoft.com/office/drawing/2014/main" id="{CA8F1D6B-7727-6D4C-BB00-5ABE15DB954D}"/>
                </a:ext>
              </a:extLst>
            </p:cNvPr>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755986" name="Group 274">
              <a:extLst>
                <a:ext uri="{FF2B5EF4-FFF2-40B4-BE49-F238E27FC236}">
                  <a16:creationId xmlns:a16="http://schemas.microsoft.com/office/drawing/2014/main" id="{E729A8FD-DF7A-5C45-87F0-D5611E57FA3A}"/>
                </a:ext>
              </a:extLst>
            </p:cNvPr>
            <p:cNvGrpSpPr>
              <a:grpSpLocks/>
            </p:cNvGrpSpPr>
            <p:nvPr/>
          </p:nvGrpSpPr>
          <p:grpSpPr bwMode="auto">
            <a:xfrm>
              <a:off x="4040" y="130"/>
              <a:ext cx="787" cy="283"/>
              <a:chOff x="3068" y="3101"/>
              <a:chExt cx="616" cy="235"/>
            </a:xfrm>
          </p:grpSpPr>
          <p:sp>
            <p:nvSpPr>
              <p:cNvPr id="755987" name="Rectangle 275">
                <a:extLst>
                  <a:ext uri="{FF2B5EF4-FFF2-40B4-BE49-F238E27FC236}">
                    <a16:creationId xmlns:a16="http://schemas.microsoft.com/office/drawing/2014/main" id="{C97D6E8A-37C7-EE40-9DAA-0E4D0CE37D7C}"/>
                  </a:ext>
                </a:extLst>
              </p:cNvPr>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790015"/>
                    </a:solidFill>
                    <a:effectLst/>
                    <a:latin typeface="Helvetica" pitchFamily="2" charset="0"/>
                  </a:rPr>
                  <a:t>   </a:t>
                </a:r>
                <a:endParaRPr lang="en-US" altLang="en-US" sz="4000" b="1">
                  <a:solidFill>
                    <a:srgbClr val="FFA27C"/>
                  </a:solidFill>
                  <a:effectLst>
                    <a:outerShdw blurRad="38100" dist="38100" dir="2700000" algn="tl">
                      <a:srgbClr val="000000"/>
                    </a:outerShdw>
                  </a:effectLst>
                  <a:latin typeface="Helvetica" pitchFamily="2" charset="0"/>
                </a:endParaRPr>
              </a:p>
            </p:txBody>
          </p:sp>
          <p:sp>
            <p:nvSpPr>
              <p:cNvPr id="755988" name="Rectangle 276">
                <a:extLst>
                  <a:ext uri="{FF2B5EF4-FFF2-40B4-BE49-F238E27FC236}">
                    <a16:creationId xmlns:a16="http://schemas.microsoft.com/office/drawing/2014/main" id="{DEF5E643-0662-FE4C-B91F-85ECBB1AB09F}"/>
                  </a:ext>
                </a:extLst>
              </p:cNvPr>
              <p:cNvSpPr>
                <a:spLocks noChangeArrowheads="1"/>
              </p:cNvSpPr>
              <p:nvPr/>
            </p:nvSpPr>
            <p:spPr bwMode="auto">
              <a:xfrm>
                <a:off x="3068" y="3101"/>
                <a:ext cx="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solidFill>
                      <a:srgbClr val="790015"/>
                    </a:solidFill>
                    <a:effectLst/>
                    <a:latin typeface="Helvetica" pitchFamily="2" charset="0"/>
                  </a:rPr>
                  <a:t>YESUS</a:t>
                </a:r>
                <a:endParaRPr lang="en-US" altLang="en-US" sz="4000" b="1">
                  <a:solidFill>
                    <a:srgbClr val="FFA27C"/>
                  </a:solidFill>
                  <a:effectLst>
                    <a:outerShdw blurRad="38100" dist="38100" dir="2700000" algn="tl">
                      <a:srgbClr val="000000"/>
                    </a:outerShdw>
                  </a:effectLst>
                  <a:latin typeface="Helvetica" pitchFamily="2" charset="0"/>
                </a:endParaRPr>
              </a:p>
            </p:txBody>
          </p:sp>
        </p:grpSp>
        <p:sp>
          <p:nvSpPr>
            <p:cNvPr id="755989" name="Line 277">
              <a:extLst>
                <a:ext uri="{FF2B5EF4-FFF2-40B4-BE49-F238E27FC236}">
                  <a16:creationId xmlns:a16="http://schemas.microsoft.com/office/drawing/2014/main" id="{F1F641A3-B2B5-FC4D-ACAA-43CC9DB3AB31}"/>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5990" name="Line 278">
              <a:extLst>
                <a:ext uri="{FF2B5EF4-FFF2-40B4-BE49-F238E27FC236}">
                  <a16:creationId xmlns:a16="http://schemas.microsoft.com/office/drawing/2014/main" id="{65312DE9-0E55-D141-AE8E-2414DB92E4F3}"/>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55928"/>
                                        </p:tgtEl>
                                        <p:attrNameLst>
                                          <p:attrName>style.visibility</p:attrName>
                                        </p:attrNameLst>
                                      </p:cBhvr>
                                      <p:to>
                                        <p:strVal val="visible"/>
                                      </p:to>
                                    </p:set>
                                    <p:anim calcmode="lin" valueType="num">
                                      <p:cBhvr additive="base">
                                        <p:cTn id="7" dur="500" fill="hold"/>
                                        <p:tgtEl>
                                          <p:spTgt spid="755928"/>
                                        </p:tgtEl>
                                        <p:attrNameLst>
                                          <p:attrName>ppt_x</p:attrName>
                                        </p:attrNameLst>
                                      </p:cBhvr>
                                      <p:tavLst>
                                        <p:tav tm="0">
                                          <p:val>
                                            <p:strVal val="0-#ppt_w/2"/>
                                          </p:val>
                                        </p:tav>
                                        <p:tav tm="100000">
                                          <p:val>
                                            <p:strVal val="#ppt_x"/>
                                          </p:val>
                                        </p:tav>
                                      </p:tavLst>
                                    </p:anim>
                                    <p:anim calcmode="lin" valueType="num">
                                      <p:cBhvr additive="base">
                                        <p:cTn id="8" dur="500" fill="hold"/>
                                        <p:tgtEl>
                                          <p:spTgt spid="7559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755929"/>
                                        </p:tgtEl>
                                        <p:attrNameLst>
                                          <p:attrName>style.visibility</p:attrName>
                                        </p:attrNameLst>
                                      </p:cBhvr>
                                      <p:to>
                                        <p:strVal val="visible"/>
                                      </p:to>
                                    </p:set>
                                    <p:animEffect transition="in" filter="dissolve">
                                      <p:cBhvr>
                                        <p:cTn id="12" dur="500"/>
                                        <p:tgtEl>
                                          <p:spTgt spid="755929"/>
                                        </p:tgtEl>
                                      </p:cBhvr>
                                    </p:animEffect>
                                  </p:childTnLst>
                                </p:cTn>
                              </p:par>
                            </p:childTnLst>
                          </p:cTn>
                        </p:par>
                        <p:par>
                          <p:cTn id="13" fill="hold" nodeType="afterGroup">
                            <p:stCondLst>
                              <p:cond delay="1000"/>
                            </p:stCondLst>
                            <p:childTnLst>
                              <p:par>
                                <p:cTn id="14" presetID="9" presetClass="entr" presetSubtype="0" fill="hold" nodeType="afterEffect">
                                  <p:stCondLst>
                                    <p:cond delay="100"/>
                                  </p:stCondLst>
                                  <p:childTnLst>
                                    <p:set>
                                      <p:cBhvr>
                                        <p:cTn id="15" dur="1" fill="hold">
                                          <p:stCondLst>
                                            <p:cond delay="0"/>
                                          </p:stCondLst>
                                        </p:cTn>
                                        <p:tgtEl>
                                          <p:spTgt spid="755935"/>
                                        </p:tgtEl>
                                        <p:attrNameLst>
                                          <p:attrName>style.visibility</p:attrName>
                                        </p:attrNameLst>
                                      </p:cBhvr>
                                      <p:to>
                                        <p:strVal val="visible"/>
                                      </p:to>
                                    </p:set>
                                    <p:animEffect transition="in" filter="dissolve">
                                      <p:cBhvr>
                                        <p:cTn id="16" dur="500"/>
                                        <p:tgtEl>
                                          <p:spTgt spid="755935"/>
                                        </p:tgtEl>
                                      </p:cBhvr>
                                    </p:animEffect>
                                  </p:childTnLst>
                                </p:cTn>
                              </p:par>
                            </p:childTnLst>
                          </p:cTn>
                        </p:par>
                        <p:par>
                          <p:cTn id="17" fill="hold" nodeType="afterGroup">
                            <p:stCondLst>
                              <p:cond delay="1600"/>
                            </p:stCondLst>
                            <p:childTnLst>
                              <p:par>
                                <p:cTn id="18" presetID="9" presetClass="entr" presetSubtype="0" fill="hold" nodeType="afterEffect">
                                  <p:stCondLst>
                                    <p:cond delay="100"/>
                                  </p:stCondLst>
                                  <p:childTnLst>
                                    <p:set>
                                      <p:cBhvr>
                                        <p:cTn id="19" dur="1" fill="hold">
                                          <p:stCondLst>
                                            <p:cond delay="0"/>
                                          </p:stCondLst>
                                        </p:cTn>
                                        <p:tgtEl>
                                          <p:spTgt spid="755941"/>
                                        </p:tgtEl>
                                        <p:attrNameLst>
                                          <p:attrName>style.visibility</p:attrName>
                                        </p:attrNameLst>
                                      </p:cBhvr>
                                      <p:to>
                                        <p:strVal val="visible"/>
                                      </p:to>
                                    </p:set>
                                    <p:animEffect transition="in" filter="dissolve">
                                      <p:cBhvr>
                                        <p:cTn id="20" dur="500"/>
                                        <p:tgtEl>
                                          <p:spTgt spid="755941"/>
                                        </p:tgtEl>
                                      </p:cBhvr>
                                    </p:animEffect>
                                  </p:childTnLst>
                                </p:cTn>
                              </p:par>
                            </p:childTnLst>
                          </p:cTn>
                        </p:par>
                        <p:par>
                          <p:cTn id="21" fill="hold" nodeType="afterGroup">
                            <p:stCondLst>
                              <p:cond delay="2200"/>
                            </p:stCondLst>
                            <p:childTnLst>
                              <p:par>
                                <p:cTn id="22" presetID="9" presetClass="entr" presetSubtype="0" fill="hold" nodeType="afterEffect">
                                  <p:stCondLst>
                                    <p:cond delay="100"/>
                                  </p:stCondLst>
                                  <p:childTnLst>
                                    <p:set>
                                      <p:cBhvr>
                                        <p:cTn id="23" dur="1" fill="hold">
                                          <p:stCondLst>
                                            <p:cond delay="0"/>
                                          </p:stCondLst>
                                        </p:cTn>
                                        <p:tgtEl>
                                          <p:spTgt spid="755947"/>
                                        </p:tgtEl>
                                        <p:attrNameLst>
                                          <p:attrName>style.visibility</p:attrName>
                                        </p:attrNameLst>
                                      </p:cBhvr>
                                      <p:to>
                                        <p:strVal val="visible"/>
                                      </p:to>
                                    </p:set>
                                    <p:animEffect transition="in" filter="dissolve">
                                      <p:cBhvr>
                                        <p:cTn id="24" dur="500"/>
                                        <p:tgtEl>
                                          <p:spTgt spid="755947"/>
                                        </p:tgtEl>
                                      </p:cBhvr>
                                    </p:animEffect>
                                  </p:childTnLst>
                                </p:cTn>
                              </p:par>
                            </p:childTnLst>
                          </p:cTn>
                        </p:par>
                        <p:par>
                          <p:cTn id="25" fill="hold" nodeType="afterGroup">
                            <p:stCondLst>
                              <p:cond delay="2800"/>
                            </p:stCondLst>
                            <p:childTnLst>
                              <p:par>
                                <p:cTn id="26" presetID="9" presetClass="entr" presetSubtype="0" fill="hold" nodeType="afterEffect">
                                  <p:stCondLst>
                                    <p:cond delay="100"/>
                                  </p:stCondLst>
                                  <p:childTnLst>
                                    <p:set>
                                      <p:cBhvr>
                                        <p:cTn id="27" dur="1" fill="hold">
                                          <p:stCondLst>
                                            <p:cond delay="0"/>
                                          </p:stCondLst>
                                        </p:cTn>
                                        <p:tgtEl>
                                          <p:spTgt spid="755953"/>
                                        </p:tgtEl>
                                        <p:attrNameLst>
                                          <p:attrName>style.visibility</p:attrName>
                                        </p:attrNameLst>
                                      </p:cBhvr>
                                      <p:to>
                                        <p:strVal val="visible"/>
                                      </p:to>
                                    </p:set>
                                    <p:animEffect transition="in" filter="dissolve">
                                      <p:cBhvr>
                                        <p:cTn id="28" dur="500"/>
                                        <p:tgtEl>
                                          <p:spTgt spid="755953"/>
                                        </p:tgtEl>
                                      </p:cBhvr>
                                    </p:animEffect>
                                  </p:childTnLst>
                                </p:cTn>
                              </p:par>
                            </p:childTnLst>
                          </p:cTn>
                        </p:par>
                        <p:par>
                          <p:cTn id="29" fill="hold" nodeType="afterGroup">
                            <p:stCondLst>
                              <p:cond delay="3400"/>
                            </p:stCondLst>
                            <p:childTnLst>
                              <p:par>
                                <p:cTn id="30" presetID="9" presetClass="entr" presetSubtype="0" fill="hold" nodeType="afterEffect">
                                  <p:stCondLst>
                                    <p:cond delay="100"/>
                                  </p:stCondLst>
                                  <p:childTnLst>
                                    <p:set>
                                      <p:cBhvr>
                                        <p:cTn id="31" dur="1" fill="hold">
                                          <p:stCondLst>
                                            <p:cond delay="0"/>
                                          </p:stCondLst>
                                        </p:cTn>
                                        <p:tgtEl>
                                          <p:spTgt spid="755959"/>
                                        </p:tgtEl>
                                        <p:attrNameLst>
                                          <p:attrName>style.visibility</p:attrName>
                                        </p:attrNameLst>
                                      </p:cBhvr>
                                      <p:to>
                                        <p:strVal val="visible"/>
                                      </p:to>
                                    </p:set>
                                    <p:animEffect transition="in" filter="dissolve">
                                      <p:cBhvr>
                                        <p:cTn id="32" dur="500"/>
                                        <p:tgtEl>
                                          <p:spTgt spid="755959"/>
                                        </p:tgtEl>
                                      </p:cBhvr>
                                    </p:animEffect>
                                  </p:childTnLst>
                                </p:cTn>
                              </p:par>
                            </p:childTnLst>
                          </p:cTn>
                        </p:par>
                        <p:par>
                          <p:cTn id="33" fill="hold" nodeType="afterGroup">
                            <p:stCondLst>
                              <p:cond delay="4000"/>
                            </p:stCondLst>
                            <p:childTnLst>
                              <p:par>
                                <p:cTn id="34" presetID="9" presetClass="entr" presetSubtype="0" fill="hold" nodeType="afterEffect">
                                  <p:stCondLst>
                                    <p:cond delay="100"/>
                                  </p:stCondLst>
                                  <p:childTnLst>
                                    <p:set>
                                      <p:cBhvr>
                                        <p:cTn id="35" dur="1" fill="hold">
                                          <p:stCondLst>
                                            <p:cond delay="0"/>
                                          </p:stCondLst>
                                        </p:cTn>
                                        <p:tgtEl>
                                          <p:spTgt spid="755965"/>
                                        </p:tgtEl>
                                        <p:attrNameLst>
                                          <p:attrName>style.visibility</p:attrName>
                                        </p:attrNameLst>
                                      </p:cBhvr>
                                      <p:to>
                                        <p:strVal val="visible"/>
                                      </p:to>
                                    </p:set>
                                    <p:animEffect transition="in" filter="dissolve">
                                      <p:cBhvr>
                                        <p:cTn id="36" dur="500"/>
                                        <p:tgtEl>
                                          <p:spTgt spid="755965"/>
                                        </p:tgtEl>
                                      </p:cBhvr>
                                    </p:animEffect>
                                  </p:childTnLst>
                                </p:cTn>
                              </p:par>
                            </p:childTnLst>
                          </p:cTn>
                        </p:par>
                        <p:par>
                          <p:cTn id="37" fill="hold" nodeType="afterGroup">
                            <p:stCondLst>
                              <p:cond delay="4600"/>
                            </p:stCondLst>
                            <p:childTnLst>
                              <p:par>
                                <p:cTn id="38" presetID="9" presetClass="entr" presetSubtype="0" fill="hold" nodeType="afterEffect">
                                  <p:stCondLst>
                                    <p:cond delay="100"/>
                                  </p:stCondLst>
                                  <p:childTnLst>
                                    <p:set>
                                      <p:cBhvr>
                                        <p:cTn id="39" dur="1" fill="hold">
                                          <p:stCondLst>
                                            <p:cond delay="0"/>
                                          </p:stCondLst>
                                        </p:cTn>
                                        <p:tgtEl>
                                          <p:spTgt spid="755971"/>
                                        </p:tgtEl>
                                        <p:attrNameLst>
                                          <p:attrName>style.visibility</p:attrName>
                                        </p:attrNameLst>
                                      </p:cBhvr>
                                      <p:to>
                                        <p:strVal val="visible"/>
                                      </p:to>
                                    </p:set>
                                    <p:animEffect transition="in" filter="dissolve">
                                      <p:cBhvr>
                                        <p:cTn id="40" dur="500"/>
                                        <p:tgtEl>
                                          <p:spTgt spid="755971"/>
                                        </p:tgtEl>
                                      </p:cBhvr>
                                    </p:animEffect>
                                  </p:childTnLst>
                                </p:cTn>
                              </p:par>
                            </p:childTnLst>
                          </p:cTn>
                        </p:par>
                        <p:par>
                          <p:cTn id="41" fill="hold" nodeType="afterGroup">
                            <p:stCondLst>
                              <p:cond delay="5200"/>
                            </p:stCondLst>
                            <p:childTnLst>
                              <p:par>
                                <p:cTn id="42" presetID="9" presetClass="entr" presetSubtype="0" fill="hold" nodeType="afterEffect">
                                  <p:stCondLst>
                                    <p:cond delay="100"/>
                                  </p:stCondLst>
                                  <p:childTnLst>
                                    <p:set>
                                      <p:cBhvr>
                                        <p:cTn id="43" dur="1" fill="hold">
                                          <p:stCondLst>
                                            <p:cond delay="0"/>
                                          </p:stCondLst>
                                        </p:cTn>
                                        <p:tgtEl>
                                          <p:spTgt spid="755977"/>
                                        </p:tgtEl>
                                        <p:attrNameLst>
                                          <p:attrName>style.visibility</p:attrName>
                                        </p:attrNameLst>
                                      </p:cBhvr>
                                      <p:to>
                                        <p:strVal val="visible"/>
                                      </p:to>
                                    </p:set>
                                    <p:animEffect transition="in" filter="dissolve">
                                      <p:cBhvr>
                                        <p:cTn id="44" dur="500"/>
                                        <p:tgtEl>
                                          <p:spTgt spid="755977"/>
                                        </p:tgtEl>
                                      </p:cBhvr>
                                    </p:animEffect>
                                  </p:childTnLst>
                                </p:cTn>
                              </p:par>
                            </p:childTnLst>
                          </p:cTn>
                        </p:par>
                        <p:par>
                          <p:cTn id="45" fill="hold" nodeType="afterGroup">
                            <p:stCondLst>
                              <p:cond delay="5800"/>
                            </p:stCondLst>
                            <p:childTnLst>
                              <p:par>
                                <p:cTn id="46" presetID="9" presetClass="entr" presetSubtype="0" fill="hold" nodeType="afterEffect">
                                  <p:stCondLst>
                                    <p:cond delay="100"/>
                                  </p:stCondLst>
                                  <p:childTnLst>
                                    <p:set>
                                      <p:cBhvr>
                                        <p:cTn id="47" dur="1" fill="hold">
                                          <p:stCondLst>
                                            <p:cond delay="0"/>
                                          </p:stCondLst>
                                        </p:cTn>
                                        <p:tgtEl>
                                          <p:spTgt spid="755982"/>
                                        </p:tgtEl>
                                        <p:attrNameLst>
                                          <p:attrName>style.visibility</p:attrName>
                                        </p:attrNameLst>
                                      </p:cBhvr>
                                      <p:to>
                                        <p:strVal val="visible"/>
                                      </p:to>
                                    </p:set>
                                    <p:animEffect transition="in" filter="dissolve">
                                      <p:cBhvr>
                                        <p:cTn id="48" dur="500"/>
                                        <p:tgtEl>
                                          <p:spTgt spid="755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2337" name="Picture 113">
            <a:extLst>
              <a:ext uri="{FF2B5EF4-FFF2-40B4-BE49-F238E27FC236}">
                <a16:creationId xmlns:a16="http://schemas.microsoft.com/office/drawing/2014/main" id="{B91DF01C-9748-8041-A02C-2E4DF24481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396875"/>
            <a:ext cx="5702300" cy="54784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2226" name="Group 2">
            <a:extLst>
              <a:ext uri="{FF2B5EF4-FFF2-40B4-BE49-F238E27FC236}">
                <a16:creationId xmlns:a16="http://schemas.microsoft.com/office/drawing/2014/main" id="{9854836E-41A2-FA4D-A213-E01D00904D69}"/>
              </a:ext>
            </a:extLst>
          </p:cNvPr>
          <p:cNvGrpSpPr>
            <a:grpSpLocks/>
          </p:cNvGrpSpPr>
          <p:nvPr/>
        </p:nvGrpSpPr>
        <p:grpSpPr bwMode="auto">
          <a:xfrm>
            <a:off x="2633663" y="1149350"/>
            <a:ext cx="4429125" cy="3598863"/>
            <a:chOff x="1470" y="1397"/>
            <a:chExt cx="2790" cy="2267"/>
          </a:xfrm>
        </p:grpSpPr>
        <p:sp>
          <p:nvSpPr>
            <p:cNvPr id="692227" name="Rectangle 3">
              <a:extLst>
                <a:ext uri="{FF2B5EF4-FFF2-40B4-BE49-F238E27FC236}">
                  <a16:creationId xmlns:a16="http://schemas.microsoft.com/office/drawing/2014/main" id="{860F523C-41A2-3B49-9226-B940877D2F49}"/>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692228" name="Rectangle 4">
              <a:extLst>
                <a:ext uri="{FF2B5EF4-FFF2-40B4-BE49-F238E27FC236}">
                  <a16:creationId xmlns:a16="http://schemas.microsoft.com/office/drawing/2014/main" id="{4DBB3516-47B0-B24A-92C6-3125F3ABE7EE}"/>
                </a:ext>
              </a:extLst>
            </p:cNvPr>
            <p:cNvSpPr>
              <a:spLocks noChangeArrowheads="1"/>
            </p:cNvSpPr>
            <p:nvPr/>
          </p:nvSpPr>
          <p:spPr bwMode="auto">
            <a:xfrm>
              <a:off x="1592" y="1431"/>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790015"/>
                  </a:solidFill>
                  <a:effectLst/>
                  <a:latin typeface="Times" pitchFamily="2" charset="0"/>
                </a:rPr>
                <a:t>ABRAHAM</a:t>
              </a:r>
              <a:endParaRPr lang="en-US" altLang="en-US">
                <a:solidFill>
                  <a:srgbClr val="FFA27C"/>
                </a:solidFill>
                <a:effectLst>
                  <a:outerShdw blurRad="38100" dist="38100" dir="2700000" algn="tl">
                    <a:srgbClr val="000000"/>
                  </a:outerShdw>
                </a:effectLst>
                <a:latin typeface="Times" pitchFamily="2" charset="0"/>
              </a:endParaRPr>
            </a:p>
          </p:txBody>
        </p:sp>
        <p:sp>
          <p:nvSpPr>
            <p:cNvPr id="692229" name="Rectangle 5">
              <a:extLst>
                <a:ext uri="{FF2B5EF4-FFF2-40B4-BE49-F238E27FC236}">
                  <a16:creationId xmlns:a16="http://schemas.microsoft.com/office/drawing/2014/main" id="{1372DAEB-C3D7-3443-8419-40AB4C28A39D}"/>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692230" name="AutoShape 6">
              <a:extLst>
                <a:ext uri="{FF2B5EF4-FFF2-40B4-BE49-F238E27FC236}">
                  <a16:creationId xmlns:a16="http://schemas.microsoft.com/office/drawing/2014/main" id="{20A13569-4734-8E4B-8F99-28D93ACC3C27}"/>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31" name="Rectangle 7">
              <a:extLst>
                <a:ext uri="{FF2B5EF4-FFF2-40B4-BE49-F238E27FC236}">
                  <a16:creationId xmlns:a16="http://schemas.microsoft.com/office/drawing/2014/main" id="{46A1FA5B-7963-7C4B-9DB4-BF8334210003}"/>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692232" name="Rectangle 8">
              <a:extLst>
                <a:ext uri="{FF2B5EF4-FFF2-40B4-BE49-F238E27FC236}">
                  <a16:creationId xmlns:a16="http://schemas.microsoft.com/office/drawing/2014/main" id="{96C90E0C-5A3F-9E47-8D32-221FE9FB7D3A}"/>
                </a:ext>
              </a:extLst>
            </p:cNvPr>
            <p:cNvSpPr>
              <a:spLocks noChangeArrowheads="1"/>
            </p:cNvSpPr>
            <p:nvPr/>
          </p:nvSpPr>
          <p:spPr bwMode="auto">
            <a:xfrm>
              <a:off x="1470" y="1399"/>
              <a:ext cx="8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t>
              </a:r>
              <a:r>
                <a:rPr lang="en-US" altLang="en-US" sz="1400" b="1">
                  <a:solidFill>
                    <a:srgbClr val="790015"/>
                  </a:solidFill>
                  <a:effectLst/>
                  <a:latin typeface="Helvetica" pitchFamily="2" charset="0"/>
                </a:rPr>
                <a:t>PENCIPTAAN</a:t>
              </a:r>
              <a:endParaRPr lang="en-US" altLang="en-US" sz="1400" b="1">
                <a:solidFill>
                  <a:srgbClr val="FFA27C"/>
                </a:solidFill>
                <a:effectLst>
                  <a:outerShdw blurRad="38100" dist="38100" dir="2700000" algn="tl">
                    <a:srgbClr val="000000"/>
                  </a:outerShdw>
                </a:effectLst>
                <a:latin typeface="Helvetica" pitchFamily="2" charset="0"/>
              </a:endParaRPr>
            </a:p>
          </p:txBody>
        </p:sp>
        <p:sp>
          <p:nvSpPr>
            <p:cNvPr id="692233" name="Line 9">
              <a:extLst>
                <a:ext uri="{FF2B5EF4-FFF2-40B4-BE49-F238E27FC236}">
                  <a16:creationId xmlns:a16="http://schemas.microsoft.com/office/drawing/2014/main" id="{EDFFDCAA-5BD4-FF49-A97C-64B53C1BAC84}"/>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34" name="Line 10">
              <a:extLst>
                <a:ext uri="{FF2B5EF4-FFF2-40B4-BE49-F238E27FC236}">
                  <a16:creationId xmlns:a16="http://schemas.microsoft.com/office/drawing/2014/main" id="{AB785736-CD09-2043-8410-4B4465834B16}"/>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35" name="Rectangle 11">
              <a:extLst>
                <a:ext uri="{FF2B5EF4-FFF2-40B4-BE49-F238E27FC236}">
                  <a16:creationId xmlns:a16="http://schemas.microsoft.com/office/drawing/2014/main" id="{C983B4EA-9F44-FE48-A624-AE36F320EC1A}"/>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692236" name="Rectangle 12">
              <a:extLst>
                <a:ext uri="{FF2B5EF4-FFF2-40B4-BE49-F238E27FC236}">
                  <a16:creationId xmlns:a16="http://schemas.microsoft.com/office/drawing/2014/main" id="{2ED52EAE-019F-F14C-837D-4373FDAE96AB}"/>
                </a:ext>
              </a:extLst>
            </p:cNvPr>
            <p:cNvSpPr>
              <a:spLocks noChangeArrowheads="1"/>
            </p:cNvSpPr>
            <p:nvPr/>
          </p:nvSpPr>
          <p:spPr bwMode="auto">
            <a:xfrm>
              <a:off x="1735" y="1606"/>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790015"/>
                  </a:solidFill>
                  <a:effectLst/>
                  <a:latin typeface="Times" pitchFamily="2" charset="0"/>
                </a:rPr>
                <a:t>ABRAHAM</a:t>
              </a:r>
              <a:endParaRPr lang="en-US" altLang="en-US">
                <a:solidFill>
                  <a:srgbClr val="FFA27C"/>
                </a:solidFill>
                <a:effectLst>
                  <a:outerShdw blurRad="38100" dist="38100" dir="2700000" algn="tl">
                    <a:srgbClr val="000000"/>
                  </a:outerShdw>
                </a:effectLst>
                <a:latin typeface="Times" pitchFamily="2" charset="0"/>
              </a:endParaRPr>
            </a:p>
          </p:txBody>
        </p:sp>
        <p:sp>
          <p:nvSpPr>
            <p:cNvPr id="692237" name="Rectangle 13">
              <a:extLst>
                <a:ext uri="{FF2B5EF4-FFF2-40B4-BE49-F238E27FC236}">
                  <a16:creationId xmlns:a16="http://schemas.microsoft.com/office/drawing/2014/main" id="{8AED2F0D-8B16-8A4F-B5D1-10261F2C26E1}"/>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38" name="AutoShape 14">
              <a:extLst>
                <a:ext uri="{FF2B5EF4-FFF2-40B4-BE49-F238E27FC236}">
                  <a16:creationId xmlns:a16="http://schemas.microsoft.com/office/drawing/2014/main" id="{3ADBEEC8-589A-F242-A399-ACA59A370F78}"/>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92239" name="Rectangle 15">
              <a:extLst>
                <a:ext uri="{FF2B5EF4-FFF2-40B4-BE49-F238E27FC236}">
                  <a16:creationId xmlns:a16="http://schemas.microsoft.com/office/drawing/2014/main" id="{F28FAB10-572B-6344-993F-EF6D911DC0CA}"/>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40" name="Rectangle 16">
              <a:extLst>
                <a:ext uri="{FF2B5EF4-FFF2-40B4-BE49-F238E27FC236}">
                  <a16:creationId xmlns:a16="http://schemas.microsoft.com/office/drawing/2014/main" id="{BC644934-1C70-C34D-8612-8E7B90477F99}"/>
                </a:ext>
              </a:extLst>
            </p:cNvPr>
            <p:cNvSpPr>
              <a:spLocks noChangeArrowheads="1"/>
            </p:cNvSpPr>
            <p:nvPr/>
          </p:nvSpPr>
          <p:spPr bwMode="auto">
            <a:xfrm>
              <a:off x="1599" y="1566"/>
              <a:ext cx="8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ABRAHAM</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92241" name="Line 17">
              <a:extLst>
                <a:ext uri="{FF2B5EF4-FFF2-40B4-BE49-F238E27FC236}">
                  <a16:creationId xmlns:a16="http://schemas.microsoft.com/office/drawing/2014/main" id="{787ECC57-B01F-8F4F-9252-E5BF68A0B393}"/>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42" name="Line 18">
              <a:extLst>
                <a:ext uri="{FF2B5EF4-FFF2-40B4-BE49-F238E27FC236}">
                  <a16:creationId xmlns:a16="http://schemas.microsoft.com/office/drawing/2014/main" id="{7A680155-E589-7447-B9E5-52D2C7F29DC3}"/>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43" name="Rectangle 19">
              <a:extLst>
                <a:ext uri="{FF2B5EF4-FFF2-40B4-BE49-F238E27FC236}">
                  <a16:creationId xmlns:a16="http://schemas.microsoft.com/office/drawing/2014/main" id="{ECC96AE5-4B2A-EE4D-B774-A31818BCC957}"/>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692244" name="Rectangle 20">
              <a:extLst>
                <a:ext uri="{FF2B5EF4-FFF2-40B4-BE49-F238E27FC236}">
                  <a16:creationId xmlns:a16="http://schemas.microsoft.com/office/drawing/2014/main" id="{78C871F0-F904-F348-A26D-738E722CB9F7}"/>
                </a:ext>
              </a:extLst>
            </p:cNvPr>
            <p:cNvSpPr>
              <a:spLocks noChangeArrowheads="1"/>
            </p:cNvSpPr>
            <p:nvPr/>
          </p:nvSpPr>
          <p:spPr bwMode="auto">
            <a:xfrm>
              <a:off x="1878" y="1767"/>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790015"/>
                  </a:solidFill>
                  <a:effectLst/>
                  <a:latin typeface="Times" pitchFamily="2" charset="0"/>
                </a:rPr>
                <a:t>ABRAHAM</a:t>
              </a:r>
              <a:endParaRPr lang="en-US" altLang="en-US">
                <a:solidFill>
                  <a:srgbClr val="FFA27C"/>
                </a:solidFill>
                <a:effectLst>
                  <a:outerShdw blurRad="38100" dist="38100" dir="2700000" algn="tl">
                    <a:srgbClr val="000000"/>
                  </a:outerShdw>
                </a:effectLst>
                <a:latin typeface="Times" pitchFamily="2" charset="0"/>
              </a:endParaRPr>
            </a:p>
          </p:txBody>
        </p:sp>
        <p:sp>
          <p:nvSpPr>
            <p:cNvPr id="692245" name="Rectangle 21">
              <a:extLst>
                <a:ext uri="{FF2B5EF4-FFF2-40B4-BE49-F238E27FC236}">
                  <a16:creationId xmlns:a16="http://schemas.microsoft.com/office/drawing/2014/main" id="{2ED57417-C000-0A45-A2D1-F180EA1F1C1F}"/>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692246" name="AutoShape 22">
              <a:extLst>
                <a:ext uri="{FF2B5EF4-FFF2-40B4-BE49-F238E27FC236}">
                  <a16:creationId xmlns:a16="http://schemas.microsoft.com/office/drawing/2014/main" id="{21BF2238-B22D-B64E-98C9-56DB47FCE610}"/>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47" name="Rectangle 23">
              <a:extLst>
                <a:ext uri="{FF2B5EF4-FFF2-40B4-BE49-F238E27FC236}">
                  <a16:creationId xmlns:a16="http://schemas.microsoft.com/office/drawing/2014/main" id="{EC6A5144-06EF-D74F-AA9A-954CEC0420E6}"/>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692248" name="Rectangle 24">
              <a:extLst>
                <a:ext uri="{FF2B5EF4-FFF2-40B4-BE49-F238E27FC236}">
                  <a16:creationId xmlns:a16="http://schemas.microsoft.com/office/drawing/2014/main" id="{6AEB4CE8-D24E-5043-ACD1-C9811CD516B5}"/>
                </a:ext>
              </a:extLst>
            </p:cNvPr>
            <p:cNvSpPr>
              <a:spLocks noChangeArrowheads="1"/>
            </p:cNvSpPr>
            <p:nvPr/>
          </p:nvSpPr>
          <p:spPr bwMode="auto">
            <a:xfrm>
              <a:off x="1843" y="1735"/>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YUSUF</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92249" name="Line 25">
              <a:extLst>
                <a:ext uri="{FF2B5EF4-FFF2-40B4-BE49-F238E27FC236}">
                  <a16:creationId xmlns:a16="http://schemas.microsoft.com/office/drawing/2014/main" id="{F68AD5C1-90FB-8C41-80EA-6C329DBD3085}"/>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0" name="Line 26">
              <a:extLst>
                <a:ext uri="{FF2B5EF4-FFF2-40B4-BE49-F238E27FC236}">
                  <a16:creationId xmlns:a16="http://schemas.microsoft.com/office/drawing/2014/main" id="{FB156F05-A8BB-FF4A-B369-480DBA8DB572}"/>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1" name="Rectangle 27">
              <a:extLst>
                <a:ext uri="{FF2B5EF4-FFF2-40B4-BE49-F238E27FC236}">
                  <a16:creationId xmlns:a16="http://schemas.microsoft.com/office/drawing/2014/main" id="{48172113-8EF8-B240-981C-365D53229736}"/>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52" name="AutoShape 28">
              <a:extLst>
                <a:ext uri="{FF2B5EF4-FFF2-40B4-BE49-F238E27FC236}">
                  <a16:creationId xmlns:a16="http://schemas.microsoft.com/office/drawing/2014/main" id="{3F0D8B68-E389-5E43-88D3-394C63D8A7FB}"/>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53" name="Rectangle 29">
              <a:extLst>
                <a:ext uri="{FF2B5EF4-FFF2-40B4-BE49-F238E27FC236}">
                  <a16:creationId xmlns:a16="http://schemas.microsoft.com/office/drawing/2014/main" id="{5AB61EBF-B87D-A24B-AF8D-252CBBB462A2}"/>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54" name="Rectangle 30">
              <a:extLst>
                <a:ext uri="{FF2B5EF4-FFF2-40B4-BE49-F238E27FC236}">
                  <a16:creationId xmlns:a16="http://schemas.microsoft.com/office/drawing/2014/main" id="{7E9853F0-18CF-F34F-8380-C1E043319B51}"/>
                </a:ext>
              </a:extLst>
            </p:cNvPr>
            <p:cNvSpPr>
              <a:spLocks noChangeArrowheads="1"/>
            </p:cNvSpPr>
            <p:nvPr/>
          </p:nvSpPr>
          <p:spPr bwMode="auto">
            <a:xfrm>
              <a:off x="2058" y="1896"/>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MUSA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92255" name="Line 31">
              <a:extLst>
                <a:ext uri="{FF2B5EF4-FFF2-40B4-BE49-F238E27FC236}">
                  <a16:creationId xmlns:a16="http://schemas.microsoft.com/office/drawing/2014/main" id="{3EB25035-0B6D-8947-80D2-F985D11CFF40}"/>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6" name="Line 32">
              <a:extLst>
                <a:ext uri="{FF2B5EF4-FFF2-40B4-BE49-F238E27FC236}">
                  <a16:creationId xmlns:a16="http://schemas.microsoft.com/office/drawing/2014/main" id="{20BF5E27-203A-7949-AF42-C2C0D6529066}"/>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57" name="Rectangle 33">
              <a:extLst>
                <a:ext uri="{FF2B5EF4-FFF2-40B4-BE49-F238E27FC236}">
                  <a16:creationId xmlns:a16="http://schemas.microsoft.com/office/drawing/2014/main" id="{CD7B7A5C-209A-344D-8538-338525D058D2}"/>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58" name="AutoShape 34">
              <a:extLst>
                <a:ext uri="{FF2B5EF4-FFF2-40B4-BE49-F238E27FC236}">
                  <a16:creationId xmlns:a16="http://schemas.microsoft.com/office/drawing/2014/main" id="{467C05CB-2698-B643-9548-2E71D6F8FBBA}"/>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59" name="Rectangle 35">
              <a:extLst>
                <a:ext uri="{FF2B5EF4-FFF2-40B4-BE49-F238E27FC236}">
                  <a16:creationId xmlns:a16="http://schemas.microsoft.com/office/drawing/2014/main" id="{521602C1-5AC5-5345-BCE7-2FAA8CF7C68D}"/>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692260" name="Rectangle 36">
              <a:extLst>
                <a:ext uri="{FF2B5EF4-FFF2-40B4-BE49-F238E27FC236}">
                  <a16:creationId xmlns:a16="http://schemas.microsoft.com/office/drawing/2014/main" id="{22F89321-8850-A94C-8C03-DFE8575F73D2}"/>
                </a:ext>
              </a:extLst>
            </p:cNvPr>
            <p:cNvSpPr>
              <a:spLocks noChangeArrowheads="1"/>
            </p:cNvSpPr>
            <p:nvPr/>
          </p:nvSpPr>
          <p:spPr bwMode="auto">
            <a:xfrm>
              <a:off x="2144" y="2071"/>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YOSUA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92261" name="Line 37">
              <a:extLst>
                <a:ext uri="{FF2B5EF4-FFF2-40B4-BE49-F238E27FC236}">
                  <a16:creationId xmlns:a16="http://schemas.microsoft.com/office/drawing/2014/main" id="{F78EEF89-4441-D641-ADCF-9CCF98B295AD}"/>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62" name="Rectangle 38">
              <a:extLst>
                <a:ext uri="{FF2B5EF4-FFF2-40B4-BE49-F238E27FC236}">
                  <a16:creationId xmlns:a16="http://schemas.microsoft.com/office/drawing/2014/main" id="{4A03A59B-8721-8341-90AE-6DE69BFF2A54}"/>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63" name="AutoShape 39">
              <a:extLst>
                <a:ext uri="{FF2B5EF4-FFF2-40B4-BE49-F238E27FC236}">
                  <a16:creationId xmlns:a16="http://schemas.microsoft.com/office/drawing/2014/main" id="{735FDC46-EF9C-EE48-AAFF-90F31AB9B810}"/>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692264" name="Rectangle 40">
              <a:extLst>
                <a:ext uri="{FF2B5EF4-FFF2-40B4-BE49-F238E27FC236}">
                  <a16:creationId xmlns:a16="http://schemas.microsoft.com/office/drawing/2014/main" id="{5575E6B0-FCA1-0548-8568-4DC16C98B225}"/>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692265" name="Rectangle 41">
              <a:extLst>
                <a:ext uri="{FF2B5EF4-FFF2-40B4-BE49-F238E27FC236}">
                  <a16:creationId xmlns:a16="http://schemas.microsoft.com/office/drawing/2014/main" id="{F7DAE9F7-8BB5-9B43-8259-B36D70561CE8}"/>
                </a:ext>
              </a:extLst>
            </p:cNvPr>
            <p:cNvSpPr>
              <a:spLocks noChangeArrowheads="1"/>
            </p:cNvSpPr>
            <p:nvPr/>
          </p:nvSpPr>
          <p:spPr bwMode="auto">
            <a:xfrm>
              <a:off x="2125" y="2233"/>
              <a:ext cx="9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t>
              </a:r>
              <a:r>
                <a:rPr lang="en-US" altLang="en-US" sz="1600" b="1">
                  <a:solidFill>
                    <a:srgbClr val="790015"/>
                  </a:solidFill>
                  <a:effectLst/>
                  <a:latin typeface="Helvetica" pitchFamily="2" charset="0"/>
                </a:rPr>
                <a:t>KEKACAUAN</a:t>
              </a:r>
              <a:endParaRPr lang="en-US" altLang="en-US" sz="1600" b="1">
                <a:solidFill>
                  <a:srgbClr val="FFA27C"/>
                </a:solidFill>
                <a:effectLst>
                  <a:outerShdw blurRad="38100" dist="38100" dir="2700000" algn="tl">
                    <a:srgbClr val="000000"/>
                  </a:outerShdw>
                </a:effectLst>
                <a:latin typeface="Helvetica" pitchFamily="2" charset="0"/>
              </a:endParaRPr>
            </a:p>
          </p:txBody>
        </p:sp>
        <p:sp>
          <p:nvSpPr>
            <p:cNvPr id="692266" name="Line 42">
              <a:extLst>
                <a:ext uri="{FF2B5EF4-FFF2-40B4-BE49-F238E27FC236}">
                  <a16:creationId xmlns:a16="http://schemas.microsoft.com/office/drawing/2014/main" id="{F6D46322-9665-9646-8873-61864024F9AE}"/>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67" name="Rectangle 43">
              <a:extLst>
                <a:ext uri="{FF2B5EF4-FFF2-40B4-BE49-F238E27FC236}">
                  <a16:creationId xmlns:a16="http://schemas.microsoft.com/office/drawing/2014/main" id="{F577FE69-EA86-3940-8162-98E575944644}"/>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692268" name="AutoShape 44">
              <a:extLst>
                <a:ext uri="{FF2B5EF4-FFF2-40B4-BE49-F238E27FC236}">
                  <a16:creationId xmlns:a16="http://schemas.microsoft.com/office/drawing/2014/main" id="{09124FB0-83F8-364E-B2D3-D57D513BB851}"/>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69" name="Rectangle 45">
              <a:extLst>
                <a:ext uri="{FF2B5EF4-FFF2-40B4-BE49-F238E27FC236}">
                  <a16:creationId xmlns:a16="http://schemas.microsoft.com/office/drawing/2014/main" id="{07A10508-A43F-2D4E-AC86-47B9B5769A81}"/>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70" name="Rectangle 46">
              <a:extLst>
                <a:ext uri="{FF2B5EF4-FFF2-40B4-BE49-F238E27FC236}">
                  <a16:creationId xmlns:a16="http://schemas.microsoft.com/office/drawing/2014/main" id="{A94C2D66-B22E-8748-9E3D-5CC0A08823D8}"/>
                </a:ext>
              </a:extLst>
            </p:cNvPr>
            <p:cNvSpPr>
              <a:spLocks noChangeArrowheads="1"/>
            </p:cNvSpPr>
            <p:nvPr/>
          </p:nvSpPr>
          <p:spPr bwMode="auto">
            <a:xfrm>
              <a:off x="2521" y="2416"/>
              <a:ext cx="4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t>
              </a:r>
              <a:r>
                <a:rPr lang="en-US" altLang="en-US" sz="1600" b="1">
                  <a:solidFill>
                    <a:srgbClr val="790015"/>
                  </a:solidFill>
                  <a:effectLst/>
                  <a:latin typeface="Helvetica" pitchFamily="2" charset="0"/>
                </a:rPr>
                <a:t>RAJA</a:t>
              </a:r>
              <a:endParaRPr lang="en-US" altLang="en-US" sz="1600" b="1">
                <a:solidFill>
                  <a:srgbClr val="FFA27C"/>
                </a:solidFill>
                <a:effectLst>
                  <a:outerShdw blurRad="38100" dist="38100" dir="2700000" algn="tl">
                    <a:srgbClr val="000000"/>
                  </a:outerShdw>
                </a:effectLst>
                <a:latin typeface="Helvetica" pitchFamily="2" charset="0"/>
              </a:endParaRPr>
            </a:p>
          </p:txBody>
        </p:sp>
        <p:sp>
          <p:nvSpPr>
            <p:cNvPr id="692271" name="Line 47">
              <a:extLst>
                <a:ext uri="{FF2B5EF4-FFF2-40B4-BE49-F238E27FC236}">
                  <a16:creationId xmlns:a16="http://schemas.microsoft.com/office/drawing/2014/main" id="{188B8223-B5D9-4242-A5EA-BD3F1C95998E}"/>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72" name="Rectangle 48">
              <a:extLst>
                <a:ext uri="{FF2B5EF4-FFF2-40B4-BE49-F238E27FC236}">
                  <a16:creationId xmlns:a16="http://schemas.microsoft.com/office/drawing/2014/main" id="{78952B71-D1C9-504D-8618-43629025E538}"/>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73" name="AutoShape 49">
              <a:extLst>
                <a:ext uri="{FF2B5EF4-FFF2-40B4-BE49-F238E27FC236}">
                  <a16:creationId xmlns:a16="http://schemas.microsoft.com/office/drawing/2014/main" id="{6E044A5B-7E1C-A940-BDE8-7A0E996120E7}"/>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92274" name="Rectangle 50">
              <a:extLst>
                <a:ext uri="{FF2B5EF4-FFF2-40B4-BE49-F238E27FC236}">
                  <a16:creationId xmlns:a16="http://schemas.microsoft.com/office/drawing/2014/main" id="{CA47A21A-74A0-7742-AD61-31B011F4B18D}"/>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75" name="Rectangle 51">
              <a:extLst>
                <a:ext uri="{FF2B5EF4-FFF2-40B4-BE49-F238E27FC236}">
                  <a16:creationId xmlns:a16="http://schemas.microsoft.com/office/drawing/2014/main" id="{FB6F0853-3547-7549-BB47-7F1E85653CED}"/>
                </a:ext>
              </a:extLst>
            </p:cNvPr>
            <p:cNvSpPr>
              <a:spLocks noChangeArrowheads="1"/>
            </p:cNvSpPr>
            <p:nvPr/>
          </p:nvSpPr>
          <p:spPr bwMode="auto">
            <a:xfrm>
              <a:off x="2471" y="2591"/>
              <a:ext cx="8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t>
              </a:r>
              <a:r>
                <a:rPr lang="en-US" altLang="en-US" sz="1200" b="1">
                  <a:solidFill>
                    <a:srgbClr val="790015"/>
                  </a:solidFill>
                  <a:effectLst/>
                  <a:latin typeface="Helvetica" pitchFamily="2" charset="0"/>
                </a:rPr>
                <a:t>PEMBUANGAN</a:t>
              </a:r>
              <a:endParaRPr lang="en-US" altLang="en-US" sz="1200" b="1">
                <a:solidFill>
                  <a:srgbClr val="FFA27C"/>
                </a:solidFill>
                <a:effectLst>
                  <a:outerShdw blurRad="38100" dist="38100" dir="2700000" algn="tl">
                    <a:srgbClr val="000000"/>
                  </a:outerShdw>
                </a:effectLst>
                <a:latin typeface="Helvetica" pitchFamily="2" charset="0"/>
              </a:endParaRPr>
            </a:p>
          </p:txBody>
        </p:sp>
        <p:sp>
          <p:nvSpPr>
            <p:cNvPr id="692276" name="Line 52">
              <a:extLst>
                <a:ext uri="{FF2B5EF4-FFF2-40B4-BE49-F238E27FC236}">
                  <a16:creationId xmlns:a16="http://schemas.microsoft.com/office/drawing/2014/main" id="{9B8B3646-B2D3-4C4D-9574-60AD2E33CA85}"/>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77" name="Line 53">
              <a:extLst>
                <a:ext uri="{FF2B5EF4-FFF2-40B4-BE49-F238E27FC236}">
                  <a16:creationId xmlns:a16="http://schemas.microsoft.com/office/drawing/2014/main" id="{8E780F15-47ED-6C45-830C-F82C77015E23}"/>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78" name="Rectangle 54">
              <a:extLst>
                <a:ext uri="{FF2B5EF4-FFF2-40B4-BE49-F238E27FC236}">
                  <a16:creationId xmlns:a16="http://schemas.microsoft.com/office/drawing/2014/main" id="{BC65978E-D029-904F-AE0F-9BDC258ED81B}"/>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692279" name="AutoShape 55">
              <a:extLst>
                <a:ext uri="{FF2B5EF4-FFF2-40B4-BE49-F238E27FC236}">
                  <a16:creationId xmlns:a16="http://schemas.microsoft.com/office/drawing/2014/main" id="{EF664BBC-97DB-8343-8E8F-81DD243E69D1}"/>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80" name="Rectangle 56">
              <a:extLst>
                <a:ext uri="{FF2B5EF4-FFF2-40B4-BE49-F238E27FC236}">
                  <a16:creationId xmlns:a16="http://schemas.microsoft.com/office/drawing/2014/main" id="{7E189E76-06D2-EB44-9DE4-42237738BFCA}"/>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692281" name="Rectangle 57">
              <a:extLst>
                <a:ext uri="{FF2B5EF4-FFF2-40B4-BE49-F238E27FC236}">
                  <a16:creationId xmlns:a16="http://schemas.microsoft.com/office/drawing/2014/main" id="{1943D37C-F529-F24D-A9B6-CE8CFF234046}"/>
                </a:ext>
              </a:extLst>
            </p:cNvPr>
            <p:cNvSpPr>
              <a:spLocks noChangeArrowheads="1"/>
            </p:cNvSpPr>
            <p:nvPr/>
          </p:nvSpPr>
          <p:spPr bwMode="auto">
            <a:xfrm>
              <a:off x="2697" y="2777"/>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SENYAP</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92282" name="Line 58">
              <a:extLst>
                <a:ext uri="{FF2B5EF4-FFF2-40B4-BE49-F238E27FC236}">
                  <a16:creationId xmlns:a16="http://schemas.microsoft.com/office/drawing/2014/main" id="{8F7878CE-E501-E748-BEC0-D75D2A06EB87}"/>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83" name="Line 59">
              <a:extLst>
                <a:ext uri="{FF2B5EF4-FFF2-40B4-BE49-F238E27FC236}">
                  <a16:creationId xmlns:a16="http://schemas.microsoft.com/office/drawing/2014/main" id="{6A183DE1-B55D-8B4B-A757-E58AF4D3B760}"/>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84" name="Rectangle 60">
              <a:extLst>
                <a:ext uri="{FF2B5EF4-FFF2-40B4-BE49-F238E27FC236}">
                  <a16:creationId xmlns:a16="http://schemas.microsoft.com/office/drawing/2014/main" id="{9019CC5D-B1EE-0541-AEEC-F7653703D7DD}"/>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692285" name="AutoShape 61">
              <a:extLst>
                <a:ext uri="{FF2B5EF4-FFF2-40B4-BE49-F238E27FC236}">
                  <a16:creationId xmlns:a16="http://schemas.microsoft.com/office/drawing/2014/main" id="{C2ABC976-1668-8241-AECE-656B6FB0D72A}"/>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86" name="Rectangle 62">
              <a:extLst>
                <a:ext uri="{FF2B5EF4-FFF2-40B4-BE49-F238E27FC236}">
                  <a16:creationId xmlns:a16="http://schemas.microsoft.com/office/drawing/2014/main" id="{11460B26-F4D2-1645-B2BB-4A411320BAB9}"/>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692287" name="Group 63">
              <a:extLst>
                <a:ext uri="{FF2B5EF4-FFF2-40B4-BE49-F238E27FC236}">
                  <a16:creationId xmlns:a16="http://schemas.microsoft.com/office/drawing/2014/main" id="{B46ED36A-1EA7-8145-9431-76C64D69448B}"/>
                </a:ext>
              </a:extLst>
            </p:cNvPr>
            <p:cNvGrpSpPr>
              <a:grpSpLocks/>
            </p:cNvGrpSpPr>
            <p:nvPr/>
          </p:nvGrpSpPr>
          <p:grpSpPr bwMode="auto">
            <a:xfrm>
              <a:off x="2963" y="2965"/>
              <a:ext cx="651" cy="280"/>
              <a:chOff x="3051" y="3101"/>
              <a:chExt cx="651" cy="280"/>
            </a:xfrm>
          </p:grpSpPr>
          <p:sp>
            <p:nvSpPr>
              <p:cNvPr id="692288" name="Rectangle 64">
                <a:extLst>
                  <a:ext uri="{FF2B5EF4-FFF2-40B4-BE49-F238E27FC236}">
                    <a16:creationId xmlns:a16="http://schemas.microsoft.com/office/drawing/2014/main" id="{3E0B0476-D9F9-2B4F-9EA4-137184C214D6}"/>
                  </a:ext>
                </a:extLst>
              </p:cNvPr>
              <p:cNvSpPr>
                <a:spLocks noChangeArrowheads="1"/>
              </p:cNvSpPr>
              <p:nvPr/>
            </p:nvSpPr>
            <p:spPr bwMode="auto">
              <a:xfrm>
                <a:off x="3062" y="3112"/>
                <a:ext cx="18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chemeClr val="accent1"/>
                    </a:solidFill>
                    <a:effectLst/>
                    <a:latin typeface="Helvetica" pitchFamily="2" charset="0"/>
                  </a:rPr>
                  <a:t>   </a:t>
                </a:r>
                <a:endParaRPr lang="en-US" altLang="en-US" sz="4000" b="1">
                  <a:solidFill>
                    <a:schemeClr val="accent1"/>
                  </a:solidFill>
                  <a:effectLst>
                    <a:outerShdw blurRad="38100" dist="38100" dir="2700000" algn="tl">
                      <a:srgbClr val="000000"/>
                    </a:outerShdw>
                  </a:effectLst>
                  <a:latin typeface="Helvetica" pitchFamily="2" charset="0"/>
                </a:endParaRPr>
              </a:p>
            </p:txBody>
          </p:sp>
          <p:sp>
            <p:nvSpPr>
              <p:cNvPr id="692289" name="Rectangle 65">
                <a:extLst>
                  <a:ext uri="{FF2B5EF4-FFF2-40B4-BE49-F238E27FC236}">
                    <a16:creationId xmlns:a16="http://schemas.microsoft.com/office/drawing/2014/main" id="{D5F1795F-E12C-9740-872D-70A94AC97D48}"/>
                  </a:ext>
                </a:extLst>
              </p:cNvPr>
              <p:cNvSpPr>
                <a:spLocks noChangeArrowheads="1"/>
              </p:cNvSpPr>
              <p:nvPr/>
            </p:nvSpPr>
            <p:spPr bwMode="auto">
              <a:xfrm>
                <a:off x="3051" y="3101"/>
                <a:ext cx="65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b="1">
                    <a:solidFill>
                      <a:schemeClr val="accent1"/>
                    </a:solidFill>
                    <a:effectLst/>
                    <a:latin typeface="Helvetica" pitchFamily="2" charset="0"/>
                  </a:rPr>
                  <a:t>YESUS</a:t>
                </a:r>
                <a:endParaRPr lang="en-US" altLang="en-US" sz="2400" b="1">
                  <a:solidFill>
                    <a:schemeClr val="accent1"/>
                  </a:solidFill>
                  <a:effectLst>
                    <a:outerShdw blurRad="38100" dist="38100" dir="2700000" algn="tl">
                      <a:srgbClr val="000000"/>
                    </a:outerShdw>
                  </a:effectLst>
                  <a:latin typeface="Helvetica" pitchFamily="2" charset="0"/>
                </a:endParaRPr>
              </a:p>
            </p:txBody>
          </p:sp>
        </p:grpSp>
        <p:sp>
          <p:nvSpPr>
            <p:cNvPr id="692290" name="Line 66">
              <a:extLst>
                <a:ext uri="{FF2B5EF4-FFF2-40B4-BE49-F238E27FC236}">
                  <a16:creationId xmlns:a16="http://schemas.microsoft.com/office/drawing/2014/main" id="{05028452-EE74-E248-BEF0-61E6F079509C}"/>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291" name="Line 67">
              <a:extLst>
                <a:ext uri="{FF2B5EF4-FFF2-40B4-BE49-F238E27FC236}">
                  <a16:creationId xmlns:a16="http://schemas.microsoft.com/office/drawing/2014/main" id="{70A91ADA-91C8-A24A-A9E7-BF6703ACBA8E}"/>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2292" name="AutoShape 68">
            <a:extLst>
              <a:ext uri="{FF2B5EF4-FFF2-40B4-BE49-F238E27FC236}">
                <a16:creationId xmlns:a16="http://schemas.microsoft.com/office/drawing/2014/main" id="{1A1100B9-EEA0-584D-BFC8-37ECAAE4F14F}"/>
              </a:ext>
            </a:extLst>
          </p:cNvPr>
          <p:cNvSpPr>
            <a:spLocks noChangeArrowheads="1"/>
          </p:cNvSpPr>
          <p:nvPr/>
        </p:nvSpPr>
        <p:spPr bwMode="auto">
          <a:xfrm rot="20100000">
            <a:off x="1084263" y="17430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293" name="Text Box 69">
            <a:extLst>
              <a:ext uri="{FF2B5EF4-FFF2-40B4-BE49-F238E27FC236}">
                <a16:creationId xmlns:a16="http://schemas.microsoft.com/office/drawing/2014/main" id="{FFF77495-FCE1-FA4C-BA6A-CC74AD91C4F9}"/>
              </a:ext>
            </a:extLst>
          </p:cNvPr>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grpSp>
        <p:nvGrpSpPr>
          <p:cNvPr id="692294" name="Group 70">
            <a:extLst>
              <a:ext uri="{FF2B5EF4-FFF2-40B4-BE49-F238E27FC236}">
                <a16:creationId xmlns:a16="http://schemas.microsoft.com/office/drawing/2014/main" id="{1CCB3AA6-0455-BC40-9AA4-4CF94A73DD5A}"/>
              </a:ext>
            </a:extLst>
          </p:cNvPr>
          <p:cNvGrpSpPr>
            <a:grpSpLocks/>
          </p:cNvGrpSpPr>
          <p:nvPr/>
        </p:nvGrpSpPr>
        <p:grpSpPr bwMode="auto">
          <a:xfrm>
            <a:off x="620713" y="160338"/>
            <a:ext cx="739775" cy="1430337"/>
            <a:chOff x="391" y="101"/>
            <a:chExt cx="466" cy="901"/>
          </a:xfrm>
        </p:grpSpPr>
        <p:sp>
          <p:nvSpPr>
            <p:cNvPr id="692295" name="Rectangle 71">
              <a:extLst>
                <a:ext uri="{FF2B5EF4-FFF2-40B4-BE49-F238E27FC236}">
                  <a16:creationId xmlns:a16="http://schemas.microsoft.com/office/drawing/2014/main" id="{49FD8E85-7BAA-9245-8859-BCDC2D6A9123}"/>
                </a:ext>
              </a:extLst>
            </p:cNvPr>
            <p:cNvSpPr>
              <a:spLocks noChangeArrowheads="1"/>
            </p:cNvSpPr>
            <p:nvPr/>
          </p:nvSpPr>
          <p:spPr bwMode="auto">
            <a:xfrm>
              <a:off x="391" y="101"/>
              <a:ext cx="466" cy="90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692296" name="Line 72">
              <a:extLst>
                <a:ext uri="{FF2B5EF4-FFF2-40B4-BE49-F238E27FC236}">
                  <a16:creationId xmlns:a16="http://schemas.microsoft.com/office/drawing/2014/main" id="{3E589DBA-248E-914A-B130-592720397CBE}"/>
                </a:ext>
              </a:extLst>
            </p:cNvPr>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692297" name="Text Box 73">
            <a:extLst>
              <a:ext uri="{FF2B5EF4-FFF2-40B4-BE49-F238E27FC236}">
                <a16:creationId xmlns:a16="http://schemas.microsoft.com/office/drawing/2014/main" id="{ECCE4041-79CB-B843-8A67-2D96FBB768C0}"/>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692312" name="Text Box 88">
            <a:extLst>
              <a:ext uri="{FF2B5EF4-FFF2-40B4-BE49-F238E27FC236}">
                <a16:creationId xmlns:a16="http://schemas.microsoft.com/office/drawing/2014/main" id="{D5F7EB16-56DD-7C4B-A631-78C7D3180F9D}"/>
              </a:ext>
            </a:extLst>
          </p:cNvPr>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pic>
        <p:nvPicPr>
          <p:cNvPr id="692316" name="Picture 92">
            <a:extLst>
              <a:ext uri="{FF2B5EF4-FFF2-40B4-BE49-F238E27FC236}">
                <a16:creationId xmlns:a16="http://schemas.microsoft.com/office/drawing/2014/main" id="{06C2D268-7179-114F-882C-E01FF724FEA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2750" t="14813" r="25125" b="6468"/>
          <a:stretch>
            <a:fillRect/>
          </a:stretch>
        </p:blipFill>
        <p:spPr bwMode="auto">
          <a:xfrm>
            <a:off x="2166938" y="452438"/>
            <a:ext cx="5211762" cy="6056312"/>
          </a:xfrm>
          <a:prstGeom prst="rect">
            <a:avLst/>
          </a:prstGeom>
          <a:solidFill>
            <a:schemeClr val="tx1"/>
          </a:solidFill>
          <a:ln>
            <a:noFill/>
          </a:ln>
          <a:effectLst>
            <a:outerShdw dist="144802" dir="3127501"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692313" name="Text Box 89">
            <a:extLst>
              <a:ext uri="{FF2B5EF4-FFF2-40B4-BE49-F238E27FC236}">
                <a16:creationId xmlns:a16="http://schemas.microsoft.com/office/drawing/2014/main" id="{9E09F2A1-446B-0145-98DD-FB4E37D66EAD}"/>
              </a:ext>
            </a:extLst>
          </p:cNvPr>
          <p:cNvSpPr txBox="1">
            <a:spLocks noChangeArrowheads="1"/>
          </p:cNvSpPr>
          <p:nvPr/>
        </p:nvSpPr>
        <p:spPr bwMode="auto">
          <a:xfrm>
            <a:off x="0" y="5253038"/>
            <a:ext cx="4359275" cy="636587"/>
          </a:xfrm>
          <a:prstGeom prst="rect">
            <a:avLst/>
          </a:prstGeom>
          <a:solidFill>
            <a:schemeClr val="accent1"/>
          </a:solidFill>
          <a:ln w="57150">
            <a:solidFill>
              <a:srgbClr val="FFFF00"/>
            </a:solidFill>
            <a:miter lim="800000"/>
            <a:headEnd/>
            <a:tailEnd/>
          </a:ln>
          <a:effectLst>
            <a:outerShdw dist="71842" dir="2700000" algn="ctr" rotWithShape="0">
              <a:schemeClr val="bg2"/>
            </a:outerShdw>
          </a:effectLst>
        </p:spPr>
        <p:txBody>
          <a:bodyPr anchor="ctr">
            <a:spAutoFit/>
          </a:bodyPr>
          <a:lstStyle/>
          <a:p>
            <a:pPr>
              <a:spcBef>
                <a:spcPct val="50000"/>
              </a:spcBef>
            </a:pPr>
            <a:r>
              <a:rPr lang="en-US" altLang="en-US" sz="3200" b="1">
                <a:solidFill>
                  <a:srgbClr val="FFFF00"/>
                </a:solidFill>
                <a:effectLst/>
              </a:rPr>
              <a:t>BUKU KERJA  #04</a:t>
            </a:r>
          </a:p>
        </p:txBody>
      </p:sp>
      <p:sp>
        <p:nvSpPr>
          <p:cNvPr id="692317" name="Rectangle 93">
            <a:extLst>
              <a:ext uri="{FF2B5EF4-FFF2-40B4-BE49-F238E27FC236}">
                <a16:creationId xmlns:a16="http://schemas.microsoft.com/office/drawing/2014/main" id="{46563BEA-999D-8949-A776-19443C2D244F}"/>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13</a:t>
            </a:r>
          </a:p>
        </p:txBody>
      </p:sp>
      <p:sp>
        <p:nvSpPr>
          <p:cNvPr id="692319" name="Text Box 95">
            <a:extLst>
              <a:ext uri="{FF2B5EF4-FFF2-40B4-BE49-F238E27FC236}">
                <a16:creationId xmlns:a16="http://schemas.microsoft.com/office/drawing/2014/main" id="{D6333E20-4538-AB4C-A8FD-3A17449A63EA}"/>
              </a:ext>
            </a:extLst>
          </p:cNvPr>
          <p:cNvSpPr txBox="1">
            <a:spLocks noChangeArrowheads="1"/>
          </p:cNvSpPr>
          <p:nvPr/>
        </p:nvSpPr>
        <p:spPr bwMode="auto">
          <a:xfrm>
            <a:off x="1789113" y="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Kej. 11</a:t>
            </a:r>
          </a:p>
        </p:txBody>
      </p:sp>
      <p:sp>
        <p:nvSpPr>
          <p:cNvPr id="692335" name="AutoShape 111">
            <a:extLst>
              <a:ext uri="{FF2B5EF4-FFF2-40B4-BE49-F238E27FC236}">
                <a16:creationId xmlns:a16="http://schemas.microsoft.com/office/drawing/2014/main" id="{766E01D6-12BE-C647-B0AE-BBC220864BDD}"/>
              </a:ext>
            </a:extLst>
          </p:cNvPr>
          <p:cNvSpPr>
            <a:spLocks noChangeArrowheads="1"/>
          </p:cNvSpPr>
          <p:nvPr/>
        </p:nvSpPr>
        <p:spPr bwMode="auto">
          <a:xfrm>
            <a:off x="3298825" y="1181100"/>
            <a:ext cx="1233488" cy="1165225"/>
          </a:xfrm>
          <a:prstGeom prst="roundRect">
            <a:avLst>
              <a:gd name="adj" fmla="val 16667"/>
            </a:avLst>
          </a:prstGeom>
          <a:noFill/>
          <a:ln w="57150">
            <a:solidFill>
              <a:srgbClr val="B8001E"/>
            </a:solidFill>
            <a:round/>
            <a:headEnd/>
            <a:tailEnd/>
          </a:ln>
          <a:effectLst>
            <a:outerShdw dist="53882" dir="2700000"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Lst>
        </p:spPr>
        <p:txBody>
          <a:bodyPr wrap="none" anchor="ctr"/>
          <a:lstStyle/>
          <a:p>
            <a:endParaRPr lang="en-US"/>
          </a:p>
        </p:txBody>
      </p:sp>
      <p:sp>
        <p:nvSpPr>
          <p:cNvPr id="692336" name="Text Box 112">
            <a:extLst>
              <a:ext uri="{FF2B5EF4-FFF2-40B4-BE49-F238E27FC236}">
                <a16:creationId xmlns:a16="http://schemas.microsoft.com/office/drawing/2014/main" id="{4CC688A8-EEA2-F84B-9B0E-63554AAFC88E}"/>
              </a:ext>
            </a:extLst>
          </p:cNvPr>
          <p:cNvSpPr txBox="1">
            <a:spLocks noChangeArrowheads="1"/>
          </p:cNvSpPr>
          <p:nvPr/>
        </p:nvSpPr>
        <p:spPr bwMode="auto">
          <a:xfrm>
            <a:off x="8637588" y="6418263"/>
            <a:ext cx="33972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2000" b="1">
                <a:solidFill>
                  <a:schemeClr val="tx1"/>
                </a:solidFill>
                <a:effectLst/>
              </a:rPr>
              <a:t>1</a:t>
            </a:r>
            <a:endParaRPr lang="en-US" altLang="en-US" sz="2000">
              <a:solidFill>
                <a:srgbClr val="FFA27C"/>
              </a:solidFill>
              <a:effectLst/>
              <a:latin typeface="B VAG Rounded Bold" charset="0"/>
            </a:endParaRPr>
          </a:p>
        </p:txBody>
      </p:sp>
      <p:sp>
        <p:nvSpPr>
          <p:cNvPr id="692340" name="Rectangle 116">
            <a:extLst>
              <a:ext uri="{FF2B5EF4-FFF2-40B4-BE49-F238E27FC236}">
                <a16:creationId xmlns:a16="http://schemas.microsoft.com/office/drawing/2014/main" id="{564EFA76-744A-204C-90E1-521DC6BC99B7}"/>
              </a:ext>
            </a:extLst>
          </p:cNvPr>
          <p:cNvSpPr>
            <a:spLocks noChangeArrowheads="1"/>
          </p:cNvSpPr>
          <p:nvPr/>
        </p:nvSpPr>
        <p:spPr bwMode="auto">
          <a:xfrm>
            <a:off x="2795588" y="1762125"/>
            <a:ext cx="425450" cy="185738"/>
          </a:xfrm>
          <a:prstGeom prst="rect">
            <a:avLst/>
          </a:prstGeom>
          <a:solidFill>
            <a:srgbClr val="FFFFFF"/>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r>
              <a:rPr lang="en-US" altLang="en-US" sz="1200">
                <a:solidFill>
                  <a:srgbClr val="040404"/>
                </a:solidFill>
                <a:effectLst/>
              </a:rPr>
              <a:t>P7SY</a:t>
            </a:r>
          </a:p>
        </p:txBody>
      </p:sp>
      <p:sp>
        <p:nvSpPr>
          <p:cNvPr id="692338" name="Rectangle 114">
            <a:extLst>
              <a:ext uri="{FF2B5EF4-FFF2-40B4-BE49-F238E27FC236}">
                <a16:creationId xmlns:a16="http://schemas.microsoft.com/office/drawing/2014/main" id="{42E06BBE-0CEC-074F-A382-F3463B0AD56B}"/>
              </a:ext>
            </a:extLst>
          </p:cNvPr>
          <p:cNvSpPr>
            <a:spLocks noChangeArrowheads="1"/>
          </p:cNvSpPr>
          <p:nvPr/>
        </p:nvSpPr>
        <p:spPr bwMode="auto">
          <a:xfrm>
            <a:off x="3340100" y="3471863"/>
            <a:ext cx="384175" cy="1473200"/>
          </a:xfrm>
          <a:prstGeom prst="rect">
            <a:avLst/>
          </a:prstGeom>
          <a:solidFill>
            <a:schemeClr val="tx1"/>
          </a:solidFill>
          <a:ln>
            <a:noFill/>
          </a:ln>
          <a:effectLst>
            <a:outerShdw dist="35921" dir="2700000" algn="ctr" rotWithShape="0">
              <a:srgbClr val="868686"/>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altLang="en-US" sz="2000">
                <a:solidFill>
                  <a:srgbClr val="000C0B"/>
                </a:solidFill>
                <a:effectLst/>
              </a:rPr>
              <a:t>4 TOKOH</a:t>
            </a:r>
          </a:p>
        </p:txBody>
      </p:sp>
      <p:sp>
        <p:nvSpPr>
          <p:cNvPr id="692407" name="Rectangle 183">
            <a:extLst>
              <a:ext uri="{FF2B5EF4-FFF2-40B4-BE49-F238E27FC236}">
                <a16:creationId xmlns:a16="http://schemas.microsoft.com/office/drawing/2014/main" id="{DD516139-B0E5-8141-B17D-2BC42FD3743E}"/>
              </a:ext>
            </a:extLst>
          </p:cNvPr>
          <p:cNvSpPr>
            <a:spLocks noChangeArrowheads="1"/>
          </p:cNvSpPr>
          <p:nvPr/>
        </p:nvSpPr>
        <p:spPr bwMode="auto">
          <a:xfrm>
            <a:off x="5129213" y="1579563"/>
            <a:ext cx="352425" cy="2327275"/>
          </a:xfrm>
          <a:prstGeom prst="rect">
            <a:avLst/>
          </a:prstGeom>
          <a:solidFill>
            <a:schemeClr val="tx1"/>
          </a:solidFill>
          <a:ln>
            <a:noFill/>
          </a:ln>
          <a:effectLst>
            <a:outerShdw dist="35921" dir="2700000" algn="ctr" rotWithShape="0">
              <a:srgbClr val="868686"/>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r>
              <a:rPr lang="en-US" altLang="en-US" sz="2000">
                <a:solidFill>
                  <a:srgbClr val="000C0B"/>
                </a:solidFill>
                <a:effectLst/>
              </a:rPr>
              <a:t>3 KOMUNITAS</a:t>
            </a:r>
          </a:p>
        </p:txBody>
      </p:sp>
      <p:sp>
        <p:nvSpPr>
          <p:cNvPr id="692409" name="Text Box 185">
            <a:extLst>
              <a:ext uri="{FF2B5EF4-FFF2-40B4-BE49-F238E27FC236}">
                <a16:creationId xmlns:a16="http://schemas.microsoft.com/office/drawing/2014/main" id="{30B6C15F-9E3B-BD4C-85A3-8FD7624DA134}"/>
              </a:ext>
            </a:extLst>
          </p:cNvPr>
          <p:cNvSpPr txBox="1">
            <a:spLocks noChangeArrowheads="1"/>
          </p:cNvSpPr>
          <p:nvPr/>
        </p:nvSpPr>
        <p:spPr bwMode="auto">
          <a:xfrm>
            <a:off x="3476625" y="1576388"/>
            <a:ext cx="304800" cy="457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r>
              <a:rPr lang="en-US" altLang="en-US" sz="2400">
                <a:solidFill>
                  <a:srgbClr val="000C0B"/>
                </a:solidFill>
                <a:effectLst/>
              </a:rPr>
              <a:t>C</a:t>
            </a:r>
          </a:p>
        </p:txBody>
      </p:sp>
      <p:sp>
        <p:nvSpPr>
          <p:cNvPr id="692410" name="Rectangle 186">
            <a:extLst>
              <a:ext uri="{FF2B5EF4-FFF2-40B4-BE49-F238E27FC236}">
                <a16:creationId xmlns:a16="http://schemas.microsoft.com/office/drawing/2014/main" id="{9E2F31B1-AB84-CB47-B844-7D75F6ACDF32}"/>
              </a:ext>
            </a:extLst>
          </p:cNvPr>
          <p:cNvSpPr>
            <a:spLocks noChangeArrowheads="1"/>
          </p:cNvSpPr>
          <p:nvPr/>
        </p:nvSpPr>
        <p:spPr bwMode="auto">
          <a:xfrm>
            <a:off x="3784600" y="1270000"/>
            <a:ext cx="536575" cy="161925"/>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r>
              <a:rPr lang="en-US" altLang="en-US" sz="800">
                <a:solidFill>
                  <a:srgbClr val="000C0B"/>
                </a:solidFill>
                <a:effectLst>
                  <a:outerShdw blurRad="38100" dist="38100" dir="2700000" algn="tl">
                    <a:srgbClr val="C0C0C0"/>
                  </a:outerShdw>
                </a:effectLst>
              </a:rPr>
              <a:t>CIPTAAN</a:t>
            </a:r>
            <a:endParaRPr lang="en-US" altLang="en-US">
              <a:effectLst>
                <a:outerShdw blurRad="38100" dist="38100" dir="2700000" algn="tl">
                  <a:srgbClr val="C0C0C0"/>
                </a:outerShdw>
              </a:effectLst>
            </a:endParaRPr>
          </a:p>
        </p:txBody>
      </p:sp>
      <p:sp>
        <p:nvSpPr>
          <p:cNvPr id="692411" name="Text Box 187">
            <a:extLst>
              <a:ext uri="{FF2B5EF4-FFF2-40B4-BE49-F238E27FC236}">
                <a16:creationId xmlns:a16="http://schemas.microsoft.com/office/drawing/2014/main" id="{BE387103-6ACE-FD43-B04C-2980C143B522}"/>
              </a:ext>
            </a:extLst>
          </p:cNvPr>
          <p:cNvSpPr txBox="1">
            <a:spLocks noChangeArrowheads="1"/>
          </p:cNvSpPr>
          <p:nvPr/>
        </p:nvSpPr>
        <p:spPr bwMode="auto">
          <a:xfrm>
            <a:off x="3890963" y="3397250"/>
            <a:ext cx="530225" cy="2349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pPr>
              <a:spcBef>
                <a:spcPct val="50000"/>
              </a:spcBef>
            </a:pPr>
            <a:r>
              <a:rPr lang="en-US" altLang="en-US" sz="800">
                <a:solidFill>
                  <a:srgbClr val="000C0B"/>
                </a:solidFill>
                <a:effectLst/>
              </a:rPr>
              <a:t>YUSUF</a:t>
            </a:r>
            <a:endParaRPr lang="en-US" altLang="en-US" sz="1400">
              <a:solidFill>
                <a:srgbClr val="000C0B"/>
              </a:solidFill>
              <a:effectLst/>
            </a:endParaRPr>
          </a:p>
        </p:txBody>
      </p:sp>
      <p:sp>
        <p:nvSpPr>
          <p:cNvPr id="692412" name="Text Box 188">
            <a:extLst>
              <a:ext uri="{FF2B5EF4-FFF2-40B4-BE49-F238E27FC236}">
                <a16:creationId xmlns:a16="http://schemas.microsoft.com/office/drawing/2014/main" id="{59E0D69B-6919-FC48-9C94-69758574B3AD}"/>
              </a:ext>
            </a:extLst>
          </p:cNvPr>
          <p:cNvSpPr txBox="1">
            <a:spLocks noChangeArrowheads="1"/>
          </p:cNvSpPr>
          <p:nvPr/>
        </p:nvSpPr>
        <p:spPr bwMode="auto">
          <a:xfrm>
            <a:off x="3944938" y="4032250"/>
            <a:ext cx="454025" cy="2159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pPr>
              <a:spcBef>
                <a:spcPct val="50000"/>
              </a:spcBef>
            </a:pPr>
            <a:r>
              <a:rPr lang="en-US" altLang="en-US" sz="700">
                <a:solidFill>
                  <a:srgbClr val="000C0B"/>
                </a:solidFill>
                <a:effectLst>
                  <a:outerShdw blurRad="38100" dist="38100" dir="2700000" algn="tl">
                    <a:srgbClr val="C0C0C0"/>
                  </a:outerShdw>
                </a:effectLst>
              </a:rPr>
              <a:t>MUSA</a:t>
            </a:r>
          </a:p>
        </p:txBody>
      </p:sp>
      <p:sp>
        <p:nvSpPr>
          <p:cNvPr id="692413" name="Text Box 189">
            <a:extLst>
              <a:ext uri="{FF2B5EF4-FFF2-40B4-BE49-F238E27FC236}">
                <a16:creationId xmlns:a16="http://schemas.microsoft.com/office/drawing/2014/main" id="{21BF9A48-DE3E-8746-98DB-DEE41101708D}"/>
              </a:ext>
            </a:extLst>
          </p:cNvPr>
          <p:cNvSpPr txBox="1">
            <a:spLocks noChangeArrowheads="1"/>
          </p:cNvSpPr>
          <p:nvPr/>
        </p:nvSpPr>
        <p:spPr bwMode="auto">
          <a:xfrm>
            <a:off x="5624513" y="1217613"/>
            <a:ext cx="595312" cy="214312"/>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pPr>
              <a:spcBef>
                <a:spcPct val="50000"/>
              </a:spcBef>
            </a:pPr>
            <a:r>
              <a:rPr lang="en-US" altLang="en-US" sz="800">
                <a:solidFill>
                  <a:srgbClr val="000C0B"/>
                </a:solidFill>
                <a:effectLst>
                  <a:outerShdw blurRad="38100" dist="38100" dir="2700000" algn="tl">
                    <a:srgbClr val="C0C0C0"/>
                  </a:outerShdw>
                </a:effectLst>
              </a:rPr>
              <a:t>ANAEKI</a:t>
            </a:r>
            <a:endParaRPr lang="en-US" altLang="en-US">
              <a:solidFill>
                <a:srgbClr val="000C0B"/>
              </a:solidFill>
              <a:effectLst>
                <a:outerShdw blurRad="38100" dist="38100" dir="2700000" algn="tl">
                  <a:srgbClr val="C0C0C0"/>
                </a:outerShdw>
              </a:effectLst>
            </a:endParaRPr>
          </a:p>
        </p:txBody>
      </p:sp>
      <p:sp>
        <p:nvSpPr>
          <p:cNvPr id="692414" name="Text Box 190">
            <a:extLst>
              <a:ext uri="{FF2B5EF4-FFF2-40B4-BE49-F238E27FC236}">
                <a16:creationId xmlns:a16="http://schemas.microsoft.com/office/drawing/2014/main" id="{B466DC2E-5EE0-3B40-840A-546E64252EF8}"/>
              </a:ext>
            </a:extLst>
          </p:cNvPr>
          <p:cNvSpPr txBox="1">
            <a:spLocks noChangeArrowheads="1"/>
          </p:cNvSpPr>
          <p:nvPr/>
        </p:nvSpPr>
        <p:spPr bwMode="auto">
          <a:xfrm>
            <a:off x="5500688" y="1725613"/>
            <a:ext cx="765175" cy="228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r>
              <a:rPr lang="en-US" altLang="en-US" sz="900">
                <a:solidFill>
                  <a:srgbClr val="000C0B"/>
                </a:solidFill>
                <a:effectLst>
                  <a:outerShdw blurRad="38100" dist="38100" dir="2700000" algn="tl">
                    <a:srgbClr val="C0C0C0"/>
                  </a:outerShdw>
                </a:effectLst>
              </a:rPr>
              <a:t>K’RAJAAN</a:t>
            </a:r>
          </a:p>
        </p:txBody>
      </p:sp>
      <p:sp>
        <p:nvSpPr>
          <p:cNvPr id="692415" name="Text Box 191">
            <a:extLst>
              <a:ext uri="{FF2B5EF4-FFF2-40B4-BE49-F238E27FC236}">
                <a16:creationId xmlns:a16="http://schemas.microsoft.com/office/drawing/2014/main" id="{62CD5C63-ED23-7C4E-BD1E-C9FB02A09C9C}"/>
              </a:ext>
            </a:extLst>
          </p:cNvPr>
          <p:cNvSpPr txBox="1">
            <a:spLocks noChangeArrowheads="1"/>
          </p:cNvSpPr>
          <p:nvPr/>
        </p:nvSpPr>
        <p:spPr bwMode="auto">
          <a:xfrm>
            <a:off x="5568950" y="3273425"/>
            <a:ext cx="908050" cy="2349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pPr>
              <a:spcBef>
                <a:spcPct val="50000"/>
              </a:spcBef>
            </a:pPr>
            <a:r>
              <a:rPr lang="en-US" altLang="en-US" sz="800">
                <a:solidFill>
                  <a:srgbClr val="000C0B"/>
                </a:solidFill>
                <a:effectLst>
                  <a:outerShdw blurRad="38100" dist="38100" dir="2700000" algn="tl">
                    <a:srgbClr val="C0C0C0"/>
                  </a:outerShdw>
                </a:effectLst>
              </a:rPr>
              <a:t>PEMBUANGAN</a:t>
            </a:r>
          </a:p>
        </p:txBody>
      </p:sp>
      <p:sp>
        <p:nvSpPr>
          <p:cNvPr id="692416" name="Text Box 192">
            <a:extLst>
              <a:ext uri="{FF2B5EF4-FFF2-40B4-BE49-F238E27FC236}">
                <a16:creationId xmlns:a16="http://schemas.microsoft.com/office/drawing/2014/main" id="{83F3482F-13F9-0444-B068-1C64902F8295}"/>
              </a:ext>
            </a:extLst>
          </p:cNvPr>
          <p:cNvSpPr txBox="1">
            <a:spLocks noChangeArrowheads="1"/>
          </p:cNvSpPr>
          <p:nvPr/>
        </p:nvSpPr>
        <p:spPr bwMode="auto">
          <a:xfrm>
            <a:off x="5591175" y="4037013"/>
            <a:ext cx="590550" cy="2349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r>
              <a:rPr lang="en-US" altLang="en-US" sz="800">
                <a:solidFill>
                  <a:srgbClr val="000C0B"/>
                </a:solidFill>
                <a:effectLst>
                  <a:outerShdw blurRad="38100" dist="38100" dir="2700000" algn="tl">
                    <a:srgbClr val="C0C0C0"/>
                  </a:outerShdw>
                </a:effectLst>
              </a:rPr>
              <a:t>SENYAP</a:t>
            </a:r>
          </a:p>
        </p:txBody>
      </p:sp>
      <p:grpSp>
        <p:nvGrpSpPr>
          <p:cNvPr id="692320" name="Group 96">
            <a:extLst>
              <a:ext uri="{FF2B5EF4-FFF2-40B4-BE49-F238E27FC236}">
                <a16:creationId xmlns:a16="http://schemas.microsoft.com/office/drawing/2014/main" id="{6ACB1CE8-61FD-FA47-8600-E51C2BF18981}"/>
              </a:ext>
            </a:extLst>
          </p:cNvPr>
          <p:cNvGrpSpPr>
            <a:grpSpLocks/>
          </p:cNvGrpSpPr>
          <p:nvPr/>
        </p:nvGrpSpPr>
        <p:grpSpPr bwMode="auto">
          <a:xfrm>
            <a:off x="5346700" y="1185863"/>
            <a:ext cx="3149600" cy="4554537"/>
            <a:chOff x="1919" y="583"/>
            <a:chExt cx="1984" cy="2869"/>
          </a:xfrm>
        </p:grpSpPr>
        <p:grpSp>
          <p:nvGrpSpPr>
            <p:cNvPr id="692321" name="Group 97">
              <a:extLst>
                <a:ext uri="{FF2B5EF4-FFF2-40B4-BE49-F238E27FC236}">
                  <a16:creationId xmlns:a16="http://schemas.microsoft.com/office/drawing/2014/main" id="{3C89A9E1-3C67-754C-927C-EA6BE60B4669}"/>
                </a:ext>
              </a:extLst>
            </p:cNvPr>
            <p:cNvGrpSpPr>
              <a:grpSpLocks/>
            </p:cNvGrpSpPr>
            <p:nvPr/>
          </p:nvGrpSpPr>
          <p:grpSpPr bwMode="auto">
            <a:xfrm>
              <a:off x="1919" y="583"/>
              <a:ext cx="1984" cy="2869"/>
              <a:chOff x="1919" y="583"/>
              <a:chExt cx="1984" cy="2869"/>
            </a:xfrm>
          </p:grpSpPr>
          <p:sp>
            <p:nvSpPr>
              <p:cNvPr id="692322" name="Rectangle 98">
                <a:extLst>
                  <a:ext uri="{FF2B5EF4-FFF2-40B4-BE49-F238E27FC236}">
                    <a16:creationId xmlns:a16="http://schemas.microsoft.com/office/drawing/2014/main" id="{6C678590-6D03-C947-A2BA-8B9E10C35A38}"/>
                  </a:ext>
                </a:extLst>
              </p:cNvPr>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692323" name="AutoShape 99">
                <a:extLst>
                  <a:ext uri="{FF2B5EF4-FFF2-40B4-BE49-F238E27FC236}">
                    <a16:creationId xmlns:a16="http://schemas.microsoft.com/office/drawing/2014/main" id="{4598B78A-1B65-1441-81B8-DBBB3BB55686}"/>
                  </a:ext>
                </a:extLst>
              </p:cNvPr>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24" name="Rectangle 100">
                <a:extLst>
                  <a:ext uri="{FF2B5EF4-FFF2-40B4-BE49-F238E27FC236}">
                    <a16:creationId xmlns:a16="http://schemas.microsoft.com/office/drawing/2014/main" id="{46BF0827-5E1B-0A46-83D7-0D03D8ECC6B1}"/>
                  </a:ext>
                </a:extLst>
              </p:cNvPr>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25" name="Rectangle 101">
                <a:extLst>
                  <a:ext uri="{FF2B5EF4-FFF2-40B4-BE49-F238E27FC236}">
                    <a16:creationId xmlns:a16="http://schemas.microsoft.com/office/drawing/2014/main" id="{987813FF-ACE1-9D4B-AAF0-4A409AA4B2C3}"/>
                  </a:ext>
                </a:extLst>
              </p:cNvPr>
              <p:cNvSpPr>
                <a:spLocks noChangeArrowheads="1"/>
              </p:cNvSpPr>
              <p:nvPr/>
            </p:nvSpPr>
            <p:spPr bwMode="auto">
              <a:xfrm>
                <a:off x="1919" y="583"/>
                <a:ext cx="11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endParaRPr lang="en-US" altLang="en-US" sz="2400" b="1">
                  <a:solidFill>
                    <a:schemeClr val="accent2"/>
                  </a:solidFill>
                  <a:effectLst/>
                  <a:latin typeface="Times" pitchFamily="2" charset="0"/>
                </a:endParaRPr>
              </a:p>
            </p:txBody>
          </p:sp>
          <p:sp>
            <p:nvSpPr>
              <p:cNvPr id="692326" name="Rectangle 102">
                <a:extLst>
                  <a:ext uri="{FF2B5EF4-FFF2-40B4-BE49-F238E27FC236}">
                    <a16:creationId xmlns:a16="http://schemas.microsoft.com/office/drawing/2014/main" id="{4EDD63F7-25C7-0342-BFB7-0078063E4382}"/>
                  </a:ext>
                </a:extLst>
              </p:cNvPr>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27" name="Line 103">
                <a:extLst>
                  <a:ext uri="{FF2B5EF4-FFF2-40B4-BE49-F238E27FC236}">
                    <a16:creationId xmlns:a16="http://schemas.microsoft.com/office/drawing/2014/main" id="{182E18E1-2E89-4846-931E-E5BD6F13E666}"/>
                  </a:ext>
                </a:extLst>
              </p:cNvPr>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28" name="Line 104">
                <a:extLst>
                  <a:ext uri="{FF2B5EF4-FFF2-40B4-BE49-F238E27FC236}">
                    <a16:creationId xmlns:a16="http://schemas.microsoft.com/office/drawing/2014/main" id="{990672C5-F16A-3843-9647-7D6760F7D599}"/>
                  </a:ext>
                </a:extLst>
              </p:cNvPr>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29" name="Line 105">
                <a:extLst>
                  <a:ext uri="{FF2B5EF4-FFF2-40B4-BE49-F238E27FC236}">
                    <a16:creationId xmlns:a16="http://schemas.microsoft.com/office/drawing/2014/main" id="{E59D278C-72B1-BA45-BAD9-540DF21C5D27}"/>
                  </a:ext>
                </a:extLst>
              </p:cNvPr>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30" name="Line 106">
                <a:extLst>
                  <a:ext uri="{FF2B5EF4-FFF2-40B4-BE49-F238E27FC236}">
                    <a16:creationId xmlns:a16="http://schemas.microsoft.com/office/drawing/2014/main" id="{43C77872-C099-564E-894D-7B9614DF7817}"/>
                  </a:ext>
                </a:extLst>
              </p:cNvPr>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31" name="Line 107">
                <a:extLst>
                  <a:ext uri="{FF2B5EF4-FFF2-40B4-BE49-F238E27FC236}">
                    <a16:creationId xmlns:a16="http://schemas.microsoft.com/office/drawing/2014/main" id="{5AE4A75C-A952-CC43-A1B7-2CED27E72A9E}"/>
                  </a:ext>
                </a:extLst>
              </p:cNvPr>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32" name="Line 108">
                <a:extLst>
                  <a:ext uri="{FF2B5EF4-FFF2-40B4-BE49-F238E27FC236}">
                    <a16:creationId xmlns:a16="http://schemas.microsoft.com/office/drawing/2014/main" id="{4DC73665-4EFE-0943-AE5C-46C95592425F}"/>
                  </a:ext>
                </a:extLst>
              </p:cNvPr>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2333" name="Line 109">
                <a:extLst>
                  <a:ext uri="{FF2B5EF4-FFF2-40B4-BE49-F238E27FC236}">
                    <a16:creationId xmlns:a16="http://schemas.microsoft.com/office/drawing/2014/main" id="{8CF1F79B-126A-5147-A675-F61F54A0C090}"/>
                  </a:ext>
                </a:extLst>
              </p:cNvPr>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2334" name="Rectangle 110">
              <a:extLst>
                <a:ext uri="{FF2B5EF4-FFF2-40B4-BE49-F238E27FC236}">
                  <a16:creationId xmlns:a16="http://schemas.microsoft.com/office/drawing/2014/main" id="{08214A20-A5AA-7A41-9413-066EDF472645}"/>
                </a:ext>
              </a:extLst>
            </p:cNvPr>
            <p:cNvSpPr>
              <a:spLocks noChangeArrowheads="1"/>
            </p:cNvSpPr>
            <p:nvPr/>
          </p:nvSpPr>
          <p:spPr bwMode="auto">
            <a:xfrm>
              <a:off x="2102" y="658"/>
              <a:ext cx="756" cy="231"/>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flatTx/>
            </a:bodyPr>
            <a:lstStyle/>
            <a:p>
              <a:r>
                <a:rPr lang="en-US" altLang="en-US" sz="1800" b="1">
                  <a:solidFill>
                    <a:schemeClr val="accent2"/>
                  </a:solidFill>
                  <a:effectLst/>
                  <a:latin typeface="Arial" panose="020B0604020202020204" pitchFamily="34" charset="0"/>
                </a:rPr>
                <a:t>CIPTAAN</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692335"/>
                                        </p:tgtEl>
                                        <p:attrNameLst>
                                          <p:attrName>style.visibility</p:attrName>
                                        </p:attrNameLst>
                                      </p:cBhvr>
                                      <p:to>
                                        <p:strVal val="visible"/>
                                      </p:to>
                                    </p:set>
                                    <p:anim calcmode="lin" valueType="num">
                                      <p:cBhvr>
                                        <p:cTn id="7" dur="500" fill="hold"/>
                                        <p:tgtEl>
                                          <p:spTgt spid="692335"/>
                                        </p:tgtEl>
                                        <p:attrNameLst>
                                          <p:attrName>ppt_w</p:attrName>
                                        </p:attrNameLst>
                                      </p:cBhvr>
                                      <p:tavLst>
                                        <p:tav tm="0">
                                          <p:val>
                                            <p:strVal val="2/3*#ppt_w"/>
                                          </p:val>
                                        </p:tav>
                                        <p:tav tm="100000">
                                          <p:val>
                                            <p:strVal val="#ppt_w"/>
                                          </p:val>
                                        </p:tav>
                                      </p:tavLst>
                                    </p:anim>
                                    <p:anim calcmode="lin" valueType="num">
                                      <p:cBhvr>
                                        <p:cTn id="8" dur="500" fill="hold"/>
                                        <p:tgtEl>
                                          <p:spTgt spid="69233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923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CC570500-F3EB-5446-A6DD-7EF8F7DDBA6E}"/>
              </a:ext>
            </a:extLst>
          </p:cNvPr>
          <p:cNvSpPr>
            <a:spLocks noChangeArrowheads="1"/>
          </p:cNvSpPr>
          <p:nvPr/>
        </p:nvSpPr>
        <p:spPr bwMode="auto">
          <a:xfrm>
            <a:off x="1033463" y="1023938"/>
            <a:ext cx="6908800" cy="484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41" name="Group 9">
            <a:extLst>
              <a:ext uri="{FF2B5EF4-FFF2-40B4-BE49-F238E27FC236}">
                <a16:creationId xmlns:a16="http://schemas.microsoft.com/office/drawing/2014/main" id="{F28D3C1C-EB4E-5A47-8924-E931973F23E6}"/>
              </a:ext>
            </a:extLst>
          </p:cNvPr>
          <p:cNvGrpSpPr>
            <a:grpSpLocks/>
          </p:cNvGrpSpPr>
          <p:nvPr/>
        </p:nvGrpSpPr>
        <p:grpSpPr bwMode="auto">
          <a:xfrm>
            <a:off x="620713" y="160338"/>
            <a:ext cx="739775" cy="1430337"/>
            <a:chOff x="391" y="101"/>
            <a:chExt cx="466" cy="901"/>
          </a:xfrm>
        </p:grpSpPr>
        <p:sp>
          <p:nvSpPr>
            <p:cNvPr id="18442" name="Rectangle 10">
              <a:extLst>
                <a:ext uri="{FF2B5EF4-FFF2-40B4-BE49-F238E27FC236}">
                  <a16:creationId xmlns:a16="http://schemas.microsoft.com/office/drawing/2014/main" id="{E92F25C9-78D2-6D4A-83B3-E7364EEE63BC}"/>
                </a:ext>
              </a:extLst>
            </p:cNvPr>
            <p:cNvSpPr>
              <a:spLocks noChangeArrowheads="1"/>
            </p:cNvSpPr>
            <p:nvPr/>
          </p:nvSpPr>
          <p:spPr bwMode="auto">
            <a:xfrm>
              <a:off x="391" y="101"/>
              <a:ext cx="466" cy="90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18443" name="Line 11">
              <a:extLst>
                <a:ext uri="{FF2B5EF4-FFF2-40B4-BE49-F238E27FC236}">
                  <a16:creationId xmlns:a16="http://schemas.microsoft.com/office/drawing/2014/main" id="{D0A562C1-1CE8-D849-A3FB-1765D05B0240}"/>
                </a:ext>
              </a:extLst>
            </p:cNvPr>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pic>
        <p:nvPicPr>
          <p:cNvPr id="18434" name="Picture 2">
            <a:extLst>
              <a:ext uri="{FF2B5EF4-FFF2-40B4-BE49-F238E27FC236}">
                <a16:creationId xmlns:a16="http://schemas.microsoft.com/office/drawing/2014/main" id="{03D4B358-4988-9346-9F08-E12F2EC21E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445" name="Group 13">
            <a:extLst>
              <a:ext uri="{FF2B5EF4-FFF2-40B4-BE49-F238E27FC236}">
                <a16:creationId xmlns:a16="http://schemas.microsoft.com/office/drawing/2014/main" id="{F8628FD7-32F7-6A4A-B2D3-7F674439ABBB}"/>
              </a:ext>
            </a:extLst>
          </p:cNvPr>
          <p:cNvGrpSpPr>
            <a:grpSpLocks/>
          </p:cNvGrpSpPr>
          <p:nvPr/>
        </p:nvGrpSpPr>
        <p:grpSpPr bwMode="auto">
          <a:xfrm>
            <a:off x="317500" y="2006600"/>
            <a:ext cx="8334375" cy="812800"/>
            <a:chOff x="223" y="1120"/>
            <a:chExt cx="5107" cy="512"/>
          </a:xfrm>
        </p:grpSpPr>
        <p:sp>
          <p:nvSpPr>
            <p:cNvPr id="18437" name="Rectangle 5">
              <a:extLst>
                <a:ext uri="{FF2B5EF4-FFF2-40B4-BE49-F238E27FC236}">
                  <a16:creationId xmlns:a16="http://schemas.microsoft.com/office/drawing/2014/main" id="{6B85D290-4A88-7449-B08F-37D5D4519A44}"/>
                </a:ext>
              </a:extLst>
            </p:cNvPr>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Rectangle 12">
              <a:extLst>
                <a:ext uri="{FF2B5EF4-FFF2-40B4-BE49-F238E27FC236}">
                  <a16:creationId xmlns:a16="http://schemas.microsoft.com/office/drawing/2014/main" id="{EECBD741-47B3-174B-94D9-7C1A24B761E5}"/>
                </a:ext>
              </a:extLst>
            </p:cNvPr>
            <p:cNvSpPr>
              <a:spLocks noChangeArrowheads="1"/>
            </p:cNvSpPr>
            <p:nvPr/>
          </p:nvSpPr>
          <p:spPr bwMode="auto">
            <a:xfrm>
              <a:off x="223" y="1120"/>
              <a:ext cx="5107" cy="42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en-US" sz="3800">
                  <a:solidFill>
                    <a:srgbClr val="FAFD00"/>
                  </a:solidFill>
                  <a:effectLst/>
                  <a:latin typeface="Helvetica" pitchFamily="2" charset="0"/>
                </a:rPr>
                <a:t>KEJ 1-11: MASA LALU YANG KEKAL</a:t>
              </a:r>
              <a:endParaRPr lang="en-US" altLang="en-US" sz="3800" i="1">
                <a:solidFill>
                  <a:srgbClr val="FAFD00"/>
                </a:solidFill>
                <a:effectLst/>
                <a:latin typeface="Helvetica" pitchFamily="2" charset="0"/>
              </a:endParaRPr>
            </a:p>
          </p:txBody>
        </p:sp>
      </p:grpSp>
      <p:sp>
        <p:nvSpPr>
          <p:cNvPr id="18439" name="Oval 7">
            <a:extLst>
              <a:ext uri="{FF2B5EF4-FFF2-40B4-BE49-F238E27FC236}">
                <a16:creationId xmlns:a16="http://schemas.microsoft.com/office/drawing/2014/main" id="{39E1DE25-F207-4841-8C83-6B326BAC58CB}"/>
              </a:ext>
            </a:extLst>
          </p:cNvPr>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dist="109250" dir="2132261"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18446" name="Text Box 14">
            <a:extLst>
              <a:ext uri="{FF2B5EF4-FFF2-40B4-BE49-F238E27FC236}">
                <a16:creationId xmlns:a16="http://schemas.microsoft.com/office/drawing/2014/main" id="{011EE35C-0292-5742-BEC8-53521DD955B3}"/>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18447" name="Text Box 15">
            <a:extLst>
              <a:ext uri="{FF2B5EF4-FFF2-40B4-BE49-F238E27FC236}">
                <a16:creationId xmlns:a16="http://schemas.microsoft.com/office/drawing/2014/main" id="{03476C8A-2861-2C49-8E1C-917F713D214C}"/>
              </a:ext>
            </a:extLst>
          </p:cNvPr>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18449" name="Text Box 17">
            <a:extLst>
              <a:ext uri="{FF2B5EF4-FFF2-40B4-BE49-F238E27FC236}">
                <a16:creationId xmlns:a16="http://schemas.microsoft.com/office/drawing/2014/main" id="{D73F4385-3E1B-3047-86F5-4B46C0BFCC5F}"/>
              </a:ext>
            </a:extLst>
          </p:cNvPr>
          <p:cNvSpPr txBox="1">
            <a:spLocks noChangeArrowheads="1"/>
          </p:cNvSpPr>
          <p:nvPr/>
        </p:nvSpPr>
        <p:spPr bwMode="auto">
          <a:xfrm>
            <a:off x="7510463" y="6173788"/>
            <a:ext cx="1524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18454" name="Rectangle 22">
            <a:extLst>
              <a:ext uri="{FF2B5EF4-FFF2-40B4-BE49-F238E27FC236}">
                <a16:creationId xmlns:a16="http://schemas.microsoft.com/office/drawing/2014/main" id="{7DF7CA22-82F9-EF48-B4BE-F299300B21FB}"/>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14</a:t>
            </a:r>
          </a:p>
        </p:txBody>
      </p:sp>
      <p:sp>
        <p:nvSpPr>
          <p:cNvPr id="18455" name="Text Box 23">
            <a:extLst>
              <a:ext uri="{FF2B5EF4-FFF2-40B4-BE49-F238E27FC236}">
                <a16:creationId xmlns:a16="http://schemas.microsoft.com/office/drawing/2014/main" id="{7DCEFC1A-1F97-0B4A-9E4A-985641DDC895}"/>
              </a:ext>
            </a:extLst>
          </p:cNvPr>
          <p:cNvSpPr txBox="1">
            <a:spLocks noChangeArrowheads="1"/>
          </p:cNvSpPr>
          <p:nvPr/>
        </p:nvSpPr>
        <p:spPr bwMode="auto">
          <a:xfrm>
            <a:off x="6807200" y="6242050"/>
            <a:ext cx="2030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200" b="1">
                <a:solidFill>
                  <a:schemeClr val="tx1"/>
                </a:solidFill>
                <a:effectLst/>
                <a:latin typeface="Arial" panose="020B0604020202020204" pitchFamily="34" charset="0"/>
              </a:rPr>
              <a:t>Buku panduan hlm. 17-19</a:t>
            </a:r>
          </a:p>
        </p:txBody>
      </p:sp>
      <p:sp>
        <p:nvSpPr>
          <p:cNvPr id="18458" name="Rectangle 26">
            <a:extLst>
              <a:ext uri="{FF2B5EF4-FFF2-40B4-BE49-F238E27FC236}">
                <a16:creationId xmlns:a16="http://schemas.microsoft.com/office/drawing/2014/main" id="{568BDAEE-0997-CE4C-8850-255CA7A0C6E3}"/>
              </a:ext>
            </a:extLst>
          </p:cNvPr>
          <p:cNvSpPr>
            <a:spLocks noChangeArrowheads="1"/>
          </p:cNvSpPr>
          <p:nvPr/>
        </p:nvSpPr>
        <p:spPr bwMode="auto">
          <a:xfrm rot="180000">
            <a:off x="2225675" y="4252913"/>
            <a:ext cx="1497013" cy="371475"/>
          </a:xfrm>
          <a:prstGeom prst="rect">
            <a:avLst/>
          </a:prstGeom>
          <a:solidFill>
            <a:srgbClr val="FFFFFF"/>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r>
              <a:rPr lang="en-US" altLang="en-US" sz="1200">
                <a:solidFill>
                  <a:schemeClr val="tx1"/>
                </a:solidFill>
                <a:effectLst/>
              </a:rPr>
              <a:t>MASA LALU KEKAL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5298" name="Picture 2">
            <a:extLst>
              <a:ext uri="{FF2B5EF4-FFF2-40B4-BE49-F238E27FC236}">
                <a16:creationId xmlns:a16="http://schemas.microsoft.com/office/drawing/2014/main" id="{464DC906-F4CF-4043-892C-DDE99589D9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546100"/>
            <a:ext cx="79851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5299" name="Rectangle 3">
            <a:extLst>
              <a:ext uri="{FF2B5EF4-FFF2-40B4-BE49-F238E27FC236}">
                <a16:creationId xmlns:a16="http://schemas.microsoft.com/office/drawing/2014/main" id="{FB127972-6314-9549-A561-30E9BE68E069}"/>
              </a:ext>
            </a:extLst>
          </p:cNvPr>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5300" name="Text Box 4">
            <a:extLst>
              <a:ext uri="{FF2B5EF4-FFF2-40B4-BE49-F238E27FC236}">
                <a16:creationId xmlns:a16="http://schemas.microsoft.com/office/drawing/2014/main" id="{2E6F8F49-27AA-4141-94CD-2202DB78F317}"/>
              </a:ext>
            </a:extLst>
          </p:cNvPr>
          <p:cNvSpPr txBox="1">
            <a:spLocks noChangeArrowheads="1"/>
          </p:cNvSpPr>
          <p:nvPr/>
        </p:nvSpPr>
        <p:spPr bwMode="auto">
          <a:xfrm>
            <a:off x="7664450" y="6199188"/>
            <a:ext cx="12509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695301" name="Text Box 5">
            <a:extLst>
              <a:ext uri="{FF2B5EF4-FFF2-40B4-BE49-F238E27FC236}">
                <a16:creationId xmlns:a16="http://schemas.microsoft.com/office/drawing/2014/main" id="{6EF853CD-3467-5543-BC4E-4AB54926C91E}"/>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695302" name="Text Box 6">
            <a:extLst>
              <a:ext uri="{FF2B5EF4-FFF2-40B4-BE49-F238E27FC236}">
                <a16:creationId xmlns:a16="http://schemas.microsoft.com/office/drawing/2014/main" id="{11E9032C-003F-1142-80DF-7149AED72AFF}"/>
              </a:ext>
            </a:extLst>
          </p:cNvPr>
          <p:cNvSpPr txBox="1">
            <a:spLocks noChangeArrowheads="1"/>
          </p:cNvSpPr>
          <p:nvPr/>
        </p:nvSpPr>
        <p:spPr bwMode="auto">
          <a:xfrm>
            <a:off x="8886825"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695306" name="Rectangle 10">
            <a:extLst>
              <a:ext uri="{FF2B5EF4-FFF2-40B4-BE49-F238E27FC236}">
                <a16:creationId xmlns:a16="http://schemas.microsoft.com/office/drawing/2014/main" id="{6E85BFDD-B6CA-504A-8586-DA3A5321A21F}"/>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15</a:t>
            </a:r>
          </a:p>
        </p:txBody>
      </p:sp>
      <p:sp>
        <p:nvSpPr>
          <p:cNvPr id="695308" name="Text Box 12">
            <a:extLst>
              <a:ext uri="{FF2B5EF4-FFF2-40B4-BE49-F238E27FC236}">
                <a16:creationId xmlns:a16="http://schemas.microsoft.com/office/drawing/2014/main" id="{5A9A6E63-1BDF-C549-A6EE-309F5E4BC719}"/>
              </a:ext>
            </a:extLst>
          </p:cNvPr>
          <p:cNvSpPr txBox="1">
            <a:spLocks noChangeArrowheads="1"/>
          </p:cNvSpPr>
          <p:nvPr/>
        </p:nvSpPr>
        <p:spPr bwMode="auto">
          <a:xfrm>
            <a:off x="722313" y="5324475"/>
            <a:ext cx="7726362" cy="1082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en-US" b="1">
                <a:solidFill>
                  <a:schemeClr val="tx1"/>
                </a:solidFill>
                <a:effectLst/>
              </a:rPr>
              <a:t>“TELESKOP” menuju masa lalu yang KEKAL...</a:t>
            </a:r>
          </a:p>
        </p:txBody>
      </p:sp>
      <p:sp>
        <p:nvSpPr>
          <p:cNvPr id="695383" name="Text Box 87">
            <a:extLst>
              <a:ext uri="{FF2B5EF4-FFF2-40B4-BE49-F238E27FC236}">
                <a16:creationId xmlns:a16="http://schemas.microsoft.com/office/drawing/2014/main" id="{C8225A04-2039-EC4B-8AD0-B007E987A127}"/>
              </a:ext>
            </a:extLst>
          </p:cNvPr>
          <p:cNvSpPr txBox="1">
            <a:spLocks noChangeArrowheads="1"/>
          </p:cNvSpPr>
          <p:nvPr/>
        </p:nvSpPr>
        <p:spPr bwMode="auto">
          <a:xfrm>
            <a:off x="6807200" y="6242050"/>
            <a:ext cx="2030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200" b="1">
                <a:solidFill>
                  <a:schemeClr val="tx1"/>
                </a:solidFill>
                <a:effectLst/>
                <a:latin typeface="Arial" panose="020B0604020202020204" pitchFamily="34" charset="0"/>
              </a:rPr>
              <a:t>Buku panduan hlm. 17-19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22" name="Text Box 2">
            <a:extLst>
              <a:ext uri="{FF2B5EF4-FFF2-40B4-BE49-F238E27FC236}">
                <a16:creationId xmlns:a16="http://schemas.microsoft.com/office/drawing/2014/main" id="{A96235E0-F456-5E4B-B2C7-4B760D0AC737}"/>
              </a:ext>
            </a:extLst>
          </p:cNvPr>
          <p:cNvSpPr txBox="1">
            <a:spLocks noChangeArrowheads="1"/>
          </p:cNvSpPr>
          <p:nvPr/>
        </p:nvSpPr>
        <p:spPr bwMode="auto">
          <a:xfrm>
            <a:off x="7672388" y="6184900"/>
            <a:ext cx="12509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696323" name="Text Box 3">
            <a:extLst>
              <a:ext uri="{FF2B5EF4-FFF2-40B4-BE49-F238E27FC236}">
                <a16:creationId xmlns:a16="http://schemas.microsoft.com/office/drawing/2014/main" id="{C8BC07A6-0C9C-3F4D-A774-C2EC071260F8}"/>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696324" name="Text Box 4">
            <a:extLst>
              <a:ext uri="{FF2B5EF4-FFF2-40B4-BE49-F238E27FC236}">
                <a16:creationId xmlns:a16="http://schemas.microsoft.com/office/drawing/2014/main" id="{FAE0ECA1-941E-B94A-B69E-9C2DC67D4152}"/>
              </a:ext>
            </a:extLst>
          </p:cNvPr>
          <p:cNvSpPr txBox="1">
            <a:spLocks noChangeArrowheads="1"/>
          </p:cNvSpPr>
          <p:nvPr/>
        </p:nvSpPr>
        <p:spPr bwMode="auto">
          <a:xfrm>
            <a:off x="8886825"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pic>
        <p:nvPicPr>
          <p:cNvPr id="696325" name="Picture 5">
            <a:extLst>
              <a:ext uri="{FF2B5EF4-FFF2-40B4-BE49-F238E27FC236}">
                <a16:creationId xmlns:a16="http://schemas.microsoft.com/office/drawing/2014/main" id="{D3A7A000-8A01-0345-8C1B-906E5B9AD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62" t="4564" r="5324" b="5312"/>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96329" name="Rectangle 9">
            <a:extLst>
              <a:ext uri="{FF2B5EF4-FFF2-40B4-BE49-F238E27FC236}">
                <a16:creationId xmlns:a16="http://schemas.microsoft.com/office/drawing/2014/main" id="{59EA9A39-967A-CA4F-AE63-22D94DE03114}"/>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16</a:t>
            </a:r>
          </a:p>
        </p:txBody>
      </p:sp>
      <p:sp>
        <p:nvSpPr>
          <p:cNvPr id="696331" name="Text Box 11">
            <a:extLst>
              <a:ext uri="{FF2B5EF4-FFF2-40B4-BE49-F238E27FC236}">
                <a16:creationId xmlns:a16="http://schemas.microsoft.com/office/drawing/2014/main" id="{A5F6D134-1259-C049-AD94-6E9116419706}"/>
              </a:ext>
            </a:extLst>
          </p:cNvPr>
          <p:cNvSpPr txBox="1">
            <a:spLocks noChangeArrowheads="1"/>
          </p:cNvSpPr>
          <p:nvPr/>
        </p:nvSpPr>
        <p:spPr bwMode="auto">
          <a:xfrm>
            <a:off x="642938" y="5349875"/>
            <a:ext cx="7726362" cy="1082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en-US" b="1">
                <a:solidFill>
                  <a:schemeClr val="tx1"/>
                </a:solidFill>
                <a:effectLst/>
              </a:rPr>
              <a:t>“TELESKOP” menuju masa lalu yang KEKAL...</a:t>
            </a:r>
          </a:p>
        </p:txBody>
      </p:sp>
      <p:graphicFrame>
        <p:nvGraphicFramePr>
          <p:cNvPr id="696332" name="Object 12">
            <a:extLst>
              <a:ext uri="{FF2B5EF4-FFF2-40B4-BE49-F238E27FC236}">
                <a16:creationId xmlns:a16="http://schemas.microsoft.com/office/drawing/2014/main" id="{DFA92593-02B1-8C49-8186-966B22E8F040}"/>
              </a:ext>
            </a:extLst>
          </p:cNvPr>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name="Clip" r:id="rId4" imgW="4165600" imgH="2959100" progId="MS_ClipArt_Gallery.2">
                  <p:embed/>
                </p:oleObj>
              </mc:Choice>
              <mc:Fallback>
                <p:oleObj name="Clip" r:id="rId4" imgW="4165600" imgH="2959100"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33" name="Text Box 13">
            <a:extLst>
              <a:ext uri="{FF2B5EF4-FFF2-40B4-BE49-F238E27FC236}">
                <a16:creationId xmlns:a16="http://schemas.microsoft.com/office/drawing/2014/main" id="{ECA0FE05-2C65-A443-98B5-0782A07F40D5}"/>
              </a:ext>
            </a:extLst>
          </p:cNvPr>
          <p:cNvSpPr txBox="1">
            <a:spLocks noChangeArrowheads="1"/>
          </p:cNvSpPr>
          <p:nvPr/>
        </p:nvSpPr>
        <p:spPr bwMode="auto">
          <a:xfrm>
            <a:off x="8580438" y="6403975"/>
            <a:ext cx="506412"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chemeClr val="tx1"/>
                </a:solidFill>
                <a:effectLst/>
              </a:rPr>
              <a:t>1</a:t>
            </a:r>
          </a:p>
        </p:txBody>
      </p:sp>
      <p:sp>
        <p:nvSpPr>
          <p:cNvPr id="696334" name="Text Box 14">
            <a:extLst>
              <a:ext uri="{FF2B5EF4-FFF2-40B4-BE49-F238E27FC236}">
                <a16:creationId xmlns:a16="http://schemas.microsoft.com/office/drawing/2014/main" id="{B48716EC-BEBC-394F-9115-F69C6E90517D}"/>
              </a:ext>
            </a:extLst>
          </p:cNvPr>
          <p:cNvSpPr txBox="1">
            <a:spLocks noChangeArrowheads="1"/>
          </p:cNvSpPr>
          <p:nvPr/>
        </p:nvSpPr>
        <p:spPr bwMode="auto">
          <a:xfrm>
            <a:off x="6807200" y="6242050"/>
            <a:ext cx="20304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200" b="1">
                <a:solidFill>
                  <a:schemeClr val="tx1"/>
                </a:solidFill>
                <a:effectLst/>
                <a:latin typeface="Arial" panose="020B0604020202020204" pitchFamily="34" charset="0"/>
              </a:rPr>
              <a:t>Buku panduan hlm. 17-19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1487" name="Rectangle 111">
            <a:extLst>
              <a:ext uri="{FF2B5EF4-FFF2-40B4-BE49-F238E27FC236}">
                <a16:creationId xmlns:a16="http://schemas.microsoft.com/office/drawing/2014/main" id="{514FFC6B-E004-1944-BD4C-9E31B5B0C922}"/>
              </a:ext>
            </a:extLst>
          </p:cNvPr>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41488" name="Picture 112">
            <a:extLst>
              <a:ext uri="{FF2B5EF4-FFF2-40B4-BE49-F238E27FC236}">
                <a16:creationId xmlns:a16="http://schemas.microsoft.com/office/drawing/2014/main" id="{E018895A-AA50-0845-A976-1A79E7C9CC63}"/>
              </a:ext>
            </a:extLst>
          </p:cNvPr>
          <p:cNvPicPr>
            <a:picLocks noChangeArrowheads="1"/>
          </p:cNvPicPr>
          <p:nvPr/>
        </p:nvPicPr>
        <p:blipFill>
          <a:blip r:embed="rId4">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1445" name="Text Box 69">
            <a:extLst>
              <a:ext uri="{FF2B5EF4-FFF2-40B4-BE49-F238E27FC236}">
                <a16:creationId xmlns:a16="http://schemas.microsoft.com/office/drawing/2014/main" id="{12F1D3DA-1075-B348-AF39-4431BA6FECBE}"/>
              </a:ext>
            </a:extLst>
          </p:cNvPr>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741449" name="Text Box 73">
            <a:extLst>
              <a:ext uri="{FF2B5EF4-FFF2-40B4-BE49-F238E27FC236}">
                <a16:creationId xmlns:a16="http://schemas.microsoft.com/office/drawing/2014/main" id="{EAA19F66-2BE0-4844-90E4-0D0836CB6D8A}"/>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741507" name="Rectangle 131">
            <a:extLst>
              <a:ext uri="{FF2B5EF4-FFF2-40B4-BE49-F238E27FC236}">
                <a16:creationId xmlns:a16="http://schemas.microsoft.com/office/drawing/2014/main" id="{14654A32-1839-1F42-B754-752A0745B864}"/>
              </a:ext>
            </a:extLst>
          </p:cNvPr>
          <p:cNvSpPr>
            <a:spLocks noChangeArrowheads="1"/>
          </p:cNvSpPr>
          <p:nvPr/>
        </p:nvSpPr>
        <p:spPr bwMode="auto">
          <a:xfrm>
            <a:off x="0" y="0"/>
            <a:ext cx="9144000" cy="6858000"/>
          </a:xfrm>
          <a:prstGeom prst="rect">
            <a:avLst/>
          </a:prstGeom>
          <a:solidFill>
            <a:schemeClr val="bg2">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741489" name="Text Box 113">
            <a:extLst>
              <a:ext uri="{FF2B5EF4-FFF2-40B4-BE49-F238E27FC236}">
                <a16:creationId xmlns:a16="http://schemas.microsoft.com/office/drawing/2014/main" id="{33F03399-DF96-7D4D-8A44-A948C0610241}"/>
              </a:ext>
            </a:extLst>
          </p:cNvPr>
          <p:cNvSpPr txBox="1">
            <a:spLocks noChangeArrowheads="1"/>
          </p:cNvSpPr>
          <p:nvPr/>
        </p:nvSpPr>
        <p:spPr bwMode="auto">
          <a:xfrm>
            <a:off x="714375" y="1611313"/>
            <a:ext cx="8064500" cy="3019425"/>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9600" b="1" i="1">
                <a:solidFill>
                  <a:srgbClr val="FFFF00"/>
                </a:solidFill>
                <a:effectLst/>
                <a:latin typeface="Kosher-Normal" charset="0"/>
              </a:rPr>
              <a:t>“Pada mulanya...”</a:t>
            </a:r>
          </a:p>
        </p:txBody>
      </p:sp>
      <p:sp>
        <p:nvSpPr>
          <p:cNvPr id="741468" name="Text Box 92">
            <a:extLst>
              <a:ext uri="{FF2B5EF4-FFF2-40B4-BE49-F238E27FC236}">
                <a16:creationId xmlns:a16="http://schemas.microsoft.com/office/drawing/2014/main" id="{CE97B78D-4A10-904A-A81D-2F9BF5D9CE88}"/>
              </a:ext>
            </a:extLst>
          </p:cNvPr>
          <p:cNvSpPr txBox="1">
            <a:spLocks noChangeArrowheads="1"/>
          </p:cNvSpPr>
          <p:nvPr/>
        </p:nvSpPr>
        <p:spPr bwMode="auto">
          <a:xfrm>
            <a:off x="958850" y="280988"/>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Kej. 1:1</a:t>
            </a:r>
          </a:p>
        </p:txBody>
      </p:sp>
      <p:sp>
        <p:nvSpPr>
          <p:cNvPr id="741469" name="Oval 93">
            <a:extLst>
              <a:ext uri="{FF2B5EF4-FFF2-40B4-BE49-F238E27FC236}">
                <a16:creationId xmlns:a16="http://schemas.microsoft.com/office/drawing/2014/main" id="{4281484C-7DAC-A84C-AF70-332EB47D8BA1}"/>
              </a:ext>
            </a:extLst>
          </p:cNvPr>
          <p:cNvSpPr>
            <a:spLocks noChangeArrowheads="1"/>
          </p:cNvSpPr>
          <p:nvPr/>
        </p:nvSpPr>
        <p:spPr bwMode="auto">
          <a:xfrm>
            <a:off x="673100" y="196850"/>
            <a:ext cx="1760538" cy="473075"/>
          </a:xfrm>
          <a:prstGeom prst="ellipse">
            <a:avLst/>
          </a:prstGeom>
          <a:noFill/>
          <a:ln w="57150">
            <a:solidFill>
              <a:srgbClr val="FFE957"/>
            </a:solidFill>
            <a:round/>
            <a:headEnd/>
            <a:tailEnd/>
          </a:ln>
          <a:effectLst>
            <a:outerShdw dist="99190" dir="301166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41485" name="Rectangle 109">
            <a:extLst>
              <a:ext uri="{FF2B5EF4-FFF2-40B4-BE49-F238E27FC236}">
                <a16:creationId xmlns:a16="http://schemas.microsoft.com/office/drawing/2014/main" id="{666560F8-C1A9-B847-8548-BE084F2D61C1}"/>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17</a:t>
            </a:r>
          </a:p>
        </p:txBody>
      </p:sp>
      <p:sp>
        <p:nvSpPr>
          <p:cNvPr id="741504" name="Text Box 128">
            <a:extLst>
              <a:ext uri="{FF2B5EF4-FFF2-40B4-BE49-F238E27FC236}">
                <a16:creationId xmlns:a16="http://schemas.microsoft.com/office/drawing/2014/main" id="{5186A06E-A15C-3F45-AAEF-A68F921A9A9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41505" name="Rectangle 129">
            <a:extLst>
              <a:ext uri="{FF2B5EF4-FFF2-40B4-BE49-F238E27FC236}">
                <a16:creationId xmlns:a16="http://schemas.microsoft.com/office/drawing/2014/main" id="{46D5EB61-F94F-0742-BA8F-D2BA68ED4C75}"/>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9.55.03a.</a:t>
            </a:r>
          </a:p>
        </p:txBody>
      </p:sp>
      <p:sp>
        <p:nvSpPr>
          <p:cNvPr id="741509" name="Text Box 133">
            <a:extLst>
              <a:ext uri="{FF2B5EF4-FFF2-40B4-BE49-F238E27FC236}">
                <a16:creationId xmlns:a16="http://schemas.microsoft.com/office/drawing/2014/main" id="{DE611237-CB17-484B-A3EC-D964CC89448E}"/>
              </a:ext>
            </a:extLst>
          </p:cNvPr>
          <p:cNvSpPr txBox="1">
            <a:spLocks noChangeArrowheads="1"/>
          </p:cNvSpPr>
          <p:nvPr/>
        </p:nvSpPr>
        <p:spPr bwMode="auto">
          <a:xfrm>
            <a:off x="8637588" y="6407150"/>
            <a:ext cx="33972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2000" b="1">
                <a:solidFill>
                  <a:schemeClr val="tx1"/>
                </a:solidFill>
                <a:effectLst/>
              </a:rPr>
              <a:t>1</a:t>
            </a:r>
            <a:endParaRPr lang="en-US" altLang="en-US" sz="2000">
              <a:solidFill>
                <a:srgbClr val="FFA27C"/>
              </a:solidFill>
              <a:effectLst/>
              <a:latin typeface="B VAG Rounded Bold" charset="0"/>
            </a:endParaRPr>
          </a:p>
        </p:txBody>
      </p:sp>
      <p:sp>
        <p:nvSpPr>
          <p:cNvPr id="741510" name="Text Box 134">
            <a:extLst>
              <a:ext uri="{FF2B5EF4-FFF2-40B4-BE49-F238E27FC236}">
                <a16:creationId xmlns:a16="http://schemas.microsoft.com/office/drawing/2014/main" id="{A2AD24F9-71EA-C648-9AF5-AEEC22E12F2B}"/>
              </a:ext>
            </a:extLst>
          </p:cNvPr>
          <p:cNvSpPr txBox="1">
            <a:spLocks noChangeArrowheads="1"/>
          </p:cNvSpPr>
          <p:nvPr/>
        </p:nvSpPr>
        <p:spPr bwMode="auto">
          <a:xfrm>
            <a:off x="490538" y="5441950"/>
            <a:ext cx="8104187" cy="64135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3600" b="1" i="1">
                <a:solidFill>
                  <a:srgbClr val="1EF4FF"/>
                </a:solidFill>
                <a:effectLst>
                  <a:outerShdw blurRad="38100" dist="38100" dir="2700000" algn="tl">
                    <a:srgbClr val="000000"/>
                  </a:outerShdw>
                </a:effectLst>
                <a:latin typeface="Arial" panose="020B0604020202020204" pitchFamily="34" charset="0"/>
              </a:rPr>
              <a:t>Yesus berbicara tentang waktu itu…</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dissolve">
                                      <p:cBhvr>
                                        <p:cTn id="15" dur="500"/>
                                        <p:tgtEl>
                                          <p:spTgt spid="741507"/>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3" name="Typewriter"/>
                                        </p:tgtEl>
                                      </p:cMediaNode>
                                    </p:audio>
                                  </p:subTnLst>
                                </p:cTn>
                              </p:par>
                            </p:childTnLst>
                          </p:cTn>
                        </p:par>
                        <p:par>
                          <p:cTn id="20" fill="hold" nodeType="afterGroup">
                            <p:stCondLst>
                              <p:cond delay="1700"/>
                            </p:stCondLst>
                            <p:childTnLst>
                              <p:par>
                                <p:cTn id="21" presetID="9" presetClass="entr" presetSubtype="0" fill="hold" grpId="0" nodeType="afterEffect">
                                  <p:stCondLst>
                                    <p:cond delay="1000"/>
                                  </p:stCondLst>
                                  <p:childTnLst>
                                    <p:set>
                                      <p:cBhvr>
                                        <p:cTn id="22" dur="1" fill="hold">
                                          <p:stCondLst>
                                            <p:cond delay="0"/>
                                          </p:stCondLst>
                                        </p:cTn>
                                        <p:tgtEl>
                                          <p:spTgt spid="741510"/>
                                        </p:tgtEl>
                                        <p:attrNameLst>
                                          <p:attrName>style.visibility</p:attrName>
                                        </p:attrNameLst>
                                      </p:cBhvr>
                                      <p:to>
                                        <p:strVal val="visible"/>
                                      </p:to>
                                    </p:set>
                                    <p:animEffect transition="in" filter="dissolve">
                                      <p:cBhvr>
                                        <p:cTn id="23" dur="500"/>
                                        <p:tgtEl>
                                          <p:spTgt spid="74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489" grpId="0" build="p" autoUpdateAnimBg="0" advAuto="0"/>
      <p:bldP spid="74151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8546" name="Picture 2">
            <a:extLst>
              <a:ext uri="{FF2B5EF4-FFF2-40B4-BE49-F238E27FC236}">
                <a16:creationId xmlns:a16="http://schemas.microsoft.com/office/drawing/2014/main" id="{4B27262E-421C-424E-A89C-AA117C674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
        <p:nvSpPr>
          <p:cNvPr id="748547" name="Text Box 3">
            <a:extLst>
              <a:ext uri="{FF2B5EF4-FFF2-40B4-BE49-F238E27FC236}">
                <a16:creationId xmlns:a16="http://schemas.microsoft.com/office/drawing/2014/main" id="{9BC99468-D623-4D46-A4B6-C08720B7E014}"/>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48548" name="Rectangle 4">
            <a:extLst>
              <a:ext uri="{FF2B5EF4-FFF2-40B4-BE49-F238E27FC236}">
                <a16:creationId xmlns:a16="http://schemas.microsoft.com/office/drawing/2014/main" id="{3B8FF0B7-70BD-1746-8D5D-293F53C22EAA}"/>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748549" name="Rectangle 5">
            <a:extLst>
              <a:ext uri="{FF2B5EF4-FFF2-40B4-BE49-F238E27FC236}">
                <a16:creationId xmlns:a16="http://schemas.microsoft.com/office/drawing/2014/main" id="{BA7C8E61-E11D-884B-9BBF-8D86EACBC3EA}"/>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18</a:t>
            </a:r>
          </a:p>
        </p:txBody>
      </p:sp>
      <p:sp>
        <p:nvSpPr>
          <p:cNvPr id="748550" name="Text Box 6">
            <a:extLst>
              <a:ext uri="{FF2B5EF4-FFF2-40B4-BE49-F238E27FC236}">
                <a16:creationId xmlns:a16="http://schemas.microsoft.com/office/drawing/2014/main" id="{20713C28-CEFD-0340-8B50-D2A2F62A561C}"/>
              </a:ext>
            </a:extLst>
          </p:cNvPr>
          <p:cNvSpPr txBox="1">
            <a:spLocks noChangeArrowheads="1"/>
          </p:cNvSpPr>
          <p:nvPr/>
        </p:nvSpPr>
        <p:spPr bwMode="auto">
          <a:xfrm>
            <a:off x="596900" y="1157288"/>
            <a:ext cx="7870825" cy="51879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4800" b="1">
                <a:effectLst>
                  <a:outerShdw blurRad="38100" dist="38100" dir="2700000" algn="tl">
                    <a:srgbClr val="000000"/>
                  </a:outerShdw>
                </a:effectLst>
                <a:latin typeface="Arial" panose="020B0604020202020204" pitchFamily="34" charset="0"/>
              </a:rPr>
              <a:t>“</a:t>
            </a:r>
            <a:r>
              <a:rPr lang="en-US" altLang="en-US" sz="4800" b="1">
                <a:effectLst>
                  <a:outerShdw blurRad="38100" dist="38100" dir="2700000" algn="tl">
                    <a:srgbClr val="000000"/>
                  </a:outerShdw>
                </a:effectLst>
              </a:rPr>
              <a:t>Oleh sebab itu, ya Bapa, permuliakanlah Aku pada-Mu sendiri dengan kemuliaan yang Kumiliki di hadirat-Mu sebelum dunia ada</a:t>
            </a:r>
            <a:r>
              <a:rPr lang="en-US" altLang="en-US" sz="4800" b="1">
                <a:effectLst>
                  <a:outerShdw blurRad="38100" dist="38100" dir="2700000" algn="tl">
                    <a:srgbClr val="000000"/>
                  </a:outerShdw>
                </a:effectLst>
                <a:latin typeface="Arial" panose="020B0604020202020204" pitchFamily="34" charset="0"/>
              </a:rPr>
              <a:t>.”</a:t>
            </a:r>
          </a:p>
        </p:txBody>
      </p:sp>
      <p:sp>
        <p:nvSpPr>
          <p:cNvPr id="748551" name="Text Box 7">
            <a:extLst>
              <a:ext uri="{FF2B5EF4-FFF2-40B4-BE49-F238E27FC236}">
                <a16:creationId xmlns:a16="http://schemas.microsoft.com/office/drawing/2014/main" id="{FEDC05F0-4A23-8E42-A7AD-14AE9278E2C7}"/>
              </a:ext>
            </a:extLst>
          </p:cNvPr>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Yoh 17:5</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1"/>
                                        </p:tgtEl>
                                        <p:attrNameLst>
                                          <p:attrName>style.visibility</p:attrName>
                                        </p:attrNameLst>
                                      </p:cBhvr>
                                      <p:to>
                                        <p:strVal val="visible"/>
                                      </p:to>
                                    </p:set>
                                    <p:animEffect transition="in" filter="dissolve">
                                      <p:cBhvr>
                                        <p:cTn id="7" dur="500"/>
                                        <p:tgtEl>
                                          <p:spTgt spid="74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08801287"/>
      </p:ext>
    </p:extLst>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0594" name="Picture 2">
            <a:extLst>
              <a:ext uri="{FF2B5EF4-FFF2-40B4-BE49-F238E27FC236}">
                <a16:creationId xmlns:a16="http://schemas.microsoft.com/office/drawing/2014/main" id="{983F3492-7353-7844-8146-8C87CE41C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1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0595" name="Text Box 3">
            <a:extLst>
              <a:ext uri="{FF2B5EF4-FFF2-40B4-BE49-F238E27FC236}">
                <a16:creationId xmlns:a16="http://schemas.microsoft.com/office/drawing/2014/main" id="{2884A90A-6993-A04B-B783-75EB919E39E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50596" name="Rectangle 4">
            <a:extLst>
              <a:ext uri="{FF2B5EF4-FFF2-40B4-BE49-F238E27FC236}">
                <a16:creationId xmlns:a16="http://schemas.microsoft.com/office/drawing/2014/main" id="{A03636AD-D488-1B4E-8EC8-5D904AD960DB}"/>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750597" name="Rectangle 5">
            <a:extLst>
              <a:ext uri="{FF2B5EF4-FFF2-40B4-BE49-F238E27FC236}">
                <a16:creationId xmlns:a16="http://schemas.microsoft.com/office/drawing/2014/main" id="{188E1920-4F92-DC40-88EA-88FEB4656836}"/>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19</a:t>
            </a:r>
          </a:p>
        </p:txBody>
      </p:sp>
      <p:sp>
        <p:nvSpPr>
          <p:cNvPr id="750602" name="Text Box 10">
            <a:extLst>
              <a:ext uri="{FF2B5EF4-FFF2-40B4-BE49-F238E27FC236}">
                <a16:creationId xmlns:a16="http://schemas.microsoft.com/office/drawing/2014/main" id="{157F6E42-6362-4242-903B-B928DC9476B9}"/>
              </a:ext>
            </a:extLst>
          </p:cNvPr>
          <p:cNvSpPr txBox="1">
            <a:spLocks noChangeArrowheads="1"/>
          </p:cNvSpPr>
          <p:nvPr/>
        </p:nvSpPr>
        <p:spPr bwMode="auto">
          <a:xfrm>
            <a:off x="596900" y="1157288"/>
            <a:ext cx="7870825" cy="51879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4800" b="1">
                <a:effectLst>
                  <a:outerShdw blurRad="38100" dist="38100" dir="2700000" algn="tl">
                    <a:srgbClr val="000000"/>
                  </a:outerShdw>
                </a:effectLst>
                <a:latin typeface="Arial" panose="020B0604020202020204" pitchFamily="34" charset="0"/>
              </a:rPr>
              <a:t>“</a:t>
            </a:r>
            <a:r>
              <a:rPr lang="en-US" altLang="en-US" sz="4800" b="1">
                <a:effectLst>
                  <a:outerShdw blurRad="38100" dist="38100" dir="2700000" algn="tl">
                    <a:srgbClr val="000000"/>
                  </a:outerShdw>
                </a:effectLst>
              </a:rPr>
              <a:t>Oleh sebab itu, ya Bapa, permuliakanlah Aku pada-Mu sendiri dengan kemuliaan yang Kumiliki di hadirat-Mu sebelum dunia ada</a:t>
            </a:r>
            <a:r>
              <a:rPr lang="en-US" altLang="en-US" sz="4800" b="1">
                <a:effectLst>
                  <a:outerShdw blurRad="38100" dist="38100" dir="2700000" algn="tl">
                    <a:srgbClr val="000000"/>
                  </a:outerShdw>
                </a:effectLst>
                <a:latin typeface="Arial" panose="020B0604020202020204" pitchFamily="34" charset="0"/>
              </a:rPr>
              <a:t>.”</a:t>
            </a:r>
          </a:p>
        </p:txBody>
      </p:sp>
      <p:sp>
        <p:nvSpPr>
          <p:cNvPr id="750603" name="Text Box 11">
            <a:extLst>
              <a:ext uri="{FF2B5EF4-FFF2-40B4-BE49-F238E27FC236}">
                <a16:creationId xmlns:a16="http://schemas.microsoft.com/office/drawing/2014/main" id="{9F330631-B16E-6E42-812B-B2D0F5C99F20}"/>
              </a:ext>
            </a:extLst>
          </p:cNvPr>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Yoh 17:5</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50603"/>
                                        </p:tgtEl>
                                        <p:attrNameLst>
                                          <p:attrName>style.visibility</p:attrName>
                                        </p:attrNameLst>
                                      </p:cBhvr>
                                      <p:to>
                                        <p:strVal val="visible"/>
                                      </p:to>
                                    </p:set>
                                    <p:animEffect transition="in" filter="dissolve">
                                      <p:cBhvr>
                                        <p:cTn id="7" dur="500"/>
                                        <p:tgtEl>
                                          <p:spTgt spid="750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60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9570" name="Picture 2">
            <a:extLst>
              <a:ext uri="{FF2B5EF4-FFF2-40B4-BE49-F238E27FC236}">
                <a16:creationId xmlns:a16="http://schemas.microsoft.com/office/drawing/2014/main" id="{ACC1A2FD-2A9F-9240-B2B6-F6791AE9F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3" t="2930" r="3574" b="1941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9571" name="Text Box 3">
            <a:extLst>
              <a:ext uri="{FF2B5EF4-FFF2-40B4-BE49-F238E27FC236}">
                <a16:creationId xmlns:a16="http://schemas.microsoft.com/office/drawing/2014/main" id="{76925FAE-34A5-394F-9843-085D6C2D66F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49572" name="Rectangle 4">
            <a:extLst>
              <a:ext uri="{FF2B5EF4-FFF2-40B4-BE49-F238E27FC236}">
                <a16:creationId xmlns:a16="http://schemas.microsoft.com/office/drawing/2014/main" id="{76629E3B-AEDB-024C-A06B-006CC299F0AD}"/>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749573" name="Rectangle 5">
            <a:extLst>
              <a:ext uri="{FF2B5EF4-FFF2-40B4-BE49-F238E27FC236}">
                <a16:creationId xmlns:a16="http://schemas.microsoft.com/office/drawing/2014/main" id="{BEC86B8E-F09C-3940-B892-93932F25C7DA}"/>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20</a:t>
            </a:r>
          </a:p>
        </p:txBody>
      </p:sp>
      <p:sp>
        <p:nvSpPr>
          <p:cNvPr id="749577" name="Text Box 9">
            <a:extLst>
              <a:ext uri="{FF2B5EF4-FFF2-40B4-BE49-F238E27FC236}">
                <a16:creationId xmlns:a16="http://schemas.microsoft.com/office/drawing/2014/main" id="{C4D67BBF-8440-AA46-A417-D1B61892227D}"/>
              </a:ext>
            </a:extLst>
          </p:cNvPr>
          <p:cNvSpPr txBox="1">
            <a:spLocks noChangeArrowheads="1"/>
          </p:cNvSpPr>
          <p:nvPr/>
        </p:nvSpPr>
        <p:spPr bwMode="auto">
          <a:xfrm>
            <a:off x="596900" y="1157288"/>
            <a:ext cx="7870825" cy="51879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4800" b="1">
                <a:effectLst>
                  <a:outerShdw blurRad="38100" dist="38100" dir="2700000" algn="tl">
                    <a:srgbClr val="000000"/>
                  </a:outerShdw>
                </a:effectLst>
                <a:latin typeface="Arial" panose="020B0604020202020204" pitchFamily="34" charset="0"/>
              </a:rPr>
              <a:t>“</a:t>
            </a:r>
            <a:r>
              <a:rPr lang="en-US" altLang="en-US" sz="4800" b="1">
                <a:effectLst>
                  <a:outerShdw blurRad="38100" dist="38100" dir="2700000" algn="tl">
                    <a:srgbClr val="000000"/>
                  </a:outerShdw>
                </a:effectLst>
              </a:rPr>
              <a:t>Oleh sebab itu, ya Bapa, permuliakanlah Aku pada-Mu sendiri dengan kemuliaan yang Kumiliki di hadirat-Mu sebelum dunia ada</a:t>
            </a:r>
            <a:r>
              <a:rPr lang="en-US" altLang="en-US" sz="4800" b="1">
                <a:effectLst>
                  <a:outerShdw blurRad="38100" dist="38100" dir="2700000" algn="tl">
                    <a:srgbClr val="000000"/>
                  </a:outerShdw>
                </a:effectLst>
                <a:latin typeface="Arial" panose="020B0604020202020204" pitchFamily="34" charset="0"/>
              </a:rPr>
              <a:t>.”</a:t>
            </a:r>
          </a:p>
        </p:txBody>
      </p:sp>
      <p:sp>
        <p:nvSpPr>
          <p:cNvPr id="749578" name="Text Box 10">
            <a:extLst>
              <a:ext uri="{FF2B5EF4-FFF2-40B4-BE49-F238E27FC236}">
                <a16:creationId xmlns:a16="http://schemas.microsoft.com/office/drawing/2014/main" id="{5D433687-3FB0-7649-9325-B0BBBE92D3D2}"/>
              </a:ext>
            </a:extLst>
          </p:cNvPr>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Yoh 17:5</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9578"/>
                                        </p:tgtEl>
                                        <p:attrNameLst>
                                          <p:attrName>style.visibility</p:attrName>
                                        </p:attrNameLst>
                                      </p:cBhvr>
                                      <p:to>
                                        <p:strVal val="visible"/>
                                      </p:to>
                                    </p:set>
                                    <p:animEffect transition="in" filter="dissolve">
                                      <p:cBhvr>
                                        <p:cTn id="7" dur="500"/>
                                        <p:tgtEl>
                                          <p:spTgt spid="749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1618" name="Picture 2">
            <a:extLst>
              <a:ext uri="{FF2B5EF4-FFF2-40B4-BE49-F238E27FC236}">
                <a16:creationId xmlns:a16="http://schemas.microsoft.com/office/drawing/2014/main" id="{BF370A11-479D-694A-82F3-1AE2EE690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1619" name="Text Box 3">
            <a:extLst>
              <a:ext uri="{FF2B5EF4-FFF2-40B4-BE49-F238E27FC236}">
                <a16:creationId xmlns:a16="http://schemas.microsoft.com/office/drawing/2014/main" id="{384A1197-84A8-B044-937E-77389A2A170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51620" name="Rectangle 4">
            <a:extLst>
              <a:ext uri="{FF2B5EF4-FFF2-40B4-BE49-F238E27FC236}">
                <a16:creationId xmlns:a16="http://schemas.microsoft.com/office/drawing/2014/main" id="{DFB076BE-EFE3-9740-8932-F2D240570D2F}"/>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751621" name="Rectangle 5">
            <a:extLst>
              <a:ext uri="{FF2B5EF4-FFF2-40B4-BE49-F238E27FC236}">
                <a16:creationId xmlns:a16="http://schemas.microsoft.com/office/drawing/2014/main" id="{931998D2-9222-064C-AEAC-CEB251C13189}"/>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21</a:t>
            </a:r>
          </a:p>
        </p:txBody>
      </p:sp>
      <p:sp>
        <p:nvSpPr>
          <p:cNvPr id="751625" name="Text Box 9">
            <a:extLst>
              <a:ext uri="{FF2B5EF4-FFF2-40B4-BE49-F238E27FC236}">
                <a16:creationId xmlns:a16="http://schemas.microsoft.com/office/drawing/2014/main" id="{0FBE6F5F-5CCE-6945-9DDB-8910CE395382}"/>
              </a:ext>
            </a:extLst>
          </p:cNvPr>
          <p:cNvSpPr txBox="1">
            <a:spLocks noChangeArrowheads="1"/>
          </p:cNvSpPr>
          <p:nvPr/>
        </p:nvSpPr>
        <p:spPr bwMode="auto">
          <a:xfrm>
            <a:off x="596900" y="1157288"/>
            <a:ext cx="7870825" cy="51879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4800" b="1">
                <a:effectLst>
                  <a:outerShdw blurRad="38100" dist="38100" dir="2700000" algn="tl">
                    <a:srgbClr val="000000"/>
                  </a:outerShdw>
                </a:effectLst>
                <a:latin typeface="Arial" panose="020B0604020202020204" pitchFamily="34" charset="0"/>
              </a:rPr>
              <a:t>“</a:t>
            </a:r>
            <a:r>
              <a:rPr lang="en-US" altLang="en-US" sz="4800" b="1">
                <a:effectLst>
                  <a:outerShdw blurRad="38100" dist="38100" dir="2700000" algn="tl">
                    <a:srgbClr val="000000"/>
                  </a:outerShdw>
                </a:effectLst>
              </a:rPr>
              <a:t>Oleh sebab itu, ya Bapa, permuliakanlah Aku pada-Mu sendiri dengan kemuliaan yang Kumiliki di hadirat-Mu sebelum dunia ada</a:t>
            </a:r>
            <a:r>
              <a:rPr lang="en-US" altLang="en-US" sz="4800" b="1">
                <a:effectLst>
                  <a:outerShdw blurRad="38100" dist="38100" dir="2700000" algn="tl">
                    <a:srgbClr val="000000"/>
                  </a:outerShdw>
                </a:effectLst>
                <a:latin typeface="Arial" panose="020B0604020202020204" pitchFamily="34" charset="0"/>
              </a:rPr>
              <a:t>.”</a:t>
            </a:r>
          </a:p>
        </p:txBody>
      </p:sp>
      <p:sp>
        <p:nvSpPr>
          <p:cNvPr id="751626" name="Text Box 10">
            <a:extLst>
              <a:ext uri="{FF2B5EF4-FFF2-40B4-BE49-F238E27FC236}">
                <a16:creationId xmlns:a16="http://schemas.microsoft.com/office/drawing/2014/main" id="{F18523AB-218B-1645-A032-6547D001F43B}"/>
              </a:ext>
            </a:extLst>
          </p:cNvPr>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Yoh 17:5</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51626"/>
                                        </p:tgtEl>
                                        <p:attrNameLst>
                                          <p:attrName>style.visibility</p:attrName>
                                        </p:attrNameLst>
                                      </p:cBhvr>
                                      <p:to>
                                        <p:strVal val="visible"/>
                                      </p:to>
                                    </p:set>
                                    <p:animEffect transition="in" filter="dissolve">
                                      <p:cBhvr>
                                        <p:cTn id="7" dur="500"/>
                                        <p:tgtEl>
                                          <p:spTgt spid="75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2642" name="Picture 2">
            <a:extLst>
              <a:ext uri="{FF2B5EF4-FFF2-40B4-BE49-F238E27FC236}">
                <a16:creationId xmlns:a16="http://schemas.microsoft.com/office/drawing/2014/main" id="{5B3DA7C9-A0E4-DB4B-9DA6-B23A57B4C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2643" name="Text Box 3">
            <a:extLst>
              <a:ext uri="{FF2B5EF4-FFF2-40B4-BE49-F238E27FC236}">
                <a16:creationId xmlns:a16="http://schemas.microsoft.com/office/drawing/2014/main" id="{9E463B04-97FE-6149-B0F7-77EEE0B595D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52644" name="Rectangle 4">
            <a:extLst>
              <a:ext uri="{FF2B5EF4-FFF2-40B4-BE49-F238E27FC236}">
                <a16:creationId xmlns:a16="http://schemas.microsoft.com/office/drawing/2014/main" id="{E11BC3A3-EAA6-874F-93A1-314F156CFC96}"/>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752645" name="Rectangle 5">
            <a:extLst>
              <a:ext uri="{FF2B5EF4-FFF2-40B4-BE49-F238E27FC236}">
                <a16:creationId xmlns:a16="http://schemas.microsoft.com/office/drawing/2014/main" id="{306D04F1-B764-2943-816D-B21C8D394B1C}"/>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22</a:t>
            </a:r>
          </a:p>
        </p:txBody>
      </p:sp>
      <p:sp>
        <p:nvSpPr>
          <p:cNvPr id="752649" name="Text Box 9">
            <a:extLst>
              <a:ext uri="{FF2B5EF4-FFF2-40B4-BE49-F238E27FC236}">
                <a16:creationId xmlns:a16="http://schemas.microsoft.com/office/drawing/2014/main" id="{22F7C4C8-0F43-3B4C-9DFC-250113875F66}"/>
              </a:ext>
            </a:extLst>
          </p:cNvPr>
          <p:cNvSpPr txBox="1">
            <a:spLocks noChangeArrowheads="1"/>
          </p:cNvSpPr>
          <p:nvPr/>
        </p:nvSpPr>
        <p:spPr bwMode="auto">
          <a:xfrm>
            <a:off x="596900" y="1157288"/>
            <a:ext cx="7870825" cy="51879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4800" b="1">
                <a:effectLst>
                  <a:outerShdw blurRad="38100" dist="38100" dir="2700000" algn="tl">
                    <a:srgbClr val="000000"/>
                  </a:outerShdw>
                </a:effectLst>
                <a:latin typeface="Arial" panose="020B0604020202020204" pitchFamily="34" charset="0"/>
              </a:rPr>
              <a:t>“</a:t>
            </a:r>
            <a:r>
              <a:rPr lang="en-US" altLang="en-US" sz="4800" b="1">
                <a:effectLst>
                  <a:outerShdw blurRad="38100" dist="38100" dir="2700000" algn="tl">
                    <a:srgbClr val="000000"/>
                  </a:outerShdw>
                </a:effectLst>
              </a:rPr>
              <a:t>Oleh sebab itu, ya Bapa, permuliakanlah Aku pada-Mu sendiri dengan kemuliaan yang Kumiliki di hadirat-Mu sebelum dunia ada</a:t>
            </a:r>
            <a:r>
              <a:rPr lang="en-US" altLang="en-US" sz="4800" b="1">
                <a:effectLst>
                  <a:outerShdw blurRad="38100" dist="38100" dir="2700000" algn="tl">
                    <a:srgbClr val="000000"/>
                  </a:outerShdw>
                </a:effectLst>
                <a:latin typeface="Arial" panose="020B0604020202020204" pitchFamily="34" charset="0"/>
              </a:rPr>
              <a:t>.”</a:t>
            </a:r>
          </a:p>
        </p:txBody>
      </p:sp>
      <p:sp>
        <p:nvSpPr>
          <p:cNvPr id="752650" name="Text Box 10">
            <a:extLst>
              <a:ext uri="{FF2B5EF4-FFF2-40B4-BE49-F238E27FC236}">
                <a16:creationId xmlns:a16="http://schemas.microsoft.com/office/drawing/2014/main" id="{B0E75DBB-0D9A-8942-962D-9AC492AF7C3E}"/>
              </a:ext>
            </a:extLst>
          </p:cNvPr>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Yoh 17:5</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52650"/>
                                        </p:tgtEl>
                                        <p:attrNameLst>
                                          <p:attrName>style.visibility</p:attrName>
                                        </p:attrNameLst>
                                      </p:cBhvr>
                                      <p:to>
                                        <p:strVal val="visible"/>
                                      </p:to>
                                    </p:set>
                                    <p:animEffect transition="in" filter="dissolve">
                                      <p:cBhvr>
                                        <p:cTn id="7" dur="500"/>
                                        <p:tgtEl>
                                          <p:spTgt spid="75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5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9D8F8B25-76D9-F545-8864-C2481D93F516}"/>
              </a:ext>
            </a:extLst>
          </p:cNvPr>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94275" name="Group 3">
            <a:extLst>
              <a:ext uri="{FF2B5EF4-FFF2-40B4-BE49-F238E27FC236}">
                <a16:creationId xmlns:a16="http://schemas.microsoft.com/office/drawing/2014/main" id="{D849F814-4016-CE48-B49B-B9A9084E95A3}"/>
              </a:ext>
            </a:extLst>
          </p:cNvPr>
          <p:cNvGrpSpPr>
            <a:grpSpLocks/>
          </p:cNvGrpSpPr>
          <p:nvPr/>
        </p:nvGrpSpPr>
        <p:grpSpPr bwMode="auto">
          <a:xfrm>
            <a:off x="3130550" y="993775"/>
            <a:ext cx="3065463" cy="4521200"/>
            <a:chOff x="1972" y="626"/>
            <a:chExt cx="1931" cy="2848"/>
          </a:xfrm>
        </p:grpSpPr>
        <p:sp>
          <p:nvSpPr>
            <p:cNvPr id="694276" name="Rectangle 4">
              <a:extLst>
                <a:ext uri="{FF2B5EF4-FFF2-40B4-BE49-F238E27FC236}">
                  <a16:creationId xmlns:a16="http://schemas.microsoft.com/office/drawing/2014/main" id="{043E21CB-82B4-EE47-8887-4EA7C88EF22B}"/>
                </a:ext>
              </a:extLst>
            </p:cNvPr>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694277" name="AutoShape 5">
              <a:extLst>
                <a:ext uri="{FF2B5EF4-FFF2-40B4-BE49-F238E27FC236}">
                  <a16:creationId xmlns:a16="http://schemas.microsoft.com/office/drawing/2014/main" id="{81C99E00-2D32-8B43-A88A-CDBEB48BA27B}"/>
                </a:ext>
              </a:extLst>
            </p:cNvPr>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78" name="Rectangle 6">
              <a:extLst>
                <a:ext uri="{FF2B5EF4-FFF2-40B4-BE49-F238E27FC236}">
                  <a16:creationId xmlns:a16="http://schemas.microsoft.com/office/drawing/2014/main" id="{FA5F92EF-318C-AC42-BFC8-28DCFDF4A4DA}"/>
                </a:ext>
              </a:extLst>
            </p:cNvPr>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79" name="Rectangle 7">
              <a:extLst>
                <a:ext uri="{FF2B5EF4-FFF2-40B4-BE49-F238E27FC236}">
                  <a16:creationId xmlns:a16="http://schemas.microsoft.com/office/drawing/2014/main" id="{B8731893-3633-0447-8F32-89DCCCC5A582}"/>
                </a:ext>
              </a:extLst>
            </p:cNvPr>
            <p:cNvSpPr>
              <a:spLocks noChangeArrowheads="1"/>
            </p:cNvSpPr>
            <p:nvPr/>
          </p:nvSpPr>
          <p:spPr bwMode="auto">
            <a:xfrm>
              <a:off x="2009" y="628"/>
              <a:ext cx="97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b="1">
                  <a:solidFill>
                    <a:schemeClr val="bg2"/>
                  </a:solidFill>
                  <a:effectLst/>
                  <a:latin typeface="Times" pitchFamily="2" charset="0"/>
                </a:rPr>
                <a:t>CREATION</a:t>
              </a:r>
              <a:endParaRPr lang="en-US" altLang="en-US" sz="2400" b="1">
                <a:solidFill>
                  <a:schemeClr val="accent2"/>
                </a:solidFill>
                <a:effectLst/>
                <a:latin typeface="Times" pitchFamily="2" charset="0"/>
              </a:endParaRPr>
            </a:p>
          </p:txBody>
        </p:sp>
        <p:sp>
          <p:nvSpPr>
            <p:cNvPr id="694280" name="Rectangle 8">
              <a:extLst>
                <a:ext uri="{FF2B5EF4-FFF2-40B4-BE49-F238E27FC236}">
                  <a16:creationId xmlns:a16="http://schemas.microsoft.com/office/drawing/2014/main" id="{F5582937-C9A2-164A-ACFD-F07D664AD7A2}"/>
                </a:ext>
              </a:extLst>
            </p:cNvPr>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1" name="Line 9">
              <a:extLst>
                <a:ext uri="{FF2B5EF4-FFF2-40B4-BE49-F238E27FC236}">
                  <a16:creationId xmlns:a16="http://schemas.microsoft.com/office/drawing/2014/main" id="{9F5A183A-8D30-CC45-A270-576C7E2C8BF2}"/>
                </a:ext>
              </a:extLst>
            </p:cNvPr>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2" name="Line 10">
              <a:extLst>
                <a:ext uri="{FF2B5EF4-FFF2-40B4-BE49-F238E27FC236}">
                  <a16:creationId xmlns:a16="http://schemas.microsoft.com/office/drawing/2014/main" id="{E359B8E3-635E-C44C-82C4-8F34B3DB75D9}"/>
                </a:ext>
              </a:extLst>
            </p:cNvPr>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3" name="Line 11">
              <a:extLst>
                <a:ext uri="{FF2B5EF4-FFF2-40B4-BE49-F238E27FC236}">
                  <a16:creationId xmlns:a16="http://schemas.microsoft.com/office/drawing/2014/main" id="{10431F15-DE6E-344E-8D4A-755CC699A030}"/>
                </a:ext>
              </a:extLst>
            </p:cNvPr>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4" name="Line 12">
              <a:extLst>
                <a:ext uri="{FF2B5EF4-FFF2-40B4-BE49-F238E27FC236}">
                  <a16:creationId xmlns:a16="http://schemas.microsoft.com/office/drawing/2014/main" id="{EFFD46C4-01E5-8F49-9BF9-7E39CF8580B3}"/>
                </a:ext>
              </a:extLst>
            </p:cNvPr>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5" name="Line 13">
              <a:extLst>
                <a:ext uri="{FF2B5EF4-FFF2-40B4-BE49-F238E27FC236}">
                  <a16:creationId xmlns:a16="http://schemas.microsoft.com/office/drawing/2014/main" id="{489EB360-5D9B-CA4F-923C-BDE3F1994783}"/>
                </a:ext>
              </a:extLst>
            </p:cNvPr>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6" name="Line 14">
              <a:extLst>
                <a:ext uri="{FF2B5EF4-FFF2-40B4-BE49-F238E27FC236}">
                  <a16:creationId xmlns:a16="http://schemas.microsoft.com/office/drawing/2014/main" id="{5CBB3E6E-7088-6C4D-B3D2-65D0B6E3F719}"/>
                </a:ext>
              </a:extLst>
            </p:cNvPr>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7" name="Line 15">
              <a:extLst>
                <a:ext uri="{FF2B5EF4-FFF2-40B4-BE49-F238E27FC236}">
                  <a16:creationId xmlns:a16="http://schemas.microsoft.com/office/drawing/2014/main" id="{BC867497-B713-DB47-81FF-86E364FCBA9A}"/>
                </a:ext>
              </a:extLst>
            </p:cNvPr>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8" name="Line 16">
              <a:extLst>
                <a:ext uri="{FF2B5EF4-FFF2-40B4-BE49-F238E27FC236}">
                  <a16:creationId xmlns:a16="http://schemas.microsoft.com/office/drawing/2014/main" id="{C2109AB6-9D99-5244-95C2-BB753BBB25F8}"/>
                </a:ext>
              </a:extLst>
            </p:cNvPr>
            <p:cNvSpPr>
              <a:spLocks noChangeShapeType="1"/>
            </p:cNvSpPr>
            <p:nvPr/>
          </p:nvSpPr>
          <p:spPr bwMode="auto">
            <a:xfrm>
              <a:off x="1976" y="688"/>
              <a:ext cx="0" cy="278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89" name="Line 17">
              <a:extLst>
                <a:ext uri="{FF2B5EF4-FFF2-40B4-BE49-F238E27FC236}">
                  <a16:creationId xmlns:a16="http://schemas.microsoft.com/office/drawing/2014/main" id="{EC94FB15-F5A4-4940-A081-60200971C187}"/>
                </a:ext>
              </a:extLst>
            </p:cNvPr>
            <p:cNvSpPr>
              <a:spLocks noChangeShapeType="1"/>
            </p:cNvSpPr>
            <p:nvPr/>
          </p:nvSpPr>
          <p:spPr bwMode="auto">
            <a:xfrm>
              <a:off x="3800" y="858"/>
              <a:ext cx="0" cy="25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90" name="Line 18">
              <a:extLst>
                <a:ext uri="{FF2B5EF4-FFF2-40B4-BE49-F238E27FC236}">
                  <a16:creationId xmlns:a16="http://schemas.microsoft.com/office/drawing/2014/main" id="{7DBB1AA9-4633-F743-BC32-4E6BCB30FCD8}"/>
                </a:ext>
              </a:extLst>
            </p:cNvPr>
            <p:cNvSpPr>
              <a:spLocks noChangeShapeType="1"/>
            </p:cNvSpPr>
            <p:nvPr/>
          </p:nvSpPr>
          <p:spPr bwMode="auto">
            <a:xfrm>
              <a:off x="2051" y="626"/>
              <a:ext cx="90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91" name="Line 19">
              <a:extLst>
                <a:ext uri="{FF2B5EF4-FFF2-40B4-BE49-F238E27FC236}">
                  <a16:creationId xmlns:a16="http://schemas.microsoft.com/office/drawing/2014/main" id="{7BE40084-7D6E-B447-A847-B7E469387BAA}"/>
                </a:ext>
              </a:extLst>
            </p:cNvPr>
            <p:cNvSpPr>
              <a:spLocks noChangeShapeType="1"/>
            </p:cNvSpPr>
            <p:nvPr/>
          </p:nvSpPr>
          <p:spPr bwMode="auto">
            <a:xfrm>
              <a:off x="3034" y="869"/>
              <a:ext cx="74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4292" name="Line 20">
              <a:extLst>
                <a:ext uri="{FF2B5EF4-FFF2-40B4-BE49-F238E27FC236}">
                  <a16:creationId xmlns:a16="http://schemas.microsoft.com/office/drawing/2014/main" id="{52491F67-B4FC-F644-B4DF-DE2F07DBD88B}"/>
                </a:ext>
              </a:extLst>
            </p:cNvPr>
            <p:cNvSpPr>
              <a:spLocks noChangeShapeType="1"/>
            </p:cNvSpPr>
            <p:nvPr/>
          </p:nvSpPr>
          <p:spPr bwMode="auto">
            <a:xfrm>
              <a:off x="3015" y="673"/>
              <a:ext cx="0" cy="19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94293" name="Picture 21">
            <a:extLst>
              <a:ext uri="{FF2B5EF4-FFF2-40B4-BE49-F238E27FC236}">
                <a16:creationId xmlns:a16="http://schemas.microsoft.com/office/drawing/2014/main" id="{958101C4-2295-9B41-8F22-9CE188E8CCD6}"/>
              </a:ext>
            </a:extLst>
          </p:cNvPr>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4294" name="Text Box 22">
            <a:extLst>
              <a:ext uri="{FF2B5EF4-FFF2-40B4-BE49-F238E27FC236}">
                <a16:creationId xmlns:a16="http://schemas.microsoft.com/office/drawing/2014/main" id="{3B2BE57F-8FCA-7C4D-88B0-8FF51A180750}"/>
              </a:ext>
            </a:extLst>
          </p:cNvPr>
          <p:cNvSpPr txBox="1">
            <a:spLocks noChangeArrowheads="1"/>
          </p:cNvSpPr>
          <p:nvPr/>
        </p:nvSpPr>
        <p:spPr bwMode="auto">
          <a:xfrm>
            <a:off x="7578725" y="6181725"/>
            <a:ext cx="13652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694295" name="Text Box 23">
            <a:extLst>
              <a:ext uri="{FF2B5EF4-FFF2-40B4-BE49-F238E27FC236}">
                <a16:creationId xmlns:a16="http://schemas.microsoft.com/office/drawing/2014/main" id="{1E6929D6-C28D-404B-ABE7-C82D52FE0EA3}"/>
              </a:ext>
            </a:extLst>
          </p:cNvPr>
          <p:cNvSpPr txBox="1">
            <a:spLocks noChangeArrowheads="1"/>
          </p:cNvSpPr>
          <p:nvPr/>
        </p:nvSpPr>
        <p:spPr bwMode="auto">
          <a:xfrm>
            <a:off x="1822450" y="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Ayub 38:4-18</a:t>
            </a:r>
          </a:p>
        </p:txBody>
      </p:sp>
      <p:sp>
        <p:nvSpPr>
          <p:cNvPr id="694296" name="Text Box 24">
            <a:extLst>
              <a:ext uri="{FF2B5EF4-FFF2-40B4-BE49-F238E27FC236}">
                <a16:creationId xmlns:a16="http://schemas.microsoft.com/office/drawing/2014/main" id="{EA342A5E-65CB-B74D-AD50-459237A3B2F4}"/>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694306" name="Text Box 34">
            <a:extLst>
              <a:ext uri="{FF2B5EF4-FFF2-40B4-BE49-F238E27FC236}">
                <a16:creationId xmlns:a16="http://schemas.microsoft.com/office/drawing/2014/main" id="{A81C7289-E587-5B49-A6B1-23A8085007B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694307" name="Rectangle 35">
            <a:extLst>
              <a:ext uri="{FF2B5EF4-FFF2-40B4-BE49-F238E27FC236}">
                <a16:creationId xmlns:a16="http://schemas.microsoft.com/office/drawing/2014/main" id="{66EED537-59C2-A643-BEDD-05D78A015187}"/>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694308" name="Rectangle 36">
            <a:extLst>
              <a:ext uri="{FF2B5EF4-FFF2-40B4-BE49-F238E27FC236}">
                <a16:creationId xmlns:a16="http://schemas.microsoft.com/office/drawing/2014/main" id="{5FFC9AD7-3738-FB45-B315-1B03083FD06D}"/>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23</a:t>
            </a:r>
          </a:p>
        </p:txBody>
      </p:sp>
      <p:sp>
        <p:nvSpPr>
          <p:cNvPr id="694310" name="Text Box 38">
            <a:extLst>
              <a:ext uri="{FF2B5EF4-FFF2-40B4-BE49-F238E27FC236}">
                <a16:creationId xmlns:a16="http://schemas.microsoft.com/office/drawing/2014/main" id="{3CFCE604-CF81-9949-ABF9-747CFEA3CF53}"/>
              </a:ext>
            </a:extLst>
          </p:cNvPr>
          <p:cNvSpPr txBox="1">
            <a:spLocks noChangeArrowheads="1"/>
          </p:cNvSpPr>
          <p:nvPr/>
        </p:nvSpPr>
        <p:spPr bwMode="auto">
          <a:xfrm>
            <a:off x="523875" y="1871663"/>
            <a:ext cx="8207375" cy="4479925"/>
          </a:xfrm>
          <a:prstGeom prst="rect">
            <a:avLst/>
          </a:prstGeom>
          <a:noFill/>
          <a:ln>
            <a:noFill/>
          </a:ln>
          <a:effectLst>
            <a:outerShdw dist="89803" dir="2700000" algn="ctr" rotWithShape="0">
              <a:schemeClr val="accent1"/>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7200" b="1">
                <a:solidFill>
                  <a:srgbClr val="16F00F"/>
                </a:solidFill>
                <a:effectLst>
                  <a:outerShdw blurRad="38100" dist="38100" dir="2700000" algn="tl">
                    <a:srgbClr val="000000"/>
                  </a:outerShdw>
                </a:effectLst>
              </a:rPr>
              <a:t>“Dimanakah engkau, ketika Aku meletakkan dasar bumi?”</a:t>
            </a:r>
          </a:p>
        </p:txBody>
      </p:sp>
      <p:sp>
        <p:nvSpPr>
          <p:cNvPr id="694326" name="Text Box 54">
            <a:extLst>
              <a:ext uri="{FF2B5EF4-FFF2-40B4-BE49-F238E27FC236}">
                <a16:creationId xmlns:a16="http://schemas.microsoft.com/office/drawing/2014/main" id="{D2C45019-CD5F-3C48-814E-E584DE233743}"/>
              </a:ext>
            </a:extLst>
          </p:cNvPr>
          <p:cNvSpPr txBox="1">
            <a:spLocks noChangeArrowheads="1"/>
          </p:cNvSpPr>
          <p:nvPr/>
        </p:nvSpPr>
        <p:spPr bwMode="auto">
          <a:xfrm>
            <a:off x="8404225" y="6405563"/>
            <a:ext cx="333375" cy="411162"/>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flatTx/>
          </a:bodyPr>
          <a:lstStyle/>
          <a:p>
            <a:pPr>
              <a:spcBef>
                <a:spcPct val="50000"/>
              </a:spcBef>
            </a:pPr>
            <a:r>
              <a:rPr lang="en-US" altLang="en-US" sz="1800" b="1">
                <a:effectLst>
                  <a:outerShdw blurRad="38100" dist="38100" dir="2700000" algn="tl">
                    <a:srgbClr val="000000"/>
                  </a:outerShdw>
                </a:effectLst>
              </a:rPr>
              <a:t>1</a:t>
            </a:r>
          </a:p>
        </p:txBody>
      </p:sp>
      <p:sp>
        <p:nvSpPr>
          <p:cNvPr id="694327" name="Text Box 55">
            <a:extLst>
              <a:ext uri="{FF2B5EF4-FFF2-40B4-BE49-F238E27FC236}">
                <a16:creationId xmlns:a16="http://schemas.microsoft.com/office/drawing/2014/main" id="{14BA08CB-FC98-2E49-9D0C-74D17BE12476}"/>
              </a:ext>
            </a:extLst>
          </p:cNvPr>
          <p:cNvSpPr txBox="1">
            <a:spLocks noChangeArrowheads="1"/>
          </p:cNvSpPr>
          <p:nvPr/>
        </p:nvSpPr>
        <p:spPr bwMode="auto">
          <a:xfrm>
            <a:off x="374650" y="438150"/>
            <a:ext cx="8339138" cy="1066800"/>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flatTx/>
          </a:bodyPr>
          <a:lstStyle/>
          <a:p>
            <a:pPr>
              <a:spcBef>
                <a:spcPct val="50000"/>
              </a:spcBef>
            </a:pPr>
            <a:r>
              <a:rPr lang="en-US" altLang="en-US" sz="3200" b="1" i="1">
                <a:solidFill>
                  <a:srgbClr val="FFFF00"/>
                </a:solidFill>
                <a:effectLst>
                  <a:outerShdw blurRad="38100" dist="38100" dir="2700000" algn="tl">
                    <a:srgbClr val="000000"/>
                  </a:outerShdw>
                </a:effectLst>
                <a:latin typeface="Arial" panose="020B0604020202020204" pitchFamily="34" charset="0"/>
              </a:rPr>
              <a:t>Haruskah kita terlalu dipesonakan dengan keberadaan diri kita …</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dissolve">
                                      <p:cBhvr>
                                        <p:cTn id="7" dur="500"/>
                                        <p:tgtEl>
                                          <p:spTgt spid="69431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94327"/>
                                        </p:tgtEl>
                                        <p:attrNameLst>
                                          <p:attrName>style.visibility</p:attrName>
                                        </p:attrNameLst>
                                      </p:cBhvr>
                                      <p:to>
                                        <p:strVal val="visible"/>
                                      </p:to>
                                    </p:set>
                                    <p:animEffect transition="in" filter="dissolve">
                                      <p:cBhvr>
                                        <p:cTn id="11" dur="500"/>
                                        <p:tgtEl>
                                          <p:spTgt spid="69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P spid="6943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46498" name="Group 2">
            <a:extLst>
              <a:ext uri="{FF2B5EF4-FFF2-40B4-BE49-F238E27FC236}">
                <a16:creationId xmlns:a16="http://schemas.microsoft.com/office/drawing/2014/main" id="{369FF58D-0670-2F4A-9A34-398DF047C071}"/>
              </a:ext>
            </a:extLst>
          </p:cNvPr>
          <p:cNvGrpSpPr>
            <a:grpSpLocks/>
          </p:cNvGrpSpPr>
          <p:nvPr/>
        </p:nvGrpSpPr>
        <p:grpSpPr bwMode="auto">
          <a:xfrm>
            <a:off x="379413" y="357188"/>
            <a:ext cx="8366125" cy="6110287"/>
            <a:chOff x="1" y="0"/>
            <a:chExt cx="5759" cy="4320"/>
          </a:xfrm>
        </p:grpSpPr>
        <p:sp>
          <p:nvSpPr>
            <p:cNvPr id="746499" name="Rectangle 3">
              <a:extLst>
                <a:ext uri="{FF2B5EF4-FFF2-40B4-BE49-F238E27FC236}">
                  <a16:creationId xmlns:a16="http://schemas.microsoft.com/office/drawing/2014/main" id="{2E708293-B0D1-5844-811C-A7F7D16061E7}"/>
                </a:ext>
              </a:extLst>
            </p:cNvPr>
            <p:cNvSpPr>
              <a:spLocks noChangeArrowheads="1"/>
            </p:cNvSpPr>
            <p:nvPr/>
          </p:nvSpPr>
          <p:spPr bwMode="auto">
            <a:xfrm>
              <a:off x="1" y="0"/>
              <a:ext cx="5759" cy="432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6500" name="Group 4">
              <a:extLst>
                <a:ext uri="{FF2B5EF4-FFF2-40B4-BE49-F238E27FC236}">
                  <a16:creationId xmlns:a16="http://schemas.microsoft.com/office/drawing/2014/main" id="{8C66F155-1E64-0A43-96AD-89A771684172}"/>
                </a:ext>
              </a:extLst>
            </p:cNvPr>
            <p:cNvGrpSpPr>
              <a:grpSpLocks/>
            </p:cNvGrpSpPr>
            <p:nvPr/>
          </p:nvGrpSpPr>
          <p:grpSpPr bwMode="auto">
            <a:xfrm>
              <a:off x="1972" y="626"/>
              <a:ext cx="1931" cy="2848"/>
              <a:chOff x="1972" y="626"/>
              <a:chExt cx="1931" cy="2848"/>
            </a:xfrm>
          </p:grpSpPr>
          <p:sp>
            <p:nvSpPr>
              <p:cNvPr id="746501" name="Rectangle 5">
                <a:extLst>
                  <a:ext uri="{FF2B5EF4-FFF2-40B4-BE49-F238E27FC236}">
                    <a16:creationId xmlns:a16="http://schemas.microsoft.com/office/drawing/2014/main" id="{35F61BFE-CB6B-F740-8074-7E10250A362F}"/>
                  </a:ext>
                </a:extLst>
              </p:cNvPr>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746502" name="AutoShape 6">
                <a:extLst>
                  <a:ext uri="{FF2B5EF4-FFF2-40B4-BE49-F238E27FC236}">
                    <a16:creationId xmlns:a16="http://schemas.microsoft.com/office/drawing/2014/main" id="{B1E74531-ED60-FD41-9609-C5912907B696}"/>
                  </a:ext>
                </a:extLst>
              </p:cNvPr>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03" name="Rectangle 7">
                <a:extLst>
                  <a:ext uri="{FF2B5EF4-FFF2-40B4-BE49-F238E27FC236}">
                    <a16:creationId xmlns:a16="http://schemas.microsoft.com/office/drawing/2014/main" id="{B33A39E7-B64D-CD41-B358-3DABA1D5A8D0}"/>
                  </a:ext>
                </a:extLst>
              </p:cNvPr>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04" name="Rectangle 8">
                <a:extLst>
                  <a:ext uri="{FF2B5EF4-FFF2-40B4-BE49-F238E27FC236}">
                    <a16:creationId xmlns:a16="http://schemas.microsoft.com/office/drawing/2014/main" id="{F4A801C5-FA7F-4F42-B63E-A8D6614FB8B1}"/>
                  </a:ext>
                </a:extLst>
              </p:cNvPr>
              <p:cNvSpPr>
                <a:spLocks noChangeArrowheads="1"/>
              </p:cNvSpPr>
              <p:nvPr/>
            </p:nvSpPr>
            <p:spPr bwMode="auto">
              <a:xfrm>
                <a:off x="2006" y="626"/>
                <a:ext cx="1067"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b="1">
                    <a:solidFill>
                      <a:schemeClr val="bg2"/>
                    </a:solidFill>
                    <a:effectLst/>
                    <a:latin typeface="Times" pitchFamily="2" charset="0"/>
                  </a:rPr>
                  <a:t>CREATION</a:t>
                </a:r>
                <a:endParaRPr lang="en-US" altLang="en-US" sz="2400" b="1">
                  <a:solidFill>
                    <a:schemeClr val="accent2"/>
                  </a:solidFill>
                  <a:effectLst/>
                  <a:latin typeface="Times" pitchFamily="2" charset="0"/>
                </a:endParaRPr>
              </a:p>
            </p:txBody>
          </p:sp>
          <p:sp>
            <p:nvSpPr>
              <p:cNvPr id="746505" name="Rectangle 9">
                <a:extLst>
                  <a:ext uri="{FF2B5EF4-FFF2-40B4-BE49-F238E27FC236}">
                    <a16:creationId xmlns:a16="http://schemas.microsoft.com/office/drawing/2014/main" id="{93193930-C5D6-ED4E-B52B-F8C445AFCC5B}"/>
                  </a:ext>
                </a:extLst>
              </p:cNvPr>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06" name="Line 10">
                <a:extLst>
                  <a:ext uri="{FF2B5EF4-FFF2-40B4-BE49-F238E27FC236}">
                    <a16:creationId xmlns:a16="http://schemas.microsoft.com/office/drawing/2014/main" id="{6E82311F-3D78-C448-BFE6-AC8542324A7C}"/>
                  </a:ext>
                </a:extLst>
              </p:cNvPr>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07" name="Line 11">
                <a:extLst>
                  <a:ext uri="{FF2B5EF4-FFF2-40B4-BE49-F238E27FC236}">
                    <a16:creationId xmlns:a16="http://schemas.microsoft.com/office/drawing/2014/main" id="{62F6DB60-EBD7-C941-BFF6-6499E4E3E17D}"/>
                  </a:ext>
                </a:extLst>
              </p:cNvPr>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08" name="Line 12">
                <a:extLst>
                  <a:ext uri="{FF2B5EF4-FFF2-40B4-BE49-F238E27FC236}">
                    <a16:creationId xmlns:a16="http://schemas.microsoft.com/office/drawing/2014/main" id="{BF5F516C-7263-4944-8894-15B0355E55A1}"/>
                  </a:ext>
                </a:extLst>
              </p:cNvPr>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09" name="Line 13">
                <a:extLst>
                  <a:ext uri="{FF2B5EF4-FFF2-40B4-BE49-F238E27FC236}">
                    <a16:creationId xmlns:a16="http://schemas.microsoft.com/office/drawing/2014/main" id="{6924A5BB-A855-F940-A04F-9BA7E04723BD}"/>
                  </a:ext>
                </a:extLst>
              </p:cNvPr>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0" name="Line 14">
                <a:extLst>
                  <a:ext uri="{FF2B5EF4-FFF2-40B4-BE49-F238E27FC236}">
                    <a16:creationId xmlns:a16="http://schemas.microsoft.com/office/drawing/2014/main" id="{A9A94E8A-8357-1C4C-9E72-154BDB465BA9}"/>
                  </a:ext>
                </a:extLst>
              </p:cNvPr>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1" name="Line 15">
                <a:extLst>
                  <a:ext uri="{FF2B5EF4-FFF2-40B4-BE49-F238E27FC236}">
                    <a16:creationId xmlns:a16="http://schemas.microsoft.com/office/drawing/2014/main" id="{3BD72439-6D5F-1A4E-8F6E-E8119C641E6C}"/>
                  </a:ext>
                </a:extLst>
              </p:cNvPr>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2" name="Line 16">
                <a:extLst>
                  <a:ext uri="{FF2B5EF4-FFF2-40B4-BE49-F238E27FC236}">
                    <a16:creationId xmlns:a16="http://schemas.microsoft.com/office/drawing/2014/main" id="{8F3D7487-03AB-4945-96AD-65F257F99570}"/>
                  </a:ext>
                </a:extLst>
              </p:cNvPr>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3" name="Line 17">
                <a:extLst>
                  <a:ext uri="{FF2B5EF4-FFF2-40B4-BE49-F238E27FC236}">
                    <a16:creationId xmlns:a16="http://schemas.microsoft.com/office/drawing/2014/main" id="{88ECE249-5E38-0F4D-8AF4-B847E4837AF2}"/>
                  </a:ext>
                </a:extLst>
              </p:cNvPr>
              <p:cNvSpPr>
                <a:spLocks noChangeShapeType="1"/>
              </p:cNvSpPr>
              <p:nvPr/>
            </p:nvSpPr>
            <p:spPr bwMode="auto">
              <a:xfrm>
                <a:off x="1976" y="688"/>
                <a:ext cx="0" cy="278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4" name="Line 18">
                <a:extLst>
                  <a:ext uri="{FF2B5EF4-FFF2-40B4-BE49-F238E27FC236}">
                    <a16:creationId xmlns:a16="http://schemas.microsoft.com/office/drawing/2014/main" id="{A81AF055-3219-0546-B62B-F4C261A236D9}"/>
                  </a:ext>
                </a:extLst>
              </p:cNvPr>
              <p:cNvSpPr>
                <a:spLocks noChangeShapeType="1"/>
              </p:cNvSpPr>
              <p:nvPr/>
            </p:nvSpPr>
            <p:spPr bwMode="auto">
              <a:xfrm>
                <a:off x="3800" y="858"/>
                <a:ext cx="0" cy="258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5" name="Line 19">
                <a:extLst>
                  <a:ext uri="{FF2B5EF4-FFF2-40B4-BE49-F238E27FC236}">
                    <a16:creationId xmlns:a16="http://schemas.microsoft.com/office/drawing/2014/main" id="{8760A6FB-9B64-BA45-923D-14E2A84CAC95}"/>
                  </a:ext>
                </a:extLst>
              </p:cNvPr>
              <p:cNvSpPr>
                <a:spLocks noChangeShapeType="1"/>
              </p:cNvSpPr>
              <p:nvPr/>
            </p:nvSpPr>
            <p:spPr bwMode="auto">
              <a:xfrm>
                <a:off x="2051" y="626"/>
                <a:ext cx="901"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6" name="Line 20">
                <a:extLst>
                  <a:ext uri="{FF2B5EF4-FFF2-40B4-BE49-F238E27FC236}">
                    <a16:creationId xmlns:a16="http://schemas.microsoft.com/office/drawing/2014/main" id="{3D4AD8AE-1DA2-1647-B681-75DF8351C586}"/>
                  </a:ext>
                </a:extLst>
              </p:cNvPr>
              <p:cNvSpPr>
                <a:spLocks noChangeShapeType="1"/>
              </p:cNvSpPr>
              <p:nvPr/>
            </p:nvSpPr>
            <p:spPr bwMode="auto">
              <a:xfrm>
                <a:off x="3034" y="869"/>
                <a:ext cx="74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7" name="Line 21">
                <a:extLst>
                  <a:ext uri="{FF2B5EF4-FFF2-40B4-BE49-F238E27FC236}">
                    <a16:creationId xmlns:a16="http://schemas.microsoft.com/office/drawing/2014/main" id="{1E2269FD-ABB4-8340-A646-5C1E04F39A5F}"/>
                  </a:ext>
                </a:extLst>
              </p:cNvPr>
              <p:cNvSpPr>
                <a:spLocks noChangeShapeType="1"/>
              </p:cNvSpPr>
              <p:nvPr/>
            </p:nvSpPr>
            <p:spPr bwMode="auto">
              <a:xfrm>
                <a:off x="3015" y="673"/>
                <a:ext cx="0" cy="19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46518" name="Picture 22">
              <a:extLst>
                <a:ext uri="{FF2B5EF4-FFF2-40B4-BE49-F238E27FC236}">
                  <a16:creationId xmlns:a16="http://schemas.microsoft.com/office/drawing/2014/main" id="{878944EB-E210-7C4A-A310-2FB07F27494D}"/>
                </a:ext>
              </a:extLst>
            </p:cNvPr>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275" y="24"/>
              <a:ext cx="4776" cy="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6519" name="Rectangle 23">
            <a:extLst>
              <a:ext uri="{FF2B5EF4-FFF2-40B4-BE49-F238E27FC236}">
                <a16:creationId xmlns:a16="http://schemas.microsoft.com/office/drawing/2014/main" id="{3555A91C-9B20-F349-B9D6-D8A4194C302E}"/>
              </a:ext>
            </a:extLst>
          </p:cNvPr>
          <p:cNvSpPr>
            <a:spLocks noChangeArrowheads="1"/>
          </p:cNvSpPr>
          <p:nvPr/>
        </p:nvSpPr>
        <p:spPr bwMode="auto">
          <a:xfrm>
            <a:off x="414338" y="360363"/>
            <a:ext cx="8262937" cy="6081712"/>
          </a:xfrm>
          <a:prstGeom prst="rect">
            <a:avLst/>
          </a:prstGeom>
          <a:solidFill>
            <a:schemeClr val="bg2">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0" name="AutoShape 24">
            <a:extLst>
              <a:ext uri="{FF2B5EF4-FFF2-40B4-BE49-F238E27FC236}">
                <a16:creationId xmlns:a16="http://schemas.microsoft.com/office/drawing/2014/main" id="{1E20EDCD-14F4-F14B-9847-A2435F1F74B1}"/>
              </a:ext>
            </a:extLst>
          </p:cNvPr>
          <p:cNvSpPr>
            <a:spLocks noChangeArrowheads="1"/>
          </p:cNvSpPr>
          <p:nvPr/>
        </p:nvSpPr>
        <p:spPr bwMode="auto">
          <a:xfrm>
            <a:off x="3155950" y="1003300"/>
            <a:ext cx="1663700" cy="1073150"/>
          </a:xfrm>
          <a:prstGeom prst="roundRect">
            <a:avLst>
              <a:gd name="adj" fmla="val 12495"/>
            </a:avLst>
          </a:prstGeom>
          <a:solidFill>
            <a:schemeClr val="tx2"/>
          </a:solidFill>
          <a:ln>
            <a:noFill/>
          </a:ln>
          <a:effectLst>
            <a:outerShdw dist="96720" dir="1391915" algn="ctr" rotWithShape="0">
              <a:schemeClr val="bg2"/>
            </a:outerShdw>
          </a:effectLst>
          <a:extLst>
            <a:ext uri="{91240B29-F687-4F45-9708-019B960494DF}">
              <a14:hiddenLine xmlns:a14="http://schemas.microsoft.com/office/drawing/2010/main" w="12700">
                <a:solidFill>
                  <a:schemeClr val="tx1"/>
                </a:solidFill>
                <a:round/>
                <a:headEnd/>
                <a:tailEnd/>
              </a14:hiddenLine>
            </a:ext>
          </a:extLst>
        </p:spPr>
        <p:txBody>
          <a:bodyPr wrap="none" anchor="ctr"/>
          <a:lstStyle/>
          <a:p>
            <a:endParaRPr lang="en-US"/>
          </a:p>
        </p:txBody>
      </p:sp>
      <p:sp>
        <p:nvSpPr>
          <p:cNvPr id="746521" name="Rectangle 25">
            <a:extLst>
              <a:ext uri="{FF2B5EF4-FFF2-40B4-BE49-F238E27FC236}">
                <a16:creationId xmlns:a16="http://schemas.microsoft.com/office/drawing/2014/main" id="{CDE00291-9BD0-674E-B068-277D94E7729C}"/>
              </a:ext>
            </a:extLst>
          </p:cNvPr>
          <p:cNvSpPr>
            <a:spLocks noChangeArrowheads="1"/>
          </p:cNvSpPr>
          <p:nvPr/>
        </p:nvSpPr>
        <p:spPr bwMode="auto">
          <a:xfrm>
            <a:off x="3149600" y="1384300"/>
            <a:ext cx="2901950" cy="3708400"/>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folHlink"/>
                </a:solidFill>
                <a:miter lim="800000"/>
                <a:headEnd/>
                <a:tailEnd/>
              </a14:hiddenLine>
            </a:ext>
          </a:extLst>
        </p:spPr>
        <p:txBody>
          <a:bodyPr wrap="none" anchor="ctr"/>
          <a:lstStyle/>
          <a:p>
            <a:endParaRPr lang="en-US"/>
          </a:p>
        </p:txBody>
      </p:sp>
      <p:sp>
        <p:nvSpPr>
          <p:cNvPr id="746522" name="Rectangle 26">
            <a:extLst>
              <a:ext uri="{FF2B5EF4-FFF2-40B4-BE49-F238E27FC236}">
                <a16:creationId xmlns:a16="http://schemas.microsoft.com/office/drawing/2014/main" id="{EF297C0B-897E-2E4F-A6B5-940B4BA1D28E}"/>
              </a:ext>
            </a:extLst>
          </p:cNvPr>
          <p:cNvSpPr>
            <a:spLocks noChangeArrowheads="1"/>
          </p:cNvSpPr>
          <p:nvPr/>
        </p:nvSpPr>
        <p:spPr bwMode="auto">
          <a:xfrm>
            <a:off x="3109913" y="976313"/>
            <a:ext cx="18954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1900" b="1">
                <a:solidFill>
                  <a:schemeClr val="accent2"/>
                </a:solidFill>
                <a:effectLst/>
                <a:latin typeface="Arial" panose="020B0604020202020204" pitchFamily="34" charset="0"/>
              </a:rPr>
              <a:t>CIPTAAN</a:t>
            </a:r>
          </a:p>
        </p:txBody>
      </p:sp>
      <p:sp>
        <p:nvSpPr>
          <p:cNvPr id="746523" name="Rectangle 27">
            <a:extLst>
              <a:ext uri="{FF2B5EF4-FFF2-40B4-BE49-F238E27FC236}">
                <a16:creationId xmlns:a16="http://schemas.microsoft.com/office/drawing/2014/main" id="{37574B17-06BC-A346-A9AA-DDCCDBFCC596}"/>
              </a:ext>
            </a:extLst>
          </p:cNvPr>
          <p:cNvSpPr>
            <a:spLocks noChangeArrowheads="1"/>
          </p:cNvSpPr>
          <p:nvPr/>
        </p:nvSpPr>
        <p:spPr bwMode="auto">
          <a:xfrm>
            <a:off x="3108325" y="1614488"/>
            <a:ext cx="3424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4" name="Rectangle 28">
            <a:extLst>
              <a:ext uri="{FF2B5EF4-FFF2-40B4-BE49-F238E27FC236}">
                <a16:creationId xmlns:a16="http://schemas.microsoft.com/office/drawing/2014/main" id="{AC99D537-1947-714D-8C99-DF62710EB6B3}"/>
              </a:ext>
            </a:extLst>
          </p:cNvPr>
          <p:cNvSpPr>
            <a:spLocks noChangeArrowheads="1"/>
          </p:cNvSpPr>
          <p:nvPr/>
        </p:nvSpPr>
        <p:spPr bwMode="auto">
          <a:xfrm>
            <a:off x="3159125" y="1622425"/>
            <a:ext cx="303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5" name="Line 29">
            <a:extLst>
              <a:ext uri="{FF2B5EF4-FFF2-40B4-BE49-F238E27FC236}">
                <a16:creationId xmlns:a16="http://schemas.microsoft.com/office/drawing/2014/main" id="{E62132A0-DC91-2D42-9A4C-1C379BCC6840}"/>
              </a:ext>
            </a:extLst>
          </p:cNvPr>
          <p:cNvSpPr>
            <a:spLocks noChangeShapeType="1"/>
          </p:cNvSpPr>
          <p:nvPr/>
        </p:nvSpPr>
        <p:spPr bwMode="auto">
          <a:xfrm>
            <a:off x="3343275" y="388461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6" name="Line 30">
            <a:extLst>
              <a:ext uri="{FF2B5EF4-FFF2-40B4-BE49-F238E27FC236}">
                <a16:creationId xmlns:a16="http://schemas.microsoft.com/office/drawing/2014/main" id="{998F9BDE-8234-4E49-91BC-4F0D267A6ABE}"/>
              </a:ext>
            </a:extLst>
          </p:cNvPr>
          <p:cNvSpPr>
            <a:spLocks noChangeShapeType="1"/>
          </p:cNvSpPr>
          <p:nvPr/>
        </p:nvSpPr>
        <p:spPr bwMode="auto">
          <a:xfrm>
            <a:off x="3376613" y="434181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7" name="Line 31">
            <a:extLst>
              <a:ext uri="{FF2B5EF4-FFF2-40B4-BE49-F238E27FC236}">
                <a16:creationId xmlns:a16="http://schemas.microsoft.com/office/drawing/2014/main" id="{CC6B9E5A-4151-F44C-BCF1-5155194BB65D}"/>
              </a:ext>
            </a:extLst>
          </p:cNvPr>
          <p:cNvSpPr>
            <a:spLocks noChangeShapeType="1"/>
          </p:cNvSpPr>
          <p:nvPr/>
        </p:nvSpPr>
        <p:spPr bwMode="auto">
          <a:xfrm>
            <a:off x="3376613" y="4810125"/>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8" name="Line 32">
            <a:extLst>
              <a:ext uri="{FF2B5EF4-FFF2-40B4-BE49-F238E27FC236}">
                <a16:creationId xmlns:a16="http://schemas.microsoft.com/office/drawing/2014/main" id="{46B48896-27C6-AE48-8F16-8428B39414D1}"/>
              </a:ext>
            </a:extLst>
          </p:cNvPr>
          <p:cNvSpPr>
            <a:spLocks noChangeShapeType="1"/>
          </p:cNvSpPr>
          <p:nvPr/>
        </p:nvSpPr>
        <p:spPr bwMode="auto">
          <a:xfrm>
            <a:off x="3343275" y="3429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9" name="Line 33">
            <a:extLst>
              <a:ext uri="{FF2B5EF4-FFF2-40B4-BE49-F238E27FC236}">
                <a16:creationId xmlns:a16="http://schemas.microsoft.com/office/drawing/2014/main" id="{2C5F30A9-0A34-3D43-8C54-03162CF214E7}"/>
              </a:ext>
            </a:extLst>
          </p:cNvPr>
          <p:cNvSpPr>
            <a:spLocks noChangeShapeType="1"/>
          </p:cNvSpPr>
          <p:nvPr/>
        </p:nvSpPr>
        <p:spPr bwMode="auto">
          <a:xfrm>
            <a:off x="3343275" y="2970213"/>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0" name="Line 34">
            <a:extLst>
              <a:ext uri="{FF2B5EF4-FFF2-40B4-BE49-F238E27FC236}">
                <a16:creationId xmlns:a16="http://schemas.microsoft.com/office/drawing/2014/main" id="{D6887523-D17E-2846-906E-33CC2A29AAB6}"/>
              </a:ext>
            </a:extLst>
          </p:cNvPr>
          <p:cNvSpPr>
            <a:spLocks noChangeShapeType="1"/>
          </p:cNvSpPr>
          <p:nvPr/>
        </p:nvSpPr>
        <p:spPr bwMode="auto">
          <a:xfrm>
            <a:off x="3325813" y="2514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1" name="Line 35">
            <a:extLst>
              <a:ext uri="{FF2B5EF4-FFF2-40B4-BE49-F238E27FC236}">
                <a16:creationId xmlns:a16="http://schemas.microsoft.com/office/drawing/2014/main" id="{20752C9E-C42F-6745-A2FE-3300335C2632}"/>
              </a:ext>
            </a:extLst>
          </p:cNvPr>
          <p:cNvSpPr>
            <a:spLocks noChangeShapeType="1"/>
          </p:cNvSpPr>
          <p:nvPr/>
        </p:nvSpPr>
        <p:spPr bwMode="auto">
          <a:xfrm>
            <a:off x="3343275" y="2019300"/>
            <a:ext cx="24638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2" name="Rectangle 36">
            <a:extLst>
              <a:ext uri="{FF2B5EF4-FFF2-40B4-BE49-F238E27FC236}">
                <a16:creationId xmlns:a16="http://schemas.microsoft.com/office/drawing/2014/main" id="{D6BBD5B3-1F1C-C346-8705-F9824EE4662D}"/>
              </a:ext>
            </a:extLst>
          </p:cNvPr>
          <p:cNvSpPr>
            <a:spLocks noChangeArrowheads="1"/>
          </p:cNvSpPr>
          <p:nvPr/>
        </p:nvSpPr>
        <p:spPr bwMode="auto">
          <a:xfrm>
            <a:off x="3633788" y="4359275"/>
            <a:ext cx="17811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b="1">
                <a:solidFill>
                  <a:schemeClr val="accent2"/>
                </a:solidFill>
                <a:effectLst/>
                <a:latin typeface="Times New Roman" panose="02020603050405020304" pitchFamily="18" charset="0"/>
              </a:rPr>
              <a:t>MENARA</a:t>
            </a:r>
          </a:p>
        </p:txBody>
      </p:sp>
      <p:sp>
        <p:nvSpPr>
          <p:cNvPr id="746533" name="Text Box 37">
            <a:extLst>
              <a:ext uri="{FF2B5EF4-FFF2-40B4-BE49-F238E27FC236}">
                <a16:creationId xmlns:a16="http://schemas.microsoft.com/office/drawing/2014/main" id="{401130AE-A807-9C4E-A486-D873D379665B}"/>
              </a:ext>
            </a:extLst>
          </p:cNvPr>
          <p:cNvSpPr txBox="1">
            <a:spLocks noChangeArrowheads="1"/>
          </p:cNvSpPr>
          <p:nvPr/>
        </p:nvSpPr>
        <p:spPr bwMode="auto">
          <a:xfrm>
            <a:off x="6100763" y="4400550"/>
            <a:ext cx="29210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(Pgm #2: Babel)</a:t>
            </a:r>
          </a:p>
        </p:txBody>
      </p:sp>
      <p:sp>
        <p:nvSpPr>
          <p:cNvPr id="746534" name="Rectangle 38">
            <a:extLst>
              <a:ext uri="{FF2B5EF4-FFF2-40B4-BE49-F238E27FC236}">
                <a16:creationId xmlns:a16="http://schemas.microsoft.com/office/drawing/2014/main" id="{30069060-B985-A344-9B30-808353E3F2FB}"/>
              </a:ext>
            </a:extLst>
          </p:cNvPr>
          <p:cNvSpPr>
            <a:spLocks noChangeArrowheads="1"/>
          </p:cNvSpPr>
          <p:nvPr/>
        </p:nvSpPr>
        <p:spPr bwMode="auto">
          <a:xfrm>
            <a:off x="3365500" y="2979738"/>
            <a:ext cx="24638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b="1">
                <a:solidFill>
                  <a:schemeClr val="accent2"/>
                </a:solidFill>
                <a:effectLst/>
                <a:latin typeface="Times New Roman" panose="02020603050405020304" pitchFamily="18" charset="0"/>
              </a:rPr>
              <a:t>KELUARGA I</a:t>
            </a:r>
          </a:p>
        </p:txBody>
      </p:sp>
      <p:sp>
        <p:nvSpPr>
          <p:cNvPr id="746535" name="Text Box 39">
            <a:extLst>
              <a:ext uri="{FF2B5EF4-FFF2-40B4-BE49-F238E27FC236}">
                <a16:creationId xmlns:a16="http://schemas.microsoft.com/office/drawing/2014/main" id="{7D33F3D2-2EEE-D642-A274-FD8AB0CA0910}"/>
              </a:ext>
            </a:extLst>
          </p:cNvPr>
          <p:cNvSpPr txBox="1">
            <a:spLocks noChangeArrowheads="1"/>
          </p:cNvSpPr>
          <p:nvPr/>
        </p:nvSpPr>
        <p:spPr bwMode="auto">
          <a:xfrm>
            <a:off x="6113463" y="3001963"/>
            <a:ext cx="2262187"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(Pertikaian)</a:t>
            </a:r>
          </a:p>
        </p:txBody>
      </p:sp>
      <p:sp>
        <p:nvSpPr>
          <p:cNvPr id="746536" name="Rectangle 40">
            <a:extLst>
              <a:ext uri="{FF2B5EF4-FFF2-40B4-BE49-F238E27FC236}">
                <a16:creationId xmlns:a16="http://schemas.microsoft.com/office/drawing/2014/main" id="{975D3CE6-84C9-B34F-9D02-CB986E9F27EB}"/>
              </a:ext>
            </a:extLst>
          </p:cNvPr>
          <p:cNvSpPr>
            <a:spLocks noChangeArrowheads="1"/>
          </p:cNvSpPr>
          <p:nvPr/>
        </p:nvSpPr>
        <p:spPr bwMode="auto">
          <a:xfrm>
            <a:off x="3886200" y="2530475"/>
            <a:ext cx="135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b="1">
                <a:solidFill>
                  <a:schemeClr val="accent2"/>
                </a:solidFill>
                <a:effectLst/>
                <a:latin typeface="Times New Roman" panose="02020603050405020304" pitchFamily="18" charset="0"/>
              </a:rPr>
              <a:t>INJIL I</a:t>
            </a:r>
          </a:p>
        </p:txBody>
      </p:sp>
      <p:sp>
        <p:nvSpPr>
          <p:cNvPr id="746537" name="Text Box 41">
            <a:extLst>
              <a:ext uri="{FF2B5EF4-FFF2-40B4-BE49-F238E27FC236}">
                <a16:creationId xmlns:a16="http://schemas.microsoft.com/office/drawing/2014/main" id="{11889F9E-48FB-AC4F-951D-E3C7849E5FF9}"/>
              </a:ext>
            </a:extLst>
          </p:cNvPr>
          <p:cNvSpPr txBox="1">
            <a:spLocks noChangeArrowheads="1"/>
          </p:cNvSpPr>
          <p:nvPr/>
        </p:nvSpPr>
        <p:spPr bwMode="auto">
          <a:xfrm>
            <a:off x="6107113" y="2540000"/>
            <a:ext cx="19812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(Penebus)</a:t>
            </a:r>
          </a:p>
        </p:txBody>
      </p:sp>
      <p:sp>
        <p:nvSpPr>
          <p:cNvPr id="746538" name="Rectangle 42">
            <a:extLst>
              <a:ext uri="{FF2B5EF4-FFF2-40B4-BE49-F238E27FC236}">
                <a16:creationId xmlns:a16="http://schemas.microsoft.com/office/drawing/2014/main" id="{06CBB8C5-250D-7A4E-AD0C-6EDB30572D62}"/>
              </a:ext>
            </a:extLst>
          </p:cNvPr>
          <p:cNvSpPr>
            <a:spLocks noChangeArrowheads="1"/>
          </p:cNvSpPr>
          <p:nvPr/>
        </p:nvSpPr>
        <p:spPr bwMode="auto">
          <a:xfrm>
            <a:off x="3876675" y="2071688"/>
            <a:ext cx="13970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b="1">
                <a:solidFill>
                  <a:schemeClr val="accent2"/>
                </a:solidFill>
                <a:effectLst/>
                <a:latin typeface="Times New Roman" panose="02020603050405020304" pitchFamily="18" charset="0"/>
              </a:rPr>
              <a:t>DOSA I</a:t>
            </a:r>
          </a:p>
        </p:txBody>
      </p:sp>
      <p:sp>
        <p:nvSpPr>
          <p:cNvPr id="746539" name="Text Box 43">
            <a:extLst>
              <a:ext uri="{FF2B5EF4-FFF2-40B4-BE49-F238E27FC236}">
                <a16:creationId xmlns:a16="http://schemas.microsoft.com/office/drawing/2014/main" id="{CD164584-BC9F-F14D-9E90-C3B15A75B1A0}"/>
              </a:ext>
            </a:extLst>
          </p:cNvPr>
          <p:cNvSpPr txBox="1">
            <a:spLocks noChangeArrowheads="1"/>
          </p:cNvSpPr>
          <p:nvPr/>
        </p:nvSpPr>
        <p:spPr bwMode="auto">
          <a:xfrm>
            <a:off x="6102350" y="2070100"/>
            <a:ext cx="24384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(Luput)</a:t>
            </a:r>
          </a:p>
        </p:txBody>
      </p:sp>
      <p:sp>
        <p:nvSpPr>
          <p:cNvPr id="746540" name="Rectangle 44">
            <a:extLst>
              <a:ext uri="{FF2B5EF4-FFF2-40B4-BE49-F238E27FC236}">
                <a16:creationId xmlns:a16="http://schemas.microsoft.com/office/drawing/2014/main" id="{11E8B662-CDA4-F641-8484-B4B377789B86}"/>
              </a:ext>
            </a:extLst>
          </p:cNvPr>
          <p:cNvSpPr>
            <a:spLocks noChangeArrowheads="1"/>
          </p:cNvSpPr>
          <p:nvPr/>
        </p:nvSpPr>
        <p:spPr bwMode="auto">
          <a:xfrm>
            <a:off x="3179763" y="1609725"/>
            <a:ext cx="28146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2400" b="1">
                <a:solidFill>
                  <a:schemeClr val="accent2"/>
                </a:solidFill>
                <a:effectLst/>
                <a:latin typeface="Times New Roman" panose="02020603050405020304" pitchFamily="18" charset="0"/>
              </a:rPr>
              <a:t>PRIA &amp; WANITA I</a:t>
            </a:r>
          </a:p>
        </p:txBody>
      </p:sp>
      <p:sp>
        <p:nvSpPr>
          <p:cNvPr id="746541" name="Text Box 45">
            <a:extLst>
              <a:ext uri="{FF2B5EF4-FFF2-40B4-BE49-F238E27FC236}">
                <a16:creationId xmlns:a16="http://schemas.microsoft.com/office/drawing/2014/main" id="{E814DC4D-CD1E-454E-BD36-245B6AB6D142}"/>
              </a:ext>
            </a:extLst>
          </p:cNvPr>
          <p:cNvSpPr txBox="1">
            <a:spLocks noChangeArrowheads="1"/>
          </p:cNvSpPr>
          <p:nvPr/>
        </p:nvSpPr>
        <p:spPr bwMode="auto">
          <a:xfrm>
            <a:off x="6102350" y="1625600"/>
            <a:ext cx="2773363"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(Kesempurnaan)</a:t>
            </a:r>
          </a:p>
        </p:txBody>
      </p:sp>
      <p:sp>
        <p:nvSpPr>
          <p:cNvPr id="746542" name="Rectangle 46">
            <a:extLst>
              <a:ext uri="{FF2B5EF4-FFF2-40B4-BE49-F238E27FC236}">
                <a16:creationId xmlns:a16="http://schemas.microsoft.com/office/drawing/2014/main" id="{596C629F-EB54-DB44-96F0-0A6D02955E62}"/>
              </a:ext>
            </a:extLst>
          </p:cNvPr>
          <p:cNvSpPr>
            <a:spLocks noChangeArrowheads="1"/>
          </p:cNvSpPr>
          <p:nvPr/>
        </p:nvSpPr>
        <p:spPr bwMode="auto">
          <a:xfrm>
            <a:off x="3282950" y="3444875"/>
            <a:ext cx="2593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2400" b="1">
                <a:solidFill>
                  <a:schemeClr val="accent2"/>
                </a:solidFill>
                <a:effectLst/>
                <a:latin typeface="Times New Roman" panose="02020603050405020304" pitchFamily="18" charset="0"/>
              </a:rPr>
              <a:t>PEMBUNUHAN I</a:t>
            </a:r>
          </a:p>
        </p:txBody>
      </p:sp>
      <p:sp>
        <p:nvSpPr>
          <p:cNvPr id="746543" name="Text Box 47">
            <a:extLst>
              <a:ext uri="{FF2B5EF4-FFF2-40B4-BE49-F238E27FC236}">
                <a16:creationId xmlns:a16="http://schemas.microsoft.com/office/drawing/2014/main" id="{36642C41-0029-D743-BEE7-F60885E00B3A}"/>
              </a:ext>
            </a:extLst>
          </p:cNvPr>
          <p:cNvSpPr txBox="1">
            <a:spLocks noChangeArrowheads="1"/>
          </p:cNvSpPr>
          <p:nvPr/>
        </p:nvSpPr>
        <p:spPr bwMode="auto">
          <a:xfrm>
            <a:off x="6107113" y="3454400"/>
            <a:ext cx="2636837"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(Kehinaan Dosa)</a:t>
            </a:r>
          </a:p>
        </p:txBody>
      </p:sp>
      <p:sp>
        <p:nvSpPr>
          <p:cNvPr id="746544" name="Text Box 48">
            <a:extLst>
              <a:ext uri="{FF2B5EF4-FFF2-40B4-BE49-F238E27FC236}">
                <a16:creationId xmlns:a16="http://schemas.microsoft.com/office/drawing/2014/main" id="{CAD8F1A9-FF08-7645-B899-93C5EEBD1A70}"/>
              </a:ext>
            </a:extLst>
          </p:cNvPr>
          <p:cNvSpPr txBox="1">
            <a:spLocks noChangeArrowheads="1"/>
          </p:cNvSpPr>
          <p:nvPr/>
        </p:nvSpPr>
        <p:spPr bwMode="auto">
          <a:xfrm>
            <a:off x="6110288" y="3943350"/>
            <a:ext cx="2519362"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2400" b="1">
                <a:solidFill>
                  <a:schemeClr val="tx1"/>
                </a:solidFill>
                <a:effectLst/>
                <a:latin typeface="Arial" panose="020B0604020202020204" pitchFamily="34" charset="0"/>
              </a:rPr>
              <a:t>(Pgm #1: Nuh)</a:t>
            </a:r>
          </a:p>
        </p:txBody>
      </p:sp>
      <p:sp>
        <p:nvSpPr>
          <p:cNvPr id="746545" name="Rectangle 49">
            <a:extLst>
              <a:ext uri="{FF2B5EF4-FFF2-40B4-BE49-F238E27FC236}">
                <a16:creationId xmlns:a16="http://schemas.microsoft.com/office/drawing/2014/main" id="{F142068C-4E61-3E4C-9B96-86ED9C912E9A}"/>
              </a:ext>
            </a:extLst>
          </p:cNvPr>
          <p:cNvSpPr>
            <a:spLocks noChangeArrowheads="1"/>
          </p:cNvSpPr>
          <p:nvPr/>
        </p:nvSpPr>
        <p:spPr bwMode="auto">
          <a:xfrm>
            <a:off x="3081338" y="3917950"/>
            <a:ext cx="30067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2600" b="1">
                <a:solidFill>
                  <a:schemeClr val="accent2"/>
                </a:solidFill>
                <a:effectLst/>
                <a:latin typeface="Times New Roman" panose="02020603050405020304" pitchFamily="18" charset="0"/>
              </a:rPr>
              <a:t>BANJIR/PELANGI</a:t>
            </a:r>
          </a:p>
        </p:txBody>
      </p:sp>
      <p:sp>
        <p:nvSpPr>
          <p:cNvPr id="746547" name="Text Box 51">
            <a:extLst>
              <a:ext uri="{FF2B5EF4-FFF2-40B4-BE49-F238E27FC236}">
                <a16:creationId xmlns:a16="http://schemas.microsoft.com/office/drawing/2014/main" id="{5B5EBA5C-D282-C840-B7B6-CFCDA9862CE1}"/>
              </a:ext>
            </a:extLst>
          </p:cNvPr>
          <p:cNvSpPr txBox="1">
            <a:spLocks noChangeArrowheads="1"/>
          </p:cNvSpPr>
          <p:nvPr/>
        </p:nvSpPr>
        <p:spPr bwMode="auto">
          <a:xfrm>
            <a:off x="8501063" y="6407150"/>
            <a:ext cx="4635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800" b="1">
                <a:solidFill>
                  <a:srgbClr val="FFFFFF"/>
                </a:solidFill>
                <a:effectLst/>
              </a:rPr>
              <a:t>10</a:t>
            </a:r>
          </a:p>
        </p:txBody>
      </p:sp>
      <p:sp>
        <p:nvSpPr>
          <p:cNvPr id="746548" name="Rectangle 52">
            <a:extLst>
              <a:ext uri="{FF2B5EF4-FFF2-40B4-BE49-F238E27FC236}">
                <a16:creationId xmlns:a16="http://schemas.microsoft.com/office/drawing/2014/main" id="{21A47FA7-F352-F544-B6D3-39B8A5DFA844}"/>
              </a:ext>
            </a:extLst>
          </p:cNvPr>
          <p:cNvSpPr>
            <a:spLocks noChangeArrowheads="1"/>
          </p:cNvSpPr>
          <p:nvPr/>
        </p:nvSpPr>
        <p:spPr bwMode="auto">
          <a:xfrm>
            <a:off x="8091488" y="6516688"/>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24</a:t>
            </a:r>
          </a:p>
        </p:txBody>
      </p:sp>
      <p:sp>
        <p:nvSpPr>
          <p:cNvPr id="746550" name="Rectangle 54">
            <a:extLst>
              <a:ext uri="{FF2B5EF4-FFF2-40B4-BE49-F238E27FC236}">
                <a16:creationId xmlns:a16="http://schemas.microsoft.com/office/drawing/2014/main" id="{AA6226D5-71B4-E246-8C21-52F3374E8C33}"/>
              </a:ext>
            </a:extLst>
          </p:cNvPr>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6568" name="Group 72">
            <a:extLst>
              <a:ext uri="{FF2B5EF4-FFF2-40B4-BE49-F238E27FC236}">
                <a16:creationId xmlns:a16="http://schemas.microsoft.com/office/drawing/2014/main" id="{81029049-1252-7348-A999-DEAE49BF2464}"/>
              </a:ext>
            </a:extLst>
          </p:cNvPr>
          <p:cNvGrpSpPr>
            <a:grpSpLocks/>
          </p:cNvGrpSpPr>
          <p:nvPr/>
        </p:nvGrpSpPr>
        <p:grpSpPr bwMode="auto">
          <a:xfrm>
            <a:off x="206375" y="2305050"/>
            <a:ext cx="2166938" cy="1028700"/>
            <a:chOff x="130" y="1452"/>
            <a:chExt cx="1365" cy="648"/>
          </a:xfrm>
        </p:grpSpPr>
        <p:sp>
          <p:nvSpPr>
            <p:cNvPr id="746552" name="Rectangle 56">
              <a:extLst>
                <a:ext uri="{FF2B5EF4-FFF2-40B4-BE49-F238E27FC236}">
                  <a16:creationId xmlns:a16="http://schemas.microsoft.com/office/drawing/2014/main" id="{5F8CD386-E4DC-3649-A269-17F934D22081}"/>
                </a:ext>
              </a:extLst>
            </p:cNvPr>
            <p:cNvSpPr>
              <a:spLocks noChangeArrowheads="1"/>
            </p:cNvSpPr>
            <p:nvPr/>
          </p:nvSpPr>
          <p:spPr bwMode="auto">
            <a:xfrm>
              <a:off x="130" y="164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46553" name="Rectangle 57">
              <a:extLst>
                <a:ext uri="{FF2B5EF4-FFF2-40B4-BE49-F238E27FC236}">
                  <a16:creationId xmlns:a16="http://schemas.microsoft.com/office/drawing/2014/main" id="{84B7F052-A798-364A-BB48-62223D3E454C}"/>
                </a:ext>
              </a:extLst>
            </p:cNvPr>
            <p:cNvSpPr>
              <a:spLocks noChangeArrowheads="1"/>
            </p:cNvSpPr>
            <p:nvPr/>
          </p:nvSpPr>
          <p:spPr bwMode="auto">
            <a:xfrm>
              <a:off x="210" y="1486"/>
              <a:ext cx="7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a:solidFill>
                    <a:srgbClr val="790015"/>
                  </a:solidFill>
                  <a:effectLst/>
                  <a:latin typeface="Times" pitchFamily="2" charset="0"/>
                </a:rPr>
                <a:t>ABRAHAM</a:t>
              </a:r>
              <a:endParaRPr lang="en-US" altLang="en-US">
                <a:solidFill>
                  <a:srgbClr val="FFA27C"/>
                </a:solidFill>
                <a:effectLst>
                  <a:outerShdw blurRad="38100" dist="38100" dir="2700000" algn="tl">
                    <a:srgbClr val="000000"/>
                  </a:outerShdw>
                </a:effectLst>
                <a:latin typeface="Times" pitchFamily="2" charset="0"/>
              </a:endParaRPr>
            </a:p>
          </p:txBody>
        </p:sp>
        <p:sp>
          <p:nvSpPr>
            <p:cNvPr id="746554" name="Rectangle 58">
              <a:extLst>
                <a:ext uri="{FF2B5EF4-FFF2-40B4-BE49-F238E27FC236}">
                  <a16:creationId xmlns:a16="http://schemas.microsoft.com/office/drawing/2014/main" id="{ACE84749-85AA-2E4D-9E67-89AA0BE10688}"/>
                </a:ext>
              </a:extLst>
            </p:cNvPr>
            <p:cNvSpPr>
              <a:spLocks noChangeArrowheads="1"/>
            </p:cNvSpPr>
            <p:nvPr/>
          </p:nvSpPr>
          <p:spPr bwMode="auto">
            <a:xfrm>
              <a:off x="130" y="164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46555" name="AutoShape 59">
              <a:extLst>
                <a:ext uri="{FF2B5EF4-FFF2-40B4-BE49-F238E27FC236}">
                  <a16:creationId xmlns:a16="http://schemas.microsoft.com/office/drawing/2014/main" id="{D6CBC4A3-B333-1140-B980-37BC75001F31}"/>
                </a:ext>
              </a:extLst>
            </p:cNvPr>
            <p:cNvSpPr>
              <a:spLocks noChangeArrowheads="1"/>
            </p:cNvSpPr>
            <p:nvPr/>
          </p:nvSpPr>
          <p:spPr bwMode="auto">
            <a:xfrm>
              <a:off x="130" y="1452"/>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46556" name="Rectangle 60">
              <a:extLst>
                <a:ext uri="{FF2B5EF4-FFF2-40B4-BE49-F238E27FC236}">
                  <a16:creationId xmlns:a16="http://schemas.microsoft.com/office/drawing/2014/main" id="{23B2C2EF-D94A-734C-B25F-7ECF759F2255}"/>
                </a:ext>
              </a:extLst>
            </p:cNvPr>
            <p:cNvSpPr>
              <a:spLocks noChangeArrowheads="1"/>
            </p:cNvSpPr>
            <p:nvPr/>
          </p:nvSpPr>
          <p:spPr bwMode="auto">
            <a:xfrm>
              <a:off x="149" y="1665"/>
              <a:ext cx="977" cy="399"/>
            </a:xfrm>
            <a:prstGeom prst="rect">
              <a:avLst/>
            </a:prstGeom>
            <a:solidFill>
              <a:srgbClr val="FFD34A"/>
            </a:solidFill>
            <a:ln w="31750">
              <a:solidFill>
                <a:srgbClr val="FFD34A"/>
              </a:solidFill>
              <a:miter lim="800000"/>
              <a:headEnd/>
              <a:tailEnd/>
            </a:ln>
          </p:spPr>
          <p:txBody>
            <a:bodyPr/>
            <a:lstStyle/>
            <a:p>
              <a:endParaRPr lang="en-US"/>
            </a:p>
          </p:txBody>
        </p:sp>
        <p:sp>
          <p:nvSpPr>
            <p:cNvPr id="746557" name="Rectangle 61">
              <a:extLst>
                <a:ext uri="{FF2B5EF4-FFF2-40B4-BE49-F238E27FC236}">
                  <a16:creationId xmlns:a16="http://schemas.microsoft.com/office/drawing/2014/main" id="{1B22BC0A-9537-4A41-8BB1-4997D6567DFF}"/>
                </a:ext>
              </a:extLst>
            </p:cNvPr>
            <p:cNvSpPr>
              <a:spLocks noChangeArrowheads="1"/>
            </p:cNvSpPr>
            <p:nvPr/>
          </p:nvSpPr>
          <p:spPr bwMode="auto">
            <a:xfrm>
              <a:off x="255" y="1480"/>
              <a:ext cx="5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400" b="1">
                  <a:solidFill>
                    <a:schemeClr val="accent2"/>
                  </a:solidFill>
                  <a:effectLst/>
                </a:rPr>
                <a:t>CIPTAAN</a:t>
              </a:r>
            </a:p>
          </p:txBody>
        </p:sp>
        <p:sp>
          <p:nvSpPr>
            <p:cNvPr id="746558" name="Line 62">
              <a:extLst>
                <a:ext uri="{FF2B5EF4-FFF2-40B4-BE49-F238E27FC236}">
                  <a16:creationId xmlns:a16="http://schemas.microsoft.com/office/drawing/2014/main" id="{D62157C1-7C38-DE40-8E0E-9EFDEBA98493}"/>
                </a:ext>
              </a:extLst>
            </p:cNvPr>
            <p:cNvSpPr>
              <a:spLocks noChangeShapeType="1"/>
            </p:cNvSpPr>
            <p:nvPr/>
          </p:nvSpPr>
          <p:spPr bwMode="auto">
            <a:xfrm>
              <a:off x="927" y="163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6559" name="Rectangle 63">
            <a:extLst>
              <a:ext uri="{FF2B5EF4-FFF2-40B4-BE49-F238E27FC236}">
                <a16:creationId xmlns:a16="http://schemas.microsoft.com/office/drawing/2014/main" id="{DF453F75-2D80-6B41-95E5-618549276DFB}"/>
              </a:ext>
            </a:extLst>
          </p:cNvPr>
          <p:cNvSpPr>
            <a:spLocks noChangeArrowheads="1"/>
          </p:cNvSpPr>
          <p:nvPr/>
        </p:nvSpPr>
        <p:spPr bwMode="auto">
          <a:xfrm>
            <a:off x="4802188" y="1017588"/>
            <a:ext cx="3810000" cy="393700"/>
          </a:xfrm>
          <a:prstGeom prst="rect">
            <a:avLst/>
          </a:prstGeom>
          <a:noFill/>
          <a:ln>
            <a:noFill/>
          </a:ln>
          <a:effectLst>
            <a:outerShdw dist="56796"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000" b="1">
                <a:solidFill>
                  <a:schemeClr val="tx1"/>
                </a:solidFill>
                <a:effectLst/>
                <a:latin typeface="Arial" panose="020B0604020202020204" pitchFamily="34" charset="0"/>
              </a:rPr>
              <a:t>Seluruh waktu pra-sejarah</a:t>
            </a:r>
            <a:endParaRPr lang="en-US" altLang="en-US" sz="1600" b="1">
              <a:solidFill>
                <a:schemeClr val="tx1"/>
              </a:solidFill>
              <a:effectLst/>
              <a:latin typeface="Arial" panose="020B0604020202020204" pitchFamily="34" charset="0"/>
            </a:endParaRPr>
          </a:p>
        </p:txBody>
      </p:sp>
      <p:grpSp>
        <p:nvGrpSpPr>
          <p:cNvPr id="746560" name="Group 64">
            <a:extLst>
              <a:ext uri="{FF2B5EF4-FFF2-40B4-BE49-F238E27FC236}">
                <a16:creationId xmlns:a16="http://schemas.microsoft.com/office/drawing/2014/main" id="{FE540FFD-4F6D-A140-A16B-6E375C2C238C}"/>
              </a:ext>
            </a:extLst>
          </p:cNvPr>
          <p:cNvGrpSpPr>
            <a:grpSpLocks/>
          </p:cNvGrpSpPr>
          <p:nvPr/>
        </p:nvGrpSpPr>
        <p:grpSpPr bwMode="auto">
          <a:xfrm>
            <a:off x="6111875" y="419100"/>
            <a:ext cx="3032125" cy="6397625"/>
            <a:chOff x="3499" y="330"/>
            <a:chExt cx="1910" cy="4030"/>
          </a:xfrm>
        </p:grpSpPr>
        <p:sp>
          <p:nvSpPr>
            <p:cNvPr id="746561" name="Rectangle 65">
              <a:extLst>
                <a:ext uri="{FF2B5EF4-FFF2-40B4-BE49-F238E27FC236}">
                  <a16:creationId xmlns:a16="http://schemas.microsoft.com/office/drawing/2014/main" id="{57B51197-7C12-4D41-90F7-E939E76AC131}"/>
                </a:ext>
              </a:extLst>
            </p:cNvPr>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dist="162639" dir="3080412" algn="ctr" rotWithShape="0">
                <a:schemeClr val="bg2"/>
              </a:outerShdw>
            </a:effectLst>
          </p:spPr>
          <p:txBody>
            <a:bodyPr wrap="none" anchor="ctr"/>
            <a:lstStyle/>
            <a:p>
              <a:endParaRPr lang="en-US"/>
            </a:p>
          </p:txBody>
        </p:sp>
        <p:sp>
          <p:nvSpPr>
            <p:cNvPr id="746562" name="Text Box 66">
              <a:extLst>
                <a:ext uri="{FF2B5EF4-FFF2-40B4-BE49-F238E27FC236}">
                  <a16:creationId xmlns:a16="http://schemas.microsoft.com/office/drawing/2014/main" id="{83DE72BA-45F6-104C-9756-6AE42C377B6F}"/>
                </a:ext>
              </a:extLst>
            </p:cNvPr>
            <p:cNvSpPr txBox="1">
              <a:spLocks noChangeArrowheads="1"/>
            </p:cNvSpPr>
            <p:nvPr/>
          </p:nvSpPr>
          <p:spPr bwMode="auto">
            <a:xfrm>
              <a:off x="3577" y="401"/>
              <a:ext cx="1728" cy="3959"/>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1600" b="1">
                  <a:solidFill>
                    <a:srgbClr val="FFFF00"/>
                  </a:solidFill>
                  <a:effectLst>
                    <a:outerShdw blurRad="38100" dist="38100" dir="2700000" algn="tl">
                      <a:srgbClr val="000000"/>
                    </a:outerShdw>
                  </a:effectLst>
                </a:rPr>
                <a:t>Kej 3:15:…” keturunannya akan meremukkan kepalamu, dan engkau akan meremukkan tumitnya."</a:t>
              </a:r>
            </a:p>
            <a:p>
              <a:pPr>
                <a:spcBef>
                  <a:spcPct val="50000"/>
                </a:spcBef>
              </a:pPr>
              <a:r>
                <a:rPr lang="en-US" altLang="en-US" sz="2000" b="1">
                  <a:solidFill>
                    <a:srgbClr val="FFFF00"/>
                  </a:solidFill>
                  <a:effectLst>
                    <a:outerShdw blurRad="38100" dist="38100" dir="2700000" algn="tl">
                      <a:srgbClr val="000000"/>
                    </a:outerShdw>
                  </a:effectLst>
                </a:rPr>
                <a:t>Catatan kaki NIV :</a:t>
              </a:r>
              <a:r>
                <a:rPr lang="en-US" altLang="en-US" sz="1800" b="1">
                  <a:solidFill>
                    <a:srgbClr val="FFFF00"/>
                  </a:solidFill>
                  <a:effectLst>
                    <a:outerShdw blurRad="38100" dist="38100" dir="2700000" algn="tl">
                      <a:srgbClr val="000000"/>
                    </a:outerShdw>
                  </a:effectLst>
                </a:rPr>
                <a:t> </a:t>
              </a:r>
              <a:r>
                <a:rPr lang="en-US" altLang="en-US" sz="2000" b="1">
                  <a:solidFill>
                    <a:srgbClr val="FFFF00"/>
                  </a:solidFill>
                  <a:effectLst>
                    <a:outerShdw blurRad="38100" dist="38100" dir="2700000" algn="tl">
                      <a:srgbClr val="000000"/>
                    </a:outerShdw>
                  </a:effectLst>
                </a:rPr>
                <a:t>“Keturunan dari perempuan pada akhirnya akan meremukkan kepala ular itu;  suatu janji yang digenapi dalam kemenangan Kristus atas kuasa Setan – kemenangan dimana di dalamnya orang percaya (Rom 16:20).</a:t>
              </a:r>
            </a:p>
          </p:txBody>
        </p:sp>
      </p:grpSp>
      <p:sp>
        <p:nvSpPr>
          <p:cNvPr id="746565" name="Rectangle 69">
            <a:extLst>
              <a:ext uri="{FF2B5EF4-FFF2-40B4-BE49-F238E27FC236}">
                <a16:creationId xmlns:a16="http://schemas.microsoft.com/office/drawing/2014/main" id="{E75F8E8A-6F5A-AE48-A1AD-71D4FB272928}"/>
              </a:ext>
            </a:extLst>
          </p:cNvPr>
          <p:cNvSpPr>
            <a:spLocks noChangeArrowheads="1"/>
          </p:cNvSpPr>
          <p:nvPr/>
        </p:nvSpPr>
        <p:spPr bwMode="auto">
          <a:xfrm>
            <a:off x="444500" y="417513"/>
            <a:ext cx="2270125" cy="698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4000" b="1" i="1">
                <a:solidFill>
                  <a:schemeClr val="tx1"/>
                </a:solidFill>
                <a:effectLst/>
                <a:latin typeface="Helvetica" pitchFamily="2" charset="0"/>
              </a:rPr>
              <a:t>Kej. 1-11</a:t>
            </a:r>
          </a:p>
        </p:txBody>
      </p:sp>
      <p:sp>
        <p:nvSpPr>
          <p:cNvPr id="746566" name="Rectangle 70">
            <a:extLst>
              <a:ext uri="{FF2B5EF4-FFF2-40B4-BE49-F238E27FC236}">
                <a16:creationId xmlns:a16="http://schemas.microsoft.com/office/drawing/2014/main" id="{4E5FCDE9-75E3-B34D-A381-62F89E846F2C}"/>
              </a:ext>
            </a:extLst>
          </p:cNvPr>
          <p:cNvSpPr>
            <a:spLocks noChangeArrowheads="1"/>
          </p:cNvSpPr>
          <p:nvPr/>
        </p:nvSpPr>
        <p:spPr bwMode="auto">
          <a:xfrm>
            <a:off x="219075" y="2671763"/>
            <a:ext cx="2085975" cy="638175"/>
          </a:xfrm>
          <a:prstGeom prst="rect">
            <a:avLst/>
          </a:prstGeom>
          <a:noFill/>
          <a:ln>
            <a:noFill/>
          </a:ln>
          <a:effectLst>
            <a:outerShdw dist="45791" dir="202140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3600" b="1" i="1">
                <a:solidFill>
                  <a:srgbClr val="60CA8E"/>
                </a:solidFill>
                <a:effectLst/>
                <a:latin typeface="Helvetica" pitchFamily="2" charset="0"/>
              </a:rPr>
              <a:t>7  BUTIR</a:t>
            </a:r>
          </a:p>
        </p:txBody>
      </p:sp>
      <p:sp>
        <p:nvSpPr>
          <p:cNvPr id="746549" name="Text Box 53">
            <a:extLst>
              <a:ext uri="{FF2B5EF4-FFF2-40B4-BE49-F238E27FC236}">
                <a16:creationId xmlns:a16="http://schemas.microsoft.com/office/drawing/2014/main" id="{661C38E0-7D9B-5E45-8E45-6DDF910ACC74}"/>
              </a:ext>
            </a:extLst>
          </p:cNvPr>
          <p:cNvSpPr txBox="1">
            <a:spLocks noChangeArrowheads="1"/>
          </p:cNvSpPr>
          <p:nvPr/>
        </p:nvSpPr>
        <p:spPr bwMode="auto">
          <a:xfrm>
            <a:off x="6669088" y="6223000"/>
            <a:ext cx="2030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200" b="1">
                <a:solidFill>
                  <a:schemeClr val="tx1"/>
                </a:solidFill>
                <a:effectLst/>
                <a:latin typeface="Arial" panose="020B0604020202020204" pitchFamily="34" charset="0"/>
              </a:rPr>
              <a:t>Buku panduan hlm. 42-45</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dissolve">
                                      <p:cBhvr>
                                        <p:cTn id="7" dur="500"/>
                                        <p:tgtEl>
                                          <p:spTgt spid="746519"/>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746560"/>
                                        </p:tgtEl>
                                        <p:attrNameLst>
                                          <p:attrName>style.visibility</p:attrName>
                                        </p:attrNameLst>
                                      </p:cBhvr>
                                      <p:to>
                                        <p:strVal val="visible"/>
                                      </p:to>
                                    </p:set>
                                    <p:animEffect transition="in" filter="dissolve">
                                      <p:cBhvr>
                                        <p:cTn id="80" dur="500"/>
                                        <p:tgtEl>
                                          <p:spTgt spid="746560"/>
                                        </p:tgtEl>
                                      </p:cBhvr>
                                    </p:animEffect>
                                  </p:childTnLst>
                                  <p:subTnLst>
                                    <p:set>
                                      <p:cBhvr override="childStyle">
                                        <p:cTn dur="1" fill="hold" display="0" masterRel="nextClick" afterEffect="1"/>
                                        <p:tgtEl>
                                          <p:spTgt spid="746560"/>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746534"/>
                                        </p:tgtEl>
                                        <p:attrNameLst>
                                          <p:attrName>style.visibility</p:attrName>
                                        </p:attrNameLst>
                                      </p:cBhvr>
                                      <p:to>
                                        <p:strVal val="visible"/>
                                      </p:to>
                                    </p:set>
                                    <p:anim calcmode="lin" valueType="num">
                                      <p:cBhvr>
                                        <p:cTn id="85" dur="500" fill="hold"/>
                                        <p:tgtEl>
                                          <p:spTgt spid="746534"/>
                                        </p:tgtEl>
                                        <p:attrNameLst>
                                          <p:attrName>ppt_x</p:attrName>
                                        </p:attrNameLst>
                                      </p:cBhvr>
                                      <p:tavLst>
                                        <p:tav tm="0">
                                          <p:val>
                                            <p:strVal val="#ppt_x-#ppt_w/2"/>
                                          </p:val>
                                        </p:tav>
                                        <p:tav tm="100000">
                                          <p:val>
                                            <p:strVal val="#ppt_x"/>
                                          </p:val>
                                        </p:tav>
                                      </p:tavLst>
                                    </p:anim>
                                    <p:anim calcmode="lin" valueType="num">
                                      <p:cBhvr>
                                        <p:cTn id="86" dur="500" fill="hold"/>
                                        <p:tgtEl>
                                          <p:spTgt spid="746534"/>
                                        </p:tgtEl>
                                        <p:attrNameLst>
                                          <p:attrName>ppt_y</p:attrName>
                                        </p:attrNameLst>
                                      </p:cBhvr>
                                      <p:tavLst>
                                        <p:tav tm="0">
                                          <p:val>
                                            <p:strVal val="#ppt_y"/>
                                          </p:val>
                                        </p:tav>
                                        <p:tav tm="100000">
                                          <p:val>
                                            <p:strVal val="#ppt_y"/>
                                          </p:val>
                                        </p:tav>
                                      </p:tavLst>
                                    </p:anim>
                                    <p:anim calcmode="lin" valueType="num">
                                      <p:cBhvr>
                                        <p:cTn id="87" dur="500" fill="hold"/>
                                        <p:tgtEl>
                                          <p:spTgt spid="746534"/>
                                        </p:tgtEl>
                                        <p:attrNameLst>
                                          <p:attrName>ppt_w</p:attrName>
                                        </p:attrNameLst>
                                      </p:cBhvr>
                                      <p:tavLst>
                                        <p:tav tm="0">
                                          <p:val>
                                            <p:fltVal val="0"/>
                                          </p:val>
                                        </p:tav>
                                        <p:tav tm="100000">
                                          <p:val>
                                            <p:strVal val="#ppt_w"/>
                                          </p:val>
                                        </p:tav>
                                      </p:tavLst>
                                    </p:anim>
                                    <p:anim calcmode="lin" valueType="num">
                                      <p:cBhvr>
                                        <p:cTn id="88" dur="500" fill="hold"/>
                                        <p:tgtEl>
                                          <p:spTgt spid="746534"/>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500"/>
                            </p:stCondLst>
                            <p:childTnLst>
                              <p:par>
                                <p:cTn id="90" presetID="17" presetClass="entr" presetSubtype="8" fill="hold" grpId="0" nodeType="afterEffect">
                                  <p:stCondLst>
                                    <p:cond delay="0"/>
                                  </p:stCondLst>
                                  <p:childTnLst>
                                    <p:set>
                                      <p:cBhvr>
                                        <p:cTn id="91" dur="1" fill="hold">
                                          <p:stCondLst>
                                            <p:cond delay="0"/>
                                          </p:stCondLst>
                                        </p:cTn>
                                        <p:tgtEl>
                                          <p:spTgt spid="746535"/>
                                        </p:tgtEl>
                                        <p:attrNameLst>
                                          <p:attrName>style.visibility</p:attrName>
                                        </p:attrNameLst>
                                      </p:cBhvr>
                                      <p:to>
                                        <p:strVal val="visible"/>
                                      </p:to>
                                    </p:set>
                                    <p:anim calcmode="lin" valueType="num">
                                      <p:cBhvr>
                                        <p:cTn id="92" dur="500" fill="hold"/>
                                        <p:tgtEl>
                                          <p:spTgt spid="746535"/>
                                        </p:tgtEl>
                                        <p:attrNameLst>
                                          <p:attrName>ppt_x</p:attrName>
                                        </p:attrNameLst>
                                      </p:cBhvr>
                                      <p:tavLst>
                                        <p:tav tm="0">
                                          <p:val>
                                            <p:strVal val="#ppt_x-#ppt_w/2"/>
                                          </p:val>
                                        </p:tav>
                                        <p:tav tm="100000">
                                          <p:val>
                                            <p:strVal val="#ppt_x"/>
                                          </p:val>
                                        </p:tav>
                                      </p:tavLst>
                                    </p:anim>
                                    <p:anim calcmode="lin" valueType="num">
                                      <p:cBhvr>
                                        <p:cTn id="93" dur="500" fill="hold"/>
                                        <p:tgtEl>
                                          <p:spTgt spid="746535"/>
                                        </p:tgtEl>
                                        <p:attrNameLst>
                                          <p:attrName>ppt_y</p:attrName>
                                        </p:attrNameLst>
                                      </p:cBhvr>
                                      <p:tavLst>
                                        <p:tav tm="0">
                                          <p:val>
                                            <p:strVal val="#ppt_y"/>
                                          </p:val>
                                        </p:tav>
                                        <p:tav tm="100000">
                                          <p:val>
                                            <p:strVal val="#ppt_y"/>
                                          </p:val>
                                        </p:tav>
                                      </p:tavLst>
                                    </p:anim>
                                    <p:anim calcmode="lin" valueType="num">
                                      <p:cBhvr>
                                        <p:cTn id="94" dur="500" fill="hold"/>
                                        <p:tgtEl>
                                          <p:spTgt spid="746535"/>
                                        </p:tgtEl>
                                        <p:attrNameLst>
                                          <p:attrName>ppt_w</p:attrName>
                                        </p:attrNameLst>
                                      </p:cBhvr>
                                      <p:tavLst>
                                        <p:tav tm="0">
                                          <p:val>
                                            <p:fltVal val="0"/>
                                          </p:val>
                                        </p:tav>
                                        <p:tav tm="100000">
                                          <p:val>
                                            <p:strVal val="#ppt_w"/>
                                          </p:val>
                                        </p:tav>
                                      </p:tavLst>
                                    </p:anim>
                                    <p:anim calcmode="lin" valueType="num">
                                      <p:cBhvr>
                                        <p:cTn id="95"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17" presetClass="entr" presetSubtype="8" fill="hold" grpId="0" nodeType="clickEffect">
                                  <p:stCondLst>
                                    <p:cond delay="0"/>
                                  </p:stCondLst>
                                  <p:childTnLst>
                                    <p:set>
                                      <p:cBhvr>
                                        <p:cTn id="99" dur="1" fill="hold">
                                          <p:stCondLst>
                                            <p:cond delay="0"/>
                                          </p:stCondLst>
                                        </p:cTn>
                                        <p:tgtEl>
                                          <p:spTgt spid="746542"/>
                                        </p:tgtEl>
                                        <p:attrNameLst>
                                          <p:attrName>style.visibility</p:attrName>
                                        </p:attrNameLst>
                                      </p:cBhvr>
                                      <p:to>
                                        <p:strVal val="visible"/>
                                      </p:to>
                                    </p:set>
                                    <p:anim calcmode="lin" valueType="num">
                                      <p:cBhvr>
                                        <p:cTn id="100" dur="500" fill="hold"/>
                                        <p:tgtEl>
                                          <p:spTgt spid="746542"/>
                                        </p:tgtEl>
                                        <p:attrNameLst>
                                          <p:attrName>ppt_x</p:attrName>
                                        </p:attrNameLst>
                                      </p:cBhvr>
                                      <p:tavLst>
                                        <p:tav tm="0">
                                          <p:val>
                                            <p:strVal val="#ppt_x-#ppt_w/2"/>
                                          </p:val>
                                        </p:tav>
                                        <p:tav tm="100000">
                                          <p:val>
                                            <p:strVal val="#ppt_x"/>
                                          </p:val>
                                        </p:tav>
                                      </p:tavLst>
                                    </p:anim>
                                    <p:anim calcmode="lin" valueType="num">
                                      <p:cBhvr>
                                        <p:cTn id="101" dur="500" fill="hold"/>
                                        <p:tgtEl>
                                          <p:spTgt spid="746542"/>
                                        </p:tgtEl>
                                        <p:attrNameLst>
                                          <p:attrName>ppt_y</p:attrName>
                                        </p:attrNameLst>
                                      </p:cBhvr>
                                      <p:tavLst>
                                        <p:tav tm="0">
                                          <p:val>
                                            <p:strVal val="#ppt_y"/>
                                          </p:val>
                                        </p:tav>
                                        <p:tav tm="100000">
                                          <p:val>
                                            <p:strVal val="#ppt_y"/>
                                          </p:val>
                                        </p:tav>
                                      </p:tavLst>
                                    </p:anim>
                                    <p:anim calcmode="lin" valueType="num">
                                      <p:cBhvr>
                                        <p:cTn id="102" dur="500" fill="hold"/>
                                        <p:tgtEl>
                                          <p:spTgt spid="746542"/>
                                        </p:tgtEl>
                                        <p:attrNameLst>
                                          <p:attrName>ppt_w</p:attrName>
                                        </p:attrNameLst>
                                      </p:cBhvr>
                                      <p:tavLst>
                                        <p:tav tm="0">
                                          <p:val>
                                            <p:fltVal val="0"/>
                                          </p:val>
                                        </p:tav>
                                        <p:tav tm="100000">
                                          <p:val>
                                            <p:strVal val="#ppt_w"/>
                                          </p:val>
                                        </p:tav>
                                      </p:tavLst>
                                    </p:anim>
                                    <p:anim calcmode="lin" valueType="num">
                                      <p:cBhvr>
                                        <p:cTn id="103" dur="500" fill="hold"/>
                                        <p:tgtEl>
                                          <p:spTgt spid="746542"/>
                                        </p:tgtEl>
                                        <p:attrNameLst>
                                          <p:attrName>ppt_h</p:attrName>
                                        </p:attrNameLst>
                                      </p:cBhvr>
                                      <p:tavLst>
                                        <p:tav tm="0">
                                          <p:val>
                                            <p:strVal val="#ppt_h"/>
                                          </p:val>
                                        </p:tav>
                                        <p:tav tm="100000">
                                          <p:val>
                                            <p:strVal val="#ppt_h"/>
                                          </p:val>
                                        </p:tav>
                                      </p:tavLst>
                                    </p:anim>
                                  </p:childTnLst>
                                </p:cTn>
                              </p:par>
                            </p:childTnLst>
                          </p:cTn>
                        </p:par>
                        <p:par>
                          <p:cTn id="104" fill="hold" nodeType="afterGroup">
                            <p:stCondLst>
                              <p:cond delay="500"/>
                            </p:stCondLst>
                            <p:childTnLst>
                              <p:par>
                                <p:cTn id="105" presetID="17" presetClass="entr" presetSubtype="8" fill="hold" grpId="0" nodeType="afterEffect">
                                  <p:stCondLst>
                                    <p:cond delay="0"/>
                                  </p:stCondLst>
                                  <p:childTnLst>
                                    <p:set>
                                      <p:cBhvr>
                                        <p:cTn id="106" dur="1" fill="hold">
                                          <p:stCondLst>
                                            <p:cond delay="0"/>
                                          </p:stCondLst>
                                        </p:cTn>
                                        <p:tgtEl>
                                          <p:spTgt spid="746543"/>
                                        </p:tgtEl>
                                        <p:attrNameLst>
                                          <p:attrName>style.visibility</p:attrName>
                                        </p:attrNameLst>
                                      </p:cBhvr>
                                      <p:to>
                                        <p:strVal val="visible"/>
                                      </p:to>
                                    </p:set>
                                    <p:anim calcmode="lin" valueType="num">
                                      <p:cBhvr>
                                        <p:cTn id="107" dur="500" fill="hold"/>
                                        <p:tgtEl>
                                          <p:spTgt spid="746543"/>
                                        </p:tgtEl>
                                        <p:attrNameLst>
                                          <p:attrName>ppt_x</p:attrName>
                                        </p:attrNameLst>
                                      </p:cBhvr>
                                      <p:tavLst>
                                        <p:tav tm="0">
                                          <p:val>
                                            <p:strVal val="#ppt_x-#ppt_w/2"/>
                                          </p:val>
                                        </p:tav>
                                        <p:tav tm="100000">
                                          <p:val>
                                            <p:strVal val="#ppt_x"/>
                                          </p:val>
                                        </p:tav>
                                      </p:tavLst>
                                    </p:anim>
                                    <p:anim calcmode="lin" valueType="num">
                                      <p:cBhvr>
                                        <p:cTn id="108" dur="500" fill="hold"/>
                                        <p:tgtEl>
                                          <p:spTgt spid="746543"/>
                                        </p:tgtEl>
                                        <p:attrNameLst>
                                          <p:attrName>ppt_y</p:attrName>
                                        </p:attrNameLst>
                                      </p:cBhvr>
                                      <p:tavLst>
                                        <p:tav tm="0">
                                          <p:val>
                                            <p:strVal val="#ppt_y"/>
                                          </p:val>
                                        </p:tav>
                                        <p:tav tm="100000">
                                          <p:val>
                                            <p:strVal val="#ppt_y"/>
                                          </p:val>
                                        </p:tav>
                                      </p:tavLst>
                                    </p:anim>
                                    <p:anim calcmode="lin" valueType="num">
                                      <p:cBhvr>
                                        <p:cTn id="109" dur="500" fill="hold"/>
                                        <p:tgtEl>
                                          <p:spTgt spid="746543"/>
                                        </p:tgtEl>
                                        <p:attrNameLst>
                                          <p:attrName>ppt_w</p:attrName>
                                        </p:attrNameLst>
                                      </p:cBhvr>
                                      <p:tavLst>
                                        <p:tav tm="0">
                                          <p:val>
                                            <p:fltVal val="0"/>
                                          </p:val>
                                        </p:tav>
                                        <p:tav tm="100000">
                                          <p:val>
                                            <p:strVal val="#ppt_w"/>
                                          </p:val>
                                        </p:tav>
                                      </p:tavLst>
                                    </p:anim>
                                    <p:anim calcmode="lin" valueType="num">
                                      <p:cBhvr>
                                        <p:cTn id="110"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746545"/>
                                        </p:tgtEl>
                                        <p:attrNameLst>
                                          <p:attrName>style.visibility</p:attrName>
                                        </p:attrNameLst>
                                      </p:cBhvr>
                                      <p:to>
                                        <p:strVal val="visible"/>
                                      </p:to>
                                    </p:set>
                                    <p:anim calcmode="lin" valueType="num">
                                      <p:cBhvr>
                                        <p:cTn id="115" dur="500" fill="hold"/>
                                        <p:tgtEl>
                                          <p:spTgt spid="746545"/>
                                        </p:tgtEl>
                                        <p:attrNameLst>
                                          <p:attrName>ppt_x</p:attrName>
                                        </p:attrNameLst>
                                      </p:cBhvr>
                                      <p:tavLst>
                                        <p:tav tm="0">
                                          <p:val>
                                            <p:strVal val="#ppt_x-#ppt_w/2"/>
                                          </p:val>
                                        </p:tav>
                                        <p:tav tm="100000">
                                          <p:val>
                                            <p:strVal val="#ppt_x"/>
                                          </p:val>
                                        </p:tav>
                                      </p:tavLst>
                                    </p:anim>
                                    <p:anim calcmode="lin" valueType="num">
                                      <p:cBhvr>
                                        <p:cTn id="116" dur="500" fill="hold"/>
                                        <p:tgtEl>
                                          <p:spTgt spid="746545"/>
                                        </p:tgtEl>
                                        <p:attrNameLst>
                                          <p:attrName>ppt_y</p:attrName>
                                        </p:attrNameLst>
                                      </p:cBhvr>
                                      <p:tavLst>
                                        <p:tav tm="0">
                                          <p:val>
                                            <p:strVal val="#ppt_y"/>
                                          </p:val>
                                        </p:tav>
                                        <p:tav tm="100000">
                                          <p:val>
                                            <p:strVal val="#ppt_y"/>
                                          </p:val>
                                        </p:tav>
                                      </p:tavLst>
                                    </p:anim>
                                    <p:anim calcmode="lin" valueType="num">
                                      <p:cBhvr>
                                        <p:cTn id="117" dur="500" fill="hold"/>
                                        <p:tgtEl>
                                          <p:spTgt spid="746545"/>
                                        </p:tgtEl>
                                        <p:attrNameLst>
                                          <p:attrName>ppt_w</p:attrName>
                                        </p:attrNameLst>
                                      </p:cBhvr>
                                      <p:tavLst>
                                        <p:tav tm="0">
                                          <p:val>
                                            <p:fltVal val="0"/>
                                          </p:val>
                                        </p:tav>
                                        <p:tav tm="100000">
                                          <p:val>
                                            <p:strVal val="#ppt_w"/>
                                          </p:val>
                                        </p:tav>
                                      </p:tavLst>
                                    </p:anim>
                                    <p:anim calcmode="lin" valueType="num">
                                      <p:cBhvr>
                                        <p:cTn id="118" dur="500" fill="hold"/>
                                        <p:tgtEl>
                                          <p:spTgt spid="746545"/>
                                        </p:tgtEl>
                                        <p:attrNameLst>
                                          <p:attrName>ppt_h</p:attrName>
                                        </p:attrNameLst>
                                      </p:cBhvr>
                                      <p:tavLst>
                                        <p:tav tm="0">
                                          <p:val>
                                            <p:strVal val="#ppt_h"/>
                                          </p:val>
                                        </p:tav>
                                        <p:tav tm="100000">
                                          <p:val>
                                            <p:strVal val="#ppt_h"/>
                                          </p:val>
                                        </p:tav>
                                      </p:tavLst>
                                    </p:anim>
                                  </p:childTnLst>
                                </p:cTn>
                              </p:par>
                            </p:childTnLst>
                          </p:cTn>
                        </p:par>
                        <p:par>
                          <p:cTn id="119" fill="hold" nodeType="afterGroup">
                            <p:stCondLst>
                              <p:cond delay="500"/>
                            </p:stCondLst>
                            <p:childTnLst>
                              <p:par>
                                <p:cTn id="120" presetID="17" presetClass="entr" presetSubtype="8" fill="hold" grpId="0" nodeType="afterEffect">
                                  <p:stCondLst>
                                    <p:cond delay="0"/>
                                  </p:stCondLst>
                                  <p:childTnLst>
                                    <p:set>
                                      <p:cBhvr>
                                        <p:cTn id="121" dur="1" fill="hold">
                                          <p:stCondLst>
                                            <p:cond delay="0"/>
                                          </p:stCondLst>
                                        </p:cTn>
                                        <p:tgtEl>
                                          <p:spTgt spid="746544"/>
                                        </p:tgtEl>
                                        <p:attrNameLst>
                                          <p:attrName>style.visibility</p:attrName>
                                        </p:attrNameLst>
                                      </p:cBhvr>
                                      <p:to>
                                        <p:strVal val="visible"/>
                                      </p:to>
                                    </p:set>
                                    <p:anim calcmode="lin" valueType="num">
                                      <p:cBhvr>
                                        <p:cTn id="122" dur="500" fill="hold"/>
                                        <p:tgtEl>
                                          <p:spTgt spid="746544"/>
                                        </p:tgtEl>
                                        <p:attrNameLst>
                                          <p:attrName>ppt_x</p:attrName>
                                        </p:attrNameLst>
                                      </p:cBhvr>
                                      <p:tavLst>
                                        <p:tav tm="0">
                                          <p:val>
                                            <p:strVal val="#ppt_x-#ppt_w/2"/>
                                          </p:val>
                                        </p:tav>
                                        <p:tav tm="100000">
                                          <p:val>
                                            <p:strVal val="#ppt_x"/>
                                          </p:val>
                                        </p:tav>
                                      </p:tavLst>
                                    </p:anim>
                                    <p:anim calcmode="lin" valueType="num">
                                      <p:cBhvr>
                                        <p:cTn id="123" dur="500" fill="hold"/>
                                        <p:tgtEl>
                                          <p:spTgt spid="746544"/>
                                        </p:tgtEl>
                                        <p:attrNameLst>
                                          <p:attrName>ppt_y</p:attrName>
                                        </p:attrNameLst>
                                      </p:cBhvr>
                                      <p:tavLst>
                                        <p:tav tm="0">
                                          <p:val>
                                            <p:strVal val="#ppt_y"/>
                                          </p:val>
                                        </p:tav>
                                        <p:tav tm="100000">
                                          <p:val>
                                            <p:strVal val="#ppt_y"/>
                                          </p:val>
                                        </p:tav>
                                      </p:tavLst>
                                    </p:anim>
                                    <p:anim calcmode="lin" valueType="num">
                                      <p:cBhvr>
                                        <p:cTn id="124" dur="500" fill="hold"/>
                                        <p:tgtEl>
                                          <p:spTgt spid="746544"/>
                                        </p:tgtEl>
                                        <p:attrNameLst>
                                          <p:attrName>ppt_w</p:attrName>
                                        </p:attrNameLst>
                                      </p:cBhvr>
                                      <p:tavLst>
                                        <p:tav tm="0">
                                          <p:val>
                                            <p:fltVal val="0"/>
                                          </p:val>
                                        </p:tav>
                                        <p:tav tm="100000">
                                          <p:val>
                                            <p:strVal val="#ppt_w"/>
                                          </p:val>
                                        </p:tav>
                                      </p:tavLst>
                                    </p:anim>
                                    <p:anim calcmode="lin" valueType="num">
                                      <p:cBhvr>
                                        <p:cTn id="125"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7" presetClass="entr" presetSubtype="8" fill="hold" grpId="0" nodeType="clickEffect">
                                  <p:stCondLst>
                                    <p:cond delay="0"/>
                                  </p:stCondLst>
                                  <p:childTnLst>
                                    <p:set>
                                      <p:cBhvr>
                                        <p:cTn id="129" dur="1" fill="hold">
                                          <p:stCondLst>
                                            <p:cond delay="0"/>
                                          </p:stCondLst>
                                        </p:cTn>
                                        <p:tgtEl>
                                          <p:spTgt spid="746532"/>
                                        </p:tgtEl>
                                        <p:attrNameLst>
                                          <p:attrName>style.visibility</p:attrName>
                                        </p:attrNameLst>
                                      </p:cBhvr>
                                      <p:to>
                                        <p:strVal val="visible"/>
                                      </p:to>
                                    </p:set>
                                    <p:anim calcmode="lin" valueType="num">
                                      <p:cBhvr>
                                        <p:cTn id="130" dur="500" fill="hold"/>
                                        <p:tgtEl>
                                          <p:spTgt spid="746532"/>
                                        </p:tgtEl>
                                        <p:attrNameLst>
                                          <p:attrName>ppt_x</p:attrName>
                                        </p:attrNameLst>
                                      </p:cBhvr>
                                      <p:tavLst>
                                        <p:tav tm="0">
                                          <p:val>
                                            <p:strVal val="#ppt_x-#ppt_w/2"/>
                                          </p:val>
                                        </p:tav>
                                        <p:tav tm="100000">
                                          <p:val>
                                            <p:strVal val="#ppt_x"/>
                                          </p:val>
                                        </p:tav>
                                      </p:tavLst>
                                    </p:anim>
                                    <p:anim calcmode="lin" valueType="num">
                                      <p:cBhvr>
                                        <p:cTn id="131" dur="500" fill="hold"/>
                                        <p:tgtEl>
                                          <p:spTgt spid="746532"/>
                                        </p:tgtEl>
                                        <p:attrNameLst>
                                          <p:attrName>ppt_y</p:attrName>
                                        </p:attrNameLst>
                                      </p:cBhvr>
                                      <p:tavLst>
                                        <p:tav tm="0">
                                          <p:val>
                                            <p:strVal val="#ppt_y"/>
                                          </p:val>
                                        </p:tav>
                                        <p:tav tm="100000">
                                          <p:val>
                                            <p:strVal val="#ppt_y"/>
                                          </p:val>
                                        </p:tav>
                                      </p:tavLst>
                                    </p:anim>
                                    <p:anim calcmode="lin" valueType="num">
                                      <p:cBhvr>
                                        <p:cTn id="132" dur="500" fill="hold"/>
                                        <p:tgtEl>
                                          <p:spTgt spid="746532"/>
                                        </p:tgtEl>
                                        <p:attrNameLst>
                                          <p:attrName>ppt_w</p:attrName>
                                        </p:attrNameLst>
                                      </p:cBhvr>
                                      <p:tavLst>
                                        <p:tav tm="0">
                                          <p:val>
                                            <p:fltVal val="0"/>
                                          </p:val>
                                        </p:tav>
                                        <p:tav tm="100000">
                                          <p:val>
                                            <p:strVal val="#ppt_w"/>
                                          </p:val>
                                        </p:tav>
                                      </p:tavLst>
                                    </p:anim>
                                    <p:anim calcmode="lin" valueType="num">
                                      <p:cBhvr>
                                        <p:cTn id="133" dur="500" fill="hold"/>
                                        <p:tgtEl>
                                          <p:spTgt spid="746532"/>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500"/>
                            </p:stCondLst>
                            <p:childTnLst>
                              <p:par>
                                <p:cTn id="135" presetID="17" presetClass="entr" presetSubtype="8" fill="hold" grpId="0" nodeType="afterEffect">
                                  <p:stCondLst>
                                    <p:cond delay="0"/>
                                  </p:stCondLst>
                                  <p:childTnLst>
                                    <p:set>
                                      <p:cBhvr>
                                        <p:cTn id="136" dur="1" fill="hold">
                                          <p:stCondLst>
                                            <p:cond delay="0"/>
                                          </p:stCondLst>
                                        </p:cTn>
                                        <p:tgtEl>
                                          <p:spTgt spid="746533"/>
                                        </p:tgtEl>
                                        <p:attrNameLst>
                                          <p:attrName>style.visibility</p:attrName>
                                        </p:attrNameLst>
                                      </p:cBhvr>
                                      <p:to>
                                        <p:strVal val="visible"/>
                                      </p:to>
                                    </p:set>
                                    <p:anim calcmode="lin" valueType="num">
                                      <p:cBhvr>
                                        <p:cTn id="137" dur="500" fill="hold"/>
                                        <p:tgtEl>
                                          <p:spTgt spid="746533"/>
                                        </p:tgtEl>
                                        <p:attrNameLst>
                                          <p:attrName>ppt_x</p:attrName>
                                        </p:attrNameLst>
                                      </p:cBhvr>
                                      <p:tavLst>
                                        <p:tav tm="0">
                                          <p:val>
                                            <p:strVal val="#ppt_x-#ppt_w/2"/>
                                          </p:val>
                                        </p:tav>
                                        <p:tav tm="100000">
                                          <p:val>
                                            <p:strVal val="#ppt_x"/>
                                          </p:val>
                                        </p:tav>
                                      </p:tavLst>
                                    </p:anim>
                                    <p:anim calcmode="lin" valueType="num">
                                      <p:cBhvr>
                                        <p:cTn id="138" dur="500" fill="hold"/>
                                        <p:tgtEl>
                                          <p:spTgt spid="746533"/>
                                        </p:tgtEl>
                                        <p:attrNameLst>
                                          <p:attrName>ppt_y</p:attrName>
                                        </p:attrNameLst>
                                      </p:cBhvr>
                                      <p:tavLst>
                                        <p:tav tm="0">
                                          <p:val>
                                            <p:strVal val="#ppt_y"/>
                                          </p:val>
                                        </p:tav>
                                        <p:tav tm="100000">
                                          <p:val>
                                            <p:strVal val="#ppt_y"/>
                                          </p:val>
                                        </p:tav>
                                      </p:tavLst>
                                    </p:anim>
                                    <p:anim calcmode="lin" valueType="num">
                                      <p:cBhvr>
                                        <p:cTn id="139" dur="500" fill="hold"/>
                                        <p:tgtEl>
                                          <p:spTgt spid="746533"/>
                                        </p:tgtEl>
                                        <p:attrNameLst>
                                          <p:attrName>ppt_w</p:attrName>
                                        </p:attrNameLst>
                                      </p:cBhvr>
                                      <p:tavLst>
                                        <p:tav tm="0">
                                          <p:val>
                                            <p:fltVal val="0"/>
                                          </p:val>
                                        </p:tav>
                                        <p:tav tm="100000">
                                          <p:val>
                                            <p:strVal val="#ppt_w"/>
                                          </p:val>
                                        </p:tav>
                                      </p:tavLst>
                                    </p:anim>
                                    <p:anim calcmode="lin" valueType="num">
                                      <p:cBhvr>
                                        <p:cTn id="140"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39"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65" grpId="0" autoUpdateAnimBg="0"/>
      <p:bldP spid="74656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0550" name="Rectangle 54">
            <a:extLst>
              <a:ext uri="{FF2B5EF4-FFF2-40B4-BE49-F238E27FC236}">
                <a16:creationId xmlns:a16="http://schemas.microsoft.com/office/drawing/2014/main" id="{69CF3127-18E4-3D4B-BE00-7DAAADC4F2B6}"/>
              </a:ext>
            </a:extLst>
          </p:cNvPr>
          <p:cNvSpPr>
            <a:spLocks noChangeArrowheads="1"/>
          </p:cNvSpPr>
          <p:nvPr/>
        </p:nvSpPr>
        <p:spPr bwMode="auto">
          <a:xfrm>
            <a:off x="0" y="0"/>
            <a:ext cx="9144000" cy="6858000"/>
          </a:xfrm>
          <a:prstGeom prst="rect">
            <a:avLst/>
          </a:prstGeom>
          <a:solidFill>
            <a:srgbClr val="040404">
              <a:alpha val="5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490551" name="Rectangle 55">
            <a:extLst>
              <a:ext uri="{FF2B5EF4-FFF2-40B4-BE49-F238E27FC236}">
                <a16:creationId xmlns:a16="http://schemas.microsoft.com/office/drawing/2014/main" id="{2C235A3F-1174-A14A-A9D5-3F036A6F4721}"/>
              </a:ext>
            </a:extLst>
          </p:cNvPr>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90552" name="Picture 56">
            <a:extLst>
              <a:ext uri="{FF2B5EF4-FFF2-40B4-BE49-F238E27FC236}">
                <a16:creationId xmlns:a16="http://schemas.microsoft.com/office/drawing/2014/main" id="{D04AC32C-3222-824D-AAE4-21EF83AE2B0D}"/>
              </a:ext>
            </a:extLst>
          </p:cNvPr>
          <p:cNvPicPr>
            <a:picLocks noChangeArrowheads="1"/>
          </p:cNvPicPr>
          <p:nvPr/>
        </p:nvPicPr>
        <p:blipFill>
          <a:blip r:embed="rId3">
            <a:lum bright="-66000" contrast="-12000"/>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0536" name="Text Box 40">
            <a:extLst>
              <a:ext uri="{FF2B5EF4-FFF2-40B4-BE49-F238E27FC236}">
                <a16:creationId xmlns:a16="http://schemas.microsoft.com/office/drawing/2014/main" id="{2091FC93-3B08-1A42-AD91-891FAC03122B}"/>
              </a:ext>
            </a:extLst>
          </p:cNvPr>
          <p:cNvSpPr txBox="1">
            <a:spLocks noChangeArrowheads="1"/>
          </p:cNvSpPr>
          <p:nvPr/>
        </p:nvSpPr>
        <p:spPr bwMode="auto">
          <a:xfrm>
            <a:off x="528638" y="439738"/>
            <a:ext cx="7831137" cy="545306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en-US" sz="3200" b="1">
                <a:solidFill>
                  <a:srgbClr val="FFFF00"/>
                </a:solidFill>
                <a:effectLst/>
              </a:rPr>
              <a:t>Kesimpulan: Arsip CIPTAAN        adalah cerita tentang ciptaan Tuhan, manusia dan kejatuhannya; berisi pernyataan rencana abadi Allah Bapa agar manusia kembali kepada status semulanya, tak berdosa, mempunyai </a:t>
            </a:r>
            <a:r>
              <a:rPr lang="en-US" altLang="en-US" b="1">
                <a:solidFill>
                  <a:srgbClr val="FFFF00"/>
                </a:solidFill>
                <a:effectLst/>
              </a:rPr>
              <a:t>relasi</a:t>
            </a:r>
            <a:r>
              <a:rPr lang="en-US" altLang="en-US" sz="3200" b="1">
                <a:solidFill>
                  <a:srgbClr val="FFFF00"/>
                </a:solidFill>
                <a:effectLst/>
              </a:rPr>
              <a:t> yang </a:t>
            </a:r>
            <a:r>
              <a:rPr lang="en-US" altLang="en-US" b="1">
                <a:solidFill>
                  <a:srgbClr val="FFFF00"/>
                </a:solidFill>
                <a:effectLst/>
              </a:rPr>
              <a:t>d</a:t>
            </a:r>
            <a:r>
              <a:rPr lang="en-US" altLang="en-US" sz="3200" b="1">
                <a:solidFill>
                  <a:srgbClr val="FFFF00"/>
                </a:solidFill>
                <a:effectLst/>
              </a:rPr>
              <a:t>ekat dan intim dengan-Nya. </a:t>
            </a:r>
            <a:r>
              <a:rPr lang="en-US" altLang="en-US" sz="3200" b="1">
                <a:solidFill>
                  <a:schemeClr val="tx1"/>
                </a:solidFill>
                <a:effectLst/>
              </a:rPr>
              <a:t>“Kisah kembalinya manusia adalah bahan dasar kisah-kisah Alkitab, inti terdalam dari Injil (Kabar Baik) itu sendiri.”</a:t>
            </a:r>
            <a:r>
              <a:rPr lang="en-US" altLang="en-US" sz="2000" b="1">
                <a:solidFill>
                  <a:schemeClr val="tx1"/>
                </a:solidFill>
                <a:effectLst/>
              </a:rPr>
              <a:t> John Walvoord</a:t>
            </a:r>
          </a:p>
        </p:txBody>
      </p:sp>
      <p:sp>
        <p:nvSpPr>
          <p:cNvPr id="490537" name="Text Box 41">
            <a:extLst>
              <a:ext uri="{FF2B5EF4-FFF2-40B4-BE49-F238E27FC236}">
                <a16:creationId xmlns:a16="http://schemas.microsoft.com/office/drawing/2014/main" id="{5F07A6CB-9D6B-CA45-A6B5-7C761123F75E}"/>
              </a:ext>
            </a:extLst>
          </p:cNvPr>
          <p:cNvSpPr txBox="1">
            <a:spLocks noChangeArrowheads="1"/>
          </p:cNvSpPr>
          <p:nvPr/>
        </p:nvSpPr>
        <p:spPr bwMode="auto">
          <a:xfrm>
            <a:off x="7620000" y="6164263"/>
            <a:ext cx="13017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490539" name="Text Box 43">
            <a:extLst>
              <a:ext uri="{FF2B5EF4-FFF2-40B4-BE49-F238E27FC236}">
                <a16:creationId xmlns:a16="http://schemas.microsoft.com/office/drawing/2014/main" id="{CEEDAC64-D6F8-D64E-B7C3-D3133A2F1DE2}"/>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490540" name="Text Box 44">
            <a:extLst>
              <a:ext uri="{FF2B5EF4-FFF2-40B4-BE49-F238E27FC236}">
                <a16:creationId xmlns:a16="http://schemas.microsoft.com/office/drawing/2014/main" id="{37480014-965B-424E-88B0-817332FD3822}"/>
              </a:ext>
            </a:extLst>
          </p:cNvPr>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490541" name="Text Box 45">
            <a:extLst>
              <a:ext uri="{FF2B5EF4-FFF2-40B4-BE49-F238E27FC236}">
                <a16:creationId xmlns:a16="http://schemas.microsoft.com/office/drawing/2014/main" id="{1A583686-62B2-834D-8579-720D7876B46C}"/>
              </a:ext>
            </a:extLst>
          </p:cNvPr>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490546" name="Rectangle 50">
            <a:extLst>
              <a:ext uri="{FF2B5EF4-FFF2-40B4-BE49-F238E27FC236}">
                <a16:creationId xmlns:a16="http://schemas.microsoft.com/office/drawing/2014/main" id="{052E0905-8CD2-F848-90F4-73E3A4B1BBF5}"/>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25</a:t>
            </a:r>
          </a:p>
        </p:txBody>
      </p:sp>
      <p:sp>
        <p:nvSpPr>
          <p:cNvPr id="490548" name="Text Box 52">
            <a:extLst>
              <a:ext uri="{FF2B5EF4-FFF2-40B4-BE49-F238E27FC236}">
                <a16:creationId xmlns:a16="http://schemas.microsoft.com/office/drawing/2014/main" id="{C9EEBF00-2F64-6F44-8000-6DEC20F8CB12}"/>
              </a:ext>
            </a:extLst>
          </p:cNvPr>
          <p:cNvSpPr txBox="1">
            <a:spLocks noChangeArrowheads="1"/>
          </p:cNvSpPr>
          <p:nvPr/>
        </p:nvSpPr>
        <p:spPr bwMode="auto">
          <a:xfrm>
            <a:off x="1789113" y="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Kej. 1-11</a:t>
            </a:r>
          </a:p>
        </p:txBody>
      </p:sp>
      <p:sp>
        <p:nvSpPr>
          <p:cNvPr id="490549" name="Text Box 53">
            <a:extLst>
              <a:ext uri="{FF2B5EF4-FFF2-40B4-BE49-F238E27FC236}">
                <a16:creationId xmlns:a16="http://schemas.microsoft.com/office/drawing/2014/main" id="{B85A94E9-A949-1849-912B-111514628031}"/>
              </a:ext>
            </a:extLst>
          </p:cNvPr>
          <p:cNvSpPr txBox="1">
            <a:spLocks noChangeArrowheads="1"/>
          </p:cNvSpPr>
          <p:nvPr/>
        </p:nvSpPr>
        <p:spPr bwMode="auto">
          <a:xfrm>
            <a:off x="6802438" y="6242050"/>
            <a:ext cx="2030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200" b="1">
                <a:solidFill>
                  <a:schemeClr val="tx1"/>
                </a:solidFill>
                <a:effectLst/>
                <a:latin typeface="Arial" panose="020B0604020202020204" pitchFamily="34" charset="0"/>
              </a:rPr>
              <a:t>Buku panduan hlm. 17-19</a:t>
            </a:r>
          </a:p>
        </p:txBody>
      </p:sp>
      <p:sp>
        <p:nvSpPr>
          <p:cNvPr id="490553" name="Rectangle 57">
            <a:extLst>
              <a:ext uri="{FF2B5EF4-FFF2-40B4-BE49-F238E27FC236}">
                <a16:creationId xmlns:a16="http://schemas.microsoft.com/office/drawing/2014/main" id="{EFB80858-25B6-DC4D-B56D-D2E5C98B2F26}"/>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490554" name="Text Box 58">
            <a:extLst>
              <a:ext uri="{FF2B5EF4-FFF2-40B4-BE49-F238E27FC236}">
                <a16:creationId xmlns:a16="http://schemas.microsoft.com/office/drawing/2014/main" id="{47C2FBCA-1EE8-864E-88F2-D2CEB68A450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90536"/>
                                        </p:tgtEl>
                                        <p:attrNameLst>
                                          <p:attrName>style.visibility</p:attrName>
                                        </p:attrNameLst>
                                      </p:cBhvr>
                                      <p:to>
                                        <p:strVal val="visible"/>
                                      </p:to>
                                    </p:set>
                                    <p:animEffect transition="in" filter="dissolve">
                                      <p:cBhvr>
                                        <p:cTn id="7" dur="500"/>
                                        <p:tgtEl>
                                          <p:spTgt spid="490536"/>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90550"/>
                                        </p:tgtEl>
                                        <p:attrNameLst>
                                          <p:attrName>style.visibility</p:attrName>
                                        </p:attrNameLst>
                                      </p:cBhvr>
                                      <p:to>
                                        <p:strVal val="visible"/>
                                      </p:to>
                                    </p:set>
                                    <p:animEffect transition="in" filter="wipe(up)">
                                      <p:cBhvr>
                                        <p:cTn id="11" dur="500"/>
                                        <p:tgtEl>
                                          <p:spTgt spid="490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3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698" name="AutoShape 2">
            <a:extLst>
              <a:ext uri="{FF2B5EF4-FFF2-40B4-BE49-F238E27FC236}">
                <a16:creationId xmlns:a16="http://schemas.microsoft.com/office/drawing/2014/main" id="{4FE24DC3-70F2-1944-BF18-E43E5A16C7FB}"/>
              </a:ext>
            </a:extLst>
          </p:cNvPr>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99" name="Freeform 3">
            <a:extLst>
              <a:ext uri="{FF2B5EF4-FFF2-40B4-BE49-F238E27FC236}">
                <a16:creationId xmlns:a16="http://schemas.microsoft.com/office/drawing/2014/main" id="{4D029082-F147-6948-BEF4-0F285C3BF8D4}"/>
              </a:ext>
            </a:extLst>
          </p:cNvPr>
          <p:cNvSpPr>
            <a:spLocks/>
          </p:cNvSpPr>
          <p:nvPr/>
        </p:nvSpPr>
        <p:spPr bwMode="auto">
          <a:xfrm>
            <a:off x="6424613" y="41910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0" name="Freeform 4">
            <a:extLst>
              <a:ext uri="{FF2B5EF4-FFF2-40B4-BE49-F238E27FC236}">
                <a16:creationId xmlns:a16="http://schemas.microsoft.com/office/drawing/2014/main" id="{A92129E6-52A9-A64C-9418-A29C7C24B60B}"/>
              </a:ext>
            </a:extLst>
          </p:cNvPr>
          <p:cNvSpPr>
            <a:spLocks/>
          </p:cNvSpPr>
          <p:nvPr/>
        </p:nvSpPr>
        <p:spPr bwMode="auto">
          <a:xfrm>
            <a:off x="6424613" y="41529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1" name="Freeform 5">
            <a:extLst>
              <a:ext uri="{FF2B5EF4-FFF2-40B4-BE49-F238E27FC236}">
                <a16:creationId xmlns:a16="http://schemas.microsoft.com/office/drawing/2014/main" id="{6660DBF4-8EE8-6142-89C5-0E6BD3A60F5F}"/>
              </a:ext>
            </a:extLst>
          </p:cNvPr>
          <p:cNvSpPr>
            <a:spLocks/>
          </p:cNvSpPr>
          <p:nvPr/>
        </p:nvSpPr>
        <p:spPr bwMode="auto">
          <a:xfrm>
            <a:off x="6424613" y="40259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2" name="Freeform 6">
            <a:extLst>
              <a:ext uri="{FF2B5EF4-FFF2-40B4-BE49-F238E27FC236}">
                <a16:creationId xmlns:a16="http://schemas.microsoft.com/office/drawing/2014/main" id="{CC13BD5D-82F6-CD48-BA4D-5ACA4284865E}"/>
              </a:ext>
            </a:extLst>
          </p:cNvPr>
          <p:cNvSpPr>
            <a:spLocks/>
          </p:cNvSpPr>
          <p:nvPr/>
        </p:nvSpPr>
        <p:spPr bwMode="auto">
          <a:xfrm>
            <a:off x="6424613" y="39878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3" name="Freeform 7">
            <a:extLst>
              <a:ext uri="{FF2B5EF4-FFF2-40B4-BE49-F238E27FC236}">
                <a16:creationId xmlns:a16="http://schemas.microsoft.com/office/drawing/2014/main" id="{E4D0EA00-370C-4C48-B8BF-D38CC20B4228}"/>
              </a:ext>
            </a:extLst>
          </p:cNvPr>
          <p:cNvSpPr>
            <a:spLocks/>
          </p:cNvSpPr>
          <p:nvPr/>
        </p:nvSpPr>
        <p:spPr bwMode="auto">
          <a:xfrm>
            <a:off x="6424613" y="38608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4" name="Freeform 8">
            <a:extLst>
              <a:ext uri="{FF2B5EF4-FFF2-40B4-BE49-F238E27FC236}">
                <a16:creationId xmlns:a16="http://schemas.microsoft.com/office/drawing/2014/main" id="{8DF5111F-0C9F-C84B-90F3-9812F7402F3F}"/>
              </a:ext>
            </a:extLst>
          </p:cNvPr>
          <p:cNvSpPr>
            <a:spLocks/>
          </p:cNvSpPr>
          <p:nvPr/>
        </p:nvSpPr>
        <p:spPr bwMode="auto">
          <a:xfrm>
            <a:off x="6424613" y="38227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5" name="Freeform 9">
            <a:extLst>
              <a:ext uri="{FF2B5EF4-FFF2-40B4-BE49-F238E27FC236}">
                <a16:creationId xmlns:a16="http://schemas.microsoft.com/office/drawing/2014/main" id="{C1393826-B2A5-6F45-8E90-0542A3C70A26}"/>
              </a:ext>
            </a:extLst>
          </p:cNvPr>
          <p:cNvSpPr>
            <a:spLocks/>
          </p:cNvSpPr>
          <p:nvPr/>
        </p:nvSpPr>
        <p:spPr bwMode="auto">
          <a:xfrm>
            <a:off x="6424613" y="36957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6" name="Freeform 10">
            <a:extLst>
              <a:ext uri="{FF2B5EF4-FFF2-40B4-BE49-F238E27FC236}">
                <a16:creationId xmlns:a16="http://schemas.microsoft.com/office/drawing/2014/main" id="{C48F58A2-5338-C546-B768-4466CF78D024}"/>
              </a:ext>
            </a:extLst>
          </p:cNvPr>
          <p:cNvSpPr>
            <a:spLocks/>
          </p:cNvSpPr>
          <p:nvPr/>
        </p:nvSpPr>
        <p:spPr bwMode="auto">
          <a:xfrm>
            <a:off x="6424613" y="36576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7" name="Freeform 11">
            <a:extLst>
              <a:ext uri="{FF2B5EF4-FFF2-40B4-BE49-F238E27FC236}">
                <a16:creationId xmlns:a16="http://schemas.microsoft.com/office/drawing/2014/main" id="{7F2672C6-A750-AC4E-BEBD-B2327CB7D0AF}"/>
              </a:ext>
            </a:extLst>
          </p:cNvPr>
          <p:cNvSpPr>
            <a:spLocks/>
          </p:cNvSpPr>
          <p:nvPr/>
        </p:nvSpPr>
        <p:spPr bwMode="auto">
          <a:xfrm>
            <a:off x="6424613" y="3530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8" name="Freeform 12">
            <a:extLst>
              <a:ext uri="{FF2B5EF4-FFF2-40B4-BE49-F238E27FC236}">
                <a16:creationId xmlns:a16="http://schemas.microsoft.com/office/drawing/2014/main" id="{03AA9A06-B82D-BA4F-9F2D-3D4DB7FD8979}"/>
              </a:ext>
            </a:extLst>
          </p:cNvPr>
          <p:cNvSpPr>
            <a:spLocks/>
          </p:cNvSpPr>
          <p:nvPr/>
        </p:nvSpPr>
        <p:spPr bwMode="auto">
          <a:xfrm>
            <a:off x="6424613" y="34798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09" name="Freeform 13">
            <a:extLst>
              <a:ext uri="{FF2B5EF4-FFF2-40B4-BE49-F238E27FC236}">
                <a16:creationId xmlns:a16="http://schemas.microsoft.com/office/drawing/2014/main" id="{3A0A1E68-703F-4A43-91C8-81DEB3BB2118}"/>
              </a:ext>
            </a:extLst>
          </p:cNvPr>
          <p:cNvSpPr>
            <a:spLocks/>
          </p:cNvSpPr>
          <p:nvPr/>
        </p:nvSpPr>
        <p:spPr bwMode="auto">
          <a:xfrm>
            <a:off x="6424613" y="33528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0" name="Freeform 14">
            <a:extLst>
              <a:ext uri="{FF2B5EF4-FFF2-40B4-BE49-F238E27FC236}">
                <a16:creationId xmlns:a16="http://schemas.microsoft.com/office/drawing/2014/main" id="{C2CC3F07-B1EE-BA4C-AEE8-2A5324FBCFA1}"/>
              </a:ext>
            </a:extLst>
          </p:cNvPr>
          <p:cNvSpPr>
            <a:spLocks/>
          </p:cNvSpPr>
          <p:nvPr/>
        </p:nvSpPr>
        <p:spPr bwMode="auto">
          <a:xfrm>
            <a:off x="6424613" y="33147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1" name="Freeform 15">
            <a:extLst>
              <a:ext uri="{FF2B5EF4-FFF2-40B4-BE49-F238E27FC236}">
                <a16:creationId xmlns:a16="http://schemas.microsoft.com/office/drawing/2014/main" id="{524FFC3F-8180-9944-9E83-17E4961CFC98}"/>
              </a:ext>
            </a:extLst>
          </p:cNvPr>
          <p:cNvSpPr>
            <a:spLocks/>
          </p:cNvSpPr>
          <p:nvPr/>
        </p:nvSpPr>
        <p:spPr bwMode="auto">
          <a:xfrm>
            <a:off x="6424613" y="31877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2" name="Freeform 16">
            <a:extLst>
              <a:ext uri="{FF2B5EF4-FFF2-40B4-BE49-F238E27FC236}">
                <a16:creationId xmlns:a16="http://schemas.microsoft.com/office/drawing/2014/main" id="{E5789FEC-895B-3441-8276-15B2E9BEFE0C}"/>
              </a:ext>
            </a:extLst>
          </p:cNvPr>
          <p:cNvSpPr>
            <a:spLocks/>
          </p:cNvSpPr>
          <p:nvPr/>
        </p:nvSpPr>
        <p:spPr bwMode="auto">
          <a:xfrm>
            <a:off x="6424613" y="31496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3" name="Freeform 17">
            <a:extLst>
              <a:ext uri="{FF2B5EF4-FFF2-40B4-BE49-F238E27FC236}">
                <a16:creationId xmlns:a16="http://schemas.microsoft.com/office/drawing/2014/main" id="{F0E375C7-AD33-8447-98DD-8765EA74B107}"/>
              </a:ext>
            </a:extLst>
          </p:cNvPr>
          <p:cNvSpPr>
            <a:spLocks/>
          </p:cNvSpPr>
          <p:nvPr/>
        </p:nvSpPr>
        <p:spPr bwMode="auto">
          <a:xfrm>
            <a:off x="6424613" y="3022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4" name="Freeform 18">
            <a:extLst>
              <a:ext uri="{FF2B5EF4-FFF2-40B4-BE49-F238E27FC236}">
                <a16:creationId xmlns:a16="http://schemas.microsoft.com/office/drawing/2014/main" id="{BAAE3174-30AC-0646-BC53-3BDCC77E4F09}"/>
              </a:ext>
            </a:extLst>
          </p:cNvPr>
          <p:cNvSpPr>
            <a:spLocks/>
          </p:cNvSpPr>
          <p:nvPr/>
        </p:nvSpPr>
        <p:spPr bwMode="auto">
          <a:xfrm>
            <a:off x="6424613" y="29845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5" name="Freeform 19">
            <a:extLst>
              <a:ext uri="{FF2B5EF4-FFF2-40B4-BE49-F238E27FC236}">
                <a16:creationId xmlns:a16="http://schemas.microsoft.com/office/drawing/2014/main" id="{D8766781-B3F2-244F-8454-30DA5F12B2BD}"/>
              </a:ext>
            </a:extLst>
          </p:cNvPr>
          <p:cNvSpPr>
            <a:spLocks/>
          </p:cNvSpPr>
          <p:nvPr/>
        </p:nvSpPr>
        <p:spPr bwMode="auto">
          <a:xfrm>
            <a:off x="6424613" y="28575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6" name="Freeform 20">
            <a:extLst>
              <a:ext uri="{FF2B5EF4-FFF2-40B4-BE49-F238E27FC236}">
                <a16:creationId xmlns:a16="http://schemas.microsoft.com/office/drawing/2014/main" id="{1CBFC74B-C9DF-1540-9715-75875A75952B}"/>
              </a:ext>
            </a:extLst>
          </p:cNvPr>
          <p:cNvSpPr>
            <a:spLocks/>
          </p:cNvSpPr>
          <p:nvPr/>
        </p:nvSpPr>
        <p:spPr bwMode="auto">
          <a:xfrm>
            <a:off x="6424613" y="28194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7" name="Freeform 21">
            <a:extLst>
              <a:ext uri="{FF2B5EF4-FFF2-40B4-BE49-F238E27FC236}">
                <a16:creationId xmlns:a16="http://schemas.microsoft.com/office/drawing/2014/main" id="{CD925090-9860-934D-BCEE-5A0628173558}"/>
              </a:ext>
            </a:extLst>
          </p:cNvPr>
          <p:cNvSpPr>
            <a:spLocks/>
          </p:cNvSpPr>
          <p:nvPr/>
        </p:nvSpPr>
        <p:spPr bwMode="auto">
          <a:xfrm>
            <a:off x="6424613" y="26924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8" name="Freeform 22">
            <a:extLst>
              <a:ext uri="{FF2B5EF4-FFF2-40B4-BE49-F238E27FC236}">
                <a16:creationId xmlns:a16="http://schemas.microsoft.com/office/drawing/2014/main" id="{7DB55E1E-0017-FD44-AAEB-59A1500C3925}"/>
              </a:ext>
            </a:extLst>
          </p:cNvPr>
          <p:cNvSpPr>
            <a:spLocks/>
          </p:cNvSpPr>
          <p:nvPr/>
        </p:nvSpPr>
        <p:spPr bwMode="auto">
          <a:xfrm>
            <a:off x="6424613" y="26416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19" name="Freeform 23">
            <a:extLst>
              <a:ext uri="{FF2B5EF4-FFF2-40B4-BE49-F238E27FC236}">
                <a16:creationId xmlns:a16="http://schemas.microsoft.com/office/drawing/2014/main" id="{99A5FF07-58E6-1A4D-A5C8-C6F6340A81D2}"/>
              </a:ext>
            </a:extLst>
          </p:cNvPr>
          <p:cNvSpPr>
            <a:spLocks/>
          </p:cNvSpPr>
          <p:nvPr/>
        </p:nvSpPr>
        <p:spPr bwMode="auto">
          <a:xfrm>
            <a:off x="6424613" y="2514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0" name="Freeform 24">
            <a:extLst>
              <a:ext uri="{FF2B5EF4-FFF2-40B4-BE49-F238E27FC236}">
                <a16:creationId xmlns:a16="http://schemas.microsoft.com/office/drawing/2014/main" id="{47167116-4734-0C4D-A298-54D30AB29D26}"/>
              </a:ext>
            </a:extLst>
          </p:cNvPr>
          <p:cNvSpPr>
            <a:spLocks/>
          </p:cNvSpPr>
          <p:nvPr/>
        </p:nvSpPr>
        <p:spPr bwMode="auto">
          <a:xfrm>
            <a:off x="6424613" y="24765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1" name="Freeform 25">
            <a:extLst>
              <a:ext uri="{FF2B5EF4-FFF2-40B4-BE49-F238E27FC236}">
                <a16:creationId xmlns:a16="http://schemas.microsoft.com/office/drawing/2014/main" id="{6AB0FEC5-908E-0344-B9BB-7451DE91AAA9}"/>
              </a:ext>
            </a:extLst>
          </p:cNvPr>
          <p:cNvSpPr>
            <a:spLocks/>
          </p:cNvSpPr>
          <p:nvPr/>
        </p:nvSpPr>
        <p:spPr bwMode="auto">
          <a:xfrm>
            <a:off x="6424613" y="23495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2" name="Freeform 26">
            <a:extLst>
              <a:ext uri="{FF2B5EF4-FFF2-40B4-BE49-F238E27FC236}">
                <a16:creationId xmlns:a16="http://schemas.microsoft.com/office/drawing/2014/main" id="{8124D279-55BE-294C-9010-F210908799F7}"/>
              </a:ext>
            </a:extLst>
          </p:cNvPr>
          <p:cNvSpPr>
            <a:spLocks/>
          </p:cNvSpPr>
          <p:nvPr/>
        </p:nvSpPr>
        <p:spPr bwMode="auto">
          <a:xfrm>
            <a:off x="6424613" y="23114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3" name="Freeform 27">
            <a:extLst>
              <a:ext uri="{FF2B5EF4-FFF2-40B4-BE49-F238E27FC236}">
                <a16:creationId xmlns:a16="http://schemas.microsoft.com/office/drawing/2014/main" id="{90E3DF22-E33A-8242-B48C-9FB172A7D42A}"/>
              </a:ext>
            </a:extLst>
          </p:cNvPr>
          <p:cNvSpPr>
            <a:spLocks/>
          </p:cNvSpPr>
          <p:nvPr/>
        </p:nvSpPr>
        <p:spPr bwMode="auto">
          <a:xfrm>
            <a:off x="6424613" y="21844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4" name="Freeform 28">
            <a:extLst>
              <a:ext uri="{FF2B5EF4-FFF2-40B4-BE49-F238E27FC236}">
                <a16:creationId xmlns:a16="http://schemas.microsoft.com/office/drawing/2014/main" id="{7C288F5F-7A7B-E34C-80E0-673B422B25C1}"/>
              </a:ext>
            </a:extLst>
          </p:cNvPr>
          <p:cNvSpPr>
            <a:spLocks/>
          </p:cNvSpPr>
          <p:nvPr/>
        </p:nvSpPr>
        <p:spPr bwMode="auto">
          <a:xfrm>
            <a:off x="6424613" y="21463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5" name="Freeform 29">
            <a:extLst>
              <a:ext uri="{FF2B5EF4-FFF2-40B4-BE49-F238E27FC236}">
                <a16:creationId xmlns:a16="http://schemas.microsoft.com/office/drawing/2014/main" id="{CA94B40B-2586-2F49-AB76-F471C9E74142}"/>
              </a:ext>
            </a:extLst>
          </p:cNvPr>
          <p:cNvSpPr>
            <a:spLocks/>
          </p:cNvSpPr>
          <p:nvPr/>
        </p:nvSpPr>
        <p:spPr bwMode="auto">
          <a:xfrm>
            <a:off x="6424613" y="20193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6" name="Freeform 30">
            <a:extLst>
              <a:ext uri="{FF2B5EF4-FFF2-40B4-BE49-F238E27FC236}">
                <a16:creationId xmlns:a16="http://schemas.microsoft.com/office/drawing/2014/main" id="{1E8BA8A5-D663-AC40-9ADC-AEC93590F77A}"/>
              </a:ext>
            </a:extLst>
          </p:cNvPr>
          <p:cNvSpPr>
            <a:spLocks/>
          </p:cNvSpPr>
          <p:nvPr/>
        </p:nvSpPr>
        <p:spPr bwMode="auto">
          <a:xfrm>
            <a:off x="6424613" y="19812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7" name="Freeform 31">
            <a:extLst>
              <a:ext uri="{FF2B5EF4-FFF2-40B4-BE49-F238E27FC236}">
                <a16:creationId xmlns:a16="http://schemas.microsoft.com/office/drawing/2014/main" id="{99EDFC55-92AA-E64F-9FA7-0E54AB112EAF}"/>
              </a:ext>
            </a:extLst>
          </p:cNvPr>
          <p:cNvSpPr>
            <a:spLocks/>
          </p:cNvSpPr>
          <p:nvPr/>
        </p:nvSpPr>
        <p:spPr bwMode="auto">
          <a:xfrm>
            <a:off x="6424613" y="18542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8" name="Freeform 32">
            <a:extLst>
              <a:ext uri="{FF2B5EF4-FFF2-40B4-BE49-F238E27FC236}">
                <a16:creationId xmlns:a16="http://schemas.microsoft.com/office/drawing/2014/main" id="{C309EE65-CE67-D747-AE0E-9642DF3D73DC}"/>
              </a:ext>
            </a:extLst>
          </p:cNvPr>
          <p:cNvSpPr>
            <a:spLocks/>
          </p:cNvSpPr>
          <p:nvPr/>
        </p:nvSpPr>
        <p:spPr bwMode="auto">
          <a:xfrm>
            <a:off x="6424613" y="18161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29" name="Freeform 33">
            <a:extLst>
              <a:ext uri="{FF2B5EF4-FFF2-40B4-BE49-F238E27FC236}">
                <a16:creationId xmlns:a16="http://schemas.microsoft.com/office/drawing/2014/main" id="{FB203207-5316-AC4E-B8F3-E32F292DF62A}"/>
              </a:ext>
            </a:extLst>
          </p:cNvPr>
          <p:cNvSpPr>
            <a:spLocks/>
          </p:cNvSpPr>
          <p:nvPr/>
        </p:nvSpPr>
        <p:spPr bwMode="auto">
          <a:xfrm>
            <a:off x="6424613" y="16891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0" name="Freeform 34">
            <a:extLst>
              <a:ext uri="{FF2B5EF4-FFF2-40B4-BE49-F238E27FC236}">
                <a16:creationId xmlns:a16="http://schemas.microsoft.com/office/drawing/2014/main" id="{45B76884-E8EE-FC4C-BC39-0E3FCF8E26B4}"/>
              </a:ext>
            </a:extLst>
          </p:cNvPr>
          <p:cNvSpPr>
            <a:spLocks/>
          </p:cNvSpPr>
          <p:nvPr/>
        </p:nvSpPr>
        <p:spPr bwMode="auto">
          <a:xfrm>
            <a:off x="6424613" y="16383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1" name="Freeform 35">
            <a:extLst>
              <a:ext uri="{FF2B5EF4-FFF2-40B4-BE49-F238E27FC236}">
                <a16:creationId xmlns:a16="http://schemas.microsoft.com/office/drawing/2014/main" id="{83610DC4-6BF8-2548-A273-8598D4D8945A}"/>
              </a:ext>
            </a:extLst>
          </p:cNvPr>
          <p:cNvSpPr>
            <a:spLocks/>
          </p:cNvSpPr>
          <p:nvPr/>
        </p:nvSpPr>
        <p:spPr bwMode="auto">
          <a:xfrm>
            <a:off x="6424613" y="15113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2" name="Freeform 36">
            <a:extLst>
              <a:ext uri="{FF2B5EF4-FFF2-40B4-BE49-F238E27FC236}">
                <a16:creationId xmlns:a16="http://schemas.microsoft.com/office/drawing/2014/main" id="{D5E13B6B-6206-FC42-9FCB-E44CB36032B8}"/>
              </a:ext>
            </a:extLst>
          </p:cNvPr>
          <p:cNvSpPr>
            <a:spLocks/>
          </p:cNvSpPr>
          <p:nvPr/>
        </p:nvSpPr>
        <p:spPr bwMode="auto">
          <a:xfrm>
            <a:off x="6424613" y="14732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3" name="Freeform 37">
            <a:extLst>
              <a:ext uri="{FF2B5EF4-FFF2-40B4-BE49-F238E27FC236}">
                <a16:creationId xmlns:a16="http://schemas.microsoft.com/office/drawing/2014/main" id="{A87A8704-A37E-BF4C-A4D5-1FA3A3071444}"/>
              </a:ext>
            </a:extLst>
          </p:cNvPr>
          <p:cNvSpPr>
            <a:spLocks/>
          </p:cNvSpPr>
          <p:nvPr/>
        </p:nvSpPr>
        <p:spPr bwMode="auto">
          <a:xfrm>
            <a:off x="6424613" y="13462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4" name="Freeform 38">
            <a:extLst>
              <a:ext uri="{FF2B5EF4-FFF2-40B4-BE49-F238E27FC236}">
                <a16:creationId xmlns:a16="http://schemas.microsoft.com/office/drawing/2014/main" id="{F79D0C65-707B-274D-93DA-D5B275B56832}"/>
              </a:ext>
            </a:extLst>
          </p:cNvPr>
          <p:cNvSpPr>
            <a:spLocks/>
          </p:cNvSpPr>
          <p:nvPr/>
        </p:nvSpPr>
        <p:spPr bwMode="auto">
          <a:xfrm>
            <a:off x="6424613" y="13081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5" name="Freeform 39">
            <a:extLst>
              <a:ext uri="{FF2B5EF4-FFF2-40B4-BE49-F238E27FC236}">
                <a16:creationId xmlns:a16="http://schemas.microsoft.com/office/drawing/2014/main" id="{C56B3A79-B0CB-5341-9125-23CFD588156A}"/>
              </a:ext>
            </a:extLst>
          </p:cNvPr>
          <p:cNvSpPr>
            <a:spLocks/>
          </p:cNvSpPr>
          <p:nvPr/>
        </p:nvSpPr>
        <p:spPr bwMode="auto">
          <a:xfrm>
            <a:off x="6424613" y="11811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6" name="Freeform 40">
            <a:extLst>
              <a:ext uri="{FF2B5EF4-FFF2-40B4-BE49-F238E27FC236}">
                <a16:creationId xmlns:a16="http://schemas.microsoft.com/office/drawing/2014/main" id="{AEC31697-E278-4941-A7FA-E13888FB4C20}"/>
              </a:ext>
            </a:extLst>
          </p:cNvPr>
          <p:cNvSpPr>
            <a:spLocks/>
          </p:cNvSpPr>
          <p:nvPr/>
        </p:nvSpPr>
        <p:spPr bwMode="auto">
          <a:xfrm>
            <a:off x="6424613" y="120015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7" name="Freeform 41">
            <a:extLst>
              <a:ext uri="{FF2B5EF4-FFF2-40B4-BE49-F238E27FC236}">
                <a16:creationId xmlns:a16="http://schemas.microsoft.com/office/drawing/2014/main" id="{6C01B39C-3E63-1044-AABB-55E9B14F0555}"/>
              </a:ext>
            </a:extLst>
          </p:cNvPr>
          <p:cNvSpPr>
            <a:spLocks/>
          </p:cNvSpPr>
          <p:nvPr/>
        </p:nvSpPr>
        <p:spPr bwMode="auto">
          <a:xfrm>
            <a:off x="6424613" y="10731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8" name="Freeform 42">
            <a:extLst>
              <a:ext uri="{FF2B5EF4-FFF2-40B4-BE49-F238E27FC236}">
                <a16:creationId xmlns:a16="http://schemas.microsoft.com/office/drawing/2014/main" id="{4CB84FEC-E0FF-964E-A361-61C3AC3963C2}"/>
              </a:ext>
            </a:extLst>
          </p:cNvPr>
          <p:cNvSpPr>
            <a:spLocks/>
          </p:cNvSpPr>
          <p:nvPr/>
        </p:nvSpPr>
        <p:spPr bwMode="auto">
          <a:xfrm>
            <a:off x="6424613" y="103505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39" name="Freeform 43">
            <a:extLst>
              <a:ext uri="{FF2B5EF4-FFF2-40B4-BE49-F238E27FC236}">
                <a16:creationId xmlns:a16="http://schemas.microsoft.com/office/drawing/2014/main" id="{6A2B19FE-2B67-7F4E-96EC-34DC8DE87529}"/>
              </a:ext>
            </a:extLst>
          </p:cNvPr>
          <p:cNvSpPr>
            <a:spLocks/>
          </p:cNvSpPr>
          <p:nvPr/>
        </p:nvSpPr>
        <p:spPr bwMode="auto">
          <a:xfrm>
            <a:off x="6424613" y="9080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40" name="Freeform 44">
            <a:extLst>
              <a:ext uri="{FF2B5EF4-FFF2-40B4-BE49-F238E27FC236}">
                <a16:creationId xmlns:a16="http://schemas.microsoft.com/office/drawing/2014/main" id="{724C2F4D-5F9E-2442-95A5-53BFE72A9494}"/>
              </a:ext>
            </a:extLst>
          </p:cNvPr>
          <p:cNvSpPr>
            <a:spLocks/>
          </p:cNvSpPr>
          <p:nvPr/>
        </p:nvSpPr>
        <p:spPr bwMode="auto">
          <a:xfrm>
            <a:off x="6424613" y="85725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41" name="Freeform 45">
            <a:extLst>
              <a:ext uri="{FF2B5EF4-FFF2-40B4-BE49-F238E27FC236}">
                <a16:creationId xmlns:a16="http://schemas.microsoft.com/office/drawing/2014/main" id="{BB26891F-7828-C841-9262-574C37EA87E2}"/>
              </a:ext>
            </a:extLst>
          </p:cNvPr>
          <p:cNvSpPr>
            <a:spLocks/>
          </p:cNvSpPr>
          <p:nvPr/>
        </p:nvSpPr>
        <p:spPr bwMode="auto">
          <a:xfrm>
            <a:off x="6424613" y="7302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45" name="Freeform 49">
            <a:extLst>
              <a:ext uri="{FF2B5EF4-FFF2-40B4-BE49-F238E27FC236}">
                <a16:creationId xmlns:a16="http://schemas.microsoft.com/office/drawing/2014/main" id="{1E6D708D-E3F7-1949-B81D-0837A73F1FD7}"/>
              </a:ext>
            </a:extLst>
          </p:cNvPr>
          <p:cNvSpPr>
            <a:spLocks/>
          </p:cNvSpPr>
          <p:nvPr/>
        </p:nvSpPr>
        <p:spPr bwMode="auto">
          <a:xfrm>
            <a:off x="7326313" y="3429000"/>
            <a:ext cx="204787" cy="65088"/>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3746" name="Picture 50">
            <a:extLst>
              <a:ext uri="{FF2B5EF4-FFF2-40B4-BE49-F238E27FC236}">
                <a16:creationId xmlns:a16="http://schemas.microsoft.com/office/drawing/2014/main" id="{1B56F40C-B87C-A740-B786-40FF2B94DB3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13" y="965200"/>
            <a:ext cx="3429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747" name="Freeform 51">
            <a:extLst>
              <a:ext uri="{FF2B5EF4-FFF2-40B4-BE49-F238E27FC236}">
                <a16:creationId xmlns:a16="http://schemas.microsoft.com/office/drawing/2014/main" id="{B832C373-673B-D148-9983-B22A2E556FD2}"/>
              </a:ext>
            </a:extLst>
          </p:cNvPr>
          <p:cNvSpPr>
            <a:spLocks/>
          </p:cNvSpPr>
          <p:nvPr/>
        </p:nvSpPr>
        <p:spPr bwMode="auto">
          <a:xfrm>
            <a:off x="3960813" y="6210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48" name="Freeform 52">
            <a:extLst>
              <a:ext uri="{FF2B5EF4-FFF2-40B4-BE49-F238E27FC236}">
                <a16:creationId xmlns:a16="http://schemas.microsoft.com/office/drawing/2014/main" id="{85627424-E05E-4D45-8A2A-E8FD465C4903}"/>
              </a:ext>
            </a:extLst>
          </p:cNvPr>
          <p:cNvSpPr>
            <a:spLocks/>
          </p:cNvSpPr>
          <p:nvPr/>
        </p:nvSpPr>
        <p:spPr bwMode="auto">
          <a:xfrm>
            <a:off x="3960813" y="61722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49" name="Freeform 53">
            <a:extLst>
              <a:ext uri="{FF2B5EF4-FFF2-40B4-BE49-F238E27FC236}">
                <a16:creationId xmlns:a16="http://schemas.microsoft.com/office/drawing/2014/main" id="{2413CD21-5CDF-B44B-8439-2C3604431964}"/>
              </a:ext>
            </a:extLst>
          </p:cNvPr>
          <p:cNvSpPr>
            <a:spLocks/>
          </p:cNvSpPr>
          <p:nvPr/>
        </p:nvSpPr>
        <p:spPr bwMode="auto">
          <a:xfrm>
            <a:off x="3960813" y="60452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0" name="Freeform 54">
            <a:extLst>
              <a:ext uri="{FF2B5EF4-FFF2-40B4-BE49-F238E27FC236}">
                <a16:creationId xmlns:a16="http://schemas.microsoft.com/office/drawing/2014/main" id="{D4CD0CE8-7E89-E04F-B302-9CD204EE9D70}"/>
              </a:ext>
            </a:extLst>
          </p:cNvPr>
          <p:cNvSpPr>
            <a:spLocks/>
          </p:cNvSpPr>
          <p:nvPr/>
        </p:nvSpPr>
        <p:spPr bwMode="auto">
          <a:xfrm>
            <a:off x="3960813" y="59944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1" name="Freeform 55">
            <a:extLst>
              <a:ext uri="{FF2B5EF4-FFF2-40B4-BE49-F238E27FC236}">
                <a16:creationId xmlns:a16="http://schemas.microsoft.com/office/drawing/2014/main" id="{035C1F46-8B06-554B-9BD3-C62FA158094A}"/>
              </a:ext>
            </a:extLst>
          </p:cNvPr>
          <p:cNvSpPr>
            <a:spLocks/>
          </p:cNvSpPr>
          <p:nvPr/>
        </p:nvSpPr>
        <p:spPr bwMode="auto">
          <a:xfrm>
            <a:off x="3960813" y="5867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2" name="Freeform 56">
            <a:extLst>
              <a:ext uri="{FF2B5EF4-FFF2-40B4-BE49-F238E27FC236}">
                <a16:creationId xmlns:a16="http://schemas.microsoft.com/office/drawing/2014/main" id="{BBF94C8A-B953-6543-A776-5BFFAE267CAB}"/>
              </a:ext>
            </a:extLst>
          </p:cNvPr>
          <p:cNvSpPr>
            <a:spLocks/>
          </p:cNvSpPr>
          <p:nvPr/>
        </p:nvSpPr>
        <p:spPr bwMode="auto">
          <a:xfrm>
            <a:off x="3960813" y="58293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3" name="Freeform 57">
            <a:extLst>
              <a:ext uri="{FF2B5EF4-FFF2-40B4-BE49-F238E27FC236}">
                <a16:creationId xmlns:a16="http://schemas.microsoft.com/office/drawing/2014/main" id="{DDB11E19-41D0-D342-B997-07E45A4386D0}"/>
              </a:ext>
            </a:extLst>
          </p:cNvPr>
          <p:cNvSpPr>
            <a:spLocks/>
          </p:cNvSpPr>
          <p:nvPr/>
        </p:nvSpPr>
        <p:spPr bwMode="auto">
          <a:xfrm>
            <a:off x="3960813" y="5702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4" name="Freeform 58">
            <a:extLst>
              <a:ext uri="{FF2B5EF4-FFF2-40B4-BE49-F238E27FC236}">
                <a16:creationId xmlns:a16="http://schemas.microsoft.com/office/drawing/2014/main" id="{8F256374-2A07-DE49-8936-BE0F62663310}"/>
              </a:ext>
            </a:extLst>
          </p:cNvPr>
          <p:cNvSpPr>
            <a:spLocks/>
          </p:cNvSpPr>
          <p:nvPr/>
        </p:nvSpPr>
        <p:spPr bwMode="auto">
          <a:xfrm>
            <a:off x="3960813" y="56515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5" name="Freeform 59">
            <a:extLst>
              <a:ext uri="{FF2B5EF4-FFF2-40B4-BE49-F238E27FC236}">
                <a16:creationId xmlns:a16="http://schemas.microsoft.com/office/drawing/2014/main" id="{7FE22F87-46A6-7449-90B7-8A5FD0510F88}"/>
              </a:ext>
            </a:extLst>
          </p:cNvPr>
          <p:cNvSpPr>
            <a:spLocks/>
          </p:cNvSpPr>
          <p:nvPr/>
        </p:nvSpPr>
        <p:spPr bwMode="auto">
          <a:xfrm>
            <a:off x="3960813" y="5486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6" name="Freeform 60">
            <a:extLst>
              <a:ext uri="{FF2B5EF4-FFF2-40B4-BE49-F238E27FC236}">
                <a16:creationId xmlns:a16="http://schemas.microsoft.com/office/drawing/2014/main" id="{100B36C3-38F5-FE44-8F5E-EFF4F6331F9E}"/>
              </a:ext>
            </a:extLst>
          </p:cNvPr>
          <p:cNvSpPr>
            <a:spLocks/>
          </p:cNvSpPr>
          <p:nvPr/>
        </p:nvSpPr>
        <p:spPr bwMode="auto">
          <a:xfrm>
            <a:off x="3960813" y="5359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7" name="Freeform 61">
            <a:extLst>
              <a:ext uri="{FF2B5EF4-FFF2-40B4-BE49-F238E27FC236}">
                <a16:creationId xmlns:a16="http://schemas.microsoft.com/office/drawing/2014/main" id="{B388726D-1B25-CA43-9AFF-021B4B63BB01}"/>
              </a:ext>
            </a:extLst>
          </p:cNvPr>
          <p:cNvSpPr>
            <a:spLocks/>
          </p:cNvSpPr>
          <p:nvPr/>
        </p:nvSpPr>
        <p:spPr bwMode="auto">
          <a:xfrm>
            <a:off x="3960813" y="53213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8" name="Freeform 62">
            <a:extLst>
              <a:ext uri="{FF2B5EF4-FFF2-40B4-BE49-F238E27FC236}">
                <a16:creationId xmlns:a16="http://schemas.microsoft.com/office/drawing/2014/main" id="{FCB3B4AC-15BB-6747-ADA2-2457BC3C3BA6}"/>
              </a:ext>
            </a:extLst>
          </p:cNvPr>
          <p:cNvSpPr>
            <a:spLocks/>
          </p:cNvSpPr>
          <p:nvPr/>
        </p:nvSpPr>
        <p:spPr bwMode="auto">
          <a:xfrm>
            <a:off x="3960813" y="5194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59" name="Freeform 63">
            <a:extLst>
              <a:ext uri="{FF2B5EF4-FFF2-40B4-BE49-F238E27FC236}">
                <a16:creationId xmlns:a16="http://schemas.microsoft.com/office/drawing/2014/main" id="{CBE753FD-8897-FE46-8C05-CF95128E5F60}"/>
              </a:ext>
            </a:extLst>
          </p:cNvPr>
          <p:cNvSpPr>
            <a:spLocks/>
          </p:cNvSpPr>
          <p:nvPr/>
        </p:nvSpPr>
        <p:spPr bwMode="auto">
          <a:xfrm>
            <a:off x="3960813" y="51435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0" name="Freeform 64">
            <a:extLst>
              <a:ext uri="{FF2B5EF4-FFF2-40B4-BE49-F238E27FC236}">
                <a16:creationId xmlns:a16="http://schemas.microsoft.com/office/drawing/2014/main" id="{3342DB94-B6E1-AC4B-97A1-405AD19043E4}"/>
              </a:ext>
            </a:extLst>
          </p:cNvPr>
          <p:cNvSpPr>
            <a:spLocks/>
          </p:cNvSpPr>
          <p:nvPr/>
        </p:nvSpPr>
        <p:spPr bwMode="auto">
          <a:xfrm>
            <a:off x="3960813" y="5016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1" name="Freeform 65">
            <a:extLst>
              <a:ext uri="{FF2B5EF4-FFF2-40B4-BE49-F238E27FC236}">
                <a16:creationId xmlns:a16="http://schemas.microsoft.com/office/drawing/2014/main" id="{AC2C4FEE-4EBD-B941-8921-456726329823}"/>
              </a:ext>
            </a:extLst>
          </p:cNvPr>
          <p:cNvSpPr>
            <a:spLocks/>
          </p:cNvSpPr>
          <p:nvPr/>
        </p:nvSpPr>
        <p:spPr bwMode="auto">
          <a:xfrm>
            <a:off x="3960813" y="4978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2" name="Freeform 66">
            <a:extLst>
              <a:ext uri="{FF2B5EF4-FFF2-40B4-BE49-F238E27FC236}">
                <a16:creationId xmlns:a16="http://schemas.microsoft.com/office/drawing/2014/main" id="{210DC4E6-3952-C040-A881-756E6A2EE486}"/>
              </a:ext>
            </a:extLst>
          </p:cNvPr>
          <p:cNvSpPr>
            <a:spLocks/>
          </p:cNvSpPr>
          <p:nvPr/>
        </p:nvSpPr>
        <p:spPr bwMode="auto">
          <a:xfrm>
            <a:off x="3960813" y="4851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3" name="Freeform 67">
            <a:extLst>
              <a:ext uri="{FF2B5EF4-FFF2-40B4-BE49-F238E27FC236}">
                <a16:creationId xmlns:a16="http://schemas.microsoft.com/office/drawing/2014/main" id="{74CD83FE-41A4-424D-B627-571DFF1A6731}"/>
              </a:ext>
            </a:extLst>
          </p:cNvPr>
          <p:cNvSpPr>
            <a:spLocks/>
          </p:cNvSpPr>
          <p:nvPr/>
        </p:nvSpPr>
        <p:spPr bwMode="auto">
          <a:xfrm>
            <a:off x="3960813" y="48006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4" name="Freeform 68">
            <a:extLst>
              <a:ext uri="{FF2B5EF4-FFF2-40B4-BE49-F238E27FC236}">
                <a16:creationId xmlns:a16="http://schemas.microsoft.com/office/drawing/2014/main" id="{40665523-2324-4946-B1D3-DBF58D2A1BFC}"/>
              </a:ext>
            </a:extLst>
          </p:cNvPr>
          <p:cNvSpPr>
            <a:spLocks/>
          </p:cNvSpPr>
          <p:nvPr/>
        </p:nvSpPr>
        <p:spPr bwMode="auto">
          <a:xfrm>
            <a:off x="3960813" y="4673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5" name="Freeform 69">
            <a:extLst>
              <a:ext uri="{FF2B5EF4-FFF2-40B4-BE49-F238E27FC236}">
                <a16:creationId xmlns:a16="http://schemas.microsoft.com/office/drawing/2014/main" id="{9EF61C57-CB8F-7B41-95F8-B95EBF02E017}"/>
              </a:ext>
            </a:extLst>
          </p:cNvPr>
          <p:cNvSpPr>
            <a:spLocks/>
          </p:cNvSpPr>
          <p:nvPr/>
        </p:nvSpPr>
        <p:spPr bwMode="auto">
          <a:xfrm>
            <a:off x="3960813" y="4635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6" name="Freeform 70">
            <a:extLst>
              <a:ext uri="{FF2B5EF4-FFF2-40B4-BE49-F238E27FC236}">
                <a16:creationId xmlns:a16="http://schemas.microsoft.com/office/drawing/2014/main" id="{B30467B6-A77A-4543-90D6-ABDEC985CFE2}"/>
              </a:ext>
            </a:extLst>
          </p:cNvPr>
          <p:cNvSpPr>
            <a:spLocks/>
          </p:cNvSpPr>
          <p:nvPr/>
        </p:nvSpPr>
        <p:spPr bwMode="auto">
          <a:xfrm>
            <a:off x="3960813" y="4508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7" name="Freeform 71">
            <a:extLst>
              <a:ext uri="{FF2B5EF4-FFF2-40B4-BE49-F238E27FC236}">
                <a16:creationId xmlns:a16="http://schemas.microsoft.com/office/drawing/2014/main" id="{32489DA9-8E78-A347-AB68-B3484D3764F3}"/>
              </a:ext>
            </a:extLst>
          </p:cNvPr>
          <p:cNvSpPr>
            <a:spLocks/>
          </p:cNvSpPr>
          <p:nvPr/>
        </p:nvSpPr>
        <p:spPr bwMode="auto">
          <a:xfrm>
            <a:off x="3960813" y="4470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8" name="Freeform 72">
            <a:extLst>
              <a:ext uri="{FF2B5EF4-FFF2-40B4-BE49-F238E27FC236}">
                <a16:creationId xmlns:a16="http://schemas.microsoft.com/office/drawing/2014/main" id="{ABCCF642-65A2-C948-A150-C4A3F4D4931B}"/>
              </a:ext>
            </a:extLst>
          </p:cNvPr>
          <p:cNvSpPr>
            <a:spLocks/>
          </p:cNvSpPr>
          <p:nvPr/>
        </p:nvSpPr>
        <p:spPr bwMode="auto">
          <a:xfrm>
            <a:off x="3960813" y="4343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69" name="Freeform 73">
            <a:extLst>
              <a:ext uri="{FF2B5EF4-FFF2-40B4-BE49-F238E27FC236}">
                <a16:creationId xmlns:a16="http://schemas.microsoft.com/office/drawing/2014/main" id="{327F7222-6E23-5848-A25D-CFF21821F0B5}"/>
              </a:ext>
            </a:extLst>
          </p:cNvPr>
          <p:cNvSpPr>
            <a:spLocks/>
          </p:cNvSpPr>
          <p:nvPr/>
        </p:nvSpPr>
        <p:spPr bwMode="auto">
          <a:xfrm>
            <a:off x="3960813" y="42926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0" name="Freeform 74">
            <a:extLst>
              <a:ext uri="{FF2B5EF4-FFF2-40B4-BE49-F238E27FC236}">
                <a16:creationId xmlns:a16="http://schemas.microsoft.com/office/drawing/2014/main" id="{937E0A60-75D4-8C40-8B10-52067D993134}"/>
              </a:ext>
            </a:extLst>
          </p:cNvPr>
          <p:cNvSpPr>
            <a:spLocks/>
          </p:cNvSpPr>
          <p:nvPr/>
        </p:nvSpPr>
        <p:spPr bwMode="auto">
          <a:xfrm>
            <a:off x="3960813" y="4165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1" name="Freeform 75">
            <a:extLst>
              <a:ext uri="{FF2B5EF4-FFF2-40B4-BE49-F238E27FC236}">
                <a16:creationId xmlns:a16="http://schemas.microsoft.com/office/drawing/2014/main" id="{58759356-AAF3-E24A-93CC-469AD2B15BB1}"/>
              </a:ext>
            </a:extLst>
          </p:cNvPr>
          <p:cNvSpPr>
            <a:spLocks/>
          </p:cNvSpPr>
          <p:nvPr/>
        </p:nvSpPr>
        <p:spPr bwMode="auto">
          <a:xfrm>
            <a:off x="3960813" y="4127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2" name="Freeform 76">
            <a:extLst>
              <a:ext uri="{FF2B5EF4-FFF2-40B4-BE49-F238E27FC236}">
                <a16:creationId xmlns:a16="http://schemas.microsoft.com/office/drawing/2014/main" id="{4D46C801-C601-FA46-985C-459F530DE0EA}"/>
              </a:ext>
            </a:extLst>
          </p:cNvPr>
          <p:cNvSpPr>
            <a:spLocks/>
          </p:cNvSpPr>
          <p:nvPr/>
        </p:nvSpPr>
        <p:spPr bwMode="auto">
          <a:xfrm>
            <a:off x="3960813" y="4000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3" name="Freeform 77">
            <a:extLst>
              <a:ext uri="{FF2B5EF4-FFF2-40B4-BE49-F238E27FC236}">
                <a16:creationId xmlns:a16="http://schemas.microsoft.com/office/drawing/2014/main" id="{33873592-AF4B-6F4E-BAC8-74983421996E}"/>
              </a:ext>
            </a:extLst>
          </p:cNvPr>
          <p:cNvSpPr>
            <a:spLocks/>
          </p:cNvSpPr>
          <p:nvPr/>
        </p:nvSpPr>
        <p:spPr bwMode="auto">
          <a:xfrm>
            <a:off x="3960813" y="39497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4" name="Freeform 78">
            <a:extLst>
              <a:ext uri="{FF2B5EF4-FFF2-40B4-BE49-F238E27FC236}">
                <a16:creationId xmlns:a16="http://schemas.microsoft.com/office/drawing/2014/main" id="{03A87F15-CA88-784A-A2B8-A63268103D2C}"/>
              </a:ext>
            </a:extLst>
          </p:cNvPr>
          <p:cNvSpPr>
            <a:spLocks/>
          </p:cNvSpPr>
          <p:nvPr/>
        </p:nvSpPr>
        <p:spPr bwMode="auto">
          <a:xfrm>
            <a:off x="3960813" y="3822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5" name="Freeform 79">
            <a:extLst>
              <a:ext uri="{FF2B5EF4-FFF2-40B4-BE49-F238E27FC236}">
                <a16:creationId xmlns:a16="http://schemas.microsoft.com/office/drawing/2014/main" id="{85148C92-F87A-AA4B-B7A6-998F4BE9E9B1}"/>
              </a:ext>
            </a:extLst>
          </p:cNvPr>
          <p:cNvSpPr>
            <a:spLocks/>
          </p:cNvSpPr>
          <p:nvPr/>
        </p:nvSpPr>
        <p:spPr bwMode="auto">
          <a:xfrm>
            <a:off x="3960813" y="37846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6" name="Freeform 80">
            <a:extLst>
              <a:ext uri="{FF2B5EF4-FFF2-40B4-BE49-F238E27FC236}">
                <a16:creationId xmlns:a16="http://schemas.microsoft.com/office/drawing/2014/main" id="{19CC72FB-54A5-B14F-8284-00F5C992E643}"/>
              </a:ext>
            </a:extLst>
          </p:cNvPr>
          <p:cNvSpPr>
            <a:spLocks/>
          </p:cNvSpPr>
          <p:nvPr/>
        </p:nvSpPr>
        <p:spPr bwMode="auto">
          <a:xfrm>
            <a:off x="3960813" y="3657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7" name="Freeform 81">
            <a:extLst>
              <a:ext uri="{FF2B5EF4-FFF2-40B4-BE49-F238E27FC236}">
                <a16:creationId xmlns:a16="http://schemas.microsoft.com/office/drawing/2014/main" id="{FBBC8B69-1D69-034B-AC1C-2E36718D1858}"/>
              </a:ext>
            </a:extLst>
          </p:cNvPr>
          <p:cNvSpPr>
            <a:spLocks/>
          </p:cNvSpPr>
          <p:nvPr/>
        </p:nvSpPr>
        <p:spPr bwMode="auto">
          <a:xfrm>
            <a:off x="3960813" y="3619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8" name="Freeform 82">
            <a:extLst>
              <a:ext uri="{FF2B5EF4-FFF2-40B4-BE49-F238E27FC236}">
                <a16:creationId xmlns:a16="http://schemas.microsoft.com/office/drawing/2014/main" id="{B1B8B761-6503-044D-9EBF-7E5BDE0FDEE5}"/>
              </a:ext>
            </a:extLst>
          </p:cNvPr>
          <p:cNvSpPr>
            <a:spLocks/>
          </p:cNvSpPr>
          <p:nvPr/>
        </p:nvSpPr>
        <p:spPr bwMode="auto">
          <a:xfrm>
            <a:off x="3960813" y="3492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79" name="Freeform 83">
            <a:extLst>
              <a:ext uri="{FF2B5EF4-FFF2-40B4-BE49-F238E27FC236}">
                <a16:creationId xmlns:a16="http://schemas.microsoft.com/office/drawing/2014/main" id="{08569282-CDCA-F448-9644-FD73456C2021}"/>
              </a:ext>
            </a:extLst>
          </p:cNvPr>
          <p:cNvSpPr>
            <a:spLocks/>
          </p:cNvSpPr>
          <p:nvPr/>
        </p:nvSpPr>
        <p:spPr bwMode="auto">
          <a:xfrm>
            <a:off x="3960813" y="34417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0" name="Freeform 84">
            <a:extLst>
              <a:ext uri="{FF2B5EF4-FFF2-40B4-BE49-F238E27FC236}">
                <a16:creationId xmlns:a16="http://schemas.microsoft.com/office/drawing/2014/main" id="{5BB46283-FD78-0B42-9B81-6254F73AF8BD}"/>
              </a:ext>
            </a:extLst>
          </p:cNvPr>
          <p:cNvSpPr>
            <a:spLocks/>
          </p:cNvSpPr>
          <p:nvPr/>
        </p:nvSpPr>
        <p:spPr bwMode="auto">
          <a:xfrm>
            <a:off x="3960813" y="3314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1" name="Freeform 85">
            <a:extLst>
              <a:ext uri="{FF2B5EF4-FFF2-40B4-BE49-F238E27FC236}">
                <a16:creationId xmlns:a16="http://schemas.microsoft.com/office/drawing/2014/main" id="{C9B22F9E-DB75-F946-9637-7BE73E067A2F}"/>
              </a:ext>
            </a:extLst>
          </p:cNvPr>
          <p:cNvSpPr>
            <a:spLocks/>
          </p:cNvSpPr>
          <p:nvPr/>
        </p:nvSpPr>
        <p:spPr bwMode="auto">
          <a:xfrm>
            <a:off x="3960813" y="32766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2" name="Freeform 86">
            <a:extLst>
              <a:ext uri="{FF2B5EF4-FFF2-40B4-BE49-F238E27FC236}">
                <a16:creationId xmlns:a16="http://schemas.microsoft.com/office/drawing/2014/main" id="{59F2180E-7BDD-6140-B962-EAFBA3409694}"/>
              </a:ext>
            </a:extLst>
          </p:cNvPr>
          <p:cNvSpPr>
            <a:spLocks/>
          </p:cNvSpPr>
          <p:nvPr/>
        </p:nvSpPr>
        <p:spPr bwMode="auto">
          <a:xfrm>
            <a:off x="3960813" y="3149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3" name="Freeform 87">
            <a:extLst>
              <a:ext uri="{FF2B5EF4-FFF2-40B4-BE49-F238E27FC236}">
                <a16:creationId xmlns:a16="http://schemas.microsoft.com/office/drawing/2014/main" id="{CD0857E7-FCFA-634B-9B96-ECAEB140C16F}"/>
              </a:ext>
            </a:extLst>
          </p:cNvPr>
          <p:cNvSpPr>
            <a:spLocks/>
          </p:cNvSpPr>
          <p:nvPr/>
        </p:nvSpPr>
        <p:spPr bwMode="auto">
          <a:xfrm>
            <a:off x="3960813" y="30988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4" name="Freeform 88">
            <a:extLst>
              <a:ext uri="{FF2B5EF4-FFF2-40B4-BE49-F238E27FC236}">
                <a16:creationId xmlns:a16="http://schemas.microsoft.com/office/drawing/2014/main" id="{E350E157-DFDD-014F-9B16-6239F170D8EB}"/>
              </a:ext>
            </a:extLst>
          </p:cNvPr>
          <p:cNvSpPr>
            <a:spLocks/>
          </p:cNvSpPr>
          <p:nvPr/>
        </p:nvSpPr>
        <p:spPr bwMode="auto">
          <a:xfrm>
            <a:off x="3960813" y="29718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5" name="Freeform 89">
            <a:extLst>
              <a:ext uri="{FF2B5EF4-FFF2-40B4-BE49-F238E27FC236}">
                <a16:creationId xmlns:a16="http://schemas.microsoft.com/office/drawing/2014/main" id="{45F38D2A-2035-E240-A42F-6BA10E64F55F}"/>
              </a:ext>
            </a:extLst>
          </p:cNvPr>
          <p:cNvSpPr>
            <a:spLocks/>
          </p:cNvSpPr>
          <p:nvPr/>
        </p:nvSpPr>
        <p:spPr bwMode="auto">
          <a:xfrm>
            <a:off x="3960813" y="29337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6" name="Freeform 90">
            <a:extLst>
              <a:ext uri="{FF2B5EF4-FFF2-40B4-BE49-F238E27FC236}">
                <a16:creationId xmlns:a16="http://schemas.microsoft.com/office/drawing/2014/main" id="{8811D6B3-399F-4E4A-BFFC-9713888CF08D}"/>
              </a:ext>
            </a:extLst>
          </p:cNvPr>
          <p:cNvSpPr>
            <a:spLocks/>
          </p:cNvSpPr>
          <p:nvPr/>
        </p:nvSpPr>
        <p:spPr bwMode="auto">
          <a:xfrm>
            <a:off x="3960813" y="2806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7" name="Freeform 91">
            <a:extLst>
              <a:ext uri="{FF2B5EF4-FFF2-40B4-BE49-F238E27FC236}">
                <a16:creationId xmlns:a16="http://schemas.microsoft.com/office/drawing/2014/main" id="{A8EFF3FF-4564-BB47-A232-AEE92CC56AF2}"/>
              </a:ext>
            </a:extLst>
          </p:cNvPr>
          <p:cNvSpPr>
            <a:spLocks/>
          </p:cNvSpPr>
          <p:nvPr/>
        </p:nvSpPr>
        <p:spPr bwMode="auto">
          <a:xfrm>
            <a:off x="3960813" y="27559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8" name="Freeform 92">
            <a:extLst>
              <a:ext uri="{FF2B5EF4-FFF2-40B4-BE49-F238E27FC236}">
                <a16:creationId xmlns:a16="http://schemas.microsoft.com/office/drawing/2014/main" id="{80E3FEC8-F96F-0B44-B1A9-28EBAA9640FE}"/>
              </a:ext>
            </a:extLst>
          </p:cNvPr>
          <p:cNvSpPr>
            <a:spLocks/>
          </p:cNvSpPr>
          <p:nvPr/>
        </p:nvSpPr>
        <p:spPr bwMode="auto">
          <a:xfrm>
            <a:off x="3960813" y="26289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89" name="Freeform 93">
            <a:extLst>
              <a:ext uri="{FF2B5EF4-FFF2-40B4-BE49-F238E27FC236}">
                <a16:creationId xmlns:a16="http://schemas.microsoft.com/office/drawing/2014/main" id="{C4390A4A-00D6-564C-9268-3CB4EDBCC9CE}"/>
              </a:ext>
            </a:extLst>
          </p:cNvPr>
          <p:cNvSpPr>
            <a:spLocks/>
          </p:cNvSpPr>
          <p:nvPr/>
        </p:nvSpPr>
        <p:spPr bwMode="auto">
          <a:xfrm>
            <a:off x="3960813" y="25908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90" name="Freeform 94">
            <a:extLst>
              <a:ext uri="{FF2B5EF4-FFF2-40B4-BE49-F238E27FC236}">
                <a16:creationId xmlns:a16="http://schemas.microsoft.com/office/drawing/2014/main" id="{DC9766C8-E43C-B447-AB7B-BD9237426A11}"/>
              </a:ext>
            </a:extLst>
          </p:cNvPr>
          <p:cNvSpPr>
            <a:spLocks/>
          </p:cNvSpPr>
          <p:nvPr/>
        </p:nvSpPr>
        <p:spPr bwMode="auto">
          <a:xfrm>
            <a:off x="3960813" y="24638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91" name="Freeform 95">
            <a:extLst>
              <a:ext uri="{FF2B5EF4-FFF2-40B4-BE49-F238E27FC236}">
                <a16:creationId xmlns:a16="http://schemas.microsoft.com/office/drawing/2014/main" id="{FE237F3B-4843-7248-BC36-F71D3DE8F486}"/>
              </a:ext>
            </a:extLst>
          </p:cNvPr>
          <p:cNvSpPr>
            <a:spLocks/>
          </p:cNvSpPr>
          <p:nvPr/>
        </p:nvSpPr>
        <p:spPr bwMode="auto">
          <a:xfrm>
            <a:off x="3960813" y="24257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92" name="Freeform 96">
            <a:extLst>
              <a:ext uri="{FF2B5EF4-FFF2-40B4-BE49-F238E27FC236}">
                <a16:creationId xmlns:a16="http://schemas.microsoft.com/office/drawing/2014/main" id="{6103D9AD-F880-2D40-A310-C86D25307020}"/>
              </a:ext>
            </a:extLst>
          </p:cNvPr>
          <p:cNvSpPr>
            <a:spLocks/>
          </p:cNvSpPr>
          <p:nvPr/>
        </p:nvSpPr>
        <p:spPr bwMode="auto">
          <a:xfrm>
            <a:off x="3960813" y="2298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93" name="Freeform 97">
            <a:extLst>
              <a:ext uri="{FF2B5EF4-FFF2-40B4-BE49-F238E27FC236}">
                <a16:creationId xmlns:a16="http://schemas.microsoft.com/office/drawing/2014/main" id="{AB0AFEF4-A13C-3D46-9F84-87E7DCD474FA}"/>
              </a:ext>
            </a:extLst>
          </p:cNvPr>
          <p:cNvSpPr>
            <a:spLocks/>
          </p:cNvSpPr>
          <p:nvPr/>
        </p:nvSpPr>
        <p:spPr bwMode="auto">
          <a:xfrm>
            <a:off x="3960813" y="22479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94" name="Freeform 98">
            <a:extLst>
              <a:ext uri="{FF2B5EF4-FFF2-40B4-BE49-F238E27FC236}">
                <a16:creationId xmlns:a16="http://schemas.microsoft.com/office/drawing/2014/main" id="{C9221625-7D30-B24D-B7CD-15ACE53A7DF2}"/>
              </a:ext>
            </a:extLst>
          </p:cNvPr>
          <p:cNvSpPr>
            <a:spLocks/>
          </p:cNvSpPr>
          <p:nvPr/>
        </p:nvSpPr>
        <p:spPr bwMode="auto">
          <a:xfrm>
            <a:off x="3960813" y="21209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3796" name="Picture 100">
            <a:extLst>
              <a:ext uri="{FF2B5EF4-FFF2-40B4-BE49-F238E27FC236}">
                <a16:creationId xmlns:a16="http://schemas.microsoft.com/office/drawing/2014/main" id="{179F490D-5A15-2546-ABE6-5A2CEEC85C2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797" name="Line 101">
            <a:extLst>
              <a:ext uri="{FF2B5EF4-FFF2-40B4-BE49-F238E27FC236}">
                <a16:creationId xmlns:a16="http://schemas.microsoft.com/office/drawing/2014/main" id="{54DBDCCB-B13D-2C4D-9195-54D3B354775D}"/>
              </a:ext>
            </a:extLst>
          </p:cNvPr>
          <p:cNvSpPr>
            <a:spLocks noChangeShapeType="1"/>
          </p:cNvSpPr>
          <p:nvPr/>
        </p:nvSpPr>
        <p:spPr bwMode="auto">
          <a:xfrm>
            <a:off x="6615113" y="1447800"/>
            <a:ext cx="736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98" name="Freeform 102">
            <a:extLst>
              <a:ext uri="{FF2B5EF4-FFF2-40B4-BE49-F238E27FC236}">
                <a16:creationId xmlns:a16="http://schemas.microsoft.com/office/drawing/2014/main" id="{82F3D048-2E27-5442-9FEC-E1A4FCEEFCE3}"/>
              </a:ext>
            </a:extLst>
          </p:cNvPr>
          <p:cNvSpPr>
            <a:spLocks/>
          </p:cNvSpPr>
          <p:nvPr/>
        </p:nvSpPr>
        <p:spPr bwMode="auto">
          <a:xfrm>
            <a:off x="7351713" y="13970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99" name="Rectangle 103">
            <a:extLst>
              <a:ext uri="{FF2B5EF4-FFF2-40B4-BE49-F238E27FC236}">
                <a16:creationId xmlns:a16="http://schemas.microsoft.com/office/drawing/2014/main" id="{406F4A68-2AA3-2643-95DD-8ECA957BE68A}"/>
              </a:ext>
            </a:extLst>
          </p:cNvPr>
          <p:cNvSpPr>
            <a:spLocks noChangeArrowheads="1"/>
          </p:cNvSpPr>
          <p:nvPr/>
        </p:nvSpPr>
        <p:spPr bwMode="auto">
          <a:xfrm>
            <a:off x="3038475" y="434975"/>
            <a:ext cx="2190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1200" b="1">
                <a:solidFill>
                  <a:srgbClr val="000000"/>
                </a:solidFill>
                <a:effectLst/>
                <a:latin typeface="Times" pitchFamily="2" charset="0"/>
              </a:rPr>
              <a:t> </a:t>
            </a:r>
          </a:p>
        </p:txBody>
      </p:sp>
      <p:sp>
        <p:nvSpPr>
          <p:cNvPr id="413800" name="Rectangle 104">
            <a:extLst>
              <a:ext uri="{FF2B5EF4-FFF2-40B4-BE49-F238E27FC236}">
                <a16:creationId xmlns:a16="http://schemas.microsoft.com/office/drawing/2014/main" id="{DAC21D16-9EA4-434D-A7FC-82ED2ADB0E80}"/>
              </a:ext>
            </a:extLst>
          </p:cNvPr>
          <p:cNvSpPr>
            <a:spLocks noChangeArrowheads="1"/>
          </p:cNvSpPr>
          <p:nvPr/>
        </p:nvSpPr>
        <p:spPr bwMode="auto">
          <a:xfrm>
            <a:off x="3189288" y="433388"/>
            <a:ext cx="260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01" name="Rectangle 105">
            <a:extLst>
              <a:ext uri="{FF2B5EF4-FFF2-40B4-BE49-F238E27FC236}">
                <a16:creationId xmlns:a16="http://schemas.microsoft.com/office/drawing/2014/main" id="{1B93D425-6E59-0D47-9667-6CE44A667379}"/>
              </a:ext>
            </a:extLst>
          </p:cNvPr>
          <p:cNvSpPr>
            <a:spLocks noChangeArrowheads="1"/>
          </p:cNvSpPr>
          <p:nvPr/>
        </p:nvSpPr>
        <p:spPr bwMode="auto">
          <a:xfrm>
            <a:off x="4281488" y="20638"/>
            <a:ext cx="325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02" name="Rectangle 106">
            <a:extLst>
              <a:ext uri="{FF2B5EF4-FFF2-40B4-BE49-F238E27FC236}">
                <a16:creationId xmlns:a16="http://schemas.microsoft.com/office/drawing/2014/main" id="{C8E0A797-590E-0542-9477-9CAF18670342}"/>
              </a:ext>
            </a:extLst>
          </p:cNvPr>
          <p:cNvSpPr>
            <a:spLocks noChangeArrowheads="1"/>
          </p:cNvSpPr>
          <p:nvPr/>
        </p:nvSpPr>
        <p:spPr bwMode="auto">
          <a:xfrm>
            <a:off x="4484688" y="295275"/>
            <a:ext cx="284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03" name="Rectangle 107">
            <a:extLst>
              <a:ext uri="{FF2B5EF4-FFF2-40B4-BE49-F238E27FC236}">
                <a16:creationId xmlns:a16="http://schemas.microsoft.com/office/drawing/2014/main" id="{6FED2CCA-A05F-FC46-AD0F-67F4CEF2A8E2}"/>
              </a:ext>
            </a:extLst>
          </p:cNvPr>
          <p:cNvSpPr>
            <a:spLocks noChangeArrowheads="1"/>
          </p:cNvSpPr>
          <p:nvPr/>
        </p:nvSpPr>
        <p:spPr bwMode="auto">
          <a:xfrm>
            <a:off x="5310188" y="519113"/>
            <a:ext cx="7667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04" name="Rectangle 108">
            <a:extLst>
              <a:ext uri="{FF2B5EF4-FFF2-40B4-BE49-F238E27FC236}">
                <a16:creationId xmlns:a16="http://schemas.microsoft.com/office/drawing/2014/main" id="{67A63CD6-2B3A-114A-B8EF-BDF2D1F15DE5}"/>
              </a:ext>
            </a:extLst>
          </p:cNvPr>
          <p:cNvSpPr>
            <a:spLocks noChangeArrowheads="1"/>
          </p:cNvSpPr>
          <p:nvPr/>
        </p:nvSpPr>
        <p:spPr bwMode="auto">
          <a:xfrm>
            <a:off x="5894388" y="519113"/>
            <a:ext cx="1390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05" name="Rectangle 109">
            <a:extLst>
              <a:ext uri="{FF2B5EF4-FFF2-40B4-BE49-F238E27FC236}">
                <a16:creationId xmlns:a16="http://schemas.microsoft.com/office/drawing/2014/main" id="{C7E2D171-E389-4743-9269-D8645AA59313}"/>
              </a:ext>
            </a:extLst>
          </p:cNvPr>
          <p:cNvSpPr>
            <a:spLocks noChangeArrowheads="1"/>
          </p:cNvSpPr>
          <p:nvPr/>
        </p:nvSpPr>
        <p:spPr bwMode="auto">
          <a:xfrm>
            <a:off x="6238875" y="4462463"/>
            <a:ext cx="3508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400" b="1">
                <a:solidFill>
                  <a:srgbClr val="000000"/>
                </a:solidFill>
                <a:effectLst/>
                <a:latin typeface="Times" pitchFamily="2" charset="0"/>
              </a:rPr>
              <a:t>S</a:t>
            </a:r>
          </a:p>
        </p:txBody>
      </p:sp>
      <p:sp>
        <p:nvSpPr>
          <p:cNvPr id="413806" name="Rectangle 110">
            <a:extLst>
              <a:ext uri="{FF2B5EF4-FFF2-40B4-BE49-F238E27FC236}">
                <a16:creationId xmlns:a16="http://schemas.microsoft.com/office/drawing/2014/main" id="{0C64E2D1-1443-1D4E-BFA3-6CA097D60432}"/>
              </a:ext>
            </a:extLst>
          </p:cNvPr>
          <p:cNvSpPr>
            <a:spLocks noChangeArrowheads="1"/>
          </p:cNvSpPr>
          <p:nvPr/>
        </p:nvSpPr>
        <p:spPr bwMode="auto">
          <a:xfrm>
            <a:off x="4900613" y="1968500"/>
            <a:ext cx="790575"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1000" b="1">
                <a:solidFill>
                  <a:srgbClr val="FFFF00"/>
                </a:solidFill>
                <a:effectLst/>
                <a:latin typeface="Times" pitchFamily="2" charset="0"/>
              </a:rPr>
              <a:t>(2000 B.C.)</a:t>
            </a:r>
          </a:p>
        </p:txBody>
      </p:sp>
      <p:sp>
        <p:nvSpPr>
          <p:cNvPr id="413807" name="Rectangle 111">
            <a:extLst>
              <a:ext uri="{FF2B5EF4-FFF2-40B4-BE49-F238E27FC236}">
                <a16:creationId xmlns:a16="http://schemas.microsoft.com/office/drawing/2014/main" id="{16B24C6C-26A9-F64D-AD4F-4527D2252117}"/>
              </a:ext>
            </a:extLst>
          </p:cNvPr>
          <p:cNvSpPr>
            <a:spLocks noChangeArrowheads="1"/>
          </p:cNvSpPr>
          <p:nvPr/>
        </p:nvSpPr>
        <p:spPr bwMode="auto">
          <a:xfrm>
            <a:off x="992188" y="2355850"/>
            <a:ext cx="2511425" cy="911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5400">
                <a:solidFill>
                  <a:srgbClr val="FAFD00"/>
                </a:solidFill>
                <a:effectLst/>
                <a:latin typeface="Times" pitchFamily="2" charset="0"/>
              </a:rPr>
              <a:t>C 7 S Y </a:t>
            </a:r>
          </a:p>
        </p:txBody>
      </p:sp>
      <p:sp>
        <p:nvSpPr>
          <p:cNvPr id="413808" name="Rectangle 112">
            <a:extLst>
              <a:ext uri="{FF2B5EF4-FFF2-40B4-BE49-F238E27FC236}">
                <a16:creationId xmlns:a16="http://schemas.microsoft.com/office/drawing/2014/main" id="{F66E52E7-A7EE-734F-915B-746AB5710DB3}"/>
              </a:ext>
            </a:extLst>
          </p:cNvPr>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413809" name="Rectangle 113">
            <a:extLst>
              <a:ext uri="{FF2B5EF4-FFF2-40B4-BE49-F238E27FC236}">
                <a16:creationId xmlns:a16="http://schemas.microsoft.com/office/drawing/2014/main" id="{076D8E43-B72C-9840-9278-296BB271EEB6}"/>
              </a:ext>
            </a:extLst>
          </p:cNvPr>
          <p:cNvSpPr>
            <a:spLocks noChangeArrowheads="1"/>
          </p:cNvSpPr>
          <p:nvPr/>
        </p:nvSpPr>
        <p:spPr bwMode="auto">
          <a:xfrm>
            <a:off x="725488" y="3506788"/>
            <a:ext cx="3463925" cy="911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5400">
                <a:solidFill>
                  <a:srgbClr val="00FF00"/>
                </a:solidFill>
                <a:effectLst/>
                <a:latin typeface="Times" pitchFamily="2" charset="0"/>
              </a:rPr>
              <a:t>7 = 4 + 3 </a:t>
            </a:r>
          </a:p>
        </p:txBody>
      </p:sp>
      <p:sp>
        <p:nvSpPr>
          <p:cNvPr id="413810" name="Line 114">
            <a:extLst>
              <a:ext uri="{FF2B5EF4-FFF2-40B4-BE49-F238E27FC236}">
                <a16:creationId xmlns:a16="http://schemas.microsoft.com/office/drawing/2014/main" id="{D89D71AB-8709-1E41-A9F4-A0073F2EFE3C}"/>
              </a:ext>
            </a:extLst>
          </p:cNvPr>
          <p:cNvSpPr>
            <a:spLocks noChangeShapeType="1"/>
          </p:cNvSpPr>
          <p:nvPr/>
        </p:nvSpPr>
        <p:spPr bwMode="auto">
          <a:xfrm>
            <a:off x="787400" y="838200"/>
            <a:ext cx="40640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3811" name="Rectangle 115">
            <a:extLst>
              <a:ext uri="{FF2B5EF4-FFF2-40B4-BE49-F238E27FC236}">
                <a16:creationId xmlns:a16="http://schemas.microsoft.com/office/drawing/2014/main" id="{BE5D6158-4EDF-7742-A5F5-6D47E7724674}"/>
              </a:ext>
            </a:extLst>
          </p:cNvPr>
          <p:cNvSpPr>
            <a:spLocks noChangeArrowheads="1"/>
          </p:cNvSpPr>
          <p:nvPr/>
        </p:nvSpPr>
        <p:spPr bwMode="auto">
          <a:xfrm>
            <a:off x="771525" y="3111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413812" name="Line 116">
            <a:extLst>
              <a:ext uri="{FF2B5EF4-FFF2-40B4-BE49-F238E27FC236}">
                <a16:creationId xmlns:a16="http://schemas.microsoft.com/office/drawing/2014/main" id="{264557D4-0B59-B947-A426-0204C47AF2F9}"/>
              </a:ext>
            </a:extLst>
          </p:cNvPr>
          <p:cNvSpPr>
            <a:spLocks noChangeShapeType="1"/>
          </p:cNvSpPr>
          <p:nvPr/>
        </p:nvSpPr>
        <p:spPr bwMode="auto">
          <a:xfrm>
            <a:off x="1765300" y="2819400"/>
            <a:ext cx="279400" cy="0"/>
          </a:xfrm>
          <a:prstGeom prst="line">
            <a:avLst/>
          </a:prstGeom>
          <a:noFill/>
          <a:ln w="254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13813" name="Rectangle 117">
            <a:extLst>
              <a:ext uri="{FF2B5EF4-FFF2-40B4-BE49-F238E27FC236}">
                <a16:creationId xmlns:a16="http://schemas.microsoft.com/office/drawing/2014/main" id="{1E691CAD-60A0-1446-907B-BD5FCC248768}"/>
              </a:ext>
            </a:extLst>
          </p:cNvPr>
          <p:cNvSpPr>
            <a:spLocks noChangeArrowheads="1"/>
          </p:cNvSpPr>
          <p:nvPr/>
        </p:nvSpPr>
        <p:spPr bwMode="auto">
          <a:xfrm>
            <a:off x="5930900" y="1520825"/>
            <a:ext cx="511175" cy="277812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14" name="Text Box 118">
            <a:extLst>
              <a:ext uri="{FF2B5EF4-FFF2-40B4-BE49-F238E27FC236}">
                <a16:creationId xmlns:a16="http://schemas.microsoft.com/office/drawing/2014/main" id="{9FE5DFF2-B4B4-774B-81B3-76BF0FB93B50}"/>
              </a:ext>
            </a:extLst>
          </p:cNvPr>
          <p:cNvSpPr txBox="1">
            <a:spLocks noChangeArrowheads="1"/>
          </p:cNvSpPr>
          <p:nvPr/>
        </p:nvSpPr>
        <p:spPr bwMode="auto">
          <a:xfrm rot="-5400000">
            <a:off x="4768056" y="2616995"/>
            <a:ext cx="2759075"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a:spAutoFit/>
          </a:bodyPr>
          <a:lstStyle/>
          <a:p>
            <a:pPr>
              <a:spcBef>
                <a:spcPct val="50000"/>
              </a:spcBef>
            </a:pPr>
            <a:r>
              <a:rPr lang="en-US" altLang="en-US" b="1">
                <a:solidFill>
                  <a:srgbClr val="EEFF4B"/>
                </a:solidFill>
                <a:effectLst/>
                <a:latin typeface="Times" pitchFamily="2" charset="0"/>
              </a:rPr>
              <a:t>3 KOMUNITAS</a:t>
            </a:r>
          </a:p>
        </p:txBody>
      </p:sp>
      <p:sp>
        <p:nvSpPr>
          <p:cNvPr id="413815" name="Rectangle 119">
            <a:extLst>
              <a:ext uri="{FF2B5EF4-FFF2-40B4-BE49-F238E27FC236}">
                <a16:creationId xmlns:a16="http://schemas.microsoft.com/office/drawing/2014/main" id="{5782BF66-F7FC-8742-8D95-DF9E6439EA47}"/>
              </a:ext>
            </a:extLst>
          </p:cNvPr>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16" name="Rectangle 120">
            <a:extLst>
              <a:ext uri="{FF2B5EF4-FFF2-40B4-BE49-F238E27FC236}">
                <a16:creationId xmlns:a16="http://schemas.microsoft.com/office/drawing/2014/main" id="{C2B28265-87FA-B24B-912A-1AE78B8DF5FF}"/>
              </a:ext>
            </a:extLst>
          </p:cNvPr>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17" name="Text Box 121">
            <a:extLst>
              <a:ext uri="{FF2B5EF4-FFF2-40B4-BE49-F238E27FC236}">
                <a16:creationId xmlns:a16="http://schemas.microsoft.com/office/drawing/2014/main" id="{00896B6B-5E6C-2148-8B31-7A424DCDD2A6}"/>
              </a:ext>
            </a:extLst>
          </p:cNvPr>
          <p:cNvSpPr txBox="1">
            <a:spLocks noChangeArrowheads="1"/>
          </p:cNvSpPr>
          <p:nvPr/>
        </p:nvSpPr>
        <p:spPr bwMode="auto">
          <a:xfrm rot="-5385664">
            <a:off x="5994400" y="4406900"/>
            <a:ext cx="3540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p>
            <a:pPr algn="l">
              <a:spcBef>
                <a:spcPct val="50000"/>
              </a:spcBef>
            </a:pPr>
            <a:r>
              <a:rPr lang="en-US" altLang="en-US" b="1">
                <a:solidFill>
                  <a:srgbClr val="EEFF4B"/>
                </a:solidFill>
                <a:effectLst/>
                <a:latin typeface="Times" pitchFamily="2" charset="0"/>
              </a:rPr>
              <a:t>S</a:t>
            </a:r>
          </a:p>
        </p:txBody>
      </p:sp>
      <p:sp>
        <p:nvSpPr>
          <p:cNvPr id="413818" name="Text Box 122">
            <a:extLst>
              <a:ext uri="{FF2B5EF4-FFF2-40B4-BE49-F238E27FC236}">
                <a16:creationId xmlns:a16="http://schemas.microsoft.com/office/drawing/2014/main" id="{E6BB1EB8-C9DA-1645-9E7A-ED14DD7F47AA}"/>
              </a:ext>
            </a:extLst>
          </p:cNvPr>
          <p:cNvSpPr txBox="1">
            <a:spLocks noChangeArrowheads="1"/>
          </p:cNvSpPr>
          <p:nvPr/>
        </p:nvSpPr>
        <p:spPr bwMode="auto">
          <a:xfrm rot="-5400000">
            <a:off x="6016626" y="5424487"/>
            <a:ext cx="341312" cy="519113"/>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p>
            <a:pPr algn="l">
              <a:spcBef>
                <a:spcPct val="50000"/>
              </a:spcBef>
            </a:pPr>
            <a:r>
              <a:rPr lang="en-US" altLang="en-US" b="1">
                <a:solidFill>
                  <a:srgbClr val="EEFF4B"/>
                </a:solidFill>
                <a:effectLst/>
                <a:latin typeface="Times" pitchFamily="2" charset="0"/>
              </a:rPr>
              <a:t>Y</a:t>
            </a:r>
          </a:p>
        </p:txBody>
      </p:sp>
      <p:sp>
        <p:nvSpPr>
          <p:cNvPr id="413819" name="Rectangle 123">
            <a:extLst>
              <a:ext uri="{FF2B5EF4-FFF2-40B4-BE49-F238E27FC236}">
                <a16:creationId xmlns:a16="http://schemas.microsoft.com/office/drawing/2014/main" id="{39B87508-ABBF-CF42-B099-F51CA2C2C8BC}"/>
              </a:ext>
            </a:extLst>
          </p:cNvPr>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20" name="Text Box 124">
            <a:extLst>
              <a:ext uri="{FF2B5EF4-FFF2-40B4-BE49-F238E27FC236}">
                <a16:creationId xmlns:a16="http://schemas.microsoft.com/office/drawing/2014/main" id="{30E3055F-6743-A143-AF90-0802C2965269}"/>
              </a:ext>
            </a:extLst>
          </p:cNvPr>
          <p:cNvSpPr txBox="1">
            <a:spLocks noChangeArrowheads="1"/>
          </p:cNvSpPr>
          <p:nvPr/>
        </p:nvSpPr>
        <p:spPr bwMode="auto">
          <a:xfrm rot="-5388536">
            <a:off x="2359025" y="3860800"/>
            <a:ext cx="274796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2"/>
                </a:solidFill>
                <a:miter lim="800000"/>
                <a:headEnd/>
                <a:tailEnd/>
              </a14:hiddenLine>
            </a:ext>
          </a:extLst>
        </p:spPr>
        <p:txBody>
          <a:bodyPr>
            <a:spAutoFit/>
          </a:bodyPr>
          <a:lstStyle/>
          <a:p>
            <a:pPr>
              <a:spcBef>
                <a:spcPct val="50000"/>
              </a:spcBef>
            </a:pPr>
            <a:r>
              <a:rPr lang="en-US" altLang="en-US" b="1">
                <a:solidFill>
                  <a:srgbClr val="EEFF4B"/>
                </a:solidFill>
                <a:effectLst/>
                <a:latin typeface="Times" pitchFamily="2" charset="0"/>
              </a:rPr>
              <a:t>4 TOKOH</a:t>
            </a:r>
          </a:p>
        </p:txBody>
      </p:sp>
      <p:sp>
        <p:nvSpPr>
          <p:cNvPr id="413821" name="Rectangle 125">
            <a:extLst>
              <a:ext uri="{FF2B5EF4-FFF2-40B4-BE49-F238E27FC236}">
                <a16:creationId xmlns:a16="http://schemas.microsoft.com/office/drawing/2014/main" id="{12E19185-1E55-9F48-8137-CFE3ADAC2A7C}"/>
              </a:ext>
            </a:extLst>
          </p:cNvPr>
          <p:cNvSpPr>
            <a:spLocks noChangeArrowheads="1"/>
          </p:cNvSpPr>
          <p:nvPr/>
        </p:nvSpPr>
        <p:spPr bwMode="auto">
          <a:xfrm>
            <a:off x="3798888" y="5588000"/>
            <a:ext cx="274637" cy="765175"/>
          </a:xfrm>
          <a:prstGeom prst="rect">
            <a:avLst/>
          </a:prstGeom>
          <a:solidFill>
            <a:srgbClr val="4C54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22" name="Rectangle 126">
            <a:extLst>
              <a:ext uri="{FF2B5EF4-FFF2-40B4-BE49-F238E27FC236}">
                <a16:creationId xmlns:a16="http://schemas.microsoft.com/office/drawing/2014/main" id="{917B08E7-2783-DB46-9307-966B1FF1BBB2}"/>
              </a:ext>
            </a:extLst>
          </p:cNvPr>
          <p:cNvSpPr>
            <a:spLocks noChangeArrowheads="1"/>
          </p:cNvSpPr>
          <p:nvPr/>
        </p:nvSpPr>
        <p:spPr bwMode="auto">
          <a:xfrm>
            <a:off x="3854450" y="2022475"/>
            <a:ext cx="150813" cy="696913"/>
          </a:xfrm>
          <a:prstGeom prst="rect">
            <a:avLst/>
          </a:prstGeom>
          <a:solidFill>
            <a:srgbClr val="4C545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23" name="Rectangle 127">
            <a:extLst>
              <a:ext uri="{FF2B5EF4-FFF2-40B4-BE49-F238E27FC236}">
                <a16:creationId xmlns:a16="http://schemas.microsoft.com/office/drawing/2014/main" id="{141A35ED-FE74-564D-9574-8FFA7E450BD8}"/>
              </a:ext>
            </a:extLst>
          </p:cNvPr>
          <p:cNvSpPr>
            <a:spLocks noChangeArrowheads="1"/>
          </p:cNvSpPr>
          <p:nvPr/>
        </p:nvSpPr>
        <p:spPr bwMode="auto">
          <a:xfrm>
            <a:off x="3830638" y="2495550"/>
            <a:ext cx="188912" cy="215900"/>
          </a:xfrm>
          <a:prstGeom prst="rect">
            <a:avLst/>
          </a:prstGeom>
          <a:solidFill>
            <a:srgbClr val="5C666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707C77">
                      <a:alpha val="50000"/>
                    </a:srgbClr>
                  </a:outerShdw>
                </a:effectLst>
              </a14:hiddenEffects>
            </a:ext>
          </a:extLst>
        </p:spPr>
        <p:txBody>
          <a:bodyPr wrap="none" anchor="ctr"/>
          <a:lstStyle/>
          <a:p>
            <a:endParaRPr lang="en-US"/>
          </a:p>
        </p:txBody>
      </p:sp>
      <p:sp>
        <p:nvSpPr>
          <p:cNvPr id="413824" name="Rectangle 128">
            <a:extLst>
              <a:ext uri="{FF2B5EF4-FFF2-40B4-BE49-F238E27FC236}">
                <a16:creationId xmlns:a16="http://schemas.microsoft.com/office/drawing/2014/main" id="{8032D0E9-DA3D-A94B-8E93-B27FBBB01324}"/>
              </a:ext>
            </a:extLst>
          </p:cNvPr>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ltLang="en-US">
              <a:effectLst>
                <a:outerShdw blurRad="38100" dist="38100" dir="2700000" algn="tl">
                  <a:srgbClr val="000000"/>
                </a:outerShdw>
              </a:effectLst>
            </a:endParaRPr>
          </a:p>
        </p:txBody>
      </p:sp>
      <p:sp>
        <p:nvSpPr>
          <p:cNvPr id="413825" name="Text Box 129">
            <a:extLst>
              <a:ext uri="{FF2B5EF4-FFF2-40B4-BE49-F238E27FC236}">
                <a16:creationId xmlns:a16="http://schemas.microsoft.com/office/drawing/2014/main" id="{F5806BC7-E324-8A40-A878-D1F856C6F005}"/>
              </a:ext>
            </a:extLst>
          </p:cNvPr>
          <p:cNvSpPr txBox="1">
            <a:spLocks noChangeArrowheads="1"/>
          </p:cNvSpPr>
          <p:nvPr/>
        </p:nvSpPr>
        <p:spPr bwMode="auto">
          <a:xfrm rot="-5400000">
            <a:off x="3540126" y="1027112"/>
            <a:ext cx="341312"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a:spAutoFit/>
          </a:bodyPr>
          <a:lstStyle/>
          <a:p>
            <a:pPr algn="l">
              <a:spcBef>
                <a:spcPct val="50000"/>
              </a:spcBef>
            </a:pPr>
            <a:r>
              <a:rPr lang="en-US" altLang="en-US" b="1">
                <a:solidFill>
                  <a:srgbClr val="EEFF4B"/>
                </a:solidFill>
                <a:effectLst/>
                <a:latin typeface="Times" pitchFamily="2" charset="0"/>
              </a:rPr>
              <a:t>C</a:t>
            </a:r>
          </a:p>
        </p:txBody>
      </p:sp>
      <p:sp>
        <p:nvSpPr>
          <p:cNvPr id="413826" name="Freeform 130">
            <a:extLst>
              <a:ext uri="{FF2B5EF4-FFF2-40B4-BE49-F238E27FC236}">
                <a16:creationId xmlns:a16="http://schemas.microsoft.com/office/drawing/2014/main" id="{3C293C94-C36C-2D41-B769-0A7D3BF565E7}"/>
              </a:ext>
            </a:extLst>
          </p:cNvPr>
          <p:cNvSpPr>
            <a:spLocks/>
          </p:cNvSpPr>
          <p:nvPr/>
        </p:nvSpPr>
        <p:spPr bwMode="auto">
          <a:xfrm>
            <a:off x="7326313" y="34163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27" name="Freeform 131">
            <a:extLst>
              <a:ext uri="{FF2B5EF4-FFF2-40B4-BE49-F238E27FC236}">
                <a16:creationId xmlns:a16="http://schemas.microsoft.com/office/drawing/2014/main" id="{9CAB7CF9-AD42-8140-8F32-5D63FB8D12EA}"/>
              </a:ext>
            </a:extLst>
          </p:cNvPr>
          <p:cNvSpPr>
            <a:spLocks/>
          </p:cNvSpPr>
          <p:nvPr/>
        </p:nvSpPr>
        <p:spPr bwMode="auto">
          <a:xfrm>
            <a:off x="7656513" y="17018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28" name="Rectangle 132">
            <a:extLst>
              <a:ext uri="{FF2B5EF4-FFF2-40B4-BE49-F238E27FC236}">
                <a16:creationId xmlns:a16="http://schemas.microsoft.com/office/drawing/2014/main" id="{9C76478A-110A-364D-B680-B9ADF413512C}"/>
              </a:ext>
            </a:extLst>
          </p:cNvPr>
          <p:cNvSpPr>
            <a:spLocks noChangeArrowheads="1"/>
          </p:cNvSpPr>
          <p:nvPr/>
        </p:nvSpPr>
        <p:spPr bwMode="auto">
          <a:xfrm>
            <a:off x="6330950" y="590550"/>
            <a:ext cx="193675" cy="904875"/>
          </a:xfrm>
          <a:prstGeom prst="rect">
            <a:avLst/>
          </a:prstGeom>
          <a:solidFill>
            <a:srgbClr val="54545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29" name="AutoShape 133">
            <a:extLst>
              <a:ext uri="{FF2B5EF4-FFF2-40B4-BE49-F238E27FC236}">
                <a16:creationId xmlns:a16="http://schemas.microsoft.com/office/drawing/2014/main" id="{A363890D-8876-9D4F-8557-B9C24F513B22}"/>
              </a:ext>
            </a:extLst>
          </p:cNvPr>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30" name="Freeform 134">
            <a:extLst>
              <a:ext uri="{FF2B5EF4-FFF2-40B4-BE49-F238E27FC236}">
                <a16:creationId xmlns:a16="http://schemas.microsoft.com/office/drawing/2014/main" id="{71971C0E-9318-6C46-A80A-AB86650C18B4}"/>
              </a:ext>
            </a:extLst>
          </p:cNvPr>
          <p:cNvSpPr>
            <a:spLocks/>
          </p:cNvSpPr>
          <p:nvPr/>
        </p:nvSpPr>
        <p:spPr bwMode="auto">
          <a:xfrm>
            <a:off x="7339013" y="520065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31" name="Rectangle 135">
            <a:extLst>
              <a:ext uri="{FF2B5EF4-FFF2-40B4-BE49-F238E27FC236}">
                <a16:creationId xmlns:a16="http://schemas.microsoft.com/office/drawing/2014/main" id="{C256FF41-8D6B-B840-858A-882903A63D38}"/>
              </a:ext>
            </a:extLst>
          </p:cNvPr>
          <p:cNvSpPr>
            <a:spLocks noChangeArrowheads="1"/>
          </p:cNvSpPr>
          <p:nvPr/>
        </p:nvSpPr>
        <p:spPr bwMode="auto">
          <a:xfrm>
            <a:off x="4548188" y="519113"/>
            <a:ext cx="9429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32" name="Freeform 136">
            <a:extLst>
              <a:ext uri="{FF2B5EF4-FFF2-40B4-BE49-F238E27FC236}">
                <a16:creationId xmlns:a16="http://schemas.microsoft.com/office/drawing/2014/main" id="{F7C78B64-C405-6F41-8B34-429A66BC2CDA}"/>
              </a:ext>
            </a:extLst>
          </p:cNvPr>
          <p:cNvSpPr>
            <a:spLocks/>
          </p:cNvSpPr>
          <p:nvPr/>
        </p:nvSpPr>
        <p:spPr bwMode="auto">
          <a:xfrm>
            <a:off x="4941888" y="21558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33" name="AutoShape 137">
            <a:extLst>
              <a:ext uri="{FF2B5EF4-FFF2-40B4-BE49-F238E27FC236}">
                <a16:creationId xmlns:a16="http://schemas.microsoft.com/office/drawing/2014/main" id="{ED6506A8-90B7-BE4E-884B-E3BF0C15FF90}"/>
              </a:ext>
            </a:extLst>
          </p:cNvPr>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34" name="Rectangle 138">
            <a:extLst>
              <a:ext uri="{FF2B5EF4-FFF2-40B4-BE49-F238E27FC236}">
                <a16:creationId xmlns:a16="http://schemas.microsoft.com/office/drawing/2014/main" id="{6072B3CE-8F5D-A44E-B998-D9700D0BCD18}"/>
              </a:ext>
            </a:extLst>
          </p:cNvPr>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39" name="AutoShape 143">
            <a:extLst>
              <a:ext uri="{FF2B5EF4-FFF2-40B4-BE49-F238E27FC236}">
                <a16:creationId xmlns:a16="http://schemas.microsoft.com/office/drawing/2014/main" id="{AD82F75B-6689-8745-BDA7-67D33EF5B05E}"/>
              </a:ext>
            </a:extLst>
          </p:cNvPr>
          <p:cNvSpPr>
            <a:spLocks noChangeArrowheads="1"/>
          </p:cNvSpPr>
          <p:nvPr/>
        </p:nvSpPr>
        <p:spPr bwMode="auto">
          <a:xfrm>
            <a:off x="4224338" y="2068513"/>
            <a:ext cx="692150" cy="903287"/>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0" name="AutoShape 144">
            <a:extLst>
              <a:ext uri="{FF2B5EF4-FFF2-40B4-BE49-F238E27FC236}">
                <a16:creationId xmlns:a16="http://schemas.microsoft.com/office/drawing/2014/main" id="{B0BAFD53-6B3C-3F4D-BF4A-8A47C1647EF9}"/>
              </a:ext>
            </a:extLst>
          </p:cNvPr>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1" name="AutoShape 145">
            <a:extLst>
              <a:ext uri="{FF2B5EF4-FFF2-40B4-BE49-F238E27FC236}">
                <a16:creationId xmlns:a16="http://schemas.microsoft.com/office/drawing/2014/main" id="{3C83BF7A-18C0-F347-B3EE-C6990B870FC4}"/>
              </a:ext>
            </a:extLst>
          </p:cNvPr>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2" name="Rectangle 146">
            <a:extLst>
              <a:ext uri="{FF2B5EF4-FFF2-40B4-BE49-F238E27FC236}">
                <a16:creationId xmlns:a16="http://schemas.microsoft.com/office/drawing/2014/main" id="{151107F7-C543-4749-BE99-B1806254171E}"/>
              </a:ext>
            </a:extLst>
          </p:cNvPr>
          <p:cNvSpPr>
            <a:spLocks noChangeArrowheads="1"/>
          </p:cNvSpPr>
          <p:nvPr/>
        </p:nvSpPr>
        <p:spPr bwMode="auto">
          <a:xfrm>
            <a:off x="6548438" y="1443038"/>
            <a:ext cx="1001712" cy="1671637"/>
          </a:xfrm>
          <a:prstGeom prst="rect">
            <a:avLst/>
          </a:prstGeom>
          <a:solidFill>
            <a:schemeClr val="tx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3" name="AutoShape 147">
            <a:extLst>
              <a:ext uri="{FF2B5EF4-FFF2-40B4-BE49-F238E27FC236}">
                <a16:creationId xmlns:a16="http://schemas.microsoft.com/office/drawing/2014/main" id="{3549526F-0113-544B-B930-DB7E4C7BD30C}"/>
              </a:ext>
            </a:extLst>
          </p:cNvPr>
          <p:cNvSpPr>
            <a:spLocks noChangeArrowheads="1"/>
          </p:cNvSpPr>
          <p:nvPr/>
        </p:nvSpPr>
        <p:spPr bwMode="auto">
          <a:xfrm>
            <a:off x="6565900" y="1323975"/>
            <a:ext cx="749300" cy="10636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4" name="Rectangle 148">
            <a:extLst>
              <a:ext uri="{FF2B5EF4-FFF2-40B4-BE49-F238E27FC236}">
                <a16:creationId xmlns:a16="http://schemas.microsoft.com/office/drawing/2014/main" id="{A0BEF22E-387C-6648-9C31-47142DA26CF2}"/>
              </a:ext>
            </a:extLst>
          </p:cNvPr>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5" name="AutoShape 149">
            <a:extLst>
              <a:ext uri="{FF2B5EF4-FFF2-40B4-BE49-F238E27FC236}">
                <a16:creationId xmlns:a16="http://schemas.microsoft.com/office/drawing/2014/main" id="{BCC152AF-E63A-0C45-8669-AB5A9B908C97}"/>
              </a:ext>
            </a:extLst>
          </p:cNvPr>
          <p:cNvSpPr>
            <a:spLocks noChangeArrowheads="1"/>
          </p:cNvSpPr>
          <p:nvPr/>
        </p:nvSpPr>
        <p:spPr bwMode="auto">
          <a:xfrm>
            <a:off x="6610350" y="3254375"/>
            <a:ext cx="704850" cy="706438"/>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3846" name="Group 150">
            <a:extLst>
              <a:ext uri="{FF2B5EF4-FFF2-40B4-BE49-F238E27FC236}">
                <a16:creationId xmlns:a16="http://schemas.microsoft.com/office/drawing/2014/main" id="{18BC68D3-F9E9-6C43-B547-BBD9F3AF1BA7}"/>
              </a:ext>
            </a:extLst>
          </p:cNvPr>
          <p:cNvGrpSpPr>
            <a:grpSpLocks/>
          </p:cNvGrpSpPr>
          <p:nvPr/>
        </p:nvGrpSpPr>
        <p:grpSpPr bwMode="auto">
          <a:xfrm>
            <a:off x="6591300" y="4418013"/>
            <a:ext cx="952500" cy="527050"/>
            <a:chOff x="4152" y="2783"/>
            <a:chExt cx="600" cy="332"/>
          </a:xfrm>
        </p:grpSpPr>
        <p:sp>
          <p:nvSpPr>
            <p:cNvPr id="413847" name="AutoShape 151">
              <a:extLst>
                <a:ext uri="{FF2B5EF4-FFF2-40B4-BE49-F238E27FC236}">
                  <a16:creationId xmlns:a16="http://schemas.microsoft.com/office/drawing/2014/main" id="{A1D6D403-27F4-394D-90D3-CD7BBF084BEB}"/>
                </a:ext>
              </a:extLst>
            </p:cNvPr>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8" name="Rectangle 152">
              <a:extLst>
                <a:ext uri="{FF2B5EF4-FFF2-40B4-BE49-F238E27FC236}">
                  <a16:creationId xmlns:a16="http://schemas.microsoft.com/office/drawing/2014/main" id="{2B116AA0-5DC8-C54B-8A00-AF86B3178856}"/>
                </a:ext>
              </a:extLst>
            </p:cNvPr>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49" name="AutoShape 153">
              <a:extLst>
                <a:ext uri="{FF2B5EF4-FFF2-40B4-BE49-F238E27FC236}">
                  <a16:creationId xmlns:a16="http://schemas.microsoft.com/office/drawing/2014/main" id="{7FD44B4B-76EA-4D42-8520-8C8D5B39D26C}"/>
                </a:ext>
              </a:extLst>
            </p:cNvPr>
            <p:cNvSpPr>
              <a:spLocks noChangeArrowheads="1"/>
            </p:cNvSpPr>
            <p:nvPr/>
          </p:nvSpPr>
          <p:spPr bwMode="auto">
            <a:xfrm>
              <a:off x="4165" y="2799"/>
              <a:ext cx="436" cy="226"/>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3850" name="Freeform 154">
            <a:extLst>
              <a:ext uri="{FF2B5EF4-FFF2-40B4-BE49-F238E27FC236}">
                <a16:creationId xmlns:a16="http://schemas.microsoft.com/office/drawing/2014/main" id="{0127AB18-935E-6C4D-A910-F629F17A0788}"/>
              </a:ext>
            </a:extLst>
          </p:cNvPr>
          <p:cNvSpPr>
            <a:spLocks/>
          </p:cNvSpPr>
          <p:nvPr/>
        </p:nvSpPr>
        <p:spPr bwMode="auto">
          <a:xfrm>
            <a:off x="4827588" y="57880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51" name="AutoShape 155">
            <a:extLst>
              <a:ext uri="{FF2B5EF4-FFF2-40B4-BE49-F238E27FC236}">
                <a16:creationId xmlns:a16="http://schemas.microsoft.com/office/drawing/2014/main" id="{AA06466D-3B5D-2C4D-BA7C-5635519EFF99}"/>
              </a:ext>
            </a:extLst>
          </p:cNvPr>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52" name="Rectangle 156">
            <a:extLst>
              <a:ext uri="{FF2B5EF4-FFF2-40B4-BE49-F238E27FC236}">
                <a16:creationId xmlns:a16="http://schemas.microsoft.com/office/drawing/2014/main" id="{DE7F8831-82F0-F949-A60F-C3736E6CF500}"/>
              </a:ext>
            </a:extLst>
          </p:cNvPr>
          <p:cNvSpPr>
            <a:spLocks noChangeArrowheads="1"/>
          </p:cNvSpPr>
          <p:nvPr/>
        </p:nvSpPr>
        <p:spPr bwMode="auto">
          <a:xfrm>
            <a:off x="4913313" y="4203700"/>
            <a:ext cx="790575"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1000" b="1">
                <a:solidFill>
                  <a:srgbClr val="FFFF00"/>
                </a:solidFill>
                <a:effectLst/>
                <a:latin typeface="Times" pitchFamily="2" charset="0"/>
              </a:rPr>
              <a:t>(1500 B.C.)</a:t>
            </a:r>
          </a:p>
        </p:txBody>
      </p:sp>
      <p:sp>
        <p:nvSpPr>
          <p:cNvPr id="413853" name="Rectangle 157">
            <a:extLst>
              <a:ext uri="{FF2B5EF4-FFF2-40B4-BE49-F238E27FC236}">
                <a16:creationId xmlns:a16="http://schemas.microsoft.com/office/drawing/2014/main" id="{E4327EC8-1A70-B14A-9BB3-F132363A76FA}"/>
              </a:ext>
            </a:extLst>
          </p:cNvPr>
          <p:cNvSpPr>
            <a:spLocks noChangeArrowheads="1"/>
          </p:cNvSpPr>
          <p:nvPr/>
        </p:nvSpPr>
        <p:spPr bwMode="auto">
          <a:xfrm>
            <a:off x="7269163" y="4330700"/>
            <a:ext cx="727075"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1000" b="1">
                <a:solidFill>
                  <a:srgbClr val="FFFF00"/>
                </a:solidFill>
                <a:effectLst/>
                <a:latin typeface="Times" pitchFamily="2" charset="0"/>
              </a:rPr>
              <a:t>(500 B.C.)</a:t>
            </a:r>
          </a:p>
        </p:txBody>
      </p:sp>
      <p:sp>
        <p:nvSpPr>
          <p:cNvPr id="413854" name="Rectangle 158">
            <a:extLst>
              <a:ext uri="{FF2B5EF4-FFF2-40B4-BE49-F238E27FC236}">
                <a16:creationId xmlns:a16="http://schemas.microsoft.com/office/drawing/2014/main" id="{AF4B7E43-4FC2-F146-8EFD-5F84A876CDC9}"/>
              </a:ext>
            </a:extLst>
          </p:cNvPr>
          <p:cNvSpPr>
            <a:spLocks noChangeArrowheads="1"/>
          </p:cNvSpPr>
          <p:nvPr/>
        </p:nvSpPr>
        <p:spPr bwMode="auto">
          <a:xfrm>
            <a:off x="7262813" y="1219200"/>
            <a:ext cx="790575" cy="241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1000" b="1">
                <a:solidFill>
                  <a:srgbClr val="FFFF00"/>
                </a:solidFill>
                <a:effectLst/>
                <a:latin typeface="Times" pitchFamily="2" charset="0"/>
              </a:rPr>
              <a:t>(1000 B.C.)</a:t>
            </a:r>
          </a:p>
        </p:txBody>
      </p:sp>
      <p:sp>
        <p:nvSpPr>
          <p:cNvPr id="413862" name="Rectangle 166">
            <a:extLst>
              <a:ext uri="{FF2B5EF4-FFF2-40B4-BE49-F238E27FC236}">
                <a16:creationId xmlns:a16="http://schemas.microsoft.com/office/drawing/2014/main" id="{542E3446-572F-5449-B388-6DDC5F30AF3D}"/>
              </a:ext>
            </a:extLst>
          </p:cNvPr>
          <p:cNvSpPr>
            <a:spLocks noChangeArrowheads="1"/>
          </p:cNvSpPr>
          <p:nvPr/>
        </p:nvSpPr>
        <p:spPr bwMode="auto">
          <a:xfrm>
            <a:off x="4156075" y="2060575"/>
            <a:ext cx="8191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900" b="1">
                <a:solidFill>
                  <a:srgbClr val="000000"/>
                </a:solidFill>
                <a:effectLst/>
                <a:latin typeface="Chicago" charset="0"/>
              </a:rPr>
              <a:t>ABRAHAM</a:t>
            </a:r>
          </a:p>
        </p:txBody>
      </p:sp>
      <p:sp>
        <p:nvSpPr>
          <p:cNvPr id="413863" name="Freeform 167">
            <a:extLst>
              <a:ext uri="{FF2B5EF4-FFF2-40B4-BE49-F238E27FC236}">
                <a16:creationId xmlns:a16="http://schemas.microsoft.com/office/drawing/2014/main" id="{5A5177F8-BB3B-064D-8765-3964F15A8250}"/>
              </a:ext>
            </a:extLst>
          </p:cNvPr>
          <p:cNvSpPr>
            <a:spLocks/>
          </p:cNvSpPr>
          <p:nvPr/>
        </p:nvSpPr>
        <p:spPr bwMode="auto">
          <a:xfrm>
            <a:off x="4824413" y="35687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64" name="Rectangle 168">
            <a:extLst>
              <a:ext uri="{FF2B5EF4-FFF2-40B4-BE49-F238E27FC236}">
                <a16:creationId xmlns:a16="http://schemas.microsoft.com/office/drawing/2014/main" id="{C741CD0F-8010-634D-A4DB-EDD7610897D8}"/>
              </a:ext>
            </a:extLst>
          </p:cNvPr>
          <p:cNvSpPr>
            <a:spLocks noChangeArrowheads="1"/>
          </p:cNvSpPr>
          <p:nvPr/>
        </p:nvSpPr>
        <p:spPr bwMode="auto">
          <a:xfrm>
            <a:off x="4405313" y="3898900"/>
            <a:ext cx="304800" cy="1143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65" name="Freeform 169">
            <a:extLst>
              <a:ext uri="{FF2B5EF4-FFF2-40B4-BE49-F238E27FC236}">
                <a16:creationId xmlns:a16="http://schemas.microsoft.com/office/drawing/2014/main" id="{FB77FF0F-B802-554A-9D86-7BB9F25C34EC}"/>
              </a:ext>
            </a:extLst>
          </p:cNvPr>
          <p:cNvSpPr>
            <a:spLocks/>
          </p:cNvSpPr>
          <p:nvPr/>
        </p:nvSpPr>
        <p:spPr bwMode="auto">
          <a:xfrm>
            <a:off x="4819650" y="3529013"/>
            <a:ext cx="234950" cy="120650"/>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66" name="AutoShape 170">
            <a:extLst>
              <a:ext uri="{FF2B5EF4-FFF2-40B4-BE49-F238E27FC236}">
                <a16:creationId xmlns:a16="http://schemas.microsoft.com/office/drawing/2014/main" id="{E316095D-AAE6-AE4A-A606-6BC669D7F0C4}"/>
              </a:ext>
            </a:extLst>
          </p:cNvPr>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67" name="Rectangle 171">
            <a:extLst>
              <a:ext uri="{FF2B5EF4-FFF2-40B4-BE49-F238E27FC236}">
                <a16:creationId xmlns:a16="http://schemas.microsoft.com/office/drawing/2014/main" id="{9159EEB4-03E4-A444-9CC2-4C8D1564BC8C}"/>
              </a:ext>
            </a:extLst>
          </p:cNvPr>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68" name="Rectangle 172">
            <a:extLst>
              <a:ext uri="{FF2B5EF4-FFF2-40B4-BE49-F238E27FC236}">
                <a16:creationId xmlns:a16="http://schemas.microsoft.com/office/drawing/2014/main" id="{286188A5-3B20-C24A-B983-9C36CC971D58}"/>
              </a:ext>
            </a:extLst>
          </p:cNvPr>
          <p:cNvSpPr>
            <a:spLocks noChangeArrowheads="1"/>
          </p:cNvSpPr>
          <p:nvPr/>
        </p:nvSpPr>
        <p:spPr bwMode="auto">
          <a:xfrm>
            <a:off x="4354513" y="3849688"/>
            <a:ext cx="514350" cy="190500"/>
          </a:xfrm>
          <a:prstGeom prst="rect">
            <a:avLst/>
          </a:prstGeom>
          <a:solidFill>
            <a:schemeClr val="tx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69" name="AutoShape 173">
            <a:extLst>
              <a:ext uri="{FF2B5EF4-FFF2-40B4-BE49-F238E27FC236}">
                <a16:creationId xmlns:a16="http://schemas.microsoft.com/office/drawing/2014/main" id="{900AFE7C-6BD6-4F47-9F79-131139ABD3B2}"/>
              </a:ext>
            </a:extLst>
          </p:cNvPr>
          <p:cNvSpPr>
            <a:spLocks noChangeArrowheads="1"/>
          </p:cNvSpPr>
          <p:nvPr/>
        </p:nvSpPr>
        <p:spPr bwMode="auto">
          <a:xfrm>
            <a:off x="4260850" y="3475038"/>
            <a:ext cx="692150" cy="290512"/>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0" name="Rectangle 174">
            <a:extLst>
              <a:ext uri="{FF2B5EF4-FFF2-40B4-BE49-F238E27FC236}">
                <a16:creationId xmlns:a16="http://schemas.microsoft.com/office/drawing/2014/main" id="{8147B8D6-6520-7444-BC26-95C95413CE81}"/>
              </a:ext>
            </a:extLst>
          </p:cNvPr>
          <p:cNvSpPr>
            <a:spLocks noChangeArrowheads="1"/>
          </p:cNvSpPr>
          <p:nvPr/>
        </p:nvSpPr>
        <p:spPr bwMode="auto">
          <a:xfrm>
            <a:off x="4276725" y="3416300"/>
            <a:ext cx="590550" cy="231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900" b="1">
                <a:solidFill>
                  <a:srgbClr val="000000"/>
                </a:solidFill>
                <a:effectLst/>
                <a:latin typeface="Chicago" charset="0"/>
              </a:rPr>
              <a:t>YUSUF</a:t>
            </a:r>
          </a:p>
        </p:txBody>
      </p:sp>
      <p:sp>
        <p:nvSpPr>
          <p:cNvPr id="413872" name="Line 176">
            <a:extLst>
              <a:ext uri="{FF2B5EF4-FFF2-40B4-BE49-F238E27FC236}">
                <a16:creationId xmlns:a16="http://schemas.microsoft.com/office/drawing/2014/main" id="{24BE73B0-CC27-B047-B5F7-53802BF169B0}"/>
              </a:ext>
            </a:extLst>
          </p:cNvPr>
          <p:cNvSpPr>
            <a:spLocks noChangeShapeType="1"/>
          </p:cNvSpPr>
          <p:nvPr/>
        </p:nvSpPr>
        <p:spPr bwMode="auto">
          <a:xfrm>
            <a:off x="6627813" y="17843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3" name="Line 177">
            <a:extLst>
              <a:ext uri="{FF2B5EF4-FFF2-40B4-BE49-F238E27FC236}">
                <a16:creationId xmlns:a16="http://schemas.microsoft.com/office/drawing/2014/main" id="{B99C879B-43A0-FC43-9A0B-029E12876655}"/>
              </a:ext>
            </a:extLst>
          </p:cNvPr>
          <p:cNvSpPr>
            <a:spLocks noChangeShapeType="1"/>
          </p:cNvSpPr>
          <p:nvPr/>
        </p:nvSpPr>
        <p:spPr bwMode="auto">
          <a:xfrm>
            <a:off x="6615113" y="2482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4" name="Line 178">
            <a:extLst>
              <a:ext uri="{FF2B5EF4-FFF2-40B4-BE49-F238E27FC236}">
                <a16:creationId xmlns:a16="http://schemas.microsoft.com/office/drawing/2014/main" id="{045C227C-AEF6-C54F-BEB0-A65A852A71E7}"/>
              </a:ext>
            </a:extLst>
          </p:cNvPr>
          <p:cNvSpPr>
            <a:spLocks noChangeShapeType="1"/>
          </p:cNvSpPr>
          <p:nvPr/>
        </p:nvSpPr>
        <p:spPr bwMode="auto">
          <a:xfrm>
            <a:off x="6615113" y="26606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5" name="Line 179">
            <a:extLst>
              <a:ext uri="{FF2B5EF4-FFF2-40B4-BE49-F238E27FC236}">
                <a16:creationId xmlns:a16="http://schemas.microsoft.com/office/drawing/2014/main" id="{FF50D225-886D-594C-BD59-EEB05D1CA10F}"/>
              </a:ext>
            </a:extLst>
          </p:cNvPr>
          <p:cNvSpPr>
            <a:spLocks noChangeShapeType="1"/>
          </p:cNvSpPr>
          <p:nvPr/>
        </p:nvSpPr>
        <p:spPr bwMode="auto">
          <a:xfrm>
            <a:off x="6627813" y="28384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6" name="Line 180">
            <a:extLst>
              <a:ext uri="{FF2B5EF4-FFF2-40B4-BE49-F238E27FC236}">
                <a16:creationId xmlns:a16="http://schemas.microsoft.com/office/drawing/2014/main" id="{24F0C1BD-78CF-034E-B444-CA92965AD162}"/>
              </a:ext>
            </a:extLst>
          </p:cNvPr>
          <p:cNvSpPr>
            <a:spLocks noChangeShapeType="1"/>
          </p:cNvSpPr>
          <p:nvPr/>
        </p:nvSpPr>
        <p:spPr bwMode="auto">
          <a:xfrm>
            <a:off x="6621463" y="30162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7" name="Line 181">
            <a:extLst>
              <a:ext uri="{FF2B5EF4-FFF2-40B4-BE49-F238E27FC236}">
                <a16:creationId xmlns:a16="http://schemas.microsoft.com/office/drawing/2014/main" id="{8A79F86D-237F-1746-B861-A1267FDD706F}"/>
              </a:ext>
            </a:extLst>
          </p:cNvPr>
          <p:cNvSpPr>
            <a:spLocks noChangeShapeType="1"/>
          </p:cNvSpPr>
          <p:nvPr/>
        </p:nvSpPr>
        <p:spPr bwMode="auto">
          <a:xfrm>
            <a:off x="7083425" y="1866900"/>
            <a:ext cx="0" cy="11811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8" name="Line 182">
            <a:extLst>
              <a:ext uri="{FF2B5EF4-FFF2-40B4-BE49-F238E27FC236}">
                <a16:creationId xmlns:a16="http://schemas.microsoft.com/office/drawing/2014/main" id="{0280639C-4CA8-8344-B52F-9C962244F263}"/>
              </a:ext>
            </a:extLst>
          </p:cNvPr>
          <p:cNvSpPr>
            <a:spLocks noChangeShapeType="1"/>
          </p:cNvSpPr>
          <p:nvPr/>
        </p:nvSpPr>
        <p:spPr bwMode="auto">
          <a:xfrm>
            <a:off x="6621463" y="2139950"/>
            <a:ext cx="8763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79" name="Line 183">
            <a:extLst>
              <a:ext uri="{FF2B5EF4-FFF2-40B4-BE49-F238E27FC236}">
                <a16:creationId xmlns:a16="http://schemas.microsoft.com/office/drawing/2014/main" id="{286B6649-E22E-8947-AC46-08D1BA370551}"/>
              </a:ext>
            </a:extLst>
          </p:cNvPr>
          <p:cNvSpPr>
            <a:spLocks noChangeShapeType="1"/>
          </p:cNvSpPr>
          <p:nvPr/>
        </p:nvSpPr>
        <p:spPr bwMode="auto">
          <a:xfrm>
            <a:off x="6627813" y="2305050"/>
            <a:ext cx="876300" cy="127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80" name="Line 184">
            <a:extLst>
              <a:ext uri="{FF2B5EF4-FFF2-40B4-BE49-F238E27FC236}">
                <a16:creationId xmlns:a16="http://schemas.microsoft.com/office/drawing/2014/main" id="{3149028F-17CE-354A-8954-3FE81D683AA8}"/>
              </a:ext>
            </a:extLst>
          </p:cNvPr>
          <p:cNvSpPr>
            <a:spLocks noChangeShapeType="1"/>
          </p:cNvSpPr>
          <p:nvPr/>
        </p:nvSpPr>
        <p:spPr bwMode="auto">
          <a:xfrm flipV="1">
            <a:off x="6627813" y="1962150"/>
            <a:ext cx="873125"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81" name="Line 185">
            <a:extLst>
              <a:ext uri="{FF2B5EF4-FFF2-40B4-BE49-F238E27FC236}">
                <a16:creationId xmlns:a16="http://schemas.microsoft.com/office/drawing/2014/main" id="{12371511-56FC-2742-A6AC-D80D4B4719B8}"/>
              </a:ext>
            </a:extLst>
          </p:cNvPr>
          <p:cNvSpPr>
            <a:spLocks noChangeShapeType="1"/>
          </p:cNvSpPr>
          <p:nvPr/>
        </p:nvSpPr>
        <p:spPr bwMode="auto">
          <a:xfrm>
            <a:off x="7088188" y="1684338"/>
            <a:ext cx="3175" cy="56197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83" name="Line 187">
            <a:extLst>
              <a:ext uri="{FF2B5EF4-FFF2-40B4-BE49-F238E27FC236}">
                <a16:creationId xmlns:a16="http://schemas.microsoft.com/office/drawing/2014/main" id="{9562CB04-3FF9-304E-9088-D4BB98658D37}"/>
              </a:ext>
            </a:extLst>
          </p:cNvPr>
          <p:cNvSpPr>
            <a:spLocks noChangeShapeType="1"/>
          </p:cNvSpPr>
          <p:nvPr/>
        </p:nvSpPr>
        <p:spPr bwMode="auto">
          <a:xfrm>
            <a:off x="6659563" y="38703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84" name="Rectangle 188">
            <a:extLst>
              <a:ext uri="{FF2B5EF4-FFF2-40B4-BE49-F238E27FC236}">
                <a16:creationId xmlns:a16="http://schemas.microsoft.com/office/drawing/2014/main" id="{B40BAA4A-3A39-204B-AF88-784084C5EE9C}"/>
              </a:ext>
            </a:extLst>
          </p:cNvPr>
          <p:cNvSpPr>
            <a:spLocks noChangeArrowheads="1"/>
          </p:cNvSpPr>
          <p:nvPr/>
        </p:nvSpPr>
        <p:spPr bwMode="auto">
          <a:xfrm>
            <a:off x="6550025" y="3425825"/>
            <a:ext cx="1085850" cy="23177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900" b="1">
                <a:solidFill>
                  <a:srgbClr val="000000"/>
                </a:solidFill>
                <a:effectLst/>
                <a:latin typeface="Chicago" charset="0"/>
              </a:rPr>
              <a:t>PEMBUANGAN</a:t>
            </a:r>
          </a:p>
        </p:txBody>
      </p:sp>
      <p:sp>
        <p:nvSpPr>
          <p:cNvPr id="413888" name="Rectangle 192">
            <a:extLst>
              <a:ext uri="{FF2B5EF4-FFF2-40B4-BE49-F238E27FC236}">
                <a16:creationId xmlns:a16="http://schemas.microsoft.com/office/drawing/2014/main" id="{043EA6B7-E02A-DD42-ADE3-0E7FFA03AFE0}"/>
              </a:ext>
            </a:extLst>
          </p:cNvPr>
          <p:cNvSpPr>
            <a:spLocks noChangeArrowheads="1"/>
          </p:cNvSpPr>
          <p:nvPr/>
        </p:nvSpPr>
        <p:spPr bwMode="auto">
          <a:xfrm>
            <a:off x="6599238" y="4394200"/>
            <a:ext cx="685800" cy="231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900" b="1">
                <a:solidFill>
                  <a:srgbClr val="000000"/>
                </a:solidFill>
                <a:effectLst/>
                <a:latin typeface="Chicago" charset="0"/>
              </a:rPr>
              <a:t>SENYAP</a:t>
            </a:r>
          </a:p>
        </p:txBody>
      </p:sp>
      <p:sp>
        <p:nvSpPr>
          <p:cNvPr id="413890" name="Line 194">
            <a:extLst>
              <a:ext uri="{FF2B5EF4-FFF2-40B4-BE49-F238E27FC236}">
                <a16:creationId xmlns:a16="http://schemas.microsoft.com/office/drawing/2014/main" id="{44D474AA-83AB-3348-917D-3F55FF2A9CCB}"/>
              </a:ext>
            </a:extLst>
          </p:cNvPr>
          <p:cNvSpPr>
            <a:spLocks noChangeShapeType="1"/>
          </p:cNvSpPr>
          <p:nvPr/>
        </p:nvSpPr>
        <p:spPr bwMode="auto">
          <a:xfrm>
            <a:off x="6630988" y="1593850"/>
            <a:ext cx="876300" cy="127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91" name="Line 195">
            <a:extLst>
              <a:ext uri="{FF2B5EF4-FFF2-40B4-BE49-F238E27FC236}">
                <a16:creationId xmlns:a16="http://schemas.microsoft.com/office/drawing/2014/main" id="{C4E3B7EA-0167-8143-8561-9295E1DE06E1}"/>
              </a:ext>
            </a:extLst>
          </p:cNvPr>
          <p:cNvSpPr>
            <a:spLocks noChangeShapeType="1"/>
          </p:cNvSpPr>
          <p:nvPr/>
        </p:nvSpPr>
        <p:spPr bwMode="auto">
          <a:xfrm>
            <a:off x="4308475" y="380047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92" name="Line 196">
            <a:extLst>
              <a:ext uri="{FF2B5EF4-FFF2-40B4-BE49-F238E27FC236}">
                <a16:creationId xmlns:a16="http://schemas.microsoft.com/office/drawing/2014/main" id="{1B6C8A63-952C-9E49-8273-9051DE596047}"/>
              </a:ext>
            </a:extLst>
          </p:cNvPr>
          <p:cNvSpPr>
            <a:spLocks noChangeShapeType="1"/>
          </p:cNvSpPr>
          <p:nvPr/>
        </p:nvSpPr>
        <p:spPr bwMode="auto">
          <a:xfrm>
            <a:off x="4298950" y="4011613"/>
            <a:ext cx="838200" cy="476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93" name="Rectangle 197">
            <a:extLst>
              <a:ext uri="{FF2B5EF4-FFF2-40B4-BE49-F238E27FC236}">
                <a16:creationId xmlns:a16="http://schemas.microsoft.com/office/drawing/2014/main" id="{9FEE992C-4A94-F64C-AFF2-597A07522CF0}"/>
              </a:ext>
            </a:extLst>
          </p:cNvPr>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94" name="AutoShape 198">
            <a:extLst>
              <a:ext uri="{FF2B5EF4-FFF2-40B4-BE49-F238E27FC236}">
                <a16:creationId xmlns:a16="http://schemas.microsoft.com/office/drawing/2014/main" id="{47CA96FF-3652-534A-A558-06991A967042}"/>
              </a:ext>
            </a:extLst>
          </p:cNvPr>
          <p:cNvSpPr>
            <a:spLocks noChangeArrowheads="1"/>
          </p:cNvSpPr>
          <p:nvPr/>
        </p:nvSpPr>
        <p:spPr bwMode="auto">
          <a:xfrm>
            <a:off x="6621463" y="5154613"/>
            <a:ext cx="647700" cy="363537"/>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95" name="Rectangle 199">
            <a:extLst>
              <a:ext uri="{FF2B5EF4-FFF2-40B4-BE49-F238E27FC236}">
                <a16:creationId xmlns:a16="http://schemas.microsoft.com/office/drawing/2014/main" id="{B7CAE072-B1E3-4F49-9B22-42B05995CF67}"/>
              </a:ext>
            </a:extLst>
          </p:cNvPr>
          <p:cNvSpPr>
            <a:spLocks noChangeArrowheads="1"/>
          </p:cNvSpPr>
          <p:nvPr/>
        </p:nvSpPr>
        <p:spPr bwMode="auto">
          <a:xfrm>
            <a:off x="6610350" y="5102225"/>
            <a:ext cx="71437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1200" b="1">
                <a:solidFill>
                  <a:srgbClr val="000000"/>
                </a:solidFill>
                <a:effectLst/>
                <a:latin typeface="Chicago" charset="0"/>
              </a:rPr>
              <a:t>YESUS</a:t>
            </a:r>
          </a:p>
        </p:txBody>
      </p:sp>
      <p:sp>
        <p:nvSpPr>
          <p:cNvPr id="413896" name="Line 200">
            <a:extLst>
              <a:ext uri="{FF2B5EF4-FFF2-40B4-BE49-F238E27FC236}">
                <a16:creationId xmlns:a16="http://schemas.microsoft.com/office/drawing/2014/main" id="{26603558-9AED-B64E-BCB9-2E93A67B47DE}"/>
              </a:ext>
            </a:extLst>
          </p:cNvPr>
          <p:cNvSpPr>
            <a:spLocks noChangeShapeType="1"/>
          </p:cNvSpPr>
          <p:nvPr/>
        </p:nvSpPr>
        <p:spPr bwMode="auto">
          <a:xfrm>
            <a:off x="6651625" y="54419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899" name="Line 203">
            <a:extLst>
              <a:ext uri="{FF2B5EF4-FFF2-40B4-BE49-F238E27FC236}">
                <a16:creationId xmlns:a16="http://schemas.microsoft.com/office/drawing/2014/main" id="{876F4728-7CD9-4446-B802-1BE05220E22B}"/>
              </a:ext>
            </a:extLst>
          </p:cNvPr>
          <p:cNvSpPr>
            <a:spLocks noChangeShapeType="1"/>
          </p:cNvSpPr>
          <p:nvPr/>
        </p:nvSpPr>
        <p:spPr bwMode="auto">
          <a:xfrm>
            <a:off x="6669088" y="58801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0" name="Line 204">
            <a:extLst>
              <a:ext uri="{FF2B5EF4-FFF2-40B4-BE49-F238E27FC236}">
                <a16:creationId xmlns:a16="http://schemas.microsoft.com/office/drawing/2014/main" id="{2274A4A4-EB3D-454B-9E84-A2B94DB9AE86}"/>
              </a:ext>
            </a:extLst>
          </p:cNvPr>
          <p:cNvSpPr>
            <a:spLocks noChangeShapeType="1"/>
          </p:cNvSpPr>
          <p:nvPr/>
        </p:nvSpPr>
        <p:spPr bwMode="auto">
          <a:xfrm>
            <a:off x="6659563" y="61563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1" name="Line 205">
            <a:extLst>
              <a:ext uri="{FF2B5EF4-FFF2-40B4-BE49-F238E27FC236}">
                <a16:creationId xmlns:a16="http://schemas.microsoft.com/office/drawing/2014/main" id="{CDF7E57B-6DA4-4B4F-A27E-B17C15C06C8F}"/>
              </a:ext>
            </a:extLst>
          </p:cNvPr>
          <p:cNvSpPr>
            <a:spLocks noChangeShapeType="1"/>
          </p:cNvSpPr>
          <p:nvPr/>
        </p:nvSpPr>
        <p:spPr bwMode="auto">
          <a:xfrm flipV="1">
            <a:off x="6659563" y="62992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2" name="AutoShape 206">
            <a:extLst>
              <a:ext uri="{FF2B5EF4-FFF2-40B4-BE49-F238E27FC236}">
                <a16:creationId xmlns:a16="http://schemas.microsoft.com/office/drawing/2014/main" id="{A3998405-A481-5545-A0B9-DFA7F08B6740}"/>
              </a:ext>
            </a:extLst>
          </p:cNvPr>
          <p:cNvSpPr>
            <a:spLocks noChangeArrowheads="1"/>
          </p:cNvSpPr>
          <p:nvPr/>
        </p:nvSpPr>
        <p:spPr bwMode="auto">
          <a:xfrm>
            <a:off x="6488113" y="581025"/>
            <a:ext cx="836612" cy="265113"/>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3" name="Rectangle 207">
            <a:extLst>
              <a:ext uri="{FF2B5EF4-FFF2-40B4-BE49-F238E27FC236}">
                <a16:creationId xmlns:a16="http://schemas.microsoft.com/office/drawing/2014/main" id="{04C1A085-6F28-9D4F-BC95-A1F7D9F9CD71}"/>
              </a:ext>
            </a:extLst>
          </p:cNvPr>
          <p:cNvSpPr>
            <a:spLocks noChangeArrowheads="1"/>
          </p:cNvSpPr>
          <p:nvPr/>
        </p:nvSpPr>
        <p:spPr bwMode="auto">
          <a:xfrm>
            <a:off x="6484938" y="741363"/>
            <a:ext cx="1060450" cy="44291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4" name="AutoShape 208">
            <a:extLst>
              <a:ext uri="{FF2B5EF4-FFF2-40B4-BE49-F238E27FC236}">
                <a16:creationId xmlns:a16="http://schemas.microsoft.com/office/drawing/2014/main" id="{13D7540B-AF6A-6F4C-BBC5-82F49F3A6C7C}"/>
              </a:ext>
            </a:extLst>
          </p:cNvPr>
          <p:cNvSpPr>
            <a:spLocks noChangeArrowheads="1"/>
          </p:cNvSpPr>
          <p:nvPr/>
        </p:nvSpPr>
        <p:spPr bwMode="auto">
          <a:xfrm>
            <a:off x="6507163" y="647700"/>
            <a:ext cx="798512" cy="25082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5" name="Rectangle 209">
            <a:extLst>
              <a:ext uri="{FF2B5EF4-FFF2-40B4-BE49-F238E27FC236}">
                <a16:creationId xmlns:a16="http://schemas.microsoft.com/office/drawing/2014/main" id="{2CB98FCF-7F26-BC43-B6A5-CEF5257B6DAC}"/>
              </a:ext>
            </a:extLst>
          </p:cNvPr>
          <p:cNvSpPr>
            <a:spLocks noChangeArrowheads="1"/>
          </p:cNvSpPr>
          <p:nvPr/>
        </p:nvSpPr>
        <p:spPr bwMode="auto">
          <a:xfrm>
            <a:off x="6453188" y="576263"/>
            <a:ext cx="993775" cy="22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900" b="1">
                <a:solidFill>
                  <a:srgbClr val="000000"/>
                </a:solidFill>
                <a:effectLst/>
                <a:latin typeface="Chicago" charset="0"/>
              </a:rPr>
              <a:t>ANARKI</a:t>
            </a:r>
          </a:p>
        </p:txBody>
      </p:sp>
      <p:sp>
        <p:nvSpPr>
          <p:cNvPr id="413906" name="Line 210">
            <a:extLst>
              <a:ext uri="{FF2B5EF4-FFF2-40B4-BE49-F238E27FC236}">
                <a16:creationId xmlns:a16="http://schemas.microsoft.com/office/drawing/2014/main" id="{F31632D3-5CC8-9848-B565-5B6CFCECED07}"/>
              </a:ext>
            </a:extLst>
          </p:cNvPr>
          <p:cNvSpPr>
            <a:spLocks noChangeShapeType="1"/>
          </p:cNvSpPr>
          <p:nvPr/>
        </p:nvSpPr>
        <p:spPr bwMode="auto">
          <a:xfrm>
            <a:off x="6478588" y="1087438"/>
            <a:ext cx="1016000" cy="3016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7" name="Line 211">
            <a:extLst>
              <a:ext uri="{FF2B5EF4-FFF2-40B4-BE49-F238E27FC236}">
                <a16:creationId xmlns:a16="http://schemas.microsoft.com/office/drawing/2014/main" id="{BB6B4011-9C2E-2C4A-BDD8-543A3FA39337}"/>
              </a:ext>
            </a:extLst>
          </p:cNvPr>
          <p:cNvSpPr>
            <a:spLocks noChangeShapeType="1"/>
          </p:cNvSpPr>
          <p:nvPr/>
        </p:nvSpPr>
        <p:spPr bwMode="auto">
          <a:xfrm>
            <a:off x="6524625" y="914400"/>
            <a:ext cx="969963" cy="142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08" name="Rectangle 212">
            <a:extLst>
              <a:ext uri="{FF2B5EF4-FFF2-40B4-BE49-F238E27FC236}">
                <a16:creationId xmlns:a16="http://schemas.microsoft.com/office/drawing/2014/main" id="{EE8EE37C-458C-B948-8867-3ECFAB10FADB}"/>
              </a:ext>
            </a:extLst>
          </p:cNvPr>
          <p:cNvSpPr>
            <a:spLocks noChangeArrowheads="1"/>
          </p:cNvSpPr>
          <p:nvPr/>
        </p:nvSpPr>
        <p:spPr bwMode="auto">
          <a:xfrm>
            <a:off x="6580188" y="1266825"/>
            <a:ext cx="830262" cy="225425"/>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900" b="1">
                <a:solidFill>
                  <a:srgbClr val="000000"/>
                </a:solidFill>
                <a:effectLst/>
                <a:latin typeface="Chicago" charset="0"/>
              </a:rPr>
              <a:t>K’RAJAAN</a:t>
            </a:r>
          </a:p>
        </p:txBody>
      </p:sp>
      <p:sp>
        <p:nvSpPr>
          <p:cNvPr id="413909" name="Rectangle 213">
            <a:extLst>
              <a:ext uri="{FF2B5EF4-FFF2-40B4-BE49-F238E27FC236}">
                <a16:creationId xmlns:a16="http://schemas.microsoft.com/office/drawing/2014/main" id="{DECF1157-BDBE-494D-9338-79EA530BCDD3}"/>
              </a:ext>
            </a:extLst>
          </p:cNvPr>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0" name="AutoShape 214">
            <a:extLst>
              <a:ext uri="{FF2B5EF4-FFF2-40B4-BE49-F238E27FC236}">
                <a16:creationId xmlns:a16="http://schemas.microsoft.com/office/drawing/2014/main" id="{797A647F-73D6-E14A-B63D-B6C8A8F879A3}"/>
              </a:ext>
            </a:extLst>
          </p:cNvPr>
          <p:cNvSpPr>
            <a:spLocks noChangeArrowheads="1"/>
          </p:cNvSpPr>
          <p:nvPr/>
        </p:nvSpPr>
        <p:spPr bwMode="auto">
          <a:xfrm>
            <a:off x="4265613" y="5700713"/>
            <a:ext cx="701675" cy="333375"/>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1" name="Rectangle 215">
            <a:extLst>
              <a:ext uri="{FF2B5EF4-FFF2-40B4-BE49-F238E27FC236}">
                <a16:creationId xmlns:a16="http://schemas.microsoft.com/office/drawing/2014/main" id="{6AF1A974-B859-984F-AE6B-7CDA1A6167CF}"/>
              </a:ext>
            </a:extLst>
          </p:cNvPr>
          <p:cNvSpPr>
            <a:spLocks noChangeArrowheads="1"/>
          </p:cNvSpPr>
          <p:nvPr/>
        </p:nvSpPr>
        <p:spPr bwMode="auto">
          <a:xfrm>
            <a:off x="4281488" y="5635625"/>
            <a:ext cx="7016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900" b="1">
                <a:solidFill>
                  <a:srgbClr val="000000"/>
                </a:solidFill>
                <a:effectLst/>
                <a:latin typeface="Chicago" charset="0"/>
              </a:rPr>
              <a:t>YOSUA</a:t>
            </a:r>
          </a:p>
        </p:txBody>
      </p:sp>
      <p:sp>
        <p:nvSpPr>
          <p:cNvPr id="413912" name="Line 216">
            <a:extLst>
              <a:ext uri="{FF2B5EF4-FFF2-40B4-BE49-F238E27FC236}">
                <a16:creationId xmlns:a16="http://schemas.microsoft.com/office/drawing/2014/main" id="{15336B8B-5830-9D45-8B90-5D656E6660A7}"/>
              </a:ext>
            </a:extLst>
          </p:cNvPr>
          <p:cNvSpPr>
            <a:spLocks noChangeShapeType="1"/>
          </p:cNvSpPr>
          <p:nvPr/>
        </p:nvSpPr>
        <p:spPr bwMode="auto">
          <a:xfrm>
            <a:off x="4302125" y="604520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3" name="Line 217">
            <a:extLst>
              <a:ext uri="{FF2B5EF4-FFF2-40B4-BE49-F238E27FC236}">
                <a16:creationId xmlns:a16="http://schemas.microsoft.com/office/drawing/2014/main" id="{7002DD1F-0418-7140-8FB2-55DD92991458}"/>
              </a:ext>
            </a:extLst>
          </p:cNvPr>
          <p:cNvSpPr>
            <a:spLocks noChangeShapeType="1"/>
          </p:cNvSpPr>
          <p:nvPr/>
        </p:nvSpPr>
        <p:spPr bwMode="auto">
          <a:xfrm>
            <a:off x="4305300" y="6230938"/>
            <a:ext cx="838200" cy="1111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4" name="Rectangle 218">
            <a:extLst>
              <a:ext uri="{FF2B5EF4-FFF2-40B4-BE49-F238E27FC236}">
                <a16:creationId xmlns:a16="http://schemas.microsoft.com/office/drawing/2014/main" id="{1786EF7B-919B-9444-BBFC-DC70F4E8A0AD}"/>
              </a:ext>
            </a:extLst>
          </p:cNvPr>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5" name="AutoShape 219">
            <a:extLst>
              <a:ext uri="{FF2B5EF4-FFF2-40B4-BE49-F238E27FC236}">
                <a16:creationId xmlns:a16="http://schemas.microsoft.com/office/drawing/2014/main" id="{9725DBD1-3F61-4F48-AFA0-2F88A094BE8F}"/>
              </a:ext>
            </a:extLst>
          </p:cNvPr>
          <p:cNvSpPr>
            <a:spLocks noChangeArrowheads="1"/>
          </p:cNvSpPr>
          <p:nvPr/>
        </p:nvSpPr>
        <p:spPr bwMode="auto">
          <a:xfrm>
            <a:off x="4248150" y="4295775"/>
            <a:ext cx="704850" cy="336550"/>
          </a:xfrm>
          <a:prstGeom prst="roundRect">
            <a:avLst>
              <a:gd name="adj" fmla="val 16667"/>
            </a:avLst>
          </a:prstGeom>
          <a:solidFill>
            <a:schemeClr val="tx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6" name="Rectangle 220">
            <a:extLst>
              <a:ext uri="{FF2B5EF4-FFF2-40B4-BE49-F238E27FC236}">
                <a16:creationId xmlns:a16="http://schemas.microsoft.com/office/drawing/2014/main" id="{F459E567-3AF0-9349-BA33-54AD080B7996}"/>
              </a:ext>
            </a:extLst>
          </p:cNvPr>
          <p:cNvSpPr>
            <a:spLocks noChangeArrowheads="1"/>
          </p:cNvSpPr>
          <p:nvPr/>
        </p:nvSpPr>
        <p:spPr bwMode="auto">
          <a:xfrm>
            <a:off x="4318000" y="4257675"/>
            <a:ext cx="5524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900" b="1">
                <a:solidFill>
                  <a:srgbClr val="000000"/>
                </a:solidFill>
                <a:effectLst/>
                <a:latin typeface="Chicago" charset="0"/>
              </a:rPr>
              <a:t>MUSA</a:t>
            </a:r>
          </a:p>
        </p:txBody>
      </p:sp>
      <p:sp>
        <p:nvSpPr>
          <p:cNvPr id="413917" name="Line 221">
            <a:extLst>
              <a:ext uri="{FF2B5EF4-FFF2-40B4-BE49-F238E27FC236}">
                <a16:creationId xmlns:a16="http://schemas.microsoft.com/office/drawing/2014/main" id="{C50D0A65-37FC-3740-A9A6-D123C1A529AE}"/>
              </a:ext>
            </a:extLst>
          </p:cNvPr>
          <p:cNvSpPr>
            <a:spLocks noChangeShapeType="1"/>
          </p:cNvSpPr>
          <p:nvPr/>
        </p:nvSpPr>
        <p:spPr bwMode="auto">
          <a:xfrm flipV="1">
            <a:off x="4270375" y="4579938"/>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8" name="Line 222">
            <a:extLst>
              <a:ext uri="{FF2B5EF4-FFF2-40B4-BE49-F238E27FC236}">
                <a16:creationId xmlns:a16="http://schemas.microsoft.com/office/drawing/2014/main" id="{59BA8973-2B10-0D46-90E4-9C0A7F002057}"/>
              </a:ext>
            </a:extLst>
          </p:cNvPr>
          <p:cNvSpPr>
            <a:spLocks noChangeShapeType="1"/>
          </p:cNvSpPr>
          <p:nvPr/>
        </p:nvSpPr>
        <p:spPr bwMode="auto">
          <a:xfrm>
            <a:off x="4279900" y="47688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19" name="Line 223">
            <a:extLst>
              <a:ext uri="{FF2B5EF4-FFF2-40B4-BE49-F238E27FC236}">
                <a16:creationId xmlns:a16="http://schemas.microsoft.com/office/drawing/2014/main" id="{8DA8029E-D2D1-A149-ACF5-EB474CF3DCB0}"/>
              </a:ext>
            </a:extLst>
          </p:cNvPr>
          <p:cNvSpPr>
            <a:spLocks noChangeShapeType="1"/>
          </p:cNvSpPr>
          <p:nvPr/>
        </p:nvSpPr>
        <p:spPr bwMode="auto">
          <a:xfrm>
            <a:off x="4281488" y="49466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0" name="Line 224">
            <a:extLst>
              <a:ext uri="{FF2B5EF4-FFF2-40B4-BE49-F238E27FC236}">
                <a16:creationId xmlns:a16="http://schemas.microsoft.com/office/drawing/2014/main" id="{F30E5B62-6179-5C4E-85C2-E268D767E7ED}"/>
              </a:ext>
            </a:extLst>
          </p:cNvPr>
          <p:cNvSpPr>
            <a:spLocks noChangeShapeType="1"/>
          </p:cNvSpPr>
          <p:nvPr/>
        </p:nvSpPr>
        <p:spPr bwMode="auto">
          <a:xfrm>
            <a:off x="4279900" y="512445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1" name="Line 225">
            <a:extLst>
              <a:ext uri="{FF2B5EF4-FFF2-40B4-BE49-F238E27FC236}">
                <a16:creationId xmlns:a16="http://schemas.microsoft.com/office/drawing/2014/main" id="{E85CB296-941E-0042-918D-DCE0F5FF72A6}"/>
              </a:ext>
            </a:extLst>
          </p:cNvPr>
          <p:cNvSpPr>
            <a:spLocks noChangeShapeType="1"/>
          </p:cNvSpPr>
          <p:nvPr/>
        </p:nvSpPr>
        <p:spPr bwMode="auto">
          <a:xfrm flipV="1">
            <a:off x="4270375" y="5291138"/>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2" name="Line 226">
            <a:extLst>
              <a:ext uri="{FF2B5EF4-FFF2-40B4-BE49-F238E27FC236}">
                <a16:creationId xmlns:a16="http://schemas.microsoft.com/office/drawing/2014/main" id="{8D2165BE-D481-DD4F-AEEF-A798C62AA101}"/>
              </a:ext>
            </a:extLst>
          </p:cNvPr>
          <p:cNvSpPr>
            <a:spLocks noChangeShapeType="1"/>
          </p:cNvSpPr>
          <p:nvPr/>
        </p:nvSpPr>
        <p:spPr bwMode="auto">
          <a:xfrm>
            <a:off x="4271963" y="545465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3" name="Line 227">
            <a:extLst>
              <a:ext uri="{FF2B5EF4-FFF2-40B4-BE49-F238E27FC236}">
                <a16:creationId xmlns:a16="http://schemas.microsoft.com/office/drawing/2014/main" id="{71246FF3-D290-F44E-8EDB-B9B5C0AB7B15}"/>
              </a:ext>
            </a:extLst>
          </p:cNvPr>
          <p:cNvSpPr>
            <a:spLocks noChangeShapeType="1"/>
          </p:cNvSpPr>
          <p:nvPr/>
        </p:nvSpPr>
        <p:spPr bwMode="auto">
          <a:xfrm>
            <a:off x="4262438" y="2613025"/>
            <a:ext cx="83185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4" name="Line 228">
            <a:extLst>
              <a:ext uri="{FF2B5EF4-FFF2-40B4-BE49-F238E27FC236}">
                <a16:creationId xmlns:a16="http://schemas.microsoft.com/office/drawing/2014/main" id="{2C166764-408E-5243-8CDB-0C5BB9E573F9}"/>
              </a:ext>
            </a:extLst>
          </p:cNvPr>
          <p:cNvSpPr>
            <a:spLocks noChangeShapeType="1"/>
          </p:cNvSpPr>
          <p:nvPr/>
        </p:nvSpPr>
        <p:spPr bwMode="auto">
          <a:xfrm>
            <a:off x="4262438" y="280987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5" name="Line 229">
            <a:extLst>
              <a:ext uri="{FF2B5EF4-FFF2-40B4-BE49-F238E27FC236}">
                <a16:creationId xmlns:a16="http://schemas.microsoft.com/office/drawing/2014/main" id="{BA6D6B00-1042-F446-9E5F-72EC37793905}"/>
              </a:ext>
            </a:extLst>
          </p:cNvPr>
          <p:cNvSpPr>
            <a:spLocks noChangeShapeType="1"/>
          </p:cNvSpPr>
          <p:nvPr/>
        </p:nvSpPr>
        <p:spPr bwMode="auto">
          <a:xfrm>
            <a:off x="4259263" y="24225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6" name="Line 230">
            <a:extLst>
              <a:ext uri="{FF2B5EF4-FFF2-40B4-BE49-F238E27FC236}">
                <a16:creationId xmlns:a16="http://schemas.microsoft.com/office/drawing/2014/main" id="{7789D4AB-F7AB-F541-A4BC-E9A70CD75FF5}"/>
              </a:ext>
            </a:extLst>
          </p:cNvPr>
          <p:cNvSpPr>
            <a:spLocks noChangeShapeType="1"/>
          </p:cNvSpPr>
          <p:nvPr/>
        </p:nvSpPr>
        <p:spPr bwMode="auto">
          <a:xfrm flipV="1">
            <a:off x="4256088" y="2997200"/>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7" name="Line 231">
            <a:extLst>
              <a:ext uri="{FF2B5EF4-FFF2-40B4-BE49-F238E27FC236}">
                <a16:creationId xmlns:a16="http://schemas.microsoft.com/office/drawing/2014/main" id="{7737AEFB-64C9-6640-96B3-858F78691154}"/>
              </a:ext>
            </a:extLst>
          </p:cNvPr>
          <p:cNvSpPr>
            <a:spLocks noChangeShapeType="1"/>
          </p:cNvSpPr>
          <p:nvPr/>
        </p:nvSpPr>
        <p:spPr bwMode="auto">
          <a:xfrm flipV="1">
            <a:off x="4252913" y="3182938"/>
            <a:ext cx="846137" cy="1587"/>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8" name="Line 232">
            <a:extLst>
              <a:ext uri="{FF2B5EF4-FFF2-40B4-BE49-F238E27FC236}">
                <a16:creationId xmlns:a16="http://schemas.microsoft.com/office/drawing/2014/main" id="{095D5EBD-4E89-DD42-8D83-6CB80277321F}"/>
              </a:ext>
            </a:extLst>
          </p:cNvPr>
          <p:cNvSpPr>
            <a:spLocks noChangeShapeType="1"/>
          </p:cNvSpPr>
          <p:nvPr/>
        </p:nvSpPr>
        <p:spPr bwMode="auto">
          <a:xfrm>
            <a:off x="6665913" y="60198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29" name="Rectangle 233">
            <a:extLst>
              <a:ext uri="{FF2B5EF4-FFF2-40B4-BE49-F238E27FC236}">
                <a16:creationId xmlns:a16="http://schemas.microsoft.com/office/drawing/2014/main" id="{29FEBE94-9A0A-854A-99D2-BBC704C2B833}"/>
              </a:ext>
            </a:extLst>
          </p:cNvPr>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dist="74053" dir="3542175" algn="ctr" rotWithShape="0">
              <a:schemeClr val="bg2"/>
            </a:outerShdw>
          </a:effectLst>
          <a:extLst>
            <a:ext uri="{909E8E84-426E-40DD-AFC4-6F175D3DCCD1}">
              <a14:hiddenFill xmlns:a14="http://schemas.microsoft.com/office/drawing/2010/main">
                <a:solidFill>
                  <a:srgbClr val="FCEB6E"/>
                </a:solidFill>
              </a14:hiddenFill>
            </a:ext>
          </a:extLst>
        </p:spPr>
        <p:txBody>
          <a:bodyPr wrap="none" anchor="ctr"/>
          <a:lstStyle/>
          <a:p>
            <a:endParaRPr lang="en-US"/>
          </a:p>
        </p:txBody>
      </p:sp>
      <p:grpSp>
        <p:nvGrpSpPr>
          <p:cNvPr id="413930" name="Group 234">
            <a:extLst>
              <a:ext uri="{FF2B5EF4-FFF2-40B4-BE49-F238E27FC236}">
                <a16:creationId xmlns:a16="http://schemas.microsoft.com/office/drawing/2014/main" id="{7E530E95-B925-AD4D-8D2E-280F6C53A396}"/>
              </a:ext>
            </a:extLst>
          </p:cNvPr>
          <p:cNvGrpSpPr>
            <a:grpSpLocks/>
          </p:cNvGrpSpPr>
          <p:nvPr/>
        </p:nvGrpSpPr>
        <p:grpSpPr bwMode="auto">
          <a:xfrm>
            <a:off x="4187825" y="563563"/>
            <a:ext cx="1031875" cy="1316037"/>
            <a:chOff x="2663" y="408"/>
            <a:chExt cx="600" cy="716"/>
          </a:xfrm>
        </p:grpSpPr>
        <p:sp>
          <p:nvSpPr>
            <p:cNvPr id="413931" name="AutoShape 235">
              <a:extLst>
                <a:ext uri="{FF2B5EF4-FFF2-40B4-BE49-F238E27FC236}">
                  <a16:creationId xmlns:a16="http://schemas.microsoft.com/office/drawing/2014/main" id="{81BDFB7D-8FF0-8D41-94FA-DFEE5BF691B8}"/>
                </a:ext>
              </a:extLst>
            </p:cNvPr>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2" name="Rectangle 236">
              <a:extLst>
                <a:ext uri="{FF2B5EF4-FFF2-40B4-BE49-F238E27FC236}">
                  <a16:creationId xmlns:a16="http://schemas.microsoft.com/office/drawing/2014/main" id="{2464DBE3-F0A2-B443-AF8D-E0424FDE566F}"/>
                </a:ext>
              </a:extLst>
            </p:cNvPr>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3" name="AutoShape 237">
              <a:extLst>
                <a:ext uri="{FF2B5EF4-FFF2-40B4-BE49-F238E27FC236}">
                  <a16:creationId xmlns:a16="http://schemas.microsoft.com/office/drawing/2014/main" id="{4FE5D4EB-BB5D-2B4F-A72C-377CACE7A0C4}"/>
                </a:ext>
              </a:extLst>
            </p:cNvPr>
            <p:cNvSpPr>
              <a:spLocks noChangeArrowheads="1"/>
            </p:cNvSpPr>
            <p:nvPr/>
          </p:nvSpPr>
          <p:spPr bwMode="auto">
            <a:xfrm>
              <a:off x="2676" y="420"/>
              <a:ext cx="436" cy="593"/>
            </a:xfrm>
            <a:prstGeom prst="roundRect">
              <a:avLst>
                <a:gd name="adj" fmla="val 16667"/>
              </a:avLst>
            </a:prstGeom>
            <a:solidFill>
              <a:srgbClr val="FFFF00"/>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3934" name="Line 238">
            <a:extLst>
              <a:ext uri="{FF2B5EF4-FFF2-40B4-BE49-F238E27FC236}">
                <a16:creationId xmlns:a16="http://schemas.microsoft.com/office/drawing/2014/main" id="{DF64DBAD-E89C-0B40-B7C4-8F4E6D888450}"/>
              </a:ext>
            </a:extLst>
          </p:cNvPr>
          <p:cNvSpPr>
            <a:spLocks noChangeShapeType="1"/>
          </p:cNvSpPr>
          <p:nvPr/>
        </p:nvSpPr>
        <p:spPr bwMode="auto">
          <a:xfrm>
            <a:off x="4233863" y="10223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5" name="Line 239">
            <a:extLst>
              <a:ext uri="{FF2B5EF4-FFF2-40B4-BE49-F238E27FC236}">
                <a16:creationId xmlns:a16="http://schemas.microsoft.com/office/drawing/2014/main" id="{79084F59-683D-654B-810C-94CC84909762}"/>
              </a:ext>
            </a:extLst>
          </p:cNvPr>
          <p:cNvSpPr>
            <a:spLocks noChangeShapeType="1"/>
          </p:cNvSpPr>
          <p:nvPr/>
        </p:nvSpPr>
        <p:spPr bwMode="auto">
          <a:xfrm>
            <a:off x="4233863" y="11874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6" name="Line 240">
            <a:extLst>
              <a:ext uri="{FF2B5EF4-FFF2-40B4-BE49-F238E27FC236}">
                <a16:creationId xmlns:a16="http://schemas.microsoft.com/office/drawing/2014/main" id="{AEE7F430-72CD-DC41-B295-8FABC90738C6}"/>
              </a:ext>
            </a:extLst>
          </p:cNvPr>
          <p:cNvSpPr>
            <a:spLocks noChangeShapeType="1"/>
          </p:cNvSpPr>
          <p:nvPr/>
        </p:nvSpPr>
        <p:spPr bwMode="auto">
          <a:xfrm>
            <a:off x="4233863" y="13398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7" name="Line 241">
            <a:extLst>
              <a:ext uri="{FF2B5EF4-FFF2-40B4-BE49-F238E27FC236}">
                <a16:creationId xmlns:a16="http://schemas.microsoft.com/office/drawing/2014/main" id="{858D1544-7E89-C342-B7E9-C0985AE276A2}"/>
              </a:ext>
            </a:extLst>
          </p:cNvPr>
          <p:cNvSpPr>
            <a:spLocks noChangeShapeType="1"/>
          </p:cNvSpPr>
          <p:nvPr/>
        </p:nvSpPr>
        <p:spPr bwMode="auto">
          <a:xfrm>
            <a:off x="4238625" y="15049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8" name="Line 242">
            <a:extLst>
              <a:ext uri="{FF2B5EF4-FFF2-40B4-BE49-F238E27FC236}">
                <a16:creationId xmlns:a16="http://schemas.microsoft.com/office/drawing/2014/main" id="{3F003262-6C55-174B-8B39-657435E14282}"/>
              </a:ext>
            </a:extLst>
          </p:cNvPr>
          <p:cNvSpPr>
            <a:spLocks noChangeShapeType="1"/>
          </p:cNvSpPr>
          <p:nvPr/>
        </p:nvSpPr>
        <p:spPr bwMode="auto">
          <a:xfrm>
            <a:off x="4233863" y="16700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39" name="Line 243">
            <a:extLst>
              <a:ext uri="{FF2B5EF4-FFF2-40B4-BE49-F238E27FC236}">
                <a16:creationId xmlns:a16="http://schemas.microsoft.com/office/drawing/2014/main" id="{B52C5E41-BFB3-8748-AC2D-E61D1BB8ACF3}"/>
              </a:ext>
            </a:extLst>
          </p:cNvPr>
          <p:cNvSpPr>
            <a:spLocks noChangeShapeType="1"/>
          </p:cNvSpPr>
          <p:nvPr/>
        </p:nvSpPr>
        <p:spPr bwMode="auto">
          <a:xfrm>
            <a:off x="4233863" y="182245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46" name="Rectangle 250">
            <a:extLst>
              <a:ext uri="{FF2B5EF4-FFF2-40B4-BE49-F238E27FC236}">
                <a16:creationId xmlns:a16="http://schemas.microsoft.com/office/drawing/2014/main" id="{E57BDF94-0F8D-E943-ADE0-6C8E635EF814}"/>
              </a:ext>
            </a:extLst>
          </p:cNvPr>
          <p:cNvSpPr>
            <a:spLocks noChangeArrowheads="1"/>
          </p:cNvSpPr>
          <p:nvPr/>
        </p:nvSpPr>
        <p:spPr bwMode="auto">
          <a:xfrm>
            <a:off x="4138613" y="546100"/>
            <a:ext cx="631825" cy="211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800" b="1">
                <a:solidFill>
                  <a:srgbClr val="000000"/>
                </a:solidFill>
                <a:effectLst/>
                <a:latin typeface="Chicago" charset="0"/>
              </a:rPr>
              <a:t>CIPTAAN</a:t>
            </a:r>
          </a:p>
        </p:txBody>
      </p:sp>
      <p:sp>
        <p:nvSpPr>
          <p:cNvPr id="413948" name="Line 252">
            <a:extLst>
              <a:ext uri="{FF2B5EF4-FFF2-40B4-BE49-F238E27FC236}">
                <a16:creationId xmlns:a16="http://schemas.microsoft.com/office/drawing/2014/main" id="{27FFF66F-B2A5-4148-B314-D1C19E212F90}"/>
              </a:ext>
            </a:extLst>
          </p:cNvPr>
          <p:cNvSpPr>
            <a:spLocks noChangeShapeType="1"/>
          </p:cNvSpPr>
          <p:nvPr/>
        </p:nvSpPr>
        <p:spPr bwMode="auto">
          <a:xfrm>
            <a:off x="4233863" y="889000"/>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49" name="Line 253">
            <a:extLst>
              <a:ext uri="{FF2B5EF4-FFF2-40B4-BE49-F238E27FC236}">
                <a16:creationId xmlns:a16="http://schemas.microsoft.com/office/drawing/2014/main" id="{A937ED0F-663A-E94D-A27F-AE9938CD6F39}"/>
              </a:ext>
            </a:extLst>
          </p:cNvPr>
          <p:cNvSpPr>
            <a:spLocks noChangeShapeType="1"/>
          </p:cNvSpPr>
          <p:nvPr/>
        </p:nvSpPr>
        <p:spPr bwMode="auto">
          <a:xfrm>
            <a:off x="6659563" y="36671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0" name="Line 254">
            <a:extLst>
              <a:ext uri="{FF2B5EF4-FFF2-40B4-BE49-F238E27FC236}">
                <a16:creationId xmlns:a16="http://schemas.microsoft.com/office/drawing/2014/main" id="{EC6C522E-6150-BE40-90B6-36DED6BD0F7A}"/>
              </a:ext>
            </a:extLst>
          </p:cNvPr>
          <p:cNvSpPr>
            <a:spLocks noChangeShapeType="1"/>
          </p:cNvSpPr>
          <p:nvPr/>
        </p:nvSpPr>
        <p:spPr bwMode="auto">
          <a:xfrm>
            <a:off x="6659563" y="40608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1" name="Line 255">
            <a:extLst>
              <a:ext uri="{FF2B5EF4-FFF2-40B4-BE49-F238E27FC236}">
                <a16:creationId xmlns:a16="http://schemas.microsoft.com/office/drawing/2014/main" id="{29969D13-3826-6E47-90C5-E9D543D58C7B}"/>
              </a:ext>
            </a:extLst>
          </p:cNvPr>
          <p:cNvSpPr>
            <a:spLocks noChangeShapeType="1"/>
          </p:cNvSpPr>
          <p:nvPr/>
        </p:nvSpPr>
        <p:spPr bwMode="auto">
          <a:xfrm>
            <a:off x="6659563" y="42513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2" name="Line 256">
            <a:extLst>
              <a:ext uri="{FF2B5EF4-FFF2-40B4-BE49-F238E27FC236}">
                <a16:creationId xmlns:a16="http://schemas.microsoft.com/office/drawing/2014/main" id="{7F979831-0B73-7848-A306-EC84C25610E7}"/>
              </a:ext>
            </a:extLst>
          </p:cNvPr>
          <p:cNvSpPr>
            <a:spLocks noChangeShapeType="1"/>
          </p:cNvSpPr>
          <p:nvPr/>
        </p:nvSpPr>
        <p:spPr bwMode="auto">
          <a:xfrm>
            <a:off x="6669088" y="57404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3" name="Line 257">
            <a:extLst>
              <a:ext uri="{FF2B5EF4-FFF2-40B4-BE49-F238E27FC236}">
                <a16:creationId xmlns:a16="http://schemas.microsoft.com/office/drawing/2014/main" id="{FD887A22-BA9A-F747-8183-F0B1D75007A0}"/>
              </a:ext>
            </a:extLst>
          </p:cNvPr>
          <p:cNvSpPr>
            <a:spLocks noChangeShapeType="1"/>
          </p:cNvSpPr>
          <p:nvPr/>
        </p:nvSpPr>
        <p:spPr bwMode="auto">
          <a:xfrm>
            <a:off x="6643688" y="56007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4" name="Line 258">
            <a:extLst>
              <a:ext uri="{FF2B5EF4-FFF2-40B4-BE49-F238E27FC236}">
                <a16:creationId xmlns:a16="http://schemas.microsoft.com/office/drawing/2014/main" id="{4079645F-0802-524A-8740-DA7B500D0233}"/>
              </a:ext>
            </a:extLst>
          </p:cNvPr>
          <p:cNvSpPr>
            <a:spLocks noChangeShapeType="1"/>
          </p:cNvSpPr>
          <p:nvPr/>
        </p:nvSpPr>
        <p:spPr bwMode="auto">
          <a:xfrm>
            <a:off x="6646863" y="48736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5" name="Line 259">
            <a:extLst>
              <a:ext uri="{FF2B5EF4-FFF2-40B4-BE49-F238E27FC236}">
                <a16:creationId xmlns:a16="http://schemas.microsoft.com/office/drawing/2014/main" id="{0580A4B7-3638-B747-9E52-B0B032218149}"/>
              </a:ext>
            </a:extLst>
          </p:cNvPr>
          <p:cNvSpPr>
            <a:spLocks noChangeShapeType="1"/>
          </p:cNvSpPr>
          <p:nvPr/>
        </p:nvSpPr>
        <p:spPr bwMode="auto">
          <a:xfrm>
            <a:off x="6646863" y="47212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56" name="Text Box 260">
            <a:extLst>
              <a:ext uri="{FF2B5EF4-FFF2-40B4-BE49-F238E27FC236}">
                <a16:creationId xmlns:a16="http://schemas.microsoft.com/office/drawing/2014/main" id="{F90FB2E5-F861-8B48-B6E3-CC1C0759D709}"/>
              </a:ext>
            </a:extLst>
          </p:cNvPr>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413957" name="Text Box 261">
            <a:extLst>
              <a:ext uri="{FF2B5EF4-FFF2-40B4-BE49-F238E27FC236}">
                <a16:creationId xmlns:a16="http://schemas.microsoft.com/office/drawing/2014/main" id="{3789F3FA-7771-9E48-B5DC-70900B2394B5}"/>
              </a:ext>
            </a:extLst>
          </p:cNvPr>
          <p:cNvSpPr txBox="1">
            <a:spLocks noChangeArrowheads="1"/>
          </p:cNvSpPr>
          <p:nvPr/>
        </p:nvSpPr>
        <p:spPr bwMode="auto">
          <a:xfrm>
            <a:off x="1789113" y="-28575"/>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solidFill>
                  <a:schemeClr val="tx1"/>
                </a:solidFill>
                <a:effectLst/>
              </a:rPr>
              <a:t>Kej. 1-11</a:t>
            </a:r>
          </a:p>
        </p:txBody>
      </p:sp>
      <p:sp>
        <p:nvSpPr>
          <p:cNvPr id="413958" name="Text Box 262">
            <a:extLst>
              <a:ext uri="{FF2B5EF4-FFF2-40B4-BE49-F238E27FC236}">
                <a16:creationId xmlns:a16="http://schemas.microsoft.com/office/drawing/2014/main" id="{447379DC-00BB-BC46-B16C-B279D8C2CEB6}"/>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413959" name="Text Box 263">
            <a:extLst>
              <a:ext uri="{FF2B5EF4-FFF2-40B4-BE49-F238E27FC236}">
                <a16:creationId xmlns:a16="http://schemas.microsoft.com/office/drawing/2014/main" id="{4F34650F-FE87-7040-B9D1-A302C4AF8452}"/>
              </a:ext>
            </a:extLst>
          </p:cNvPr>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413970" name="Rectangle 274">
            <a:extLst>
              <a:ext uri="{FF2B5EF4-FFF2-40B4-BE49-F238E27FC236}">
                <a16:creationId xmlns:a16="http://schemas.microsoft.com/office/drawing/2014/main" id="{0E2F1533-C114-1A44-88F8-C42B737430C4}"/>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26</a:t>
            </a:r>
          </a:p>
        </p:txBody>
      </p:sp>
      <p:grpSp>
        <p:nvGrpSpPr>
          <p:cNvPr id="413972" name="Group 276">
            <a:extLst>
              <a:ext uri="{FF2B5EF4-FFF2-40B4-BE49-F238E27FC236}">
                <a16:creationId xmlns:a16="http://schemas.microsoft.com/office/drawing/2014/main" id="{43E6138D-78BA-3F48-8C0A-C06671851564}"/>
              </a:ext>
            </a:extLst>
          </p:cNvPr>
          <p:cNvGrpSpPr>
            <a:grpSpLocks/>
          </p:cNvGrpSpPr>
          <p:nvPr/>
        </p:nvGrpSpPr>
        <p:grpSpPr bwMode="auto">
          <a:xfrm>
            <a:off x="5154613" y="1344613"/>
            <a:ext cx="2897187" cy="4368800"/>
            <a:chOff x="3247" y="847"/>
            <a:chExt cx="1825" cy="2752"/>
          </a:xfrm>
        </p:grpSpPr>
        <p:grpSp>
          <p:nvGrpSpPr>
            <p:cNvPr id="413973" name="Group 277">
              <a:extLst>
                <a:ext uri="{FF2B5EF4-FFF2-40B4-BE49-F238E27FC236}">
                  <a16:creationId xmlns:a16="http://schemas.microsoft.com/office/drawing/2014/main" id="{25AE61BA-555A-6445-A564-A4B92D34EB50}"/>
                </a:ext>
              </a:extLst>
            </p:cNvPr>
            <p:cNvGrpSpPr>
              <a:grpSpLocks/>
            </p:cNvGrpSpPr>
            <p:nvPr/>
          </p:nvGrpSpPr>
          <p:grpSpPr bwMode="auto">
            <a:xfrm>
              <a:off x="3247" y="1381"/>
              <a:ext cx="333" cy="369"/>
              <a:chOff x="1567" y="1192"/>
              <a:chExt cx="333" cy="369"/>
            </a:xfrm>
          </p:grpSpPr>
          <p:grpSp>
            <p:nvGrpSpPr>
              <p:cNvPr id="413974" name="Group 278">
                <a:extLst>
                  <a:ext uri="{FF2B5EF4-FFF2-40B4-BE49-F238E27FC236}">
                    <a16:creationId xmlns:a16="http://schemas.microsoft.com/office/drawing/2014/main" id="{7F810F30-D694-7748-A296-D61EEFBE79FE}"/>
                  </a:ext>
                </a:extLst>
              </p:cNvPr>
              <p:cNvGrpSpPr>
                <a:grpSpLocks/>
              </p:cNvGrpSpPr>
              <p:nvPr/>
            </p:nvGrpSpPr>
            <p:grpSpPr bwMode="auto">
              <a:xfrm>
                <a:off x="1567" y="1192"/>
                <a:ext cx="331" cy="369"/>
                <a:chOff x="1084" y="711"/>
                <a:chExt cx="2950" cy="2769"/>
              </a:xfrm>
            </p:grpSpPr>
            <p:grpSp>
              <p:nvGrpSpPr>
                <p:cNvPr id="413975" name="Group 279">
                  <a:extLst>
                    <a:ext uri="{FF2B5EF4-FFF2-40B4-BE49-F238E27FC236}">
                      <a16:creationId xmlns:a16="http://schemas.microsoft.com/office/drawing/2014/main" id="{A17B891F-D135-6140-BA67-A96BAB18B4B1}"/>
                    </a:ext>
                  </a:extLst>
                </p:cNvPr>
                <p:cNvGrpSpPr>
                  <a:grpSpLocks/>
                </p:cNvGrpSpPr>
                <p:nvPr/>
              </p:nvGrpSpPr>
              <p:grpSpPr bwMode="auto">
                <a:xfrm>
                  <a:off x="1084" y="711"/>
                  <a:ext cx="2950" cy="2769"/>
                  <a:chOff x="2707" y="548"/>
                  <a:chExt cx="2950" cy="2769"/>
                </a:xfrm>
              </p:grpSpPr>
              <p:grpSp>
                <p:nvGrpSpPr>
                  <p:cNvPr id="413976" name="Group 280">
                    <a:extLst>
                      <a:ext uri="{FF2B5EF4-FFF2-40B4-BE49-F238E27FC236}">
                        <a16:creationId xmlns:a16="http://schemas.microsoft.com/office/drawing/2014/main" id="{3C03A487-B521-0843-AC2B-3781F0D2009C}"/>
                      </a:ext>
                    </a:extLst>
                  </p:cNvPr>
                  <p:cNvGrpSpPr>
                    <a:grpSpLocks/>
                  </p:cNvGrpSpPr>
                  <p:nvPr/>
                </p:nvGrpSpPr>
                <p:grpSpPr bwMode="auto">
                  <a:xfrm>
                    <a:off x="3180" y="1046"/>
                    <a:ext cx="2105" cy="1421"/>
                    <a:chOff x="578" y="2316"/>
                    <a:chExt cx="2105" cy="1421"/>
                  </a:xfrm>
                </p:grpSpPr>
                <p:sp>
                  <p:nvSpPr>
                    <p:cNvPr id="413977" name="Freeform 281" descr="Cork">
                      <a:extLst>
                        <a:ext uri="{FF2B5EF4-FFF2-40B4-BE49-F238E27FC236}">
                          <a16:creationId xmlns:a16="http://schemas.microsoft.com/office/drawing/2014/main" id="{1EB4D97B-4C56-0F48-8037-89B038054C49}"/>
                        </a:ext>
                      </a:extLst>
                    </p:cNvPr>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78" name="Freeform 282" descr="Cork">
                      <a:extLst>
                        <a:ext uri="{FF2B5EF4-FFF2-40B4-BE49-F238E27FC236}">
                          <a16:creationId xmlns:a16="http://schemas.microsoft.com/office/drawing/2014/main" id="{C9433702-7E8C-6C40-AAAA-AAAF4950F4BF}"/>
                        </a:ext>
                      </a:extLst>
                    </p:cNvPr>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3979" name="Picture 283">
                    <a:extLst>
                      <a:ext uri="{FF2B5EF4-FFF2-40B4-BE49-F238E27FC236}">
                        <a16:creationId xmlns:a16="http://schemas.microsoft.com/office/drawing/2014/main" id="{9AEE0ABB-2065-9148-AFD6-3A074A53208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3980" name="Freeform 284">
                  <a:extLst>
                    <a:ext uri="{FF2B5EF4-FFF2-40B4-BE49-F238E27FC236}">
                      <a16:creationId xmlns:a16="http://schemas.microsoft.com/office/drawing/2014/main" id="{82F01946-B668-464B-B683-F71BB83392D3}"/>
                    </a:ext>
                  </a:extLst>
                </p:cNvPr>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81" name="Freeform 285">
                  <a:extLst>
                    <a:ext uri="{FF2B5EF4-FFF2-40B4-BE49-F238E27FC236}">
                      <a16:creationId xmlns:a16="http://schemas.microsoft.com/office/drawing/2014/main" id="{EB07BD54-92C5-6C45-A73B-639223206B6A}"/>
                    </a:ext>
                  </a:extLst>
                </p:cNvPr>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82" name="Freeform 286">
                  <a:extLst>
                    <a:ext uri="{FF2B5EF4-FFF2-40B4-BE49-F238E27FC236}">
                      <a16:creationId xmlns:a16="http://schemas.microsoft.com/office/drawing/2014/main" id="{804CFFFE-AED7-E44C-9141-2D3C10C8A427}"/>
                    </a:ext>
                  </a:extLst>
                </p:cNvPr>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83" name="Freeform 287">
                  <a:extLst>
                    <a:ext uri="{FF2B5EF4-FFF2-40B4-BE49-F238E27FC236}">
                      <a16:creationId xmlns:a16="http://schemas.microsoft.com/office/drawing/2014/main" id="{6DAD2E6F-7D78-B34C-B0A4-C2D690A3F568}"/>
                    </a:ext>
                  </a:extLst>
                </p:cNvPr>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84" name="Freeform 288">
                  <a:extLst>
                    <a:ext uri="{FF2B5EF4-FFF2-40B4-BE49-F238E27FC236}">
                      <a16:creationId xmlns:a16="http://schemas.microsoft.com/office/drawing/2014/main" id="{19B425CB-D285-8C4C-BAE6-BBBD849B52C8}"/>
                    </a:ext>
                  </a:extLst>
                </p:cNvPr>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3985" name="Rectangle 289">
                <a:extLst>
                  <a:ext uri="{FF2B5EF4-FFF2-40B4-BE49-F238E27FC236}">
                    <a16:creationId xmlns:a16="http://schemas.microsoft.com/office/drawing/2014/main" id="{8E89B86E-4676-5C4E-BF15-3B866C149E2F}"/>
                  </a:ext>
                </a:extLst>
              </p:cNvPr>
              <p:cNvSpPr>
                <a:spLocks noChangeArrowheads="1"/>
              </p:cNvSpPr>
              <p:nvPr/>
            </p:nvSpPr>
            <p:spPr bwMode="auto">
              <a:xfrm>
                <a:off x="1609" y="1237"/>
                <a:ext cx="2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p>
                <a:pPr algn="l"/>
                <a:r>
                  <a:rPr lang="en-US" altLang="en-US" sz="1600" b="1" i="1">
                    <a:solidFill>
                      <a:schemeClr val="bg2"/>
                    </a:solidFill>
                    <a:effectLst/>
                    <a:latin typeface="Kosher-Normal" charset="0"/>
                  </a:rPr>
                  <a:t>PA</a:t>
                </a:r>
                <a:endParaRPr lang="en-US" altLang="en-US" sz="1600" i="1">
                  <a:solidFill>
                    <a:schemeClr val="bg2"/>
                  </a:solidFill>
                  <a:effectLst/>
                  <a:latin typeface="Helvetica" pitchFamily="2" charset="0"/>
                </a:endParaRPr>
              </a:p>
            </p:txBody>
          </p:sp>
        </p:grpSp>
        <p:grpSp>
          <p:nvGrpSpPr>
            <p:cNvPr id="413986" name="Group 290">
              <a:extLst>
                <a:ext uri="{FF2B5EF4-FFF2-40B4-BE49-F238E27FC236}">
                  <a16:creationId xmlns:a16="http://schemas.microsoft.com/office/drawing/2014/main" id="{31DC20D8-B7E4-094A-8D6B-F5F6A38BB10C}"/>
                </a:ext>
              </a:extLst>
            </p:cNvPr>
            <p:cNvGrpSpPr>
              <a:grpSpLocks/>
            </p:cNvGrpSpPr>
            <p:nvPr/>
          </p:nvGrpSpPr>
          <p:grpSpPr bwMode="auto">
            <a:xfrm>
              <a:off x="3250" y="3230"/>
              <a:ext cx="331" cy="369"/>
              <a:chOff x="1567" y="1192"/>
              <a:chExt cx="331" cy="369"/>
            </a:xfrm>
          </p:grpSpPr>
          <p:grpSp>
            <p:nvGrpSpPr>
              <p:cNvPr id="413987" name="Group 291">
                <a:extLst>
                  <a:ext uri="{FF2B5EF4-FFF2-40B4-BE49-F238E27FC236}">
                    <a16:creationId xmlns:a16="http://schemas.microsoft.com/office/drawing/2014/main" id="{59001A77-5293-7E4D-8D2B-477DA11105D3}"/>
                  </a:ext>
                </a:extLst>
              </p:cNvPr>
              <p:cNvGrpSpPr>
                <a:grpSpLocks/>
              </p:cNvGrpSpPr>
              <p:nvPr/>
            </p:nvGrpSpPr>
            <p:grpSpPr bwMode="auto">
              <a:xfrm>
                <a:off x="1567" y="1192"/>
                <a:ext cx="331" cy="369"/>
                <a:chOff x="1084" y="711"/>
                <a:chExt cx="2950" cy="2769"/>
              </a:xfrm>
            </p:grpSpPr>
            <p:grpSp>
              <p:nvGrpSpPr>
                <p:cNvPr id="413988" name="Group 292">
                  <a:extLst>
                    <a:ext uri="{FF2B5EF4-FFF2-40B4-BE49-F238E27FC236}">
                      <a16:creationId xmlns:a16="http://schemas.microsoft.com/office/drawing/2014/main" id="{2BE1CF92-6E74-734A-8C45-B933D02F93C7}"/>
                    </a:ext>
                  </a:extLst>
                </p:cNvPr>
                <p:cNvGrpSpPr>
                  <a:grpSpLocks/>
                </p:cNvGrpSpPr>
                <p:nvPr/>
              </p:nvGrpSpPr>
              <p:grpSpPr bwMode="auto">
                <a:xfrm>
                  <a:off x="1084" y="711"/>
                  <a:ext cx="2950" cy="2769"/>
                  <a:chOff x="2707" y="548"/>
                  <a:chExt cx="2950" cy="2769"/>
                </a:xfrm>
              </p:grpSpPr>
              <p:grpSp>
                <p:nvGrpSpPr>
                  <p:cNvPr id="413989" name="Group 293">
                    <a:extLst>
                      <a:ext uri="{FF2B5EF4-FFF2-40B4-BE49-F238E27FC236}">
                        <a16:creationId xmlns:a16="http://schemas.microsoft.com/office/drawing/2014/main" id="{FCC65E44-0AAF-8B46-8186-8B467D8E5863}"/>
                      </a:ext>
                    </a:extLst>
                  </p:cNvPr>
                  <p:cNvGrpSpPr>
                    <a:grpSpLocks/>
                  </p:cNvGrpSpPr>
                  <p:nvPr/>
                </p:nvGrpSpPr>
                <p:grpSpPr bwMode="auto">
                  <a:xfrm>
                    <a:off x="3180" y="1046"/>
                    <a:ext cx="2105" cy="1421"/>
                    <a:chOff x="578" y="2316"/>
                    <a:chExt cx="2105" cy="1421"/>
                  </a:xfrm>
                </p:grpSpPr>
                <p:sp>
                  <p:nvSpPr>
                    <p:cNvPr id="413990" name="Freeform 294" descr="Cork">
                      <a:extLst>
                        <a:ext uri="{FF2B5EF4-FFF2-40B4-BE49-F238E27FC236}">
                          <a16:creationId xmlns:a16="http://schemas.microsoft.com/office/drawing/2014/main" id="{79EF50F3-4833-B54D-890A-E327F583F9FE}"/>
                        </a:ext>
                      </a:extLst>
                    </p:cNvPr>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91" name="Freeform 295" descr="Cork">
                      <a:extLst>
                        <a:ext uri="{FF2B5EF4-FFF2-40B4-BE49-F238E27FC236}">
                          <a16:creationId xmlns:a16="http://schemas.microsoft.com/office/drawing/2014/main" id="{545596A4-59CA-9746-B749-BAE2718BD4EE}"/>
                        </a:ext>
                      </a:extLst>
                    </p:cNvPr>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3992" name="Picture 296">
                    <a:extLst>
                      <a:ext uri="{FF2B5EF4-FFF2-40B4-BE49-F238E27FC236}">
                        <a16:creationId xmlns:a16="http://schemas.microsoft.com/office/drawing/2014/main" id="{8F58C690-3F61-E648-8FB9-40C5057B582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3993" name="Freeform 297">
                  <a:extLst>
                    <a:ext uri="{FF2B5EF4-FFF2-40B4-BE49-F238E27FC236}">
                      <a16:creationId xmlns:a16="http://schemas.microsoft.com/office/drawing/2014/main" id="{9738F4E3-E7A3-F444-A63C-18A002897E6F}"/>
                    </a:ext>
                  </a:extLst>
                </p:cNvPr>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94" name="Freeform 298">
                  <a:extLst>
                    <a:ext uri="{FF2B5EF4-FFF2-40B4-BE49-F238E27FC236}">
                      <a16:creationId xmlns:a16="http://schemas.microsoft.com/office/drawing/2014/main" id="{A2DA8602-1F18-344C-AE2F-1877C1977F42}"/>
                    </a:ext>
                  </a:extLst>
                </p:cNvPr>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95" name="Freeform 299">
                  <a:extLst>
                    <a:ext uri="{FF2B5EF4-FFF2-40B4-BE49-F238E27FC236}">
                      <a16:creationId xmlns:a16="http://schemas.microsoft.com/office/drawing/2014/main" id="{331DD0BE-3EF8-8340-A48F-DD25BF93ACEC}"/>
                    </a:ext>
                  </a:extLst>
                </p:cNvPr>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96" name="Freeform 300">
                  <a:extLst>
                    <a:ext uri="{FF2B5EF4-FFF2-40B4-BE49-F238E27FC236}">
                      <a16:creationId xmlns:a16="http://schemas.microsoft.com/office/drawing/2014/main" id="{B1B6355D-C84B-1C4A-A08E-7494599CE361}"/>
                    </a:ext>
                  </a:extLst>
                </p:cNvPr>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97" name="Freeform 301">
                  <a:extLst>
                    <a:ext uri="{FF2B5EF4-FFF2-40B4-BE49-F238E27FC236}">
                      <a16:creationId xmlns:a16="http://schemas.microsoft.com/office/drawing/2014/main" id="{3E58BBE5-0506-6A40-98BE-A60A6A6D2212}"/>
                    </a:ext>
                  </a:extLst>
                </p:cNvPr>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3998" name="Rectangle 302">
                <a:extLst>
                  <a:ext uri="{FF2B5EF4-FFF2-40B4-BE49-F238E27FC236}">
                    <a16:creationId xmlns:a16="http://schemas.microsoft.com/office/drawing/2014/main" id="{DA136C19-977B-1D42-A28A-BF7668576C64}"/>
                  </a:ext>
                </a:extLst>
              </p:cNvPr>
              <p:cNvSpPr>
                <a:spLocks noChangeArrowheads="1"/>
              </p:cNvSpPr>
              <p:nvPr/>
            </p:nvSpPr>
            <p:spPr bwMode="auto">
              <a:xfrm>
                <a:off x="1609" y="1237"/>
                <a:ext cx="27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p>
                <a:pPr algn="l"/>
                <a:r>
                  <a:rPr lang="en-US" altLang="en-US" sz="1600" b="1" i="1">
                    <a:solidFill>
                      <a:schemeClr val="bg2"/>
                    </a:solidFill>
                    <a:effectLst/>
                    <a:latin typeface="Kosher-Normal" charset="0"/>
                  </a:rPr>
                  <a:t>PT</a:t>
                </a:r>
                <a:endParaRPr lang="en-US" altLang="en-US" sz="1600" i="1">
                  <a:solidFill>
                    <a:schemeClr val="bg2"/>
                  </a:solidFill>
                  <a:effectLst/>
                  <a:latin typeface="Helvetica" pitchFamily="2" charset="0"/>
                </a:endParaRPr>
              </a:p>
            </p:txBody>
          </p:sp>
        </p:grpSp>
        <p:grpSp>
          <p:nvGrpSpPr>
            <p:cNvPr id="413999" name="Group 303">
              <a:extLst>
                <a:ext uri="{FF2B5EF4-FFF2-40B4-BE49-F238E27FC236}">
                  <a16:creationId xmlns:a16="http://schemas.microsoft.com/office/drawing/2014/main" id="{F1272212-DCBF-7748-A636-F096F1A03B15}"/>
                </a:ext>
              </a:extLst>
            </p:cNvPr>
            <p:cNvGrpSpPr>
              <a:grpSpLocks/>
            </p:cNvGrpSpPr>
            <p:nvPr/>
          </p:nvGrpSpPr>
          <p:grpSpPr bwMode="auto">
            <a:xfrm>
              <a:off x="4739" y="847"/>
              <a:ext cx="333" cy="369"/>
              <a:chOff x="1567" y="1192"/>
              <a:chExt cx="333" cy="369"/>
            </a:xfrm>
          </p:grpSpPr>
          <p:grpSp>
            <p:nvGrpSpPr>
              <p:cNvPr id="414000" name="Group 304">
                <a:extLst>
                  <a:ext uri="{FF2B5EF4-FFF2-40B4-BE49-F238E27FC236}">
                    <a16:creationId xmlns:a16="http://schemas.microsoft.com/office/drawing/2014/main" id="{45812D31-720A-134C-BE47-464BCB76E507}"/>
                  </a:ext>
                </a:extLst>
              </p:cNvPr>
              <p:cNvGrpSpPr>
                <a:grpSpLocks/>
              </p:cNvGrpSpPr>
              <p:nvPr/>
            </p:nvGrpSpPr>
            <p:grpSpPr bwMode="auto">
              <a:xfrm>
                <a:off x="1567" y="1192"/>
                <a:ext cx="331" cy="369"/>
                <a:chOff x="1084" y="711"/>
                <a:chExt cx="2950" cy="2769"/>
              </a:xfrm>
            </p:grpSpPr>
            <p:grpSp>
              <p:nvGrpSpPr>
                <p:cNvPr id="414001" name="Group 305">
                  <a:extLst>
                    <a:ext uri="{FF2B5EF4-FFF2-40B4-BE49-F238E27FC236}">
                      <a16:creationId xmlns:a16="http://schemas.microsoft.com/office/drawing/2014/main" id="{621D57C1-3618-384C-942C-C34773758E94}"/>
                    </a:ext>
                  </a:extLst>
                </p:cNvPr>
                <p:cNvGrpSpPr>
                  <a:grpSpLocks/>
                </p:cNvGrpSpPr>
                <p:nvPr/>
              </p:nvGrpSpPr>
              <p:grpSpPr bwMode="auto">
                <a:xfrm>
                  <a:off x="1084" y="711"/>
                  <a:ext cx="2950" cy="2769"/>
                  <a:chOff x="2707" y="548"/>
                  <a:chExt cx="2950" cy="2769"/>
                </a:xfrm>
              </p:grpSpPr>
              <p:grpSp>
                <p:nvGrpSpPr>
                  <p:cNvPr id="414002" name="Group 306">
                    <a:extLst>
                      <a:ext uri="{FF2B5EF4-FFF2-40B4-BE49-F238E27FC236}">
                        <a16:creationId xmlns:a16="http://schemas.microsoft.com/office/drawing/2014/main" id="{C3FA8689-98E0-BB47-AE6B-BE2820AD3746}"/>
                      </a:ext>
                    </a:extLst>
                  </p:cNvPr>
                  <p:cNvGrpSpPr>
                    <a:grpSpLocks/>
                  </p:cNvGrpSpPr>
                  <p:nvPr/>
                </p:nvGrpSpPr>
                <p:grpSpPr bwMode="auto">
                  <a:xfrm>
                    <a:off x="3180" y="1046"/>
                    <a:ext cx="2105" cy="1421"/>
                    <a:chOff x="578" y="2316"/>
                    <a:chExt cx="2105" cy="1421"/>
                  </a:xfrm>
                </p:grpSpPr>
                <p:sp>
                  <p:nvSpPr>
                    <p:cNvPr id="414003" name="Freeform 307" descr="Cork">
                      <a:extLst>
                        <a:ext uri="{FF2B5EF4-FFF2-40B4-BE49-F238E27FC236}">
                          <a16:creationId xmlns:a16="http://schemas.microsoft.com/office/drawing/2014/main" id="{3C63E4BF-09A8-6547-8431-02D300A3CE69}"/>
                        </a:ext>
                      </a:extLst>
                    </p:cNvPr>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04" name="Freeform 308" descr="Cork">
                      <a:extLst>
                        <a:ext uri="{FF2B5EF4-FFF2-40B4-BE49-F238E27FC236}">
                          <a16:creationId xmlns:a16="http://schemas.microsoft.com/office/drawing/2014/main" id="{6BAEFF8D-59DE-004E-B469-286DCD075E2A}"/>
                        </a:ext>
                      </a:extLst>
                    </p:cNvPr>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4005" name="Picture 309">
                    <a:extLst>
                      <a:ext uri="{FF2B5EF4-FFF2-40B4-BE49-F238E27FC236}">
                        <a16:creationId xmlns:a16="http://schemas.microsoft.com/office/drawing/2014/main" id="{04A12029-A745-6C4F-ABD5-F851254062E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4006" name="Freeform 310">
                  <a:extLst>
                    <a:ext uri="{FF2B5EF4-FFF2-40B4-BE49-F238E27FC236}">
                      <a16:creationId xmlns:a16="http://schemas.microsoft.com/office/drawing/2014/main" id="{936AC46E-52EB-904D-B3AE-8A28D1A2BD13}"/>
                    </a:ext>
                  </a:extLst>
                </p:cNvPr>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07" name="Freeform 311">
                  <a:extLst>
                    <a:ext uri="{FF2B5EF4-FFF2-40B4-BE49-F238E27FC236}">
                      <a16:creationId xmlns:a16="http://schemas.microsoft.com/office/drawing/2014/main" id="{1C39380A-4603-644D-8D4D-789A823D5C6D}"/>
                    </a:ext>
                  </a:extLst>
                </p:cNvPr>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08" name="Freeform 312">
                  <a:extLst>
                    <a:ext uri="{FF2B5EF4-FFF2-40B4-BE49-F238E27FC236}">
                      <a16:creationId xmlns:a16="http://schemas.microsoft.com/office/drawing/2014/main" id="{122E33D3-D555-A94A-BAD8-BEEC866410C6}"/>
                    </a:ext>
                  </a:extLst>
                </p:cNvPr>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09" name="Freeform 313">
                  <a:extLst>
                    <a:ext uri="{FF2B5EF4-FFF2-40B4-BE49-F238E27FC236}">
                      <a16:creationId xmlns:a16="http://schemas.microsoft.com/office/drawing/2014/main" id="{84980EAF-98D6-D84F-AB36-327944A6560F}"/>
                    </a:ext>
                  </a:extLst>
                </p:cNvPr>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10" name="Freeform 314">
                  <a:extLst>
                    <a:ext uri="{FF2B5EF4-FFF2-40B4-BE49-F238E27FC236}">
                      <a16:creationId xmlns:a16="http://schemas.microsoft.com/office/drawing/2014/main" id="{81A59B47-A6A3-6148-9676-17B7ED6AD30D}"/>
                    </a:ext>
                  </a:extLst>
                </p:cNvPr>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4011" name="Rectangle 315">
                <a:extLst>
                  <a:ext uri="{FF2B5EF4-FFF2-40B4-BE49-F238E27FC236}">
                    <a16:creationId xmlns:a16="http://schemas.microsoft.com/office/drawing/2014/main" id="{8028E912-EAA4-D043-B6FE-AB000FBED9AA}"/>
                  </a:ext>
                </a:extLst>
              </p:cNvPr>
              <p:cNvSpPr>
                <a:spLocks noChangeArrowheads="1"/>
              </p:cNvSpPr>
              <p:nvPr/>
            </p:nvSpPr>
            <p:spPr bwMode="auto">
              <a:xfrm>
                <a:off x="1609" y="1237"/>
                <a:ext cx="2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p>
                <a:pPr algn="l"/>
                <a:r>
                  <a:rPr lang="en-US" altLang="en-US" sz="1600" b="1" i="1">
                    <a:solidFill>
                      <a:schemeClr val="bg2"/>
                    </a:solidFill>
                    <a:effectLst/>
                    <a:latin typeface="Kosher-Normal" charset="0"/>
                  </a:rPr>
                  <a:t>PD</a:t>
                </a:r>
                <a:endParaRPr lang="en-US" altLang="en-US" sz="1600" i="1">
                  <a:solidFill>
                    <a:schemeClr val="bg2"/>
                  </a:solidFill>
                  <a:effectLst/>
                  <a:latin typeface="Helvetica" pitchFamily="2" charset="0"/>
                </a:endParaRPr>
              </a:p>
            </p:txBody>
          </p:sp>
        </p:grpSp>
        <p:grpSp>
          <p:nvGrpSpPr>
            <p:cNvPr id="414012" name="Group 316">
              <a:extLst>
                <a:ext uri="{FF2B5EF4-FFF2-40B4-BE49-F238E27FC236}">
                  <a16:creationId xmlns:a16="http://schemas.microsoft.com/office/drawing/2014/main" id="{034ADE06-B137-1641-ABC7-7929432A6943}"/>
                </a:ext>
              </a:extLst>
            </p:cNvPr>
            <p:cNvGrpSpPr>
              <a:grpSpLocks/>
            </p:cNvGrpSpPr>
            <p:nvPr/>
          </p:nvGrpSpPr>
          <p:grpSpPr bwMode="auto">
            <a:xfrm>
              <a:off x="4739" y="1351"/>
              <a:ext cx="333" cy="369"/>
              <a:chOff x="1567" y="1192"/>
              <a:chExt cx="333" cy="369"/>
            </a:xfrm>
          </p:grpSpPr>
          <p:grpSp>
            <p:nvGrpSpPr>
              <p:cNvPr id="414013" name="Group 317">
                <a:extLst>
                  <a:ext uri="{FF2B5EF4-FFF2-40B4-BE49-F238E27FC236}">
                    <a16:creationId xmlns:a16="http://schemas.microsoft.com/office/drawing/2014/main" id="{A7F994A4-CA3F-2446-BF41-D749CD48D1B2}"/>
                  </a:ext>
                </a:extLst>
              </p:cNvPr>
              <p:cNvGrpSpPr>
                <a:grpSpLocks/>
              </p:cNvGrpSpPr>
              <p:nvPr/>
            </p:nvGrpSpPr>
            <p:grpSpPr bwMode="auto">
              <a:xfrm>
                <a:off x="1567" y="1192"/>
                <a:ext cx="331" cy="369"/>
                <a:chOff x="1084" y="711"/>
                <a:chExt cx="2950" cy="2769"/>
              </a:xfrm>
            </p:grpSpPr>
            <p:grpSp>
              <p:nvGrpSpPr>
                <p:cNvPr id="414014" name="Group 318">
                  <a:extLst>
                    <a:ext uri="{FF2B5EF4-FFF2-40B4-BE49-F238E27FC236}">
                      <a16:creationId xmlns:a16="http://schemas.microsoft.com/office/drawing/2014/main" id="{08B06607-2472-AD4C-A9B8-C42F41A523B0}"/>
                    </a:ext>
                  </a:extLst>
                </p:cNvPr>
                <p:cNvGrpSpPr>
                  <a:grpSpLocks/>
                </p:cNvGrpSpPr>
                <p:nvPr/>
              </p:nvGrpSpPr>
              <p:grpSpPr bwMode="auto">
                <a:xfrm>
                  <a:off x="1084" y="711"/>
                  <a:ext cx="2950" cy="2769"/>
                  <a:chOff x="2707" y="548"/>
                  <a:chExt cx="2950" cy="2769"/>
                </a:xfrm>
              </p:grpSpPr>
              <p:grpSp>
                <p:nvGrpSpPr>
                  <p:cNvPr id="414015" name="Group 319">
                    <a:extLst>
                      <a:ext uri="{FF2B5EF4-FFF2-40B4-BE49-F238E27FC236}">
                        <a16:creationId xmlns:a16="http://schemas.microsoft.com/office/drawing/2014/main" id="{5E19A9CB-6E15-F242-BC51-3F05F50C8C82}"/>
                      </a:ext>
                    </a:extLst>
                  </p:cNvPr>
                  <p:cNvGrpSpPr>
                    <a:grpSpLocks/>
                  </p:cNvGrpSpPr>
                  <p:nvPr/>
                </p:nvGrpSpPr>
                <p:grpSpPr bwMode="auto">
                  <a:xfrm>
                    <a:off x="3180" y="1046"/>
                    <a:ext cx="2105" cy="1421"/>
                    <a:chOff x="578" y="2316"/>
                    <a:chExt cx="2105" cy="1421"/>
                  </a:xfrm>
                </p:grpSpPr>
                <p:sp>
                  <p:nvSpPr>
                    <p:cNvPr id="414016" name="Freeform 320" descr="Cork">
                      <a:extLst>
                        <a:ext uri="{FF2B5EF4-FFF2-40B4-BE49-F238E27FC236}">
                          <a16:creationId xmlns:a16="http://schemas.microsoft.com/office/drawing/2014/main" id="{0572404B-8199-4B4D-8F5C-DF8C2305554B}"/>
                        </a:ext>
                      </a:extLst>
                    </p:cNvPr>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17" name="Freeform 321" descr="Cork">
                      <a:extLst>
                        <a:ext uri="{FF2B5EF4-FFF2-40B4-BE49-F238E27FC236}">
                          <a16:creationId xmlns:a16="http://schemas.microsoft.com/office/drawing/2014/main" id="{F331EB01-CDED-C543-A617-0C7BC443FF13}"/>
                        </a:ext>
                      </a:extLst>
                    </p:cNvPr>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ffectLst/>
                    <a:extLs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14018" name="Picture 322">
                    <a:extLst>
                      <a:ext uri="{FF2B5EF4-FFF2-40B4-BE49-F238E27FC236}">
                        <a16:creationId xmlns:a16="http://schemas.microsoft.com/office/drawing/2014/main" id="{C913FD56-8F79-3F4C-AE5E-52D92C4A910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ffectLst/>
                  <a:extLst>
                    <a:ext uri="{909E8E84-426E-40DD-AFC4-6F175D3DCCD1}">
                      <a14:hiddenFill xmlns:a14="http://schemas.microsoft.com/office/drawing/2010/main">
                        <a:solidFill>
                          <a:srgbClr val="BE844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4019" name="Freeform 323">
                  <a:extLst>
                    <a:ext uri="{FF2B5EF4-FFF2-40B4-BE49-F238E27FC236}">
                      <a16:creationId xmlns:a16="http://schemas.microsoft.com/office/drawing/2014/main" id="{3B48D0D0-A689-9342-8342-D7D03E127D43}"/>
                    </a:ext>
                  </a:extLst>
                </p:cNvPr>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20" name="Freeform 324">
                  <a:extLst>
                    <a:ext uri="{FF2B5EF4-FFF2-40B4-BE49-F238E27FC236}">
                      <a16:creationId xmlns:a16="http://schemas.microsoft.com/office/drawing/2014/main" id="{B0BD8D17-FEFB-414D-9AAD-3FABD4AA2096}"/>
                    </a:ext>
                  </a:extLst>
                </p:cNvPr>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21" name="Freeform 325">
                  <a:extLst>
                    <a:ext uri="{FF2B5EF4-FFF2-40B4-BE49-F238E27FC236}">
                      <a16:creationId xmlns:a16="http://schemas.microsoft.com/office/drawing/2014/main" id="{55415F6E-CD7D-5942-807D-CA3F3DF6F3CC}"/>
                    </a:ext>
                  </a:extLst>
                </p:cNvPr>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22" name="Freeform 326">
                  <a:extLst>
                    <a:ext uri="{FF2B5EF4-FFF2-40B4-BE49-F238E27FC236}">
                      <a16:creationId xmlns:a16="http://schemas.microsoft.com/office/drawing/2014/main" id="{39747173-8D45-874D-88FF-7BEBA6B3FE60}"/>
                    </a:ext>
                  </a:extLst>
                </p:cNvPr>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23" name="Freeform 327">
                  <a:extLst>
                    <a:ext uri="{FF2B5EF4-FFF2-40B4-BE49-F238E27FC236}">
                      <a16:creationId xmlns:a16="http://schemas.microsoft.com/office/drawing/2014/main" id="{A94F9B45-EC0D-F54C-AB95-9A514E8456FA}"/>
                    </a:ext>
                  </a:extLst>
                </p:cNvPr>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4024" name="Rectangle 328">
                <a:extLst>
                  <a:ext uri="{FF2B5EF4-FFF2-40B4-BE49-F238E27FC236}">
                    <a16:creationId xmlns:a16="http://schemas.microsoft.com/office/drawing/2014/main" id="{3E95B180-EC63-B441-9D81-2A3B9F194BCE}"/>
                  </a:ext>
                </a:extLst>
              </p:cNvPr>
              <p:cNvSpPr>
                <a:spLocks noChangeArrowheads="1"/>
              </p:cNvSpPr>
              <p:nvPr/>
            </p:nvSpPr>
            <p:spPr bwMode="auto">
              <a:xfrm>
                <a:off x="1609" y="1237"/>
                <a:ext cx="29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lIns="90487" tIns="44450" rIns="90487" bIns="44450">
                <a:spAutoFit/>
              </a:bodyPr>
              <a:lstStyle/>
              <a:p>
                <a:pPr algn="l"/>
                <a:r>
                  <a:rPr lang="en-US" altLang="en-US" sz="1600" b="1" i="1">
                    <a:solidFill>
                      <a:schemeClr val="bg2"/>
                    </a:solidFill>
                    <a:effectLst/>
                    <a:latin typeface="Helvetica" pitchFamily="2" charset="0"/>
                  </a:rPr>
                  <a:t>PB</a:t>
                </a:r>
              </a:p>
            </p:txBody>
          </p:sp>
        </p:grpSp>
      </p:grpSp>
      <p:sp>
        <p:nvSpPr>
          <p:cNvPr id="414025" name="Rectangle 329">
            <a:extLst>
              <a:ext uri="{FF2B5EF4-FFF2-40B4-BE49-F238E27FC236}">
                <a16:creationId xmlns:a16="http://schemas.microsoft.com/office/drawing/2014/main" id="{84B027BB-3957-E040-8B1F-99AA9010704E}"/>
              </a:ext>
            </a:extLst>
          </p:cNvPr>
          <p:cNvSpPr>
            <a:spLocks noChangeArrowheads="1"/>
          </p:cNvSpPr>
          <p:nvPr/>
        </p:nvSpPr>
        <p:spPr bwMode="auto">
          <a:xfrm>
            <a:off x="4071938" y="736600"/>
            <a:ext cx="1190625"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800" b="1">
                <a:solidFill>
                  <a:schemeClr val="accent2"/>
                </a:solidFill>
                <a:effectLst/>
                <a:latin typeface="Times New Roman" panose="02020603050405020304" pitchFamily="18" charset="0"/>
              </a:rPr>
              <a:t>PRIA &amp;WANITA I</a:t>
            </a:r>
          </a:p>
        </p:txBody>
      </p:sp>
      <p:sp>
        <p:nvSpPr>
          <p:cNvPr id="414026" name="Rectangle 330">
            <a:extLst>
              <a:ext uri="{FF2B5EF4-FFF2-40B4-BE49-F238E27FC236}">
                <a16:creationId xmlns:a16="http://schemas.microsoft.com/office/drawing/2014/main" id="{427EF552-764D-6A47-A3AC-FCEC4CF2B342}"/>
              </a:ext>
            </a:extLst>
          </p:cNvPr>
          <p:cNvSpPr>
            <a:spLocks noChangeArrowheads="1"/>
          </p:cNvSpPr>
          <p:nvPr/>
        </p:nvSpPr>
        <p:spPr bwMode="auto">
          <a:xfrm>
            <a:off x="4130675" y="866775"/>
            <a:ext cx="5715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900" b="1">
                <a:solidFill>
                  <a:schemeClr val="accent2"/>
                </a:solidFill>
                <a:effectLst/>
                <a:latin typeface="Times New Roman" panose="02020603050405020304" pitchFamily="18" charset="0"/>
              </a:rPr>
              <a:t>DOSA I</a:t>
            </a:r>
          </a:p>
        </p:txBody>
      </p:sp>
      <p:sp>
        <p:nvSpPr>
          <p:cNvPr id="414027" name="Rectangle 331">
            <a:extLst>
              <a:ext uri="{FF2B5EF4-FFF2-40B4-BE49-F238E27FC236}">
                <a16:creationId xmlns:a16="http://schemas.microsoft.com/office/drawing/2014/main" id="{B2C308D9-56FD-AE4D-BF0D-F1BF80F16A13}"/>
              </a:ext>
            </a:extLst>
          </p:cNvPr>
          <p:cNvSpPr>
            <a:spLocks noChangeArrowheads="1"/>
          </p:cNvSpPr>
          <p:nvPr/>
        </p:nvSpPr>
        <p:spPr bwMode="auto">
          <a:xfrm>
            <a:off x="4141788" y="1006475"/>
            <a:ext cx="5588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r>
              <a:rPr lang="en-US" altLang="en-US" sz="900" b="1">
                <a:solidFill>
                  <a:schemeClr val="accent2"/>
                </a:solidFill>
                <a:effectLst/>
                <a:latin typeface="Times New Roman" panose="02020603050405020304" pitchFamily="18" charset="0"/>
              </a:rPr>
              <a:t>INJIL I</a:t>
            </a:r>
          </a:p>
        </p:txBody>
      </p:sp>
      <p:sp>
        <p:nvSpPr>
          <p:cNvPr id="414028" name="Rectangle 332">
            <a:extLst>
              <a:ext uri="{FF2B5EF4-FFF2-40B4-BE49-F238E27FC236}">
                <a16:creationId xmlns:a16="http://schemas.microsoft.com/office/drawing/2014/main" id="{35C1CB74-CD9B-7E46-85CD-821FC5FC1149}"/>
              </a:ext>
            </a:extLst>
          </p:cNvPr>
          <p:cNvSpPr>
            <a:spLocks noChangeArrowheads="1"/>
          </p:cNvSpPr>
          <p:nvPr/>
        </p:nvSpPr>
        <p:spPr bwMode="auto">
          <a:xfrm>
            <a:off x="4151313" y="1163638"/>
            <a:ext cx="9144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900" b="1">
                <a:solidFill>
                  <a:schemeClr val="accent2"/>
                </a:solidFill>
                <a:effectLst/>
                <a:latin typeface="Times New Roman" panose="02020603050405020304" pitchFamily="18" charset="0"/>
              </a:rPr>
              <a:t>KELUARGA I</a:t>
            </a:r>
          </a:p>
        </p:txBody>
      </p:sp>
      <p:sp>
        <p:nvSpPr>
          <p:cNvPr id="414029" name="Rectangle 333">
            <a:extLst>
              <a:ext uri="{FF2B5EF4-FFF2-40B4-BE49-F238E27FC236}">
                <a16:creationId xmlns:a16="http://schemas.microsoft.com/office/drawing/2014/main" id="{2A62159E-88E1-564E-A29B-24D2FC1B13DD}"/>
              </a:ext>
            </a:extLst>
          </p:cNvPr>
          <p:cNvSpPr>
            <a:spLocks noChangeArrowheads="1"/>
          </p:cNvSpPr>
          <p:nvPr/>
        </p:nvSpPr>
        <p:spPr bwMode="auto">
          <a:xfrm>
            <a:off x="4141788" y="1312863"/>
            <a:ext cx="108585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900" b="1">
                <a:solidFill>
                  <a:schemeClr val="accent2"/>
                </a:solidFill>
                <a:effectLst/>
                <a:latin typeface="Times New Roman" panose="02020603050405020304" pitchFamily="18" charset="0"/>
              </a:rPr>
              <a:t>PEMBUNUHAN I</a:t>
            </a:r>
          </a:p>
        </p:txBody>
      </p:sp>
      <p:sp>
        <p:nvSpPr>
          <p:cNvPr id="414030" name="Rectangle 334">
            <a:extLst>
              <a:ext uri="{FF2B5EF4-FFF2-40B4-BE49-F238E27FC236}">
                <a16:creationId xmlns:a16="http://schemas.microsoft.com/office/drawing/2014/main" id="{0CC3D75E-87B5-3F4F-898A-389F5948FF7B}"/>
              </a:ext>
            </a:extLst>
          </p:cNvPr>
          <p:cNvSpPr>
            <a:spLocks noChangeArrowheads="1"/>
          </p:cNvSpPr>
          <p:nvPr/>
        </p:nvSpPr>
        <p:spPr bwMode="auto">
          <a:xfrm>
            <a:off x="4141788" y="1477963"/>
            <a:ext cx="1100137" cy="23495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spAutoFit/>
            <a:flatTx/>
          </a:bodyPr>
          <a:lstStyle/>
          <a:p>
            <a:r>
              <a:rPr lang="en-US" altLang="en-US" sz="800" b="1">
                <a:solidFill>
                  <a:schemeClr val="accent2"/>
                </a:solidFill>
                <a:effectLst/>
              </a:rPr>
              <a:t>BANJIR/PELANGI</a:t>
            </a:r>
          </a:p>
        </p:txBody>
      </p:sp>
      <p:sp>
        <p:nvSpPr>
          <p:cNvPr id="414031" name="Rectangle 335">
            <a:extLst>
              <a:ext uri="{FF2B5EF4-FFF2-40B4-BE49-F238E27FC236}">
                <a16:creationId xmlns:a16="http://schemas.microsoft.com/office/drawing/2014/main" id="{6D038C53-862D-BC41-911C-3F4117766B67}"/>
              </a:ext>
            </a:extLst>
          </p:cNvPr>
          <p:cNvSpPr>
            <a:spLocks noChangeArrowheads="1"/>
          </p:cNvSpPr>
          <p:nvPr/>
        </p:nvSpPr>
        <p:spPr bwMode="auto">
          <a:xfrm>
            <a:off x="4149725" y="1643063"/>
            <a:ext cx="6953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r>
              <a:rPr lang="en-US" altLang="en-US" sz="900" b="1">
                <a:solidFill>
                  <a:schemeClr val="accent2"/>
                </a:solidFill>
                <a:effectLst/>
                <a:latin typeface="Times New Roman" panose="02020603050405020304" pitchFamily="18" charset="0"/>
              </a:rPr>
              <a:t>MENARA</a:t>
            </a:r>
          </a:p>
        </p:txBody>
      </p:sp>
      <p:sp>
        <p:nvSpPr>
          <p:cNvPr id="414032" name="Text Box 336">
            <a:extLst>
              <a:ext uri="{FF2B5EF4-FFF2-40B4-BE49-F238E27FC236}">
                <a16:creationId xmlns:a16="http://schemas.microsoft.com/office/drawing/2014/main" id="{A627F1FD-9593-464A-8B14-0183002C37BF}"/>
              </a:ext>
            </a:extLst>
          </p:cNvPr>
          <p:cNvSpPr txBox="1">
            <a:spLocks noChangeArrowheads="1"/>
          </p:cNvSpPr>
          <p:nvPr/>
        </p:nvSpPr>
        <p:spPr bwMode="auto">
          <a:xfrm>
            <a:off x="6802438" y="6242050"/>
            <a:ext cx="20304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1200" b="1">
                <a:solidFill>
                  <a:schemeClr val="tx1"/>
                </a:solidFill>
                <a:effectLst/>
                <a:latin typeface="Arial" panose="020B0604020202020204" pitchFamily="34" charset="0"/>
              </a:rPr>
              <a:t>Buku panduan hlm. 17-19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a:extLst>
              <a:ext uri="{FF2B5EF4-FFF2-40B4-BE49-F238E27FC236}">
                <a16:creationId xmlns:a16="http://schemas.microsoft.com/office/drawing/2014/main" id="{68672492-D80F-7D48-A130-35192D9E78B8}"/>
              </a:ext>
            </a:extLst>
          </p:cNvPr>
          <p:cNvSpPr>
            <a:spLocks noChangeArrowheads="1"/>
          </p:cNvSpPr>
          <p:nvPr/>
        </p:nvSpPr>
        <p:spPr bwMode="auto">
          <a:xfrm>
            <a:off x="-280988" y="-187325"/>
            <a:ext cx="9625013" cy="7045325"/>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contourClr>
              <a:schemeClr val="bg2"/>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endParaRPr lang="en-US" altLang="en-US">
              <a:solidFill>
                <a:schemeClr val="tx1"/>
              </a:solidFill>
              <a:effectLst>
                <a:outerShdw blurRad="38100" dist="38100" dir="2700000" algn="tl">
                  <a:srgbClr val="000000"/>
                </a:outerShdw>
              </a:effectLst>
            </a:endParaRPr>
          </a:p>
        </p:txBody>
      </p:sp>
      <p:sp>
        <p:nvSpPr>
          <p:cNvPr id="736504" name="Text Box 248">
            <a:extLst>
              <a:ext uri="{FF2B5EF4-FFF2-40B4-BE49-F238E27FC236}">
                <a16:creationId xmlns:a16="http://schemas.microsoft.com/office/drawing/2014/main" id="{E222E649-39AC-414A-A3B9-1D3F7FB9401A}"/>
              </a:ext>
            </a:extLst>
          </p:cNvPr>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736505" name="Text Box 249">
            <a:extLst>
              <a:ext uri="{FF2B5EF4-FFF2-40B4-BE49-F238E27FC236}">
                <a16:creationId xmlns:a16="http://schemas.microsoft.com/office/drawing/2014/main" id="{E32FCD8B-49B5-9547-AF42-515D78B10A7E}"/>
              </a:ext>
            </a:extLst>
          </p:cNvPr>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736509" name="Text Box 253">
            <a:extLst>
              <a:ext uri="{FF2B5EF4-FFF2-40B4-BE49-F238E27FC236}">
                <a16:creationId xmlns:a16="http://schemas.microsoft.com/office/drawing/2014/main" id="{8DAA4A6A-D3E9-AA48-BC41-D685CB2B4469}"/>
              </a:ext>
            </a:extLst>
          </p:cNvPr>
          <p:cNvSpPr txBox="1">
            <a:spLocks noChangeArrowheads="1"/>
          </p:cNvSpPr>
          <p:nvPr/>
        </p:nvSpPr>
        <p:spPr bwMode="auto">
          <a:xfrm>
            <a:off x="300038" y="6556375"/>
            <a:ext cx="9890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rPr>
              <a:t>©2006 TBBMI</a:t>
            </a:r>
          </a:p>
        </p:txBody>
      </p:sp>
      <p:sp>
        <p:nvSpPr>
          <p:cNvPr id="736510" name="Rectangle 254">
            <a:extLst>
              <a:ext uri="{FF2B5EF4-FFF2-40B4-BE49-F238E27FC236}">
                <a16:creationId xmlns:a16="http://schemas.microsoft.com/office/drawing/2014/main" id="{D07D27BA-B8CB-5D46-9333-F7E608836360}"/>
              </a:ext>
            </a:extLst>
          </p:cNvPr>
          <p:cNvSpPr>
            <a:spLocks noChangeArrowheads="1"/>
          </p:cNvSpPr>
          <p:nvPr/>
        </p:nvSpPr>
        <p:spPr bwMode="auto">
          <a:xfrm>
            <a:off x="7527925" y="6532563"/>
            <a:ext cx="7445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900" b="1">
                <a:solidFill>
                  <a:schemeClr val="tx1"/>
                </a:solidFill>
                <a:effectLst>
                  <a:outerShdw blurRad="38100" dist="38100" dir="2700000" algn="tl">
                    <a:srgbClr val="000000"/>
                  </a:outerShdw>
                </a:effectLst>
              </a:rPr>
              <a:t>9.65.03a.</a:t>
            </a:r>
          </a:p>
        </p:txBody>
      </p:sp>
      <p:sp>
        <p:nvSpPr>
          <p:cNvPr id="736511" name="Rectangle 255">
            <a:extLst>
              <a:ext uri="{FF2B5EF4-FFF2-40B4-BE49-F238E27FC236}">
                <a16:creationId xmlns:a16="http://schemas.microsoft.com/office/drawing/2014/main" id="{2960D21A-7DE2-2943-AF18-762BA0955998}"/>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27</a:t>
            </a:r>
          </a:p>
        </p:txBody>
      </p:sp>
      <p:sp>
        <p:nvSpPr>
          <p:cNvPr id="736513" name="AutoShape 257">
            <a:hlinkClick r:id="rId2" action="ppaction://hlinkpres?slideindex=1&amp;slidetitle="/>
            <a:extLst>
              <a:ext uri="{FF2B5EF4-FFF2-40B4-BE49-F238E27FC236}">
                <a16:creationId xmlns:a16="http://schemas.microsoft.com/office/drawing/2014/main" id="{DD9B8947-294C-C049-80C1-7DC4A4705463}"/>
              </a:ext>
            </a:extLst>
          </p:cNvPr>
          <p:cNvSpPr>
            <a:spLocks noChangeArrowheads="1"/>
          </p:cNvSpPr>
          <p:nvPr/>
        </p:nvSpPr>
        <p:spPr bwMode="auto">
          <a:xfrm>
            <a:off x="8093075" y="5715000"/>
            <a:ext cx="730250" cy="4730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00"/>
              </a:gs>
              <a:gs pos="100000">
                <a:srgbClr val="FFFF00">
                  <a:gamma/>
                  <a:tint val="96471"/>
                  <a:invGamma/>
                </a:srgbClr>
              </a:gs>
            </a:gsLst>
            <a:lin ang="5400000" scaled="1"/>
          </a:gra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FFFF00"/>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endParaRPr lang="en-US"/>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03930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2402" name="Rectangle 2">
            <a:extLst>
              <a:ext uri="{FF2B5EF4-FFF2-40B4-BE49-F238E27FC236}">
                <a16:creationId xmlns:a16="http://schemas.microsoft.com/office/drawing/2014/main" id="{EBCC4E3B-0ADC-D047-ADCF-1FF0E47DE37C}"/>
              </a:ext>
            </a:extLst>
          </p:cNvPr>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03" name="Rectangle 3">
            <a:extLst>
              <a:ext uri="{FF2B5EF4-FFF2-40B4-BE49-F238E27FC236}">
                <a16:creationId xmlns:a16="http://schemas.microsoft.com/office/drawing/2014/main" id="{28E48C5C-D1BD-D14D-A3A5-13F7AF69F663}"/>
              </a:ext>
            </a:extLst>
          </p:cNvPr>
          <p:cNvSpPr>
            <a:spLocks noChangeArrowheads="1"/>
          </p:cNvSpPr>
          <p:nvPr/>
        </p:nvSpPr>
        <p:spPr bwMode="auto">
          <a:xfrm>
            <a:off x="755650" y="762000"/>
            <a:ext cx="8086725" cy="5915025"/>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42404" name="Picture 4">
            <a:extLst>
              <a:ext uri="{FF2B5EF4-FFF2-40B4-BE49-F238E27FC236}">
                <a16:creationId xmlns:a16="http://schemas.microsoft.com/office/drawing/2014/main" id="{B8BE70F0-B23F-9B4E-B396-AE6B42D0D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40161" dir="1106097" algn="ctr" rotWithShape="0">
                    <a:schemeClr val="bg1"/>
                  </a:outerShdw>
                </a:effectLst>
              </a14:hiddenEffects>
            </a:ext>
          </a:extLst>
        </p:spPr>
      </p:pic>
      <p:sp>
        <p:nvSpPr>
          <p:cNvPr id="742405" name="Rectangle 5">
            <a:extLst>
              <a:ext uri="{FF2B5EF4-FFF2-40B4-BE49-F238E27FC236}">
                <a16:creationId xmlns:a16="http://schemas.microsoft.com/office/drawing/2014/main" id="{2DAAF6CC-7446-AC46-B9A1-E622B00A89DE}"/>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742406" name="Picture 6">
            <a:extLst>
              <a:ext uri="{FF2B5EF4-FFF2-40B4-BE49-F238E27FC236}">
                <a16:creationId xmlns:a16="http://schemas.microsoft.com/office/drawing/2014/main" id="{48E25318-9363-DD49-8614-45288B9C2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625475"/>
            <a:ext cx="7854950" cy="564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40161" dir="1106097" algn="ctr" rotWithShape="0">
                    <a:schemeClr val="bg1"/>
                  </a:outerShdw>
                </a:effectLst>
              </a14:hiddenEffects>
            </a:ext>
          </a:extLst>
        </p:spPr>
      </p:pic>
      <p:sp>
        <p:nvSpPr>
          <p:cNvPr id="742407" name="Rectangle 7">
            <a:extLst>
              <a:ext uri="{FF2B5EF4-FFF2-40B4-BE49-F238E27FC236}">
                <a16:creationId xmlns:a16="http://schemas.microsoft.com/office/drawing/2014/main" id="{A05B70D2-467F-1049-A1A0-8600E13E03E3}"/>
              </a:ext>
            </a:extLst>
          </p:cNvPr>
          <p:cNvSpPr>
            <a:spLocks noChangeArrowheads="1"/>
          </p:cNvSpPr>
          <p:nvPr/>
        </p:nvSpPr>
        <p:spPr bwMode="auto">
          <a:xfrm>
            <a:off x="606425" y="623888"/>
            <a:ext cx="7859713" cy="5649912"/>
          </a:xfrm>
          <a:prstGeom prst="rect">
            <a:avLst/>
          </a:prstGeom>
          <a:solidFill>
            <a:srgbClr val="080808">
              <a:alpha val="50000"/>
            </a:srgbClr>
          </a:solidFill>
          <a:ln>
            <a:noFill/>
          </a:ln>
          <a:effectLst/>
          <a:extLst>
            <a:ext uri="{91240B29-F687-4F45-9708-019B960494DF}">
              <a14:hiddenLine xmlns:a14="http://schemas.microsoft.com/office/drawing/2010/main" w="762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2408" name="Text Box 8">
            <a:extLst>
              <a:ext uri="{FF2B5EF4-FFF2-40B4-BE49-F238E27FC236}">
                <a16:creationId xmlns:a16="http://schemas.microsoft.com/office/drawing/2014/main" id="{D62F4BFF-7819-A948-809B-151286159BBB}"/>
              </a:ext>
            </a:extLst>
          </p:cNvPr>
          <p:cNvSpPr txBox="1">
            <a:spLocks noChangeArrowheads="1"/>
          </p:cNvSpPr>
          <p:nvPr/>
        </p:nvSpPr>
        <p:spPr bwMode="auto">
          <a:xfrm>
            <a:off x="246063" y="3157538"/>
            <a:ext cx="8618537" cy="2135187"/>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nchor="ctr">
            <a:spAutoFit/>
          </a:bodyPr>
          <a:lstStyle/>
          <a:p>
            <a:pPr>
              <a:spcBef>
                <a:spcPct val="50000"/>
              </a:spcBef>
            </a:pPr>
            <a:r>
              <a:rPr lang="en-US" altLang="en-US" sz="3200" b="1">
                <a:solidFill>
                  <a:schemeClr val="tx1"/>
                </a:solidFill>
                <a:effectLst>
                  <a:outerShdw blurRad="38100" dist="38100" dir="2700000" algn="tl">
                    <a:srgbClr val="000000"/>
                  </a:outerShdw>
                </a:effectLst>
                <a:latin typeface="Arial" panose="020B0604020202020204" pitchFamily="34" charset="0"/>
              </a:rPr>
              <a:t>BAGIAN TIGA</a:t>
            </a:r>
          </a:p>
          <a:p>
            <a:pPr>
              <a:spcBef>
                <a:spcPct val="50000"/>
              </a:spcBef>
            </a:pPr>
            <a:r>
              <a:rPr lang="en-US" altLang="en-US" sz="3200" b="1">
                <a:solidFill>
                  <a:srgbClr val="60CA8E"/>
                </a:solidFill>
                <a:effectLst>
                  <a:outerShdw blurRad="38100" dist="38100" dir="2700000" algn="tl">
                    <a:srgbClr val="000000"/>
                  </a:outerShdw>
                </a:effectLst>
                <a:latin typeface="Arial" panose="020B0604020202020204" pitchFamily="34" charset="0"/>
              </a:rPr>
              <a:t>Perkenalan Anda kepada:</a:t>
            </a:r>
          </a:p>
          <a:p>
            <a:pPr>
              <a:spcBef>
                <a:spcPct val="50000"/>
              </a:spcBef>
            </a:pPr>
            <a:r>
              <a:rPr lang="en-US" altLang="en-US" sz="3600" b="1" i="1">
                <a:solidFill>
                  <a:srgbClr val="60CA8E"/>
                </a:solidFill>
                <a:effectLst>
                  <a:outerShdw blurRad="38100" dist="38100" dir="2700000" algn="tl">
                    <a:srgbClr val="000000"/>
                  </a:outerShdw>
                </a:effectLst>
                <a:latin typeface="Arial" panose="020B0604020202020204" pitchFamily="34" charset="0"/>
              </a:rPr>
              <a:t>KRONOLOGI PRAKTIS</a:t>
            </a:r>
          </a:p>
        </p:txBody>
      </p:sp>
      <p:grpSp>
        <p:nvGrpSpPr>
          <p:cNvPr id="742409" name="Group 9">
            <a:extLst>
              <a:ext uri="{FF2B5EF4-FFF2-40B4-BE49-F238E27FC236}">
                <a16:creationId xmlns:a16="http://schemas.microsoft.com/office/drawing/2014/main" id="{9D1E819B-E319-CE48-A347-1AF6B22614D9}"/>
              </a:ext>
            </a:extLst>
          </p:cNvPr>
          <p:cNvGrpSpPr>
            <a:grpSpLocks/>
          </p:cNvGrpSpPr>
          <p:nvPr/>
        </p:nvGrpSpPr>
        <p:grpSpPr bwMode="auto">
          <a:xfrm>
            <a:off x="688975" y="2014538"/>
            <a:ext cx="7696200" cy="914400"/>
            <a:chOff x="434" y="1269"/>
            <a:chExt cx="4848" cy="576"/>
          </a:xfrm>
        </p:grpSpPr>
        <p:sp>
          <p:nvSpPr>
            <p:cNvPr id="742410" name="Text Box 10">
              <a:extLst>
                <a:ext uri="{FF2B5EF4-FFF2-40B4-BE49-F238E27FC236}">
                  <a16:creationId xmlns:a16="http://schemas.microsoft.com/office/drawing/2014/main" id="{472ACD6A-DC17-724A-901A-9FB992A5FB0F}"/>
                </a:ext>
              </a:extLst>
            </p:cNvPr>
            <p:cNvSpPr txBox="1">
              <a:spLocks noChangeArrowheads="1"/>
            </p:cNvSpPr>
            <p:nvPr/>
          </p:nvSpPr>
          <p:spPr bwMode="auto">
            <a:xfrm>
              <a:off x="5030" y="1361"/>
              <a:ext cx="2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2000" b="1" i="1">
                  <a:solidFill>
                    <a:srgbClr val="FFFC1E"/>
                  </a:solidFill>
                  <a:effectLst/>
                  <a:latin typeface="Arial" panose="020B0604020202020204" pitchFamily="34" charset="0"/>
                </a:rPr>
                <a:t>®</a:t>
              </a:r>
            </a:p>
          </p:txBody>
        </p:sp>
        <p:sp>
          <p:nvSpPr>
            <p:cNvPr id="742411" name="Text Box 11">
              <a:extLst>
                <a:ext uri="{FF2B5EF4-FFF2-40B4-BE49-F238E27FC236}">
                  <a16:creationId xmlns:a16="http://schemas.microsoft.com/office/drawing/2014/main" id="{A71A70B9-AEBF-0445-9D21-6CFA4830E940}"/>
                </a:ext>
              </a:extLst>
            </p:cNvPr>
            <p:cNvSpPr txBox="1">
              <a:spLocks noChangeArrowheads="1"/>
            </p:cNvSpPr>
            <p:nvPr/>
          </p:nvSpPr>
          <p:spPr bwMode="auto">
            <a:xfrm>
              <a:off x="434" y="1269"/>
              <a:ext cx="4848" cy="576"/>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en-US" sz="5400" i="1">
                  <a:solidFill>
                    <a:srgbClr val="FFFC1E"/>
                  </a:solidFill>
                  <a:effectLst/>
                  <a:latin typeface="Kosher-Normal" charset="0"/>
                </a:rPr>
                <a:t>Alkitab…Dasarnya</a:t>
              </a:r>
              <a:endParaRPr lang="en-US" altLang="en-US" sz="5400" i="1" baseline="100000">
                <a:solidFill>
                  <a:srgbClr val="27FC31"/>
                </a:solidFill>
                <a:effectLst/>
                <a:latin typeface="Kosher-Normal" charset="0"/>
              </a:endParaRPr>
            </a:p>
          </p:txBody>
        </p:sp>
      </p:grpSp>
      <p:sp>
        <p:nvSpPr>
          <p:cNvPr id="742412" name="Rectangle 12">
            <a:extLst>
              <a:ext uri="{FF2B5EF4-FFF2-40B4-BE49-F238E27FC236}">
                <a16:creationId xmlns:a16="http://schemas.microsoft.com/office/drawing/2014/main" id="{A4C52242-9808-2B48-B846-602A86067799}"/>
              </a:ext>
            </a:extLst>
          </p:cNvPr>
          <p:cNvSpPr>
            <a:spLocks noChangeArrowheads="1"/>
          </p:cNvSpPr>
          <p:nvPr/>
        </p:nvSpPr>
        <p:spPr bwMode="auto">
          <a:xfrm>
            <a:off x="660400" y="654050"/>
            <a:ext cx="7870825" cy="5640388"/>
          </a:xfrm>
          <a:prstGeom prst="rect">
            <a:avLst/>
          </a:prstGeom>
          <a:noFill/>
          <a:ln w="1905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742413" name="Text Box 13">
            <a:extLst>
              <a:ext uri="{FF2B5EF4-FFF2-40B4-BE49-F238E27FC236}">
                <a16:creationId xmlns:a16="http://schemas.microsoft.com/office/drawing/2014/main" id="{2B9511B1-FCD0-DB4A-A3BE-9982EAA0AD4C}"/>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900" b="1">
                <a:solidFill>
                  <a:srgbClr val="FFFFFF"/>
                </a:solidFill>
                <a:effectLst/>
                <a:latin typeface="Arial" panose="020B0604020202020204" pitchFamily="34" charset="0"/>
              </a:rPr>
              <a:t>©2006 TBBMI</a:t>
            </a:r>
          </a:p>
        </p:txBody>
      </p:sp>
      <p:sp>
        <p:nvSpPr>
          <p:cNvPr id="742414" name="Rectangle 14">
            <a:extLst>
              <a:ext uri="{FF2B5EF4-FFF2-40B4-BE49-F238E27FC236}">
                <a16:creationId xmlns:a16="http://schemas.microsoft.com/office/drawing/2014/main" id="{CA769D1C-722F-A34D-B677-0BA1317A1A45}"/>
              </a:ext>
            </a:extLst>
          </p:cNvPr>
          <p:cNvSpPr>
            <a:spLocks noChangeArrowheads="1"/>
          </p:cNvSpPr>
          <p:nvPr/>
        </p:nvSpPr>
        <p:spPr bwMode="auto">
          <a:xfrm>
            <a:off x="750728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9.65.03a.</a:t>
            </a:r>
          </a:p>
        </p:txBody>
      </p:sp>
      <p:sp>
        <p:nvSpPr>
          <p:cNvPr id="742415" name="Rectangle 15">
            <a:extLst>
              <a:ext uri="{FF2B5EF4-FFF2-40B4-BE49-F238E27FC236}">
                <a16:creationId xmlns:a16="http://schemas.microsoft.com/office/drawing/2014/main" id="{316B969C-D305-2F42-95D4-E8084FE98285}"/>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02</a:t>
            </a:r>
          </a:p>
        </p:txBody>
      </p:sp>
      <p:sp>
        <p:nvSpPr>
          <p:cNvPr id="742416" name="Text Box 16">
            <a:extLst>
              <a:ext uri="{FF2B5EF4-FFF2-40B4-BE49-F238E27FC236}">
                <a16:creationId xmlns:a16="http://schemas.microsoft.com/office/drawing/2014/main" id="{71139BCA-F02C-AB4A-AEF8-93CC8CEF3ECD}"/>
              </a:ext>
            </a:extLst>
          </p:cNvPr>
          <p:cNvSpPr txBox="1">
            <a:spLocks noChangeArrowheads="1"/>
          </p:cNvSpPr>
          <p:nvPr/>
        </p:nvSpPr>
        <p:spPr bwMode="auto">
          <a:xfrm>
            <a:off x="854075" y="1319213"/>
            <a:ext cx="7386638" cy="549275"/>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pPr>
            <a:r>
              <a:rPr lang="en-US" altLang="en-US" sz="3000" b="1" i="1">
                <a:solidFill>
                  <a:schemeClr val="tx1"/>
                </a:solidFill>
                <a:effectLst>
                  <a:outerShdw blurRad="38100" dist="38100" dir="2700000" algn="tl">
                    <a:srgbClr val="000000"/>
                  </a:outerShdw>
                </a:effectLst>
                <a:latin typeface="Arial" panose="020B0604020202020204" pitchFamily="34" charset="0"/>
              </a:rPr>
              <a:t>(Inilah APA yang terjadi!)</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42406"/>
                                        </p:tgtEl>
                                        <p:attrNameLst>
                                          <p:attrName>style.visibility</p:attrName>
                                        </p:attrNameLst>
                                      </p:cBhvr>
                                      <p:to>
                                        <p:strVal val="visible"/>
                                      </p:to>
                                    </p:set>
                                    <p:animEffect transition="in" filter="dissolve">
                                      <p:cBhvr>
                                        <p:cTn id="7" dur="500"/>
                                        <p:tgtEl>
                                          <p:spTgt spid="742406"/>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742407"/>
                                        </p:tgtEl>
                                        <p:attrNameLst>
                                          <p:attrName>style.visibility</p:attrName>
                                        </p:attrNameLst>
                                      </p:cBhvr>
                                      <p:to>
                                        <p:strVal val="visible"/>
                                      </p:to>
                                    </p:set>
                                    <p:animEffect transition="in" filter="dissolve">
                                      <p:cBhvr>
                                        <p:cTn id="11" dur="500"/>
                                        <p:tgtEl>
                                          <p:spTgt spid="742407"/>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742409"/>
                                        </p:tgtEl>
                                        <p:attrNameLst>
                                          <p:attrName>style.visibility</p:attrName>
                                        </p:attrNameLst>
                                      </p:cBhvr>
                                      <p:to>
                                        <p:strVal val="visible"/>
                                      </p:to>
                                    </p:set>
                                    <p:animEffect transition="in" filter="dissolve">
                                      <p:cBhvr>
                                        <p:cTn id="15" dur="500"/>
                                        <p:tgtEl>
                                          <p:spTgt spid="742409"/>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742408"/>
                                        </p:tgtEl>
                                        <p:attrNameLst>
                                          <p:attrName>style.visibility</p:attrName>
                                        </p:attrNameLst>
                                      </p:cBhvr>
                                      <p:to>
                                        <p:strVal val="visible"/>
                                      </p:to>
                                    </p:set>
                                    <p:animEffect transition="in" filter="dissolve">
                                      <p:cBhvr>
                                        <p:cTn id="19" dur="500"/>
                                        <p:tgtEl>
                                          <p:spTgt spid="742408"/>
                                        </p:tgtEl>
                                      </p:cBhvr>
                                    </p:animEffect>
                                  </p:childTnLst>
                                </p:cTn>
                              </p:par>
                            </p:childTnLst>
                          </p:cTn>
                        </p:par>
                        <p:par>
                          <p:cTn id="20" fill="hold" nodeType="afterGroup">
                            <p:stCondLst>
                              <p:cond delay="4000"/>
                            </p:stCondLst>
                            <p:childTnLst>
                              <p:par>
                                <p:cTn id="21" presetID="2" presetClass="entr" presetSubtype="8" fill="hold" grpId="0" nodeType="afterEffect">
                                  <p:stCondLst>
                                    <p:cond delay="0"/>
                                  </p:stCondLst>
                                  <p:childTnLst>
                                    <p:set>
                                      <p:cBhvr>
                                        <p:cTn id="22" dur="1" fill="hold">
                                          <p:stCondLst>
                                            <p:cond delay="0"/>
                                          </p:stCondLst>
                                        </p:cTn>
                                        <p:tgtEl>
                                          <p:spTgt spid="742416"/>
                                        </p:tgtEl>
                                        <p:attrNameLst>
                                          <p:attrName>style.visibility</p:attrName>
                                        </p:attrNameLst>
                                      </p:cBhvr>
                                      <p:to>
                                        <p:strVal val="visible"/>
                                      </p:to>
                                    </p:set>
                                    <p:anim calcmode="lin" valueType="num">
                                      <p:cBhvr additive="base">
                                        <p:cTn id="23" dur="500" fill="hold"/>
                                        <p:tgtEl>
                                          <p:spTgt spid="742416"/>
                                        </p:tgtEl>
                                        <p:attrNameLst>
                                          <p:attrName>ppt_x</p:attrName>
                                        </p:attrNameLst>
                                      </p:cBhvr>
                                      <p:tavLst>
                                        <p:tav tm="0">
                                          <p:val>
                                            <p:strVal val="0-#ppt_w/2"/>
                                          </p:val>
                                        </p:tav>
                                        <p:tav tm="100000">
                                          <p:val>
                                            <p:strVal val="#ppt_x"/>
                                          </p:val>
                                        </p:tav>
                                      </p:tavLst>
                                    </p:anim>
                                    <p:anim calcmode="lin" valueType="num">
                                      <p:cBhvr additive="base">
                                        <p:cTn id="24" dur="500" fill="hold"/>
                                        <p:tgtEl>
                                          <p:spTgt spid="742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8" grpId="0" autoUpdateAnimBg="0"/>
      <p:bldP spid="74241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Freeform 2">
            <a:extLst>
              <a:ext uri="{FF2B5EF4-FFF2-40B4-BE49-F238E27FC236}">
                <a16:creationId xmlns:a16="http://schemas.microsoft.com/office/drawing/2014/main" id="{A958EAFF-2063-1F47-B623-7A61CB9CAD2B}"/>
              </a:ext>
            </a:extLst>
          </p:cNvPr>
          <p:cNvSpPr>
            <a:spLocks/>
          </p:cNvSpPr>
          <p:nvPr/>
        </p:nvSpPr>
        <p:spPr bwMode="auto">
          <a:xfrm>
            <a:off x="2762250" y="5334000"/>
            <a:ext cx="1697038" cy="668338"/>
          </a:xfrm>
          <a:custGeom>
            <a:avLst/>
            <a:gdLst>
              <a:gd name="T0" fmla="*/ 72 w 1069"/>
              <a:gd name="T1" fmla="*/ 36 h 421"/>
              <a:gd name="T2" fmla="*/ 156 w 1069"/>
              <a:gd name="T3" fmla="*/ 84 h 421"/>
              <a:gd name="T4" fmla="*/ 240 w 1069"/>
              <a:gd name="T5" fmla="*/ 120 h 421"/>
              <a:gd name="T6" fmla="*/ 324 w 1069"/>
              <a:gd name="T7" fmla="*/ 144 h 421"/>
              <a:gd name="T8" fmla="*/ 204 w 1069"/>
              <a:gd name="T9" fmla="*/ 72 h 421"/>
              <a:gd name="T10" fmla="*/ 132 w 1069"/>
              <a:gd name="T11" fmla="*/ 24 h 421"/>
              <a:gd name="T12" fmla="*/ 96 w 1069"/>
              <a:gd name="T13" fmla="*/ 36 h 421"/>
              <a:gd name="T14" fmla="*/ 168 w 1069"/>
              <a:gd name="T15" fmla="*/ 72 h 421"/>
              <a:gd name="T16" fmla="*/ 252 w 1069"/>
              <a:gd name="T17" fmla="*/ 96 h 421"/>
              <a:gd name="T18" fmla="*/ 348 w 1069"/>
              <a:gd name="T19" fmla="*/ 132 h 421"/>
              <a:gd name="T20" fmla="*/ 528 w 1069"/>
              <a:gd name="T21" fmla="*/ 204 h 421"/>
              <a:gd name="T22" fmla="*/ 612 w 1069"/>
              <a:gd name="T23" fmla="*/ 240 h 421"/>
              <a:gd name="T24" fmla="*/ 684 w 1069"/>
              <a:gd name="T25" fmla="*/ 252 h 421"/>
              <a:gd name="T26" fmla="*/ 792 w 1069"/>
              <a:gd name="T27" fmla="*/ 288 h 421"/>
              <a:gd name="T28" fmla="*/ 900 w 1069"/>
              <a:gd name="T29" fmla="*/ 348 h 421"/>
              <a:gd name="T30" fmla="*/ 984 w 1069"/>
              <a:gd name="T31" fmla="*/ 372 h 421"/>
              <a:gd name="T32" fmla="*/ 1068 w 1069"/>
              <a:gd name="T33" fmla="*/ 360 h 421"/>
              <a:gd name="T34" fmla="*/ 1008 w 1069"/>
              <a:gd name="T35" fmla="*/ 312 h 421"/>
              <a:gd name="T36" fmla="*/ 924 w 1069"/>
              <a:gd name="T37" fmla="*/ 288 h 421"/>
              <a:gd name="T38" fmla="*/ 828 w 1069"/>
              <a:gd name="T39" fmla="*/ 252 h 421"/>
              <a:gd name="T40" fmla="*/ 732 w 1069"/>
              <a:gd name="T41" fmla="*/ 216 h 421"/>
              <a:gd name="T42" fmla="*/ 624 w 1069"/>
              <a:gd name="T43" fmla="*/ 180 h 421"/>
              <a:gd name="T44" fmla="*/ 540 w 1069"/>
              <a:gd name="T45" fmla="*/ 168 h 421"/>
              <a:gd name="T46" fmla="*/ 444 w 1069"/>
              <a:gd name="T47" fmla="*/ 120 h 421"/>
              <a:gd name="T48" fmla="*/ 348 w 1069"/>
              <a:gd name="T49" fmla="*/ 96 h 421"/>
              <a:gd name="T50" fmla="*/ 276 w 1069"/>
              <a:gd name="T51" fmla="*/ 72 h 421"/>
              <a:gd name="T52" fmla="*/ 204 w 1069"/>
              <a:gd name="T53" fmla="*/ 48 h 421"/>
              <a:gd name="T54" fmla="*/ 132 w 1069"/>
              <a:gd name="T55" fmla="*/ 36 h 421"/>
              <a:gd name="T56" fmla="*/ 60 w 1069"/>
              <a:gd name="T57" fmla="*/ 24 h 421"/>
              <a:gd name="T58" fmla="*/ 12 w 1069"/>
              <a:gd name="T59" fmla="*/ 60 h 421"/>
              <a:gd name="T60" fmla="*/ 12 w 1069"/>
              <a:gd name="T61" fmla="*/ 144 h 421"/>
              <a:gd name="T62" fmla="*/ 12 w 1069"/>
              <a:gd name="T63" fmla="*/ 216 h 421"/>
              <a:gd name="T64" fmla="*/ 12 w 1069"/>
              <a:gd name="T65" fmla="*/ 312 h 421"/>
              <a:gd name="T66" fmla="*/ 24 w 1069"/>
              <a:gd name="T67" fmla="*/ 384 h 421"/>
              <a:gd name="T68" fmla="*/ 96 w 1069"/>
              <a:gd name="T69" fmla="*/ 396 h 421"/>
              <a:gd name="T70" fmla="*/ 180 w 1069"/>
              <a:gd name="T71" fmla="*/ 396 h 421"/>
              <a:gd name="T72" fmla="*/ 324 w 1069"/>
              <a:gd name="T73" fmla="*/ 396 h 421"/>
              <a:gd name="T74" fmla="*/ 396 w 1069"/>
              <a:gd name="T75" fmla="*/ 408 h 421"/>
              <a:gd name="T76" fmla="*/ 480 w 1069"/>
              <a:gd name="T77" fmla="*/ 420 h 421"/>
              <a:gd name="T78" fmla="*/ 552 w 1069"/>
              <a:gd name="T79" fmla="*/ 420 h 421"/>
              <a:gd name="T80" fmla="*/ 624 w 1069"/>
              <a:gd name="T81" fmla="*/ 408 h 421"/>
              <a:gd name="T82" fmla="*/ 708 w 1069"/>
              <a:gd name="T83" fmla="*/ 420 h 421"/>
              <a:gd name="T84" fmla="*/ 780 w 1069"/>
              <a:gd name="T85" fmla="*/ 420 h 421"/>
              <a:gd name="T86" fmla="*/ 876 w 1069"/>
              <a:gd name="T87" fmla="*/ 420 h 421"/>
              <a:gd name="T88" fmla="*/ 960 w 1069"/>
              <a:gd name="T89" fmla="*/ 420 h 421"/>
              <a:gd name="T90" fmla="*/ 1032 w 1069"/>
              <a:gd name="T91" fmla="*/ 39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179" name="Freeform 3">
            <a:extLst>
              <a:ext uri="{FF2B5EF4-FFF2-40B4-BE49-F238E27FC236}">
                <a16:creationId xmlns:a16="http://schemas.microsoft.com/office/drawing/2014/main" id="{7D0451C6-CC23-094F-9ED5-D869709E7850}"/>
              </a:ext>
            </a:extLst>
          </p:cNvPr>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180" name="Freeform 4">
            <a:extLst>
              <a:ext uri="{FF2B5EF4-FFF2-40B4-BE49-F238E27FC236}">
                <a16:creationId xmlns:a16="http://schemas.microsoft.com/office/drawing/2014/main" id="{6D14CE32-919C-F046-B2E3-8DC602202EA1}"/>
              </a:ext>
            </a:extLst>
          </p:cNvPr>
          <p:cNvSpPr>
            <a:spLocks/>
          </p:cNvSpPr>
          <p:nvPr/>
        </p:nvSpPr>
        <p:spPr bwMode="auto">
          <a:xfrm>
            <a:off x="4762500" y="1295400"/>
            <a:ext cx="1430338" cy="115888"/>
          </a:xfrm>
          <a:custGeom>
            <a:avLst/>
            <a:gdLst>
              <a:gd name="T0" fmla="*/ 72 w 901"/>
              <a:gd name="T1" fmla="*/ 24 h 73"/>
              <a:gd name="T2" fmla="*/ 120 w 901"/>
              <a:gd name="T3" fmla="*/ 24 h 73"/>
              <a:gd name="T4" fmla="*/ 168 w 901"/>
              <a:gd name="T5" fmla="*/ 36 h 73"/>
              <a:gd name="T6" fmla="*/ 216 w 901"/>
              <a:gd name="T7" fmla="*/ 36 h 73"/>
              <a:gd name="T8" fmla="*/ 264 w 901"/>
              <a:gd name="T9" fmla="*/ 36 h 73"/>
              <a:gd name="T10" fmla="*/ 312 w 901"/>
              <a:gd name="T11" fmla="*/ 36 h 73"/>
              <a:gd name="T12" fmla="*/ 360 w 901"/>
              <a:gd name="T13" fmla="*/ 36 h 73"/>
              <a:gd name="T14" fmla="*/ 408 w 901"/>
              <a:gd name="T15" fmla="*/ 48 h 73"/>
              <a:gd name="T16" fmla="*/ 456 w 901"/>
              <a:gd name="T17" fmla="*/ 48 h 73"/>
              <a:gd name="T18" fmla="*/ 504 w 901"/>
              <a:gd name="T19" fmla="*/ 48 h 73"/>
              <a:gd name="T20" fmla="*/ 552 w 901"/>
              <a:gd name="T21" fmla="*/ 48 h 73"/>
              <a:gd name="T22" fmla="*/ 600 w 901"/>
              <a:gd name="T23" fmla="*/ 60 h 73"/>
              <a:gd name="T24" fmla="*/ 648 w 901"/>
              <a:gd name="T25" fmla="*/ 60 h 73"/>
              <a:gd name="T26" fmla="*/ 696 w 901"/>
              <a:gd name="T27" fmla="*/ 60 h 73"/>
              <a:gd name="T28" fmla="*/ 744 w 901"/>
              <a:gd name="T29" fmla="*/ 60 h 73"/>
              <a:gd name="T30" fmla="*/ 792 w 901"/>
              <a:gd name="T31" fmla="*/ 60 h 73"/>
              <a:gd name="T32" fmla="*/ 840 w 901"/>
              <a:gd name="T33" fmla="*/ 60 h 73"/>
              <a:gd name="T34" fmla="*/ 900 w 901"/>
              <a:gd name="T35" fmla="*/ 60 h 73"/>
              <a:gd name="T36" fmla="*/ 888 w 901"/>
              <a:gd name="T37" fmla="*/ 12 h 73"/>
              <a:gd name="T38" fmla="*/ 840 w 901"/>
              <a:gd name="T39" fmla="*/ 36 h 73"/>
              <a:gd name="T40" fmla="*/ 792 w 901"/>
              <a:gd name="T41" fmla="*/ 24 h 73"/>
              <a:gd name="T42" fmla="*/ 744 w 901"/>
              <a:gd name="T43" fmla="*/ 24 h 73"/>
              <a:gd name="T44" fmla="*/ 696 w 901"/>
              <a:gd name="T45" fmla="*/ 24 h 73"/>
              <a:gd name="T46" fmla="*/ 648 w 901"/>
              <a:gd name="T47" fmla="*/ 24 h 73"/>
              <a:gd name="T48" fmla="*/ 588 w 901"/>
              <a:gd name="T49" fmla="*/ 12 h 73"/>
              <a:gd name="T50" fmla="*/ 540 w 901"/>
              <a:gd name="T51" fmla="*/ 12 h 73"/>
              <a:gd name="T52" fmla="*/ 492 w 901"/>
              <a:gd name="T53" fmla="*/ 12 h 73"/>
              <a:gd name="T54" fmla="*/ 432 w 901"/>
              <a:gd name="T55" fmla="*/ 12 h 73"/>
              <a:gd name="T56" fmla="*/ 360 w 901"/>
              <a:gd name="T57" fmla="*/ 12 h 73"/>
              <a:gd name="T58" fmla="*/ 312 w 901"/>
              <a:gd name="T59" fmla="*/ 12 h 73"/>
              <a:gd name="T60" fmla="*/ 264 w 901"/>
              <a:gd name="T61" fmla="*/ 24 h 73"/>
              <a:gd name="T62" fmla="*/ 216 w 901"/>
              <a:gd name="T63" fmla="*/ 24 h 73"/>
              <a:gd name="T64" fmla="*/ 156 w 901"/>
              <a:gd name="T65" fmla="*/ 12 h 73"/>
              <a:gd name="T66" fmla="*/ 108 w 901"/>
              <a:gd name="T67" fmla="*/ 0 h 73"/>
              <a:gd name="T68" fmla="*/ 60 w 901"/>
              <a:gd name="T69" fmla="*/ 0 h 73"/>
              <a:gd name="T70" fmla="*/ 0 w 901"/>
              <a:gd name="T7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181" name="Freeform 5">
            <a:extLst>
              <a:ext uri="{FF2B5EF4-FFF2-40B4-BE49-F238E27FC236}">
                <a16:creationId xmlns:a16="http://schemas.microsoft.com/office/drawing/2014/main" id="{93DBD227-E49B-2A47-92C3-F5980A458AFD}"/>
              </a:ext>
            </a:extLst>
          </p:cNvPr>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2182" name="Rectangle 6">
            <a:extLst>
              <a:ext uri="{FF2B5EF4-FFF2-40B4-BE49-F238E27FC236}">
                <a16:creationId xmlns:a16="http://schemas.microsoft.com/office/drawing/2014/main" id="{23833CF2-1A49-264A-A1B4-CD5CDF752A5E}"/>
              </a:ext>
            </a:extLst>
          </p:cNvPr>
          <p:cNvSpPr>
            <a:spLocks noChangeArrowheads="1"/>
          </p:cNvSpPr>
          <p:nvPr/>
        </p:nvSpPr>
        <p:spPr bwMode="auto">
          <a:xfrm>
            <a:off x="771525" y="3111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562183" name="Rectangle 7">
            <a:extLst>
              <a:ext uri="{FF2B5EF4-FFF2-40B4-BE49-F238E27FC236}">
                <a16:creationId xmlns:a16="http://schemas.microsoft.com/office/drawing/2014/main" id="{8680D414-5D0E-4B4C-B216-80F54BAB8765}"/>
              </a:ext>
            </a:extLst>
          </p:cNvPr>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562184" name="Line 8">
            <a:extLst>
              <a:ext uri="{FF2B5EF4-FFF2-40B4-BE49-F238E27FC236}">
                <a16:creationId xmlns:a16="http://schemas.microsoft.com/office/drawing/2014/main" id="{A6989A7B-B49C-C340-B10A-79AF5AC049BB}"/>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562185" name="Picture 9">
            <a:extLst>
              <a:ext uri="{FF2B5EF4-FFF2-40B4-BE49-F238E27FC236}">
                <a16:creationId xmlns:a16="http://schemas.microsoft.com/office/drawing/2014/main" id="{A4B9AF6D-A795-D345-9F4D-82DB54DC948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642938"/>
            <a:ext cx="5729288"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2186" name="Rectangle 10">
            <a:extLst>
              <a:ext uri="{FF2B5EF4-FFF2-40B4-BE49-F238E27FC236}">
                <a16:creationId xmlns:a16="http://schemas.microsoft.com/office/drawing/2014/main" id="{29ED25D4-CEF1-B14E-A7D0-5A8970607BDF}"/>
              </a:ext>
            </a:extLst>
          </p:cNvPr>
          <p:cNvSpPr>
            <a:spLocks noChangeArrowheads="1"/>
          </p:cNvSpPr>
          <p:nvPr/>
        </p:nvSpPr>
        <p:spPr bwMode="auto">
          <a:xfrm>
            <a:off x="2163763" y="636588"/>
            <a:ext cx="5715000" cy="5529262"/>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7" name="Text Box 11">
            <a:extLst>
              <a:ext uri="{FF2B5EF4-FFF2-40B4-BE49-F238E27FC236}">
                <a16:creationId xmlns:a16="http://schemas.microsoft.com/office/drawing/2014/main" id="{86A7899A-DC63-4341-8A8B-84280B73F16F}"/>
              </a:ext>
            </a:extLst>
          </p:cNvPr>
          <p:cNvSpPr txBox="1">
            <a:spLocks noChangeArrowheads="1"/>
          </p:cNvSpPr>
          <p:nvPr/>
        </p:nvSpPr>
        <p:spPr bwMode="auto">
          <a:xfrm>
            <a:off x="7620000" y="6224588"/>
            <a:ext cx="12890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hlink"/>
                </a:solidFill>
                <a:effectLst>
                  <a:outerShdw blurRad="38100" dist="38100" dir="2700000" algn="tl">
                    <a:srgbClr val="000000"/>
                  </a:outerShdw>
                </a:effectLst>
              </a:rPr>
              <a:t> </a:t>
            </a:r>
          </a:p>
        </p:txBody>
      </p:sp>
      <p:sp>
        <p:nvSpPr>
          <p:cNvPr id="562188" name="Text Box 12">
            <a:extLst>
              <a:ext uri="{FF2B5EF4-FFF2-40B4-BE49-F238E27FC236}">
                <a16:creationId xmlns:a16="http://schemas.microsoft.com/office/drawing/2014/main" id="{86FCD797-D0BF-B14E-B4C1-56FA4D53AF2E}"/>
              </a:ext>
            </a:extLst>
          </p:cNvPr>
          <p:cNvSpPr txBox="1">
            <a:spLocks noChangeArrowheads="1"/>
          </p:cNvSpPr>
          <p:nvPr/>
        </p:nvSpPr>
        <p:spPr bwMode="auto">
          <a:xfrm>
            <a:off x="2228850" y="2779713"/>
            <a:ext cx="1166813"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600">
                <a:solidFill>
                  <a:srgbClr val="FFE957"/>
                </a:solidFill>
                <a:effectLst>
                  <a:outerShdw blurRad="38100" dist="38100" dir="2700000" algn="tl">
                    <a:srgbClr val="000000"/>
                  </a:outerShdw>
                </a:effectLst>
                <a:latin typeface="Times" pitchFamily="2" charset="0"/>
              </a:rPr>
              <a:t>C</a:t>
            </a:r>
            <a:endParaRPr lang="en-US" altLang="en-US" sz="4400">
              <a:effectLst>
                <a:outerShdw blurRad="38100" dist="38100" dir="2700000" algn="tl">
                  <a:srgbClr val="000000"/>
                </a:outerShdw>
              </a:effectLst>
              <a:latin typeface="Times" pitchFamily="2" charset="0"/>
            </a:endParaRPr>
          </a:p>
        </p:txBody>
      </p:sp>
      <p:sp>
        <p:nvSpPr>
          <p:cNvPr id="562190" name="Text Box 14">
            <a:extLst>
              <a:ext uri="{FF2B5EF4-FFF2-40B4-BE49-F238E27FC236}">
                <a16:creationId xmlns:a16="http://schemas.microsoft.com/office/drawing/2014/main" id="{0227F8D3-F546-F248-B6A8-E58EF92BD1C2}"/>
              </a:ext>
            </a:extLst>
          </p:cNvPr>
          <p:cNvSpPr txBox="1">
            <a:spLocks noChangeArrowheads="1"/>
          </p:cNvSpPr>
          <p:nvPr/>
        </p:nvSpPr>
        <p:spPr bwMode="auto">
          <a:xfrm>
            <a:off x="5102225" y="2760663"/>
            <a:ext cx="1601788"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600">
                <a:solidFill>
                  <a:srgbClr val="FFE957"/>
                </a:solidFill>
                <a:effectLst>
                  <a:outerShdw blurRad="38100" dist="38100" dir="2700000" algn="tl">
                    <a:srgbClr val="000000"/>
                  </a:outerShdw>
                </a:effectLst>
                <a:latin typeface="Times" pitchFamily="2" charset="0"/>
              </a:rPr>
              <a:t>S</a:t>
            </a:r>
            <a:endParaRPr lang="en-US" altLang="en-US" sz="4400">
              <a:effectLst>
                <a:outerShdw blurRad="38100" dist="38100" dir="2700000" algn="tl">
                  <a:srgbClr val="000000"/>
                </a:outerShdw>
              </a:effectLst>
              <a:latin typeface="Times" pitchFamily="2" charset="0"/>
            </a:endParaRPr>
          </a:p>
        </p:txBody>
      </p:sp>
      <p:sp>
        <p:nvSpPr>
          <p:cNvPr id="562191" name="Text Box 15">
            <a:extLst>
              <a:ext uri="{FF2B5EF4-FFF2-40B4-BE49-F238E27FC236}">
                <a16:creationId xmlns:a16="http://schemas.microsoft.com/office/drawing/2014/main" id="{DF5E98BF-0314-D041-AD1E-79ED5A86BE61}"/>
              </a:ext>
            </a:extLst>
          </p:cNvPr>
          <p:cNvSpPr txBox="1">
            <a:spLocks noChangeArrowheads="1"/>
          </p:cNvSpPr>
          <p:nvPr/>
        </p:nvSpPr>
        <p:spPr bwMode="auto">
          <a:xfrm>
            <a:off x="6651625" y="2735263"/>
            <a:ext cx="129222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600">
                <a:solidFill>
                  <a:srgbClr val="FFE957"/>
                </a:solidFill>
                <a:effectLst>
                  <a:outerShdw blurRad="38100" dist="38100" dir="2700000" algn="tl">
                    <a:srgbClr val="000000"/>
                  </a:outerShdw>
                </a:effectLst>
                <a:latin typeface="Times" pitchFamily="2" charset="0"/>
              </a:rPr>
              <a:t>Y</a:t>
            </a:r>
            <a:endParaRPr lang="en-US" altLang="en-US" sz="4400">
              <a:effectLst>
                <a:outerShdw blurRad="38100" dist="38100" dir="2700000" algn="tl">
                  <a:srgbClr val="000000"/>
                </a:outerShdw>
              </a:effectLst>
              <a:latin typeface="Times" pitchFamily="2" charset="0"/>
            </a:endParaRPr>
          </a:p>
        </p:txBody>
      </p:sp>
      <p:sp>
        <p:nvSpPr>
          <p:cNvPr id="562195" name="Text Box 19">
            <a:extLst>
              <a:ext uri="{FF2B5EF4-FFF2-40B4-BE49-F238E27FC236}">
                <a16:creationId xmlns:a16="http://schemas.microsoft.com/office/drawing/2014/main" id="{9C6247F9-C7CA-EF49-BAFC-17544CB33279}"/>
              </a:ext>
            </a:extLst>
          </p:cNvPr>
          <p:cNvSpPr txBox="1">
            <a:spLocks noChangeArrowheads="1"/>
          </p:cNvSpPr>
          <p:nvPr/>
        </p:nvSpPr>
        <p:spPr bwMode="auto">
          <a:xfrm>
            <a:off x="8637588" y="6427788"/>
            <a:ext cx="33972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2000" b="1">
                <a:solidFill>
                  <a:schemeClr val="tx1"/>
                </a:solidFill>
                <a:effectLst/>
              </a:rPr>
              <a:t>1</a:t>
            </a:r>
            <a:endParaRPr lang="en-US" altLang="en-US" sz="2000">
              <a:solidFill>
                <a:srgbClr val="FFA27C"/>
              </a:solidFill>
              <a:effectLst/>
              <a:latin typeface="B VAG Rounded Bold" charset="0"/>
            </a:endParaRPr>
          </a:p>
        </p:txBody>
      </p:sp>
      <p:grpSp>
        <p:nvGrpSpPr>
          <p:cNvPr id="562199" name="Group 23">
            <a:extLst>
              <a:ext uri="{FF2B5EF4-FFF2-40B4-BE49-F238E27FC236}">
                <a16:creationId xmlns:a16="http://schemas.microsoft.com/office/drawing/2014/main" id="{6308CBB5-F321-DF42-AAE8-58BC7A6056D1}"/>
              </a:ext>
            </a:extLst>
          </p:cNvPr>
          <p:cNvGrpSpPr>
            <a:grpSpLocks/>
          </p:cNvGrpSpPr>
          <p:nvPr/>
        </p:nvGrpSpPr>
        <p:grpSpPr bwMode="auto">
          <a:xfrm>
            <a:off x="3624263" y="2493963"/>
            <a:ext cx="900112" cy="2738437"/>
            <a:chOff x="2634" y="1571"/>
            <a:chExt cx="567" cy="1725"/>
          </a:xfrm>
        </p:grpSpPr>
        <p:sp>
          <p:nvSpPr>
            <p:cNvPr id="562200" name="Text Box 24">
              <a:extLst>
                <a:ext uri="{FF2B5EF4-FFF2-40B4-BE49-F238E27FC236}">
                  <a16:creationId xmlns:a16="http://schemas.microsoft.com/office/drawing/2014/main" id="{35D01A38-6A9E-CD4E-BD0F-BA16C4FA46B1}"/>
                </a:ext>
              </a:extLst>
            </p:cNvPr>
            <p:cNvSpPr txBox="1">
              <a:spLocks noChangeArrowheads="1"/>
            </p:cNvSpPr>
            <p:nvPr/>
          </p:nvSpPr>
          <p:spPr bwMode="auto">
            <a:xfrm>
              <a:off x="2634" y="1740"/>
              <a:ext cx="442" cy="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600">
                  <a:solidFill>
                    <a:srgbClr val="FF0000"/>
                  </a:solidFill>
                  <a:effectLst>
                    <a:outerShdw blurRad="38100" dist="38100" dir="2700000" algn="tl">
                      <a:srgbClr val="000000"/>
                    </a:outerShdw>
                  </a:effectLst>
                  <a:latin typeface="Times" pitchFamily="2" charset="0"/>
                </a:rPr>
                <a:t>7</a:t>
              </a:r>
              <a:endParaRPr lang="en-US" altLang="en-US" sz="4400">
                <a:solidFill>
                  <a:srgbClr val="FF0000"/>
                </a:solidFill>
                <a:effectLst>
                  <a:outerShdw blurRad="38100" dist="38100" dir="2700000" algn="tl">
                    <a:srgbClr val="000000"/>
                  </a:outerShdw>
                </a:effectLst>
                <a:latin typeface="Times" pitchFamily="2" charset="0"/>
              </a:endParaRPr>
            </a:p>
          </p:txBody>
        </p:sp>
        <p:sp>
          <p:nvSpPr>
            <p:cNvPr id="562201" name="Text Box 25">
              <a:extLst>
                <a:ext uri="{FF2B5EF4-FFF2-40B4-BE49-F238E27FC236}">
                  <a16:creationId xmlns:a16="http://schemas.microsoft.com/office/drawing/2014/main" id="{30727ECB-A5F6-1A4D-9280-651128CC4D3D}"/>
                </a:ext>
              </a:extLst>
            </p:cNvPr>
            <p:cNvSpPr txBox="1">
              <a:spLocks noChangeArrowheads="1"/>
            </p:cNvSpPr>
            <p:nvPr/>
          </p:nvSpPr>
          <p:spPr bwMode="auto">
            <a:xfrm>
              <a:off x="2759" y="1571"/>
              <a:ext cx="442" cy="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5600">
                  <a:solidFill>
                    <a:srgbClr val="FF0000"/>
                  </a:solidFill>
                  <a:effectLst>
                    <a:outerShdw blurRad="38100" dist="38100" dir="2700000" algn="tl">
                      <a:srgbClr val="000000"/>
                    </a:outerShdw>
                  </a:effectLst>
                  <a:latin typeface="Times" pitchFamily="2" charset="0"/>
                </a:rPr>
                <a:t>-</a:t>
              </a:r>
              <a:endParaRPr lang="en-US" altLang="en-US" sz="4400">
                <a:solidFill>
                  <a:srgbClr val="FF0000"/>
                </a:solidFill>
                <a:effectLst>
                  <a:outerShdw blurRad="38100" dist="38100" dir="2700000" algn="tl">
                    <a:srgbClr val="000000"/>
                  </a:outerShdw>
                </a:effectLst>
                <a:latin typeface="Times" pitchFamily="2" charset="0"/>
              </a:endParaRPr>
            </a:p>
          </p:txBody>
        </p:sp>
      </p:grpSp>
      <p:sp>
        <p:nvSpPr>
          <p:cNvPr id="562203" name="Rectangle 27">
            <a:extLst>
              <a:ext uri="{FF2B5EF4-FFF2-40B4-BE49-F238E27FC236}">
                <a16:creationId xmlns:a16="http://schemas.microsoft.com/office/drawing/2014/main" id="{F3416AB4-418D-3E45-B38F-1322CC147008}"/>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03</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62199"/>
                                        </p:tgtEl>
                                        <p:attrNameLst>
                                          <p:attrName>style.visibility</p:attrName>
                                        </p:attrNameLst>
                                      </p:cBhvr>
                                      <p:to>
                                        <p:strVal val="visible"/>
                                      </p:to>
                                    </p:set>
                                    <p:anim calcmode="lin" valueType="num">
                                      <p:cBhvr additive="base">
                                        <p:cTn id="7" dur="500" fill="hold"/>
                                        <p:tgtEl>
                                          <p:spTgt spid="562199"/>
                                        </p:tgtEl>
                                        <p:attrNameLst>
                                          <p:attrName>ppt_x</p:attrName>
                                        </p:attrNameLst>
                                      </p:cBhvr>
                                      <p:tavLst>
                                        <p:tav tm="0">
                                          <p:val>
                                            <p:strVal val="#ppt_x"/>
                                          </p:val>
                                        </p:tav>
                                        <p:tav tm="100000">
                                          <p:val>
                                            <p:strVal val="#ppt_x"/>
                                          </p:val>
                                        </p:tav>
                                      </p:tavLst>
                                    </p:anim>
                                    <p:anim calcmode="lin" valueType="num">
                                      <p:cBhvr additive="base">
                                        <p:cTn id="8" dur="500" fill="hold"/>
                                        <p:tgtEl>
                                          <p:spTgt spid="5621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dissolve">
                                      <p:cBhvr>
                                        <p:cTn id="13" dur="500"/>
                                        <p:tgtEl>
                                          <p:spTgt spid="562188"/>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dissolve">
                                      <p:cBhvr>
                                        <p:cTn id="17" dur="500"/>
                                        <p:tgtEl>
                                          <p:spTgt spid="562190"/>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dissolve">
                                      <p:cBhvr>
                                        <p:cTn id="21" dur="5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2692" name="Group 4">
            <a:extLst>
              <a:ext uri="{FF2B5EF4-FFF2-40B4-BE49-F238E27FC236}">
                <a16:creationId xmlns:a16="http://schemas.microsoft.com/office/drawing/2014/main" id="{113ACA7E-992C-064A-B6E5-09DFC1963176}"/>
              </a:ext>
            </a:extLst>
          </p:cNvPr>
          <p:cNvGrpSpPr>
            <a:grpSpLocks/>
          </p:cNvGrpSpPr>
          <p:nvPr/>
        </p:nvGrpSpPr>
        <p:grpSpPr bwMode="auto">
          <a:xfrm>
            <a:off x="620713" y="160338"/>
            <a:ext cx="739775" cy="1430337"/>
            <a:chOff x="391" y="101"/>
            <a:chExt cx="466" cy="901"/>
          </a:xfrm>
        </p:grpSpPr>
        <p:sp>
          <p:nvSpPr>
            <p:cNvPr id="242693" name="Rectangle 5">
              <a:extLst>
                <a:ext uri="{FF2B5EF4-FFF2-40B4-BE49-F238E27FC236}">
                  <a16:creationId xmlns:a16="http://schemas.microsoft.com/office/drawing/2014/main" id="{2233A643-4D38-B54B-8D86-340C09F4BF19}"/>
                </a:ext>
              </a:extLst>
            </p:cNvPr>
            <p:cNvSpPr>
              <a:spLocks noChangeArrowheads="1"/>
            </p:cNvSpPr>
            <p:nvPr/>
          </p:nvSpPr>
          <p:spPr bwMode="auto">
            <a:xfrm>
              <a:off x="391" y="101"/>
              <a:ext cx="466" cy="90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242694" name="Line 6">
              <a:extLst>
                <a:ext uri="{FF2B5EF4-FFF2-40B4-BE49-F238E27FC236}">
                  <a16:creationId xmlns:a16="http://schemas.microsoft.com/office/drawing/2014/main" id="{E80821E2-13B2-7A43-9D7C-48977679FCD4}"/>
                </a:ext>
              </a:extLst>
            </p:cNvPr>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242695" name="Oval 7">
            <a:extLst>
              <a:ext uri="{FF2B5EF4-FFF2-40B4-BE49-F238E27FC236}">
                <a16:creationId xmlns:a16="http://schemas.microsoft.com/office/drawing/2014/main" id="{68AAC244-789F-5143-BEE6-D3B5535353C8}"/>
              </a:ext>
            </a:extLst>
          </p:cNvPr>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dist="143684" dir="2700000" algn="ctr" rotWithShape="0">
              <a:schemeClr val="bg2"/>
            </a:outerShdw>
          </a:effectLst>
          <a:extLst>
            <a:ext uri="{909E8E84-426E-40DD-AFC4-6F175D3DCCD1}">
              <a14:hiddenFill xmlns:a14="http://schemas.microsoft.com/office/drawing/2010/main">
                <a:solidFill>
                  <a:srgbClr val="70FABF"/>
                </a:solidFill>
              </a14:hiddenFill>
            </a:ext>
          </a:extLst>
        </p:spPr>
        <p:txBody>
          <a:bodyPr wrap="none" anchor="ctr"/>
          <a:lstStyle/>
          <a:p>
            <a:endParaRPr lang="en-US"/>
          </a:p>
        </p:txBody>
      </p:sp>
      <p:sp>
        <p:nvSpPr>
          <p:cNvPr id="242702" name="Text Box 14">
            <a:extLst>
              <a:ext uri="{FF2B5EF4-FFF2-40B4-BE49-F238E27FC236}">
                <a16:creationId xmlns:a16="http://schemas.microsoft.com/office/drawing/2014/main" id="{64A46BCF-3BF5-9742-A1CE-9EAAE4F87F3C}"/>
              </a:ext>
            </a:extLst>
          </p:cNvPr>
          <p:cNvSpPr txBox="1">
            <a:spLocks noChangeArrowheads="1"/>
          </p:cNvSpPr>
          <p:nvPr/>
        </p:nvSpPr>
        <p:spPr bwMode="auto">
          <a:xfrm>
            <a:off x="7569200" y="6164263"/>
            <a:ext cx="13271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242703" name="Text Box 15">
            <a:extLst>
              <a:ext uri="{FF2B5EF4-FFF2-40B4-BE49-F238E27FC236}">
                <a16:creationId xmlns:a16="http://schemas.microsoft.com/office/drawing/2014/main" id="{D132777C-D23B-BA46-9C51-6705F1F72868}"/>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242709" name="Rectangle 21">
            <a:extLst>
              <a:ext uri="{FF2B5EF4-FFF2-40B4-BE49-F238E27FC236}">
                <a16:creationId xmlns:a16="http://schemas.microsoft.com/office/drawing/2014/main" id="{79002AB4-4DA2-0044-80CC-5D878F28595F}"/>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04</a:t>
            </a:r>
          </a:p>
        </p:txBody>
      </p:sp>
      <p:sp>
        <p:nvSpPr>
          <p:cNvPr id="242710" name="AutoShape 22">
            <a:extLst>
              <a:ext uri="{FF2B5EF4-FFF2-40B4-BE49-F238E27FC236}">
                <a16:creationId xmlns:a16="http://schemas.microsoft.com/office/drawing/2014/main" id="{6ABBB025-82BC-8640-96D2-4EEC9378A650}"/>
              </a:ext>
            </a:extLst>
          </p:cNvPr>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endParaRPr lang="en-US"/>
          </a:p>
        </p:txBody>
      </p:sp>
      <p:sp>
        <p:nvSpPr>
          <p:cNvPr id="242697" name="Text Box 9">
            <a:extLst>
              <a:ext uri="{FF2B5EF4-FFF2-40B4-BE49-F238E27FC236}">
                <a16:creationId xmlns:a16="http://schemas.microsoft.com/office/drawing/2014/main" id="{03284E30-A491-3549-BA9B-439AE728AD7D}"/>
              </a:ext>
            </a:extLst>
          </p:cNvPr>
          <p:cNvSpPr txBox="1">
            <a:spLocks noChangeArrowheads="1"/>
          </p:cNvSpPr>
          <p:nvPr/>
        </p:nvSpPr>
        <p:spPr bwMode="auto">
          <a:xfrm>
            <a:off x="2857500" y="1879600"/>
            <a:ext cx="3225800" cy="1189038"/>
          </a:xfrm>
          <a:prstGeom prst="rect">
            <a:avLst/>
          </a:prstGeom>
          <a:noFill/>
          <a:ln>
            <a:noFill/>
          </a:ln>
          <a:effectLst>
            <a:outerShdw dist="99190" dir="238833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Lst>
        </p:spPr>
        <p:txBody>
          <a:bodyPr>
            <a:spAutoFit/>
          </a:bodyPr>
          <a:lstStyle/>
          <a:p>
            <a:pPr algn="l">
              <a:spcBef>
                <a:spcPct val="50000"/>
              </a:spcBef>
            </a:pPr>
            <a:r>
              <a:rPr lang="en-US" altLang="en-US" sz="7200" b="1">
                <a:solidFill>
                  <a:srgbClr val="FAFD00"/>
                </a:solidFill>
                <a:effectLst/>
                <a:latin typeface="Times" pitchFamily="2" charset="0"/>
              </a:rPr>
              <a:t>C </a:t>
            </a:r>
            <a:r>
              <a:rPr lang="en-US" altLang="en-US" sz="7200" b="1">
                <a:solidFill>
                  <a:srgbClr val="FF0000"/>
                </a:solidFill>
                <a:effectLst/>
                <a:latin typeface="Times" pitchFamily="2" charset="0"/>
              </a:rPr>
              <a:t>7</a:t>
            </a:r>
            <a:r>
              <a:rPr lang="en-US" altLang="en-US" sz="7200" b="1">
                <a:solidFill>
                  <a:srgbClr val="FAFD00"/>
                </a:solidFill>
                <a:effectLst/>
                <a:latin typeface="Times" pitchFamily="2" charset="0"/>
              </a:rPr>
              <a:t> S Y</a:t>
            </a:r>
          </a:p>
        </p:txBody>
      </p:sp>
      <p:grpSp>
        <p:nvGrpSpPr>
          <p:cNvPr id="242701" name="Group 13">
            <a:extLst>
              <a:ext uri="{FF2B5EF4-FFF2-40B4-BE49-F238E27FC236}">
                <a16:creationId xmlns:a16="http://schemas.microsoft.com/office/drawing/2014/main" id="{1F74F236-188C-F048-A88B-B3A80A1F1996}"/>
              </a:ext>
            </a:extLst>
          </p:cNvPr>
          <p:cNvGrpSpPr>
            <a:grpSpLocks/>
          </p:cNvGrpSpPr>
          <p:nvPr/>
        </p:nvGrpSpPr>
        <p:grpSpPr bwMode="auto">
          <a:xfrm>
            <a:off x="3359150" y="2039938"/>
            <a:ext cx="1406525" cy="1916112"/>
            <a:chOff x="2116" y="1285"/>
            <a:chExt cx="886" cy="1207"/>
          </a:xfrm>
        </p:grpSpPr>
        <p:sp>
          <p:nvSpPr>
            <p:cNvPr id="242698" name="AutoShape 10">
              <a:extLst>
                <a:ext uri="{FF2B5EF4-FFF2-40B4-BE49-F238E27FC236}">
                  <a16:creationId xmlns:a16="http://schemas.microsoft.com/office/drawing/2014/main" id="{00424B85-129E-354C-92D7-68B026383A20}"/>
                </a:ext>
              </a:extLst>
            </p:cNvPr>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dist="91581" dir="3378596"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42700" name="Text Box 12">
              <a:extLst>
                <a:ext uri="{FF2B5EF4-FFF2-40B4-BE49-F238E27FC236}">
                  <a16:creationId xmlns:a16="http://schemas.microsoft.com/office/drawing/2014/main" id="{DC051ACF-C51A-8B46-8198-5BCE1E8E1BE3}"/>
                </a:ext>
              </a:extLst>
            </p:cNvPr>
            <p:cNvSpPr txBox="1">
              <a:spLocks noChangeArrowheads="1"/>
            </p:cNvSpPr>
            <p:nvPr/>
          </p:nvSpPr>
          <p:spPr bwMode="auto">
            <a:xfrm>
              <a:off x="2424" y="1608"/>
              <a:ext cx="416" cy="504"/>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4000">
                  <a:solidFill>
                    <a:srgbClr val="DFED5D"/>
                  </a:solidFill>
                  <a:effectLst/>
                </a:rPr>
                <a:t>=</a:t>
              </a:r>
            </a:p>
          </p:txBody>
        </p:sp>
      </p:grpSp>
      <p:sp>
        <p:nvSpPr>
          <p:cNvPr id="242696" name="Text Box 8">
            <a:extLst>
              <a:ext uri="{FF2B5EF4-FFF2-40B4-BE49-F238E27FC236}">
                <a16:creationId xmlns:a16="http://schemas.microsoft.com/office/drawing/2014/main" id="{A37A68F9-5215-AD41-ADC5-090661073B5E}"/>
              </a:ext>
            </a:extLst>
          </p:cNvPr>
          <p:cNvSpPr txBox="1">
            <a:spLocks noChangeArrowheads="1"/>
          </p:cNvSpPr>
          <p:nvPr/>
        </p:nvSpPr>
        <p:spPr bwMode="auto">
          <a:xfrm>
            <a:off x="2501900" y="2971800"/>
            <a:ext cx="3962400" cy="11890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7200" b="1">
                <a:solidFill>
                  <a:srgbClr val="87A6FD"/>
                </a:solidFill>
                <a:effectLst/>
                <a:latin typeface="Times" pitchFamily="2" charset="0"/>
              </a:rPr>
              <a:t>    4 3</a:t>
            </a:r>
            <a:endParaRPr lang="en-US" altLang="en-US" sz="7200" b="1">
              <a:solidFill>
                <a:srgbClr val="FAFD00"/>
              </a:solidFill>
              <a:effectLst/>
              <a:latin typeface="Times" pitchFamily="2" charset="0"/>
            </a:endParaRPr>
          </a:p>
        </p:txBody>
      </p:sp>
      <p:sp>
        <p:nvSpPr>
          <p:cNvPr id="242699" name="Line 11">
            <a:extLst>
              <a:ext uri="{FF2B5EF4-FFF2-40B4-BE49-F238E27FC236}">
                <a16:creationId xmlns:a16="http://schemas.microsoft.com/office/drawing/2014/main" id="{3ADE201B-2BAC-2846-A165-B83EBB3C4D85}"/>
              </a:ext>
            </a:extLst>
          </p:cNvPr>
          <p:cNvSpPr>
            <a:spLocks noChangeShapeType="1"/>
          </p:cNvSpPr>
          <p:nvPr/>
        </p:nvSpPr>
        <p:spPr bwMode="auto">
          <a:xfrm>
            <a:off x="3924300" y="2451100"/>
            <a:ext cx="342900" cy="0"/>
          </a:xfrm>
          <a:prstGeom prst="line">
            <a:avLst/>
          </a:prstGeom>
          <a:noFill/>
          <a:ln w="57150">
            <a:solidFill>
              <a:srgbClr val="FF0000"/>
            </a:solidFill>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2711" name="Text Box 23">
            <a:extLst>
              <a:ext uri="{FF2B5EF4-FFF2-40B4-BE49-F238E27FC236}">
                <a16:creationId xmlns:a16="http://schemas.microsoft.com/office/drawing/2014/main" id="{64259E5A-2CFD-294C-9114-57DB3C8BD78B}"/>
              </a:ext>
            </a:extLst>
          </p:cNvPr>
          <p:cNvSpPr txBox="1">
            <a:spLocks noChangeArrowheads="1"/>
          </p:cNvSpPr>
          <p:nvPr/>
        </p:nvSpPr>
        <p:spPr bwMode="auto">
          <a:xfrm>
            <a:off x="8637588" y="6418263"/>
            <a:ext cx="33972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sz="2000" b="1">
                <a:solidFill>
                  <a:schemeClr val="tx1"/>
                </a:solidFill>
                <a:effectLst/>
              </a:rPr>
              <a:t>1</a:t>
            </a:r>
            <a:endParaRPr lang="en-US" altLang="en-US" sz="2000">
              <a:solidFill>
                <a:srgbClr val="FFA27C"/>
              </a:solidFill>
              <a:effectLst/>
              <a:latin typeface="B VAG Rounded Bold" charset="0"/>
            </a:endParaRPr>
          </a:p>
        </p:txBody>
      </p:sp>
      <p:sp>
        <p:nvSpPr>
          <p:cNvPr id="242712" name="Rectangle 24">
            <a:extLst>
              <a:ext uri="{FF2B5EF4-FFF2-40B4-BE49-F238E27FC236}">
                <a16:creationId xmlns:a16="http://schemas.microsoft.com/office/drawing/2014/main" id="{C8F34EBF-4C1D-D54E-A71E-75C8B86A4FA3}"/>
              </a:ext>
            </a:extLst>
          </p:cNvPr>
          <p:cNvSpPr>
            <a:spLocks noChangeArrowheads="1"/>
          </p:cNvSpPr>
          <p:nvPr/>
        </p:nvSpPr>
        <p:spPr bwMode="auto">
          <a:xfrm>
            <a:off x="2108200" y="769938"/>
            <a:ext cx="5578475" cy="8509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5000" b="1" i="1">
                <a:solidFill>
                  <a:srgbClr val="FAFD00"/>
                </a:solidFill>
                <a:effectLst/>
                <a:latin typeface="Times" pitchFamily="2" charset="0"/>
              </a:rPr>
              <a:t>Sebagai Pengingat...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42697"/>
                                        </p:tgtEl>
                                        <p:attrNameLst>
                                          <p:attrName>style.visibility</p:attrName>
                                        </p:attrNameLst>
                                      </p:cBhvr>
                                      <p:to>
                                        <p:strVal val="visible"/>
                                      </p:to>
                                    </p:set>
                                    <p:animEffect transition="in" filter="dissolve">
                                      <p:cBhvr>
                                        <p:cTn id="19" dur="500"/>
                                        <p:tgtEl>
                                          <p:spTgt spid="242697"/>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242699"/>
                                        </p:tgtEl>
                                        <p:attrNameLst>
                                          <p:attrName>style.visibility</p:attrName>
                                        </p:attrNameLst>
                                      </p:cBhvr>
                                      <p:to>
                                        <p:strVal val="visible"/>
                                      </p:to>
                                    </p:set>
                                    <p:animEffect transition="in" filter="dissolve">
                                      <p:cBhvr>
                                        <p:cTn id="23" dur="500"/>
                                        <p:tgtEl>
                                          <p:spTgt spid="242699"/>
                                        </p:tgtEl>
                                      </p:cBhvr>
                                    </p:animEffect>
                                  </p:childTnLst>
                                </p:cTn>
                              </p:par>
                            </p:childTnLst>
                          </p:cTn>
                        </p:par>
                        <p:par>
                          <p:cTn id="24" fill="hold" nodeType="afterGroup">
                            <p:stCondLst>
                              <p:cond delay="1500"/>
                            </p:stCondLst>
                            <p:childTnLst>
                              <p:par>
                                <p:cTn id="25" presetID="9" presetClass="entr" presetSubtype="0" fill="hold" nodeType="afterEffect">
                                  <p:stCondLst>
                                    <p:cond delay="0"/>
                                  </p:stCondLst>
                                  <p:childTnLst>
                                    <p:set>
                                      <p:cBhvr>
                                        <p:cTn id="26" dur="1" fill="hold">
                                          <p:stCondLst>
                                            <p:cond delay="0"/>
                                          </p:stCondLst>
                                        </p:cTn>
                                        <p:tgtEl>
                                          <p:spTgt spid="242701"/>
                                        </p:tgtEl>
                                        <p:attrNameLst>
                                          <p:attrName>style.visibility</p:attrName>
                                        </p:attrNameLst>
                                      </p:cBhvr>
                                      <p:to>
                                        <p:strVal val="visible"/>
                                      </p:to>
                                    </p:set>
                                    <p:animEffect transition="in" filter="dissolve">
                                      <p:cBhvr>
                                        <p:cTn id="27" dur="500"/>
                                        <p:tgtEl>
                                          <p:spTgt spid="242701"/>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242696"/>
                                        </p:tgtEl>
                                        <p:attrNameLst>
                                          <p:attrName>style.visibility</p:attrName>
                                        </p:attrNameLst>
                                      </p:cBhvr>
                                      <p:to>
                                        <p:strVal val="visible"/>
                                      </p:to>
                                    </p:set>
                                    <p:animEffect transition="in" filter="dissolve">
                                      <p:cBhvr>
                                        <p:cTn id="31" dur="5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7" grpId="0" autoUpdateAnimBg="0"/>
      <p:bldP spid="24269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974" name="Text Box 14">
            <a:extLst>
              <a:ext uri="{FF2B5EF4-FFF2-40B4-BE49-F238E27FC236}">
                <a16:creationId xmlns:a16="http://schemas.microsoft.com/office/drawing/2014/main" id="{B59B84C5-0A12-9C45-B483-893492A32808}"/>
              </a:ext>
            </a:extLst>
          </p:cNvPr>
          <p:cNvSpPr txBox="1">
            <a:spLocks noChangeArrowheads="1"/>
          </p:cNvSpPr>
          <p:nvPr/>
        </p:nvSpPr>
        <p:spPr bwMode="auto">
          <a:xfrm>
            <a:off x="7556500" y="6164263"/>
            <a:ext cx="13398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grpSp>
        <p:nvGrpSpPr>
          <p:cNvPr id="424975" name="Group 15">
            <a:extLst>
              <a:ext uri="{FF2B5EF4-FFF2-40B4-BE49-F238E27FC236}">
                <a16:creationId xmlns:a16="http://schemas.microsoft.com/office/drawing/2014/main" id="{F9D69342-2C25-AE41-AE33-08D28AC4C8BD}"/>
              </a:ext>
            </a:extLst>
          </p:cNvPr>
          <p:cNvGrpSpPr>
            <a:grpSpLocks/>
          </p:cNvGrpSpPr>
          <p:nvPr/>
        </p:nvGrpSpPr>
        <p:grpSpPr bwMode="auto">
          <a:xfrm>
            <a:off x="620713" y="160338"/>
            <a:ext cx="739775" cy="1430337"/>
            <a:chOff x="391" y="101"/>
            <a:chExt cx="466" cy="901"/>
          </a:xfrm>
        </p:grpSpPr>
        <p:sp>
          <p:nvSpPr>
            <p:cNvPr id="424976" name="Rectangle 16">
              <a:extLst>
                <a:ext uri="{FF2B5EF4-FFF2-40B4-BE49-F238E27FC236}">
                  <a16:creationId xmlns:a16="http://schemas.microsoft.com/office/drawing/2014/main" id="{9BC8EE1E-E5C7-8743-B879-C2FE5075D11C}"/>
                </a:ext>
              </a:extLst>
            </p:cNvPr>
            <p:cNvSpPr>
              <a:spLocks noChangeArrowheads="1"/>
            </p:cNvSpPr>
            <p:nvPr/>
          </p:nvSpPr>
          <p:spPr bwMode="auto">
            <a:xfrm>
              <a:off x="391" y="101"/>
              <a:ext cx="466" cy="90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424977" name="Line 17">
              <a:extLst>
                <a:ext uri="{FF2B5EF4-FFF2-40B4-BE49-F238E27FC236}">
                  <a16:creationId xmlns:a16="http://schemas.microsoft.com/office/drawing/2014/main" id="{AFAE3F32-823C-4F4D-8751-70E2132BCD8E}"/>
                </a:ext>
              </a:extLst>
            </p:cNvPr>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424978" name="Text Box 18">
            <a:extLst>
              <a:ext uri="{FF2B5EF4-FFF2-40B4-BE49-F238E27FC236}">
                <a16:creationId xmlns:a16="http://schemas.microsoft.com/office/drawing/2014/main" id="{7589D9D0-FDBD-1846-A81F-FE9B0E350E2D}"/>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424985" name="Rectangle 25">
            <a:extLst>
              <a:ext uri="{FF2B5EF4-FFF2-40B4-BE49-F238E27FC236}">
                <a16:creationId xmlns:a16="http://schemas.microsoft.com/office/drawing/2014/main" id="{117EFEE3-3D52-AF46-9D22-7388B29240FC}"/>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05</a:t>
            </a:r>
          </a:p>
        </p:txBody>
      </p:sp>
      <p:sp>
        <p:nvSpPr>
          <p:cNvPr id="424987" name="AutoShape 27">
            <a:extLst>
              <a:ext uri="{FF2B5EF4-FFF2-40B4-BE49-F238E27FC236}">
                <a16:creationId xmlns:a16="http://schemas.microsoft.com/office/drawing/2014/main" id="{577806EB-ED95-2E4E-A371-BCA50F839123}"/>
              </a:ext>
            </a:extLst>
          </p:cNvPr>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endParaRPr lang="en-US"/>
          </a:p>
        </p:txBody>
      </p:sp>
      <p:sp>
        <p:nvSpPr>
          <p:cNvPr id="424968" name="Text Box 8">
            <a:extLst>
              <a:ext uri="{FF2B5EF4-FFF2-40B4-BE49-F238E27FC236}">
                <a16:creationId xmlns:a16="http://schemas.microsoft.com/office/drawing/2014/main" id="{1B0D51E2-3A0C-2247-9414-A7DA1241A0D3}"/>
              </a:ext>
            </a:extLst>
          </p:cNvPr>
          <p:cNvSpPr txBox="1">
            <a:spLocks noChangeArrowheads="1"/>
          </p:cNvSpPr>
          <p:nvPr/>
        </p:nvSpPr>
        <p:spPr bwMode="auto">
          <a:xfrm>
            <a:off x="2514600" y="2971800"/>
            <a:ext cx="3962400" cy="11890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7200" b="1">
                <a:solidFill>
                  <a:schemeClr val="tx1"/>
                </a:solidFill>
                <a:effectLst/>
                <a:latin typeface="Times" pitchFamily="2" charset="0"/>
              </a:rPr>
              <a:t>C 4 3 S Y</a:t>
            </a:r>
          </a:p>
        </p:txBody>
      </p:sp>
      <p:grpSp>
        <p:nvGrpSpPr>
          <p:cNvPr id="424982" name="Group 22">
            <a:extLst>
              <a:ext uri="{FF2B5EF4-FFF2-40B4-BE49-F238E27FC236}">
                <a16:creationId xmlns:a16="http://schemas.microsoft.com/office/drawing/2014/main" id="{81BDE7C0-FC53-A940-90C8-A0900407F1CA}"/>
              </a:ext>
            </a:extLst>
          </p:cNvPr>
          <p:cNvGrpSpPr>
            <a:grpSpLocks/>
          </p:cNvGrpSpPr>
          <p:nvPr/>
        </p:nvGrpSpPr>
        <p:grpSpPr bwMode="auto">
          <a:xfrm>
            <a:off x="2857500" y="1879600"/>
            <a:ext cx="3225800" cy="1189038"/>
            <a:chOff x="1800" y="1184"/>
            <a:chExt cx="2032" cy="749"/>
          </a:xfrm>
        </p:grpSpPr>
        <p:sp>
          <p:nvSpPr>
            <p:cNvPr id="424969" name="Text Box 9">
              <a:extLst>
                <a:ext uri="{FF2B5EF4-FFF2-40B4-BE49-F238E27FC236}">
                  <a16:creationId xmlns:a16="http://schemas.microsoft.com/office/drawing/2014/main" id="{8B79989B-28F8-FC46-ACDF-0BA97D881498}"/>
                </a:ext>
              </a:extLst>
            </p:cNvPr>
            <p:cNvSpPr txBox="1">
              <a:spLocks noChangeArrowheads="1"/>
            </p:cNvSpPr>
            <p:nvPr/>
          </p:nvSpPr>
          <p:spPr bwMode="auto">
            <a:xfrm>
              <a:off x="1800" y="1184"/>
              <a:ext cx="2032" cy="749"/>
            </a:xfrm>
            <a:prstGeom prst="rect">
              <a:avLst/>
            </a:prstGeom>
            <a:noFill/>
            <a:ln>
              <a:noFill/>
            </a:ln>
            <a:effectLst>
              <a:outerShdw dist="99190" dir="238833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Lst>
          </p:spPr>
          <p:txBody>
            <a:bodyPr>
              <a:spAutoFit/>
            </a:bodyPr>
            <a:lstStyle/>
            <a:p>
              <a:pPr algn="l">
                <a:spcBef>
                  <a:spcPct val="50000"/>
                </a:spcBef>
              </a:pPr>
              <a:r>
                <a:rPr lang="en-US" altLang="en-US" sz="7200" b="1">
                  <a:solidFill>
                    <a:srgbClr val="FFFF00"/>
                  </a:solidFill>
                  <a:effectLst/>
                  <a:latin typeface="Times" pitchFamily="2" charset="0"/>
                </a:rPr>
                <a:t>C 7 S Y</a:t>
              </a:r>
            </a:p>
          </p:txBody>
        </p:sp>
        <p:sp>
          <p:nvSpPr>
            <p:cNvPr id="424970" name="Line 10">
              <a:extLst>
                <a:ext uri="{FF2B5EF4-FFF2-40B4-BE49-F238E27FC236}">
                  <a16:creationId xmlns:a16="http://schemas.microsoft.com/office/drawing/2014/main" id="{895FD30B-C0F2-3F4E-B301-C1F06C26F7EB}"/>
                </a:ext>
              </a:extLst>
            </p:cNvPr>
            <p:cNvSpPr>
              <a:spLocks noChangeShapeType="1"/>
            </p:cNvSpPr>
            <p:nvPr/>
          </p:nvSpPr>
          <p:spPr bwMode="auto">
            <a:xfrm>
              <a:off x="2472" y="1544"/>
              <a:ext cx="216" cy="0"/>
            </a:xfrm>
            <a:prstGeom prst="line">
              <a:avLst/>
            </a:prstGeom>
            <a:noFill/>
            <a:ln w="57150">
              <a:solidFill>
                <a:schemeClr val="tx2"/>
              </a:solidFill>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424989" name="Rectangle 29">
            <a:extLst>
              <a:ext uri="{FF2B5EF4-FFF2-40B4-BE49-F238E27FC236}">
                <a16:creationId xmlns:a16="http://schemas.microsoft.com/office/drawing/2014/main" id="{E76DDD0F-3179-1845-98ED-418C74A157D8}"/>
              </a:ext>
            </a:extLst>
          </p:cNvPr>
          <p:cNvSpPr>
            <a:spLocks noChangeArrowheads="1"/>
          </p:cNvSpPr>
          <p:nvPr/>
        </p:nvSpPr>
        <p:spPr bwMode="auto">
          <a:xfrm>
            <a:off x="2108200" y="769938"/>
            <a:ext cx="5578475" cy="8509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5000" b="1" i="1">
                <a:solidFill>
                  <a:srgbClr val="FAFD00"/>
                </a:solidFill>
                <a:effectLst/>
                <a:latin typeface="Times" pitchFamily="2" charset="0"/>
              </a:rPr>
              <a:t>Sebagai Pengingat...</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7" name="AutoShape 17">
            <a:extLst>
              <a:ext uri="{FF2B5EF4-FFF2-40B4-BE49-F238E27FC236}">
                <a16:creationId xmlns:a16="http://schemas.microsoft.com/office/drawing/2014/main" id="{856723D9-B3D6-AB43-8D07-9424482DE3A9}"/>
              </a:ext>
            </a:extLst>
          </p:cNvPr>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flatTx/>
          </a:bodyPr>
          <a:lstStyle/>
          <a:p>
            <a:endParaRPr lang="en-US"/>
          </a:p>
        </p:txBody>
      </p:sp>
      <p:sp>
        <p:nvSpPr>
          <p:cNvPr id="737283" name="Rectangle 3">
            <a:extLst>
              <a:ext uri="{FF2B5EF4-FFF2-40B4-BE49-F238E27FC236}">
                <a16:creationId xmlns:a16="http://schemas.microsoft.com/office/drawing/2014/main" id="{BD4D9647-01C6-C947-84FE-9D44D3894C53}"/>
              </a:ext>
            </a:extLst>
          </p:cNvPr>
          <p:cNvSpPr>
            <a:spLocks noChangeArrowheads="1"/>
          </p:cNvSpPr>
          <p:nvPr/>
        </p:nvSpPr>
        <p:spPr bwMode="auto">
          <a:xfrm>
            <a:off x="784225" y="4162425"/>
            <a:ext cx="7191375" cy="204152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lnSpc>
                <a:spcPct val="80000"/>
              </a:lnSpc>
            </a:pPr>
            <a:r>
              <a:rPr lang="en-US" altLang="en-US" sz="3200" b="1">
                <a:solidFill>
                  <a:srgbClr val="EEFF4B"/>
                </a:solidFill>
                <a:effectLst/>
                <a:latin typeface="Times" pitchFamily="2" charset="0"/>
              </a:rPr>
              <a:t>	CIPTAAN  </a:t>
            </a:r>
            <a:endParaRPr lang="en-US" altLang="en-US" sz="3200" b="1">
              <a:solidFill>
                <a:srgbClr val="FAFD00"/>
              </a:solidFill>
              <a:effectLst/>
              <a:latin typeface="Times" pitchFamily="2" charset="0"/>
            </a:endParaRPr>
          </a:p>
          <a:p>
            <a:pPr algn="l">
              <a:lnSpc>
                <a:spcPct val="80000"/>
              </a:lnSpc>
            </a:pPr>
            <a:r>
              <a:rPr lang="en-US" altLang="en-US" sz="3200" b="1">
                <a:solidFill>
                  <a:srgbClr val="FAFD00"/>
                </a:solidFill>
                <a:effectLst/>
                <a:latin typeface="Times" pitchFamily="2" charset="0"/>
              </a:rPr>
              <a:t>		</a:t>
            </a:r>
            <a:r>
              <a:rPr lang="en-US" altLang="en-US" sz="3200" b="1">
                <a:solidFill>
                  <a:srgbClr val="16F00F"/>
                </a:solidFill>
                <a:effectLst/>
                <a:latin typeface="Times" pitchFamily="2" charset="0"/>
              </a:rPr>
              <a:t>4  TOKOH</a:t>
            </a:r>
            <a:r>
              <a:rPr lang="en-US" altLang="en-US" sz="3200" b="1">
                <a:solidFill>
                  <a:srgbClr val="F35B1B"/>
                </a:solidFill>
                <a:effectLst/>
                <a:latin typeface="Times" pitchFamily="2" charset="0"/>
              </a:rPr>
              <a:t>  </a:t>
            </a:r>
            <a:endParaRPr lang="en-US" altLang="en-US" sz="3200" b="1">
              <a:solidFill>
                <a:srgbClr val="FAFD00"/>
              </a:solidFill>
              <a:effectLst/>
              <a:latin typeface="Times" pitchFamily="2" charset="0"/>
            </a:endParaRPr>
          </a:p>
          <a:p>
            <a:pPr algn="l">
              <a:lnSpc>
                <a:spcPct val="80000"/>
              </a:lnSpc>
            </a:pPr>
            <a:r>
              <a:rPr lang="en-US" altLang="en-US" sz="3200" b="1">
                <a:solidFill>
                  <a:srgbClr val="FAFD00"/>
                </a:solidFill>
                <a:effectLst/>
                <a:latin typeface="Times" pitchFamily="2" charset="0"/>
              </a:rPr>
              <a:t>			</a:t>
            </a:r>
            <a:r>
              <a:rPr lang="en-US" altLang="en-US" sz="3200" b="1">
                <a:solidFill>
                  <a:srgbClr val="99FF99"/>
                </a:solidFill>
                <a:effectLst/>
                <a:latin typeface="Times" pitchFamily="2" charset="0"/>
              </a:rPr>
              <a:t>3 KOMUNITAS</a:t>
            </a:r>
            <a:endParaRPr lang="en-US" altLang="en-US" sz="3200" b="1">
              <a:solidFill>
                <a:srgbClr val="FAFD00"/>
              </a:solidFill>
              <a:effectLst/>
              <a:latin typeface="Times" pitchFamily="2" charset="0"/>
            </a:endParaRPr>
          </a:p>
          <a:p>
            <a:pPr algn="l">
              <a:lnSpc>
                <a:spcPct val="80000"/>
              </a:lnSpc>
            </a:pPr>
            <a:r>
              <a:rPr lang="en-US" altLang="en-US" sz="3200" b="1">
                <a:solidFill>
                  <a:srgbClr val="FAFD00"/>
                </a:solidFill>
                <a:effectLst/>
                <a:latin typeface="Times" pitchFamily="2" charset="0"/>
              </a:rPr>
              <a:t>					</a:t>
            </a:r>
            <a:r>
              <a:rPr lang="en-US" altLang="en-US" sz="3200" b="1">
                <a:effectLst/>
                <a:latin typeface="Times" pitchFamily="2" charset="0"/>
              </a:rPr>
              <a:t>SENYAP  </a:t>
            </a:r>
          </a:p>
          <a:p>
            <a:pPr algn="l">
              <a:lnSpc>
                <a:spcPct val="80000"/>
              </a:lnSpc>
            </a:pPr>
            <a:r>
              <a:rPr lang="en-US" altLang="en-US" sz="3200" b="1">
                <a:solidFill>
                  <a:srgbClr val="FAFD00"/>
                </a:solidFill>
                <a:effectLst/>
                <a:latin typeface="Times" pitchFamily="2" charset="0"/>
              </a:rPr>
              <a:t>						</a:t>
            </a:r>
            <a:r>
              <a:rPr lang="en-US" altLang="en-US" sz="3200" b="1">
                <a:solidFill>
                  <a:schemeClr val="tx1"/>
                </a:solidFill>
                <a:effectLst/>
                <a:latin typeface="Times" pitchFamily="2" charset="0"/>
              </a:rPr>
              <a:t>YESUS</a:t>
            </a:r>
          </a:p>
        </p:txBody>
      </p:sp>
      <p:sp>
        <p:nvSpPr>
          <p:cNvPr id="737285" name="Text Box 5">
            <a:extLst>
              <a:ext uri="{FF2B5EF4-FFF2-40B4-BE49-F238E27FC236}">
                <a16:creationId xmlns:a16="http://schemas.microsoft.com/office/drawing/2014/main" id="{EFC8640A-C7A4-EB42-8F7A-C2BFC216A6E3}"/>
              </a:ext>
            </a:extLst>
          </p:cNvPr>
          <p:cNvSpPr txBox="1">
            <a:spLocks noChangeArrowheads="1"/>
          </p:cNvSpPr>
          <p:nvPr/>
        </p:nvSpPr>
        <p:spPr bwMode="auto">
          <a:xfrm>
            <a:off x="2514600" y="2971800"/>
            <a:ext cx="3962400" cy="11890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7200" b="1">
                <a:solidFill>
                  <a:srgbClr val="FFFF00"/>
                </a:solidFill>
                <a:effectLst/>
                <a:latin typeface="Times" pitchFamily="2" charset="0"/>
              </a:rPr>
              <a:t>C 4 3 S Y</a:t>
            </a:r>
          </a:p>
        </p:txBody>
      </p:sp>
      <p:sp>
        <p:nvSpPr>
          <p:cNvPr id="737286" name="Text Box 6">
            <a:extLst>
              <a:ext uri="{FF2B5EF4-FFF2-40B4-BE49-F238E27FC236}">
                <a16:creationId xmlns:a16="http://schemas.microsoft.com/office/drawing/2014/main" id="{CAB70D27-1CCA-A54D-9BE3-35F9218135E0}"/>
              </a:ext>
            </a:extLst>
          </p:cNvPr>
          <p:cNvSpPr txBox="1">
            <a:spLocks noChangeArrowheads="1"/>
          </p:cNvSpPr>
          <p:nvPr/>
        </p:nvSpPr>
        <p:spPr bwMode="auto">
          <a:xfrm>
            <a:off x="2857500" y="1879600"/>
            <a:ext cx="3225800" cy="1189038"/>
          </a:xfrm>
          <a:prstGeom prst="rect">
            <a:avLst/>
          </a:prstGeom>
          <a:noFill/>
          <a:ln>
            <a:noFill/>
          </a:ln>
          <a:effectLst>
            <a:outerShdw dist="99190" dir="2388334"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prstDash val="sysDot"/>
                <a:miter lim="800000"/>
                <a:headEnd/>
                <a:tailEnd/>
              </a14:hiddenLine>
            </a:ext>
          </a:extLst>
        </p:spPr>
        <p:txBody>
          <a:bodyPr>
            <a:spAutoFit/>
          </a:bodyPr>
          <a:lstStyle/>
          <a:p>
            <a:pPr algn="l">
              <a:spcBef>
                <a:spcPct val="50000"/>
              </a:spcBef>
            </a:pPr>
            <a:r>
              <a:rPr lang="en-US" altLang="en-US" sz="7200" b="1">
                <a:solidFill>
                  <a:srgbClr val="FFFF00"/>
                </a:solidFill>
                <a:effectLst/>
                <a:latin typeface="Times" pitchFamily="2" charset="0"/>
              </a:rPr>
              <a:t>C 7 S Y</a:t>
            </a:r>
          </a:p>
        </p:txBody>
      </p:sp>
      <p:sp>
        <p:nvSpPr>
          <p:cNvPr id="737287" name="Line 7">
            <a:extLst>
              <a:ext uri="{FF2B5EF4-FFF2-40B4-BE49-F238E27FC236}">
                <a16:creationId xmlns:a16="http://schemas.microsoft.com/office/drawing/2014/main" id="{DB03AC6D-9218-DB49-AF14-336CA238E253}"/>
              </a:ext>
            </a:extLst>
          </p:cNvPr>
          <p:cNvSpPr>
            <a:spLocks noChangeShapeType="1"/>
          </p:cNvSpPr>
          <p:nvPr/>
        </p:nvSpPr>
        <p:spPr bwMode="auto">
          <a:xfrm>
            <a:off x="3924300" y="2451100"/>
            <a:ext cx="342900" cy="0"/>
          </a:xfrm>
          <a:prstGeom prst="line">
            <a:avLst/>
          </a:prstGeom>
          <a:noFill/>
          <a:ln w="57150">
            <a:solidFill>
              <a:schemeClr val="tx2"/>
            </a:solidFill>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37288" name="Text Box 8">
            <a:extLst>
              <a:ext uri="{FF2B5EF4-FFF2-40B4-BE49-F238E27FC236}">
                <a16:creationId xmlns:a16="http://schemas.microsoft.com/office/drawing/2014/main" id="{87F3230C-4BE7-C94D-9867-E8CBA66D2F41}"/>
              </a:ext>
            </a:extLst>
          </p:cNvPr>
          <p:cNvSpPr txBox="1">
            <a:spLocks noChangeArrowheads="1"/>
          </p:cNvSpPr>
          <p:nvPr/>
        </p:nvSpPr>
        <p:spPr bwMode="auto">
          <a:xfrm>
            <a:off x="7556500" y="6164263"/>
            <a:ext cx="13398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grpSp>
        <p:nvGrpSpPr>
          <p:cNvPr id="737289" name="Group 9">
            <a:extLst>
              <a:ext uri="{FF2B5EF4-FFF2-40B4-BE49-F238E27FC236}">
                <a16:creationId xmlns:a16="http://schemas.microsoft.com/office/drawing/2014/main" id="{157B36C6-2329-0649-A6EE-DC1F2DD611EF}"/>
              </a:ext>
            </a:extLst>
          </p:cNvPr>
          <p:cNvGrpSpPr>
            <a:grpSpLocks/>
          </p:cNvGrpSpPr>
          <p:nvPr/>
        </p:nvGrpSpPr>
        <p:grpSpPr bwMode="auto">
          <a:xfrm>
            <a:off x="620713" y="160338"/>
            <a:ext cx="739775" cy="1430337"/>
            <a:chOff x="391" y="101"/>
            <a:chExt cx="466" cy="901"/>
          </a:xfrm>
        </p:grpSpPr>
        <p:sp>
          <p:nvSpPr>
            <p:cNvPr id="737290" name="Rectangle 10">
              <a:extLst>
                <a:ext uri="{FF2B5EF4-FFF2-40B4-BE49-F238E27FC236}">
                  <a16:creationId xmlns:a16="http://schemas.microsoft.com/office/drawing/2014/main" id="{C2D6844F-FBFA-E349-B258-8B3805CA588D}"/>
                </a:ext>
              </a:extLst>
            </p:cNvPr>
            <p:cNvSpPr>
              <a:spLocks noChangeArrowheads="1"/>
            </p:cNvSpPr>
            <p:nvPr/>
          </p:nvSpPr>
          <p:spPr bwMode="auto">
            <a:xfrm>
              <a:off x="391" y="101"/>
              <a:ext cx="466" cy="90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737291" name="Line 11">
              <a:extLst>
                <a:ext uri="{FF2B5EF4-FFF2-40B4-BE49-F238E27FC236}">
                  <a16:creationId xmlns:a16="http://schemas.microsoft.com/office/drawing/2014/main" id="{2DB9B2DA-CF1E-F744-82DD-E48092243116}"/>
                </a:ext>
              </a:extLst>
            </p:cNvPr>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737292" name="Text Box 12">
            <a:extLst>
              <a:ext uri="{FF2B5EF4-FFF2-40B4-BE49-F238E27FC236}">
                <a16:creationId xmlns:a16="http://schemas.microsoft.com/office/drawing/2014/main" id="{C84E3821-6BEB-8B4E-8BD8-2B990E4365A2}"/>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737294" name="Text Box 14">
            <a:extLst>
              <a:ext uri="{FF2B5EF4-FFF2-40B4-BE49-F238E27FC236}">
                <a16:creationId xmlns:a16="http://schemas.microsoft.com/office/drawing/2014/main" id="{339B7A7E-E318-4D42-AB01-5EF1F70E8D0D}"/>
              </a:ext>
            </a:extLst>
          </p:cNvPr>
          <p:cNvSpPr txBox="1">
            <a:spLocks noChangeArrowheads="1"/>
          </p:cNvSpPr>
          <p:nvPr/>
        </p:nvSpPr>
        <p:spPr bwMode="auto">
          <a:xfrm>
            <a:off x="7515225" y="6159500"/>
            <a:ext cx="1524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737296" name="Rectangle 16">
            <a:extLst>
              <a:ext uri="{FF2B5EF4-FFF2-40B4-BE49-F238E27FC236}">
                <a16:creationId xmlns:a16="http://schemas.microsoft.com/office/drawing/2014/main" id="{C81144BA-A904-284E-A856-7CC19280CC52}"/>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06</a:t>
            </a:r>
          </a:p>
        </p:txBody>
      </p:sp>
      <p:sp>
        <p:nvSpPr>
          <p:cNvPr id="737298" name="Rectangle 18">
            <a:extLst>
              <a:ext uri="{FF2B5EF4-FFF2-40B4-BE49-F238E27FC236}">
                <a16:creationId xmlns:a16="http://schemas.microsoft.com/office/drawing/2014/main" id="{27B9BC82-93B4-7D48-9738-AC4991BE1A76}"/>
              </a:ext>
            </a:extLst>
          </p:cNvPr>
          <p:cNvSpPr>
            <a:spLocks noChangeArrowheads="1"/>
          </p:cNvSpPr>
          <p:nvPr/>
        </p:nvSpPr>
        <p:spPr bwMode="auto">
          <a:xfrm>
            <a:off x="2108200" y="769938"/>
            <a:ext cx="5578475" cy="8509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r>
              <a:rPr lang="en-US" altLang="en-US" sz="5000" b="1" i="1">
                <a:solidFill>
                  <a:srgbClr val="FAFD00"/>
                </a:solidFill>
                <a:effectLst/>
                <a:latin typeface="Times" pitchFamily="2" charset="0"/>
              </a:rPr>
              <a:t>Sebagai Pengingat...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7954" name="Freeform 2">
            <a:extLst>
              <a:ext uri="{FF2B5EF4-FFF2-40B4-BE49-F238E27FC236}">
                <a16:creationId xmlns:a16="http://schemas.microsoft.com/office/drawing/2014/main" id="{37E503C4-E6FB-1D46-BF4A-75B6E10E943B}"/>
              </a:ext>
            </a:extLst>
          </p:cNvPr>
          <p:cNvSpPr>
            <a:spLocks/>
          </p:cNvSpPr>
          <p:nvPr/>
        </p:nvSpPr>
        <p:spPr bwMode="auto">
          <a:xfrm>
            <a:off x="2762250" y="5334000"/>
            <a:ext cx="1697038" cy="668338"/>
          </a:xfrm>
          <a:custGeom>
            <a:avLst/>
            <a:gdLst>
              <a:gd name="T0" fmla="*/ 72 w 1069"/>
              <a:gd name="T1" fmla="*/ 36 h 421"/>
              <a:gd name="T2" fmla="*/ 156 w 1069"/>
              <a:gd name="T3" fmla="*/ 84 h 421"/>
              <a:gd name="T4" fmla="*/ 240 w 1069"/>
              <a:gd name="T5" fmla="*/ 120 h 421"/>
              <a:gd name="T6" fmla="*/ 324 w 1069"/>
              <a:gd name="T7" fmla="*/ 144 h 421"/>
              <a:gd name="T8" fmla="*/ 204 w 1069"/>
              <a:gd name="T9" fmla="*/ 72 h 421"/>
              <a:gd name="T10" fmla="*/ 132 w 1069"/>
              <a:gd name="T11" fmla="*/ 24 h 421"/>
              <a:gd name="T12" fmla="*/ 96 w 1069"/>
              <a:gd name="T13" fmla="*/ 36 h 421"/>
              <a:gd name="T14" fmla="*/ 168 w 1069"/>
              <a:gd name="T15" fmla="*/ 72 h 421"/>
              <a:gd name="T16" fmla="*/ 252 w 1069"/>
              <a:gd name="T17" fmla="*/ 96 h 421"/>
              <a:gd name="T18" fmla="*/ 348 w 1069"/>
              <a:gd name="T19" fmla="*/ 132 h 421"/>
              <a:gd name="T20" fmla="*/ 528 w 1069"/>
              <a:gd name="T21" fmla="*/ 204 h 421"/>
              <a:gd name="T22" fmla="*/ 612 w 1069"/>
              <a:gd name="T23" fmla="*/ 240 h 421"/>
              <a:gd name="T24" fmla="*/ 684 w 1069"/>
              <a:gd name="T25" fmla="*/ 252 h 421"/>
              <a:gd name="T26" fmla="*/ 792 w 1069"/>
              <a:gd name="T27" fmla="*/ 288 h 421"/>
              <a:gd name="T28" fmla="*/ 900 w 1069"/>
              <a:gd name="T29" fmla="*/ 348 h 421"/>
              <a:gd name="T30" fmla="*/ 984 w 1069"/>
              <a:gd name="T31" fmla="*/ 372 h 421"/>
              <a:gd name="T32" fmla="*/ 1068 w 1069"/>
              <a:gd name="T33" fmla="*/ 360 h 421"/>
              <a:gd name="T34" fmla="*/ 1008 w 1069"/>
              <a:gd name="T35" fmla="*/ 312 h 421"/>
              <a:gd name="T36" fmla="*/ 924 w 1069"/>
              <a:gd name="T37" fmla="*/ 288 h 421"/>
              <a:gd name="T38" fmla="*/ 828 w 1069"/>
              <a:gd name="T39" fmla="*/ 252 h 421"/>
              <a:gd name="T40" fmla="*/ 732 w 1069"/>
              <a:gd name="T41" fmla="*/ 216 h 421"/>
              <a:gd name="T42" fmla="*/ 624 w 1069"/>
              <a:gd name="T43" fmla="*/ 180 h 421"/>
              <a:gd name="T44" fmla="*/ 540 w 1069"/>
              <a:gd name="T45" fmla="*/ 168 h 421"/>
              <a:gd name="T46" fmla="*/ 444 w 1069"/>
              <a:gd name="T47" fmla="*/ 120 h 421"/>
              <a:gd name="T48" fmla="*/ 348 w 1069"/>
              <a:gd name="T49" fmla="*/ 96 h 421"/>
              <a:gd name="T50" fmla="*/ 276 w 1069"/>
              <a:gd name="T51" fmla="*/ 72 h 421"/>
              <a:gd name="T52" fmla="*/ 204 w 1069"/>
              <a:gd name="T53" fmla="*/ 48 h 421"/>
              <a:gd name="T54" fmla="*/ 132 w 1069"/>
              <a:gd name="T55" fmla="*/ 36 h 421"/>
              <a:gd name="T56" fmla="*/ 60 w 1069"/>
              <a:gd name="T57" fmla="*/ 24 h 421"/>
              <a:gd name="T58" fmla="*/ 12 w 1069"/>
              <a:gd name="T59" fmla="*/ 60 h 421"/>
              <a:gd name="T60" fmla="*/ 12 w 1069"/>
              <a:gd name="T61" fmla="*/ 144 h 421"/>
              <a:gd name="T62" fmla="*/ 12 w 1069"/>
              <a:gd name="T63" fmla="*/ 216 h 421"/>
              <a:gd name="T64" fmla="*/ 12 w 1069"/>
              <a:gd name="T65" fmla="*/ 312 h 421"/>
              <a:gd name="T66" fmla="*/ 24 w 1069"/>
              <a:gd name="T67" fmla="*/ 384 h 421"/>
              <a:gd name="T68" fmla="*/ 96 w 1069"/>
              <a:gd name="T69" fmla="*/ 396 h 421"/>
              <a:gd name="T70" fmla="*/ 180 w 1069"/>
              <a:gd name="T71" fmla="*/ 396 h 421"/>
              <a:gd name="T72" fmla="*/ 324 w 1069"/>
              <a:gd name="T73" fmla="*/ 396 h 421"/>
              <a:gd name="T74" fmla="*/ 396 w 1069"/>
              <a:gd name="T75" fmla="*/ 408 h 421"/>
              <a:gd name="T76" fmla="*/ 480 w 1069"/>
              <a:gd name="T77" fmla="*/ 420 h 421"/>
              <a:gd name="T78" fmla="*/ 552 w 1069"/>
              <a:gd name="T79" fmla="*/ 420 h 421"/>
              <a:gd name="T80" fmla="*/ 624 w 1069"/>
              <a:gd name="T81" fmla="*/ 408 h 421"/>
              <a:gd name="T82" fmla="*/ 708 w 1069"/>
              <a:gd name="T83" fmla="*/ 420 h 421"/>
              <a:gd name="T84" fmla="*/ 780 w 1069"/>
              <a:gd name="T85" fmla="*/ 420 h 421"/>
              <a:gd name="T86" fmla="*/ 876 w 1069"/>
              <a:gd name="T87" fmla="*/ 420 h 421"/>
              <a:gd name="T88" fmla="*/ 960 w 1069"/>
              <a:gd name="T89" fmla="*/ 420 h 421"/>
              <a:gd name="T90" fmla="*/ 1032 w 1069"/>
              <a:gd name="T91" fmla="*/ 39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55" name="Freeform 3">
            <a:extLst>
              <a:ext uri="{FF2B5EF4-FFF2-40B4-BE49-F238E27FC236}">
                <a16:creationId xmlns:a16="http://schemas.microsoft.com/office/drawing/2014/main" id="{78359F71-E55D-A847-B4B8-7646558ABAE6}"/>
              </a:ext>
            </a:extLst>
          </p:cNvPr>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56" name="Freeform 4">
            <a:extLst>
              <a:ext uri="{FF2B5EF4-FFF2-40B4-BE49-F238E27FC236}">
                <a16:creationId xmlns:a16="http://schemas.microsoft.com/office/drawing/2014/main" id="{69922C43-0552-C340-9207-D936707805CB}"/>
              </a:ext>
            </a:extLst>
          </p:cNvPr>
          <p:cNvSpPr>
            <a:spLocks/>
          </p:cNvSpPr>
          <p:nvPr/>
        </p:nvSpPr>
        <p:spPr bwMode="auto">
          <a:xfrm>
            <a:off x="4762500" y="1295400"/>
            <a:ext cx="1430338" cy="115888"/>
          </a:xfrm>
          <a:custGeom>
            <a:avLst/>
            <a:gdLst>
              <a:gd name="T0" fmla="*/ 72 w 901"/>
              <a:gd name="T1" fmla="*/ 24 h 73"/>
              <a:gd name="T2" fmla="*/ 120 w 901"/>
              <a:gd name="T3" fmla="*/ 24 h 73"/>
              <a:gd name="T4" fmla="*/ 168 w 901"/>
              <a:gd name="T5" fmla="*/ 36 h 73"/>
              <a:gd name="T6" fmla="*/ 216 w 901"/>
              <a:gd name="T7" fmla="*/ 36 h 73"/>
              <a:gd name="T8" fmla="*/ 264 w 901"/>
              <a:gd name="T9" fmla="*/ 36 h 73"/>
              <a:gd name="T10" fmla="*/ 312 w 901"/>
              <a:gd name="T11" fmla="*/ 36 h 73"/>
              <a:gd name="T12" fmla="*/ 360 w 901"/>
              <a:gd name="T13" fmla="*/ 36 h 73"/>
              <a:gd name="T14" fmla="*/ 408 w 901"/>
              <a:gd name="T15" fmla="*/ 48 h 73"/>
              <a:gd name="T16" fmla="*/ 456 w 901"/>
              <a:gd name="T17" fmla="*/ 48 h 73"/>
              <a:gd name="T18" fmla="*/ 504 w 901"/>
              <a:gd name="T19" fmla="*/ 48 h 73"/>
              <a:gd name="T20" fmla="*/ 552 w 901"/>
              <a:gd name="T21" fmla="*/ 48 h 73"/>
              <a:gd name="T22" fmla="*/ 600 w 901"/>
              <a:gd name="T23" fmla="*/ 60 h 73"/>
              <a:gd name="T24" fmla="*/ 648 w 901"/>
              <a:gd name="T25" fmla="*/ 60 h 73"/>
              <a:gd name="T26" fmla="*/ 696 w 901"/>
              <a:gd name="T27" fmla="*/ 60 h 73"/>
              <a:gd name="T28" fmla="*/ 744 w 901"/>
              <a:gd name="T29" fmla="*/ 60 h 73"/>
              <a:gd name="T30" fmla="*/ 792 w 901"/>
              <a:gd name="T31" fmla="*/ 60 h 73"/>
              <a:gd name="T32" fmla="*/ 840 w 901"/>
              <a:gd name="T33" fmla="*/ 60 h 73"/>
              <a:gd name="T34" fmla="*/ 900 w 901"/>
              <a:gd name="T35" fmla="*/ 60 h 73"/>
              <a:gd name="T36" fmla="*/ 888 w 901"/>
              <a:gd name="T37" fmla="*/ 12 h 73"/>
              <a:gd name="T38" fmla="*/ 840 w 901"/>
              <a:gd name="T39" fmla="*/ 36 h 73"/>
              <a:gd name="T40" fmla="*/ 792 w 901"/>
              <a:gd name="T41" fmla="*/ 24 h 73"/>
              <a:gd name="T42" fmla="*/ 744 w 901"/>
              <a:gd name="T43" fmla="*/ 24 h 73"/>
              <a:gd name="T44" fmla="*/ 696 w 901"/>
              <a:gd name="T45" fmla="*/ 24 h 73"/>
              <a:gd name="T46" fmla="*/ 648 w 901"/>
              <a:gd name="T47" fmla="*/ 24 h 73"/>
              <a:gd name="T48" fmla="*/ 588 w 901"/>
              <a:gd name="T49" fmla="*/ 12 h 73"/>
              <a:gd name="T50" fmla="*/ 540 w 901"/>
              <a:gd name="T51" fmla="*/ 12 h 73"/>
              <a:gd name="T52" fmla="*/ 492 w 901"/>
              <a:gd name="T53" fmla="*/ 12 h 73"/>
              <a:gd name="T54" fmla="*/ 432 w 901"/>
              <a:gd name="T55" fmla="*/ 12 h 73"/>
              <a:gd name="T56" fmla="*/ 360 w 901"/>
              <a:gd name="T57" fmla="*/ 12 h 73"/>
              <a:gd name="T58" fmla="*/ 312 w 901"/>
              <a:gd name="T59" fmla="*/ 12 h 73"/>
              <a:gd name="T60" fmla="*/ 264 w 901"/>
              <a:gd name="T61" fmla="*/ 24 h 73"/>
              <a:gd name="T62" fmla="*/ 216 w 901"/>
              <a:gd name="T63" fmla="*/ 24 h 73"/>
              <a:gd name="T64" fmla="*/ 156 w 901"/>
              <a:gd name="T65" fmla="*/ 12 h 73"/>
              <a:gd name="T66" fmla="*/ 108 w 901"/>
              <a:gd name="T67" fmla="*/ 0 h 73"/>
              <a:gd name="T68" fmla="*/ 60 w 901"/>
              <a:gd name="T69" fmla="*/ 0 h 73"/>
              <a:gd name="T70" fmla="*/ 0 w 901"/>
              <a:gd name="T7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57" name="Freeform 5">
            <a:extLst>
              <a:ext uri="{FF2B5EF4-FFF2-40B4-BE49-F238E27FC236}">
                <a16:creationId xmlns:a16="http://schemas.microsoft.com/office/drawing/2014/main" id="{2CB7FB91-8423-6A41-83D5-40EB0149A786}"/>
              </a:ext>
            </a:extLst>
          </p:cNvPr>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7958" name="Rectangle 6">
            <a:extLst>
              <a:ext uri="{FF2B5EF4-FFF2-40B4-BE49-F238E27FC236}">
                <a16:creationId xmlns:a16="http://schemas.microsoft.com/office/drawing/2014/main" id="{498164C4-202D-5841-A115-65D0E473927A}"/>
              </a:ext>
            </a:extLst>
          </p:cNvPr>
          <p:cNvSpPr>
            <a:spLocks noChangeArrowheads="1"/>
          </p:cNvSpPr>
          <p:nvPr/>
        </p:nvSpPr>
        <p:spPr bwMode="auto">
          <a:xfrm>
            <a:off x="771525" y="3111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637959" name="Rectangle 7">
            <a:extLst>
              <a:ext uri="{FF2B5EF4-FFF2-40B4-BE49-F238E27FC236}">
                <a16:creationId xmlns:a16="http://schemas.microsoft.com/office/drawing/2014/main" id="{803C659F-EDCB-7B4B-8D3F-83126EBDDE06}"/>
              </a:ext>
            </a:extLst>
          </p:cNvPr>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l">
              <a:spcBef>
                <a:spcPct val="50000"/>
              </a:spcBef>
            </a:pPr>
            <a:r>
              <a:rPr lang="en-US" altLang="en-US" sz="8800">
                <a:solidFill>
                  <a:schemeClr val="tx2"/>
                </a:solidFill>
                <a:effectLst/>
                <a:latin typeface="Times" pitchFamily="2" charset="0"/>
              </a:rPr>
              <a:t>7</a:t>
            </a:r>
          </a:p>
        </p:txBody>
      </p:sp>
      <p:sp>
        <p:nvSpPr>
          <p:cNvPr id="637960" name="Line 8">
            <a:extLst>
              <a:ext uri="{FF2B5EF4-FFF2-40B4-BE49-F238E27FC236}">
                <a16:creationId xmlns:a16="http://schemas.microsoft.com/office/drawing/2014/main" id="{BA651433-28B4-7B40-9769-C7EC701FD34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pic>
        <p:nvPicPr>
          <p:cNvPr id="637961" name="Picture 9">
            <a:extLst>
              <a:ext uri="{FF2B5EF4-FFF2-40B4-BE49-F238E27FC236}">
                <a16:creationId xmlns:a16="http://schemas.microsoft.com/office/drawing/2014/main" id="{0E0FB015-6FCD-044B-B8DD-B2DB42339F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642938"/>
            <a:ext cx="570230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7962" name="Rectangle 10">
            <a:extLst>
              <a:ext uri="{FF2B5EF4-FFF2-40B4-BE49-F238E27FC236}">
                <a16:creationId xmlns:a16="http://schemas.microsoft.com/office/drawing/2014/main" id="{C6D644BD-60E9-1A4E-92E0-8E0041868110}"/>
              </a:ext>
            </a:extLst>
          </p:cNvPr>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7963" name="Text Box 11">
            <a:extLst>
              <a:ext uri="{FF2B5EF4-FFF2-40B4-BE49-F238E27FC236}">
                <a16:creationId xmlns:a16="http://schemas.microsoft.com/office/drawing/2014/main" id="{FEDDED41-90A0-F44E-86DD-1D727B7DD39C}"/>
              </a:ext>
            </a:extLst>
          </p:cNvPr>
          <p:cNvSpPr txBox="1">
            <a:spLocks noChangeArrowheads="1"/>
          </p:cNvSpPr>
          <p:nvPr/>
        </p:nvSpPr>
        <p:spPr bwMode="auto">
          <a:xfrm>
            <a:off x="7620000" y="6164263"/>
            <a:ext cx="128905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chemeClr val="hlink"/>
                </a:solidFill>
                <a:effectLst>
                  <a:outerShdw blurRad="38100" dist="38100" dir="2700000" algn="tl">
                    <a:srgbClr val="000000"/>
                  </a:outerShdw>
                </a:effectLst>
              </a:rPr>
              <a:t> </a:t>
            </a:r>
          </a:p>
        </p:txBody>
      </p:sp>
      <p:grpSp>
        <p:nvGrpSpPr>
          <p:cNvPr id="638029" name="Group 77">
            <a:extLst>
              <a:ext uri="{FF2B5EF4-FFF2-40B4-BE49-F238E27FC236}">
                <a16:creationId xmlns:a16="http://schemas.microsoft.com/office/drawing/2014/main" id="{6B233649-4EB0-E948-A20A-44C8C161BC4C}"/>
              </a:ext>
            </a:extLst>
          </p:cNvPr>
          <p:cNvGrpSpPr>
            <a:grpSpLocks/>
          </p:cNvGrpSpPr>
          <p:nvPr/>
        </p:nvGrpSpPr>
        <p:grpSpPr bwMode="auto">
          <a:xfrm>
            <a:off x="2076450" y="1225550"/>
            <a:ext cx="2763838" cy="1343025"/>
            <a:chOff x="2412" y="2052"/>
            <a:chExt cx="1741" cy="846"/>
          </a:xfrm>
        </p:grpSpPr>
        <p:sp>
          <p:nvSpPr>
            <p:cNvPr id="638030" name="Rectangle 78">
              <a:extLst>
                <a:ext uri="{FF2B5EF4-FFF2-40B4-BE49-F238E27FC236}">
                  <a16:creationId xmlns:a16="http://schemas.microsoft.com/office/drawing/2014/main" id="{970EB653-E900-5340-8235-C57A7B1EAF50}"/>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31" name="AutoShape 79">
              <a:extLst>
                <a:ext uri="{FF2B5EF4-FFF2-40B4-BE49-F238E27FC236}">
                  <a16:creationId xmlns:a16="http://schemas.microsoft.com/office/drawing/2014/main" id="{9CB96D98-9970-6D45-BBDA-E00DFE264CB4}"/>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32" name="Rectangle 80">
              <a:extLst>
                <a:ext uri="{FF2B5EF4-FFF2-40B4-BE49-F238E27FC236}">
                  <a16:creationId xmlns:a16="http://schemas.microsoft.com/office/drawing/2014/main" id="{EB0D1B4B-18F4-7443-9F65-FE13F35E502E}"/>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3" name="Rectangle 81">
              <a:extLst>
                <a:ext uri="{FF2B5EF4-FFF2-40B4-BE49-F238E27FC236}">
                  <a16:creationId xmlns:a16="http://schemas.microsoft.com/office/drawing/2014/main" id="{F5E55FD1-B79C-2A40-9F34-793570DDE2A5}"/>
                </a:ext>
              </a:extLst>
            </p:cNvPr>
            <p:cNvSpPr>
              <a:spLocks noChangeArrowheads="1"/>
            </p:cNvSpPr>
            <p:nvPr/>
          </p:nvSpPr>
          <p:spPr bwMode="auto">
            <a:xfrm>
              <a:off x="2486" y="2078"/>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CIPTAAN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34" name="Line 82">
              <a:extLst>
                <a:ext uri="{FF2B5EF4-FFF2-40B4-BE49-F238E27FC236}">
                  <a16:creationId xmlns:a16="http://schemas.microsoft.com/office/drawing/2014/main" id="{C496FFEF-4562-4441-BEF8-0CD5FAF28753}"/>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35" name="Group 83">
            <a:extLst>
              <a:ext uri="{FF2B5EF4-FFF2-40B4-BE49-F238E27FC236}">
                <a16:creationId xmlns:a16="http://schemas.microsoft.com/office/drawing/2014/main" id="{D5B72187-31CD-8742-8C49-285E6FE9F1FD}"/>
              </a:ext>
            </a:extLst>
          </p:cNvPr>
          <p:cNvGrpSpPr>
            <a:grpSpLocks/>
          </p:cNvGrpSpPr>
          <p:nvPr/>
        </p:nvGrpSpPr>
        <p:grpSpPr bwMode="auto">
          <a:xfrm>
            <a:off x="2317750" y="1581150"/>
            <a:ext cx="2763838" cy="1343025"/>
            <a:chOff x="2412" y="2052"/>
            <a:chExt cx="1741" cy="846"/>
          </a:xfrm>
        </p:grpSpPr>
        <p:sp>
          <p:nvSpPr>
            <p:cNvPr id="638036" name="Rectangle 84">
              <a:extLst>
                <a:ext uri="{FF2B5EF4-FFF2-40B4-BE49-F238E27FC236}">
                  <a16:creationId xmlns:a16="http://schemas.microsoft.com/office/drawing/2014/main" id="{C342AA2B-ABBB-8C45-950E-E21C4444C173}"/>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37" name="AutoShape 85">
              <a:extLst>
                <a:ext uri="{FF2B5EF4-FFF2-40B4-BE49-F238E27FC236}">
                  <a16:creationId xmlns:a16="http://schemas.microsoft.com/office/drawing/2014/main" id="{135AB517-B960-2B4E-8A27-F9D9BF622681}"/>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38" name="Rectangle 86">
              <a:extLst>
                <a:ext uri="{FF2B5EF4-FFF2-40B4-BE49-F238E27FC236}">
                  <a16:creationId xmlns:a16="http://schemas.microsoft.com/office/drawing/2014/main" id="{B369254D-9B12-994C-A9D0-43E3A8908725}"/>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9" name="Rectangle 87">
              <a:extLst>
                <a:ext uri="{FF2B5EF4-FFF2-40B4-BE49-F238E27FC236}">
                  <a16:creationId xmlns:a16="http://schemas.microsoft.com/office/drawing/2014/main" id="{24B3FFAF-5D08-5845-AFC3-0D7A1B25EF3C}"/>
                </a:ext>
              </a:extLst>
            </p:cNvPr>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ABRAHAM</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40" name="Line 88">
              <a:extLst>
                <a:ext uri="{FF2B5EF4-FFF2-40B4-BE49-F238E27FC236}">
                  <a16:creationId xmlns:a16="http://schemas.microsoft.com/office/drawing/2014/main" id="{326304DF-02FA-9C4F-B3BA-04C5CC1B6ABB}"/>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41" name="Group 89">
            <a:extLst>
              <a:ext uri="{FF2B5EF4-FFF2-40B4-BE49-F238E27FC236}">
                <a16:creationId xmlns:a16="http://schemas.microsoft.com/office/drawing/2014/main" id="{3196D80C-DA97-5448-B560-82FB268666FF}"/>
              </a:ext>
            </a:extLst>
          </p:cNvPr>
          <p:cNvGrpSpPr>
            <a:grpSpLocks/>
          </p:cNvGrpSpPr>
          <p:nvPr/>
        </p:nvGrpSpPr>
        <p:grpSpPr bwMode="auto">
          <a:xfrm>
            <a:off x="2597150" y="1924050"/>
            <a:ext cx="2763838" cy="1343025"/>
            <a:chOff x="2412" y="2052"/>
            <a:chExt cx="1741" cy="846"/>
          </a:xfrm>
        </p:grpSpPr>
        <p:sp>
          <p:nvSpPr>
            <p:cNvPr id="638042" name="Rectangle 90">
              <a:extLst>
                <a:ext uri="{FF2B5EF4-FFF2-40B4-BE49-F238E27FC236}">
                  <a16:creationId xmlns:a16="http://schemas.microsoft.com/office/drawing/2014/main" id="{309DE9BB-67B9-1A4C-A589-1B4233BB370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43" name="AutoShape 91">
              <a:extLst>
                <a:ext uri="{FF2B5EF4-FFF2-40B4-BE49-F238E27FC236}">
                  <a16:creationId xmlns:a16="http://schemas.microsoft.com/office/drawing/2014/main" id="{B450B774-4EFD-8D43-99D8-7EB93971B6B7}"/>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44" name="Rectangle 92">
              <a:extLst>
                <a:ext uri="{FF2B5EF4-FFF2-40B4-BE49-F238E27FC236}">
                  <a16:creationId xmlns:a16="http://schemas.microsoft.com/office/drawing/2014/main" id="{DFE98500-352B-B949-8F56-BD2F40153563}"/>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45" name="Rectangle 93">
              <a:extLst>
                <a:ext uri="{FF2B5EF4-FFF2-40B4-BE49-F238E27FC236}">
                  <a16:creationId xmlns:a16="http://schemas.microsoft.com/office/drawing/2014/main" id="{558B111F-40F8-464B-AE12-1CFE490C152F}"/>
                </a:ext>
              </a:extLst>
            </p:cNvPr>
            <p:cNvSpPr>
              <a:spLocks noChangeArrowheads="1"/>
            </p:cNvSpPr>
            <p:nvPr/>
          </p:nvSpPr>
          <p:spPr bwMode="auto">
            <a:xfrm>
              <a:off x="2562" y="2078"/>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YUSUF</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46" name="Line 94">
              <a:extLst>
                <a:ext uri="{FF2B5EF4-FFF2-40B4-BE49-F238E27FC236}">
                  <a16:creationId xmlns:a16="http://schemas.microsoft.com/office/drawing/2014/main" id="{61B371CD-4ABB-8747-89BA-0F1B8EE11B60}"/>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47" name="Group 95">
            <a:extLst>
              <a:ext uri="{FF2B5EF4-FFF2-40B4-BE49-F238E27FC236}">
                <a16:creationId xmlns:a16="http://schemas.microsoft.com/office/drawing/2014/main" id="{F3E43E78-690F-6245-A5C2-E856D8D99DBC}"/>
              </a:ext>
            </a:extLst>
          </p:cNvPr>
          <p:cNvGrpSpPr>
            <a:grpSpLocks/>
          </p:cNvGrpSpPr>
          <p:nvPr/>
        </p:nvGrpSpPr>
        <p:grpSpPr bwMode="auto">
          <a:xfrm>
            <a:off x="2889250" y="2241550"/>
            <a:ext cx="2763838" cy="1343025"/>
            <a:chOff x="2412" y="2052"/>
            <a:chExt cx="1741" cy="846"/>
          </a:xfrm>
        </p:grpSpPr>
        <p:sp>
          <p:nvSpPr>
            <p:cNvPr id="638048" name="Rectangle 96">
              <a:extLst>
                <a:ext uri="{FF2B5EF4-FFF2-40B4-BE49-F238E27FC236}">
                  <a16:creationId xmlns:a16="http://schemas.microsoft.com/office/drawing/2014/main" id="{107FD8C8-5675-A146-AC92-9900432EB837}"/>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49" name="AutoShape 97">
              <a:extLst>
                <a:ext uri="{FF2B5EF4-FFF2-40B4-BE49-F238E27FC236}">
                  <a16:creationId xmlns:a16="http://schemas.microsoft.com/office/drawing/2014/main" id="{1A1D86D4-91F4-204D-B818-67ECA18EA61F}"/>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50" name="Rectangle 98">
              <a:extLst>
                <a:ext uri="{FF2B5EF4-FFF2-40B4-BE49-F238E27FC236}">
                  <a16:creationId xmlns:a16="http://schemas.microsoft.com/office/drawing/2014/main" id="{2747159F-8EA5-0546-BF31-1FEDFD87D59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1" name="Rectangle 99">
              <a:extLst>
                <a:ext uri="{FF2B5EF4-FFF2-40B4-BE49-F238E27FC236}">
                  <a16:creationId xmlns:a16="http://schemas.microsoft.com/office/drawing/2014/main" id="{BC96FAB3-DCAF-9D41-A8ED-D5D81024A8D4}"/>
                </a:ext>
              </a:extLst>
            </p:cNvPr>
            <p:cNvSpPr>
              <a:spLocks noChangeArrowheads="1"/>
            </p:cNvSpPr>
            <p:nvPr/>
          </p:nvSpPr>
          <p:spPr bwMode="auto">
            <a:xfrm>
              <a:off x="2594" y="2078"/>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MUSA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52" name="Line 100">
              <a:extLst>
                <a:ext uri="{FF2B5EF4-FFF2-40B4-BE49-F238E27FC236}">
                  <a16:creationId xmlns:a16="http://schemas.microsoft.com/office/drawing/2014/main" id="{DE6032A0-EA71-FC4D-AE3B-1C86FDCB9C86}"/>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53" name="Group 101">
            <a:extLst>
              <a:ext uri="{FF2B5EF4-FFF2-40B4-BE49-F238E27FC236}">
                <a16:creationId xmlns:a16="http://schemas.microsoft.com/office/drawing/2014/main" id="{C262C9A4-980B-C944-B9E9-6AA585B2523C}"/>
              </a:ext>
            </a:extLst>
          </p:cNvPr>
          <p:cNvGrpSpPr>
            <a:grpSpLocks/>
          </p:cNvGrpSpPr>
          <p:nvPr/>
        </p:nvGrpSpPr>
        <p:grpSpPr bwMode="auto">
          <a:xfrm>
            <a:off x="3155950" y="2546350"/>
            <a:ext cx="2833688" cy="1343025"/>
            <a:chOff x="2412" y="2052"/>
            <a:chExt cx="1741" cy="846"/>
          </a:xfrm>
        </p:grpSpPr>
        <p:sp>
          <p:nvSpPr>
            <p:cNvPr id="638054" name="Rectangle 102">
              <a:extLst>
                <a:ext uri="{FF2B5EF4-FFF2-40B4-BE49-F238E27FC236}">
                  <a16:creationId xmlns:a16="http://schemas.microsoft.com/office/drawing/2014/main" id="{54F055A4-67D9-2F48-9F20-51330C48076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55" name="AutoShape 103">
              <a:extLst>
                <a:ext uri="{FF2B5EF4-FFF2-40B4-BE49-F238E27FC236}">
                  <a16:creationId xmlns:a16="http://schemas.microsoft.com/office/drawing/2014/main" id="{8182BC8D-D361-C64A-912A-2800E39A73C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56" name="Rectangle 104">
              <a:extLst>
                <a:ext uri="{FF2B5EF4-FFF2-40B4-BE49-F238E27FC236}">
                  <a16:creationId xmlns:a16="http://schemas.microsoft.com/office/drawing/2014/main" id="{463D5D19-2969-8B4F-A603-12E2FBB7FEF5}"/>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7" name="Rectangle 105">
              <a:extLst>
                <a:ext uri="{FF2B5EF4-FFF2-40B4-BE49-F238E27FC236}">
                  <a16:creationId xmlns:a16="http://schemas.microsoft.com/office/drawing/2014/main" id="{CEDB5521-16C3-2548-B570-A08F6087A37F}"/>
                </a:ext>
              </a:extLst>
            </p:cNvPr>
            <p:cNvSpPr>
              <a:spLocks noChangeArrowheads="1"/>
            </p:cNvSpPr>
            <p:nvPr/>
          </p:nvSpPr>
          <p:spPr bwMode="auto">
            <a:xfrm>
              <a:off x="2559" y="2078"/>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YOSUA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58" name="Line 106">
              <a:extLst>
                <a:ext uri="{FF2B5EF4-FFF2-40B4-BE49-F238E27FC236}">
                  <a16:creationId xmlns:a16="http://schemas.microsoft.com/office/drawing/2014/main" id="{CD83BA9D-BCE4-1D4A-AE52-FF65F42DA1B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59" name="Group 107">
            <a:extLst>
              <a:ext uri="{FF2B5EF4-FFF2-40B4-BE49-F238E27FC236}">
                <a16:creationId xmlns:a16="http://schemas.microsoft.com/office/drawing/2014/main" id="{E0B0C9C8-6875-864D-8E46-B1FB8F2ABDAD}"/>
              </a:ext>
            </a:extLst>
          </p:cNvPr>
          <p:cNvGrpSpPr>
            <a:grpSpLocks/>
          </p:cNvGrpSpPr>
          <p:nvPr/>
        </p:nvGrpSpPr>
        <p:grpSpPr bwMode="auto">
          <a:xfrm>
            <a:off x="3435350" y="2851150"/>
            <a:ext cx="2974975" cy="1343025"/>
            <a:chOff x="2412" y="2052"/>
            <a:chExt cx="1741" cy="846"/>
          </a:xfrm>
        </p:grpSpPr>
        <p:sp>
          <p:nvSpPr>
            <p:cNvPr id="638060" name="Rectangle 108">
              <a:extLst>
                <a:ext uri="{FF2B5EF4-FFF2-40B4-BE49-F238E27FC236}">
                  <a16:creationId xmlns:a16="http://schemas.microsoft.com/office/drawing/2014/main" id="{EF0DF178-0D7C-B148-9B9E-56270CF681E3}"/>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61" name="AutoShape 109">
              <a:extLst>
                <a:ext uri="{FF2B5EF4-FFF2-40B4-BE49-F238E27FC236}">
                  <a16:creationId xmlns:a16="http://schemas.microsoft.com/office/drawing/2014/main" id="{CA6865C8-4D60-BD4F-A30C-211FF7FDCE55}"/>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62" name="Rectangle 110">
              <a:extLst>
                <a:ext uri="{FF2B5EF4-FFF2-40B4-BE49-F238E27FC236}">
                  <a16:creationId xmlns:a16="http://schemas.microsoft.com/office/drawing/2014/main" id="{69929DB8-E6F9-9C47-BDB6-980413ADB2D1}"/>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3" name="Rectangle 111">
              <a:extLst>
                <a:ext uri="{FF2B5EF4-FFF2-40B4-BE49-F238E27FC236}">
                  <a16:creationId xmlns:a16="http://schemas.microsoft.com/office/drawing/2014/main" id="{CAEF75DC-5B8F-C948-90E0-0147A722EDD9}"/>
                </a:ext>
              </a:extLst>
            </p:cNvPr>
            <p:cNvSpPr>
              <a:spLocks noChangeArrowheads="1"/>
            </p:cNvSpPr>
            <p:nvPr/>
          </p:nvSpPr>
          <p:spPr bwMode="auto">
            <a:xfrm>
              <a:off x="2605" y="2078"/>
              <a:ext cx="5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ANARKI</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64" name="Line 112">
              <a:extLst>
                <a:ext uri="{FF2B5EF4-FFF2-40B4-BE49-F238E27FC236}">
                  <a16:creationId xmlns:a16="http://schemas.microsoft.com/office/drawing/2014/main" id="{F279C385-6DC6-0D43-874C-C14C40F06B00}"/>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65" name="Group 113">
            <a:extLst>
              <a:ext uri="{FF2B5EF4-FFF2-40B4-BE49-F238E27FC236}">
                <a16:creationId xmlns:a16="http://schemas.microsoft.com/office/drawing/2014/main" id="{42E59F6E-BDC8-D241-8CFC-98CE1E3AFCE1}"/>
              </a:ext>
            </a:extLst>
          </p:cNvPr>
          <p:cNvGrpSpPr>
            <a:grpSpLocks/>
          </p:cNvGrpSpPr>
          <p:nvPr/>
        </p:nvGrpSpPr>
        <p:grpSpPr bwMode="auto">
          <a:xfrm>
            <a:off x="3729038" y="3168650"/>
            <a:ext cx="2919412" cy="1343025"/>
            <a:chOff x="2412" y="2052"/>
            <a:chExt cx="1741" cy="846"/>
          </a:xfrm>
        </p:grpSpPr>
        <p:sp>
          <p:nvSpPr>
            <p:cNvPr id="638066" name="Rectangle 114">
              <a:extLst>
                <a:ext uri="{FF2B5EF4-FFF2-40B4-BE49-F238E27FC236}">
                  <a16:creationId xmlns:a16="http://schemas.microsoft.com/office/drawing/2014/main" id="{8A4F6B5D-B049-1042-AD17-F51B5917432D}"/>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67" name="AutoShape 115">
              <a:extLst>
                <a:ext uri="{FF2B5EF4-FFF2-40B4-BE49-F238E27FC236}">
                  <a16:creationId xmlns:a16="http://schemas.microsoft.com/office/drawing/2014/main" id="{73612549-606F-BC46-AF1E-FFE4BEE6081F}"/>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68" name="Rectangle 116">
              <a:extLst>
                <a:ext uri="{FF2B5EF4-FFF2-40B4-BE49-F238E27FC236}">
                  <a16:creationId xmlns:a16="http://schemas.microsoft.com/office/drawing/2014/main" id="{47D86CFB-C579-3840-9876-22F5C731B395}"/>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9" name="Rectangle 117">
              <a:extLst>
                <a:ext uri="{FF2B5EF4-FFF2-40B4-BE49-F238E27FC236}">
                  <a16:creationId xmlns:a16="http://schemas.microsoft.com/office/drawing/2014/main" id="{B7CAF495-4D68-D946-9E4A-33B76FADF22E}"/>
                </a:ext>
              </a:extLst>
            </p:cNvPr>
            <p:cNvSpPr>
              <a:spLocks noChangeArrowheads="1"/>
            </p:cNvSpPr>
            <p:nvPr/>
          </p:nvSpPr>
          <p:spPr bwMode="auto">
            <a:xfrm>
              <a:off x="2490" y="2078"/>
              <a:ext cx="7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KERAJAAN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70" name="Line 118">
              <a:extLst>
                <a:ext uri="{FF2B5EF4-FFF2-40B4-BE49-F238E27FC236}">
                  <a16:creationId xmlns:a16="http://schemas.microsoft.com/office/drawing/2014/main" id="{9B36FB1A-4AA0-B147-99E4-BFF364B0EDB9}"/>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71" name="Group 119">
            <a:extLst>
              <a:ext uri="{FF2B5EF4-FFF2-40B4-BE49-F238E27FC236}">
                <a16:creationId xmlns:a16="http://schemas.microsoft.com/office/drawing/2014/main" id="{2DADD14D-2E4A-1140-B265-21BDA306E782}"/>
              </a:ext>
            </a:extLst>
          </p:cNvPr>
          <p:cNvGrpSpPr>
            <a:grpSpLocks/>
          </p:cNvGrpSpPr>
          <p:nvPr/>
        </p:nvGrpSpPr>
        <p:grpSpPr bwMode="auto">
          <a:xfrm>
            <a:off x="3667125" y="3524250"/>
            <a:ext cx="3527425" cy="1343025"/>
            <a:chOff x="2222" y="2052"/>
            <a:chExt cx="1931" cy="846"/>
          </a:xfrm>
        </p:grpSpPr>
        <p:sp>
          <p:nvSpPr>
            <p:cNvPr id="638072" name="Rectangle 120">
              <a:extLst>
                <a:ext uri="{FF2B5EF4-FFF2-40B4-BE49-F238E27FC236}">
                  <a16:creationId xmlns:a16="http://schemas.microsoft.com/office/drawing/2014/main" id="{8297F85A-D9C9-7846-A094-8D4C2797214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73" name="AutoShape 121">
              <a:extLst>
                <a:ext uri="{FF2B5EF4-FFF2-40B4-BE49-F238E27FC236}">
                  <a16:creationId xmlns:a16="http://schemas.microsoft.com/office/drawing/2014/main" id="{9E56182C-5E6C-D343-B552-3DC3AE1C631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74" name="Rectangle 122">
              <a:extLst>
                <a:ext uri="{FF2B5EF4-FFF2-40B4-BE49-F238E27FC236}">
                  <a16:creationId xmlns:a16="http://schemas.microsoft.com/office/drawing/2014/main" id="{3DD79622-161F-AC48-B3F6-928AE59583EB}"/>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75" name="Rectangle 123">
              <a:extLst>
                <a:ext uri="{FF2B5EF4-FFF2-40B4-BE49-F238E27FC236}">
                  <a16:creationId xmlns:a16="http://schemas.microsoft.com/office/drawing/2014/main" id="{35278B4F-924F-0A49-BAA7-FA65EE38530F}"/>
                </a:ext>
              </a:extLst>
            </p:cNvPr>
            <p:cNvSpPr>
              <a:spLocks noChangeArrowheads="1"/>
            </p:cNvSpPr>
            <p:nvPr/>
          </p:nvSpPr>
          <p:spPr bwMode="auto">
            <a:xfrm>
              <a:off x="2222" y="2078"/>
              <a:ext cx="1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1800" b="1">
                  <a:solidFill>
                    <a:srgbClr val="790015"/>
                  </a:solidFill>
                  <a:effectLst/>
                  <a:latin typeface="Helvetica" pitchFamily="2" charset="0"/>
                </a:rPr>
                <a:t>   PEMBUANGAN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638076" name="Line 124">
              <a:extLst>
                <a:ext uri="{FF2B5EF4-FFF2-40B4-BE49-F238E27FC236}">
                  <a16:creationId xmlns:a16="http://schemas.microsoft.com/office/drawing/2014/main" id="{EF77E6D8-CD23-9F4B-84DE-939763659E26}"/>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8077" name="Group 125">
            <a:extLst>
              <a:ext uri="{FF2B5EF4-FFF2-40B4-BE49-F238E27FC236}">
                <a16:creationId xmlns:a16="http://schemas.microsoft.com/office/drawing/2014/main" id="{C4F9B490-2DA5-D049-9765-971BAD9BDB43}"/>
              </a:ext>
            </a:extLst>
          </p:cNvPr>
          <p:cNvGrpSpPr>
            <a:grpSpLocks/>
          </p:cNvGrpSpPr>
          <p:nvPr/>
        </p:nvGrpSpPr>
        <p:grpSpPr bwMode="auto">
          <a:xfrm>
            <a:off x="4273550" y="3859213"/>
            <a:ext cx="3154363" cy="1333500"/>
            <a:chOff x="2652" y="2271"/>
            <a:chExt cx="1739" cy="840"/>
          </a:xfrm>
        </p:grpSpPr>
        <p:sp>
          <p:nvSpPr>
            <p:cNvPr id="638078" name="Rectangle 126">
              <a:extLst>
                <a:ext uri="{FF2B5EF4-FFF2-40B4-BE49-F238E27FC236}">
                  <a16:creationId xmlns:a16="http://schemas.microsoft.com/office/drawing/2014/main" id="{4DADF6D2-5D8C-0E45-B80E-C23DC5435C5A}"/>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638079" name="AutoShape 127">
              <a:extLst>
                <a:ext uri="{FF2B5EF4-FFF2-40B4-BE49-F238E27FC236}">
                  <a16:creationId xmlns:a16="http://schemas.microsoft.com/office/drawing/2014/main" id="{371535F0-C325-B84C-BAC2-3E6A3C741922}"/>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38080" name="Rectangle 128">
              <a:extLst>
                <a:ext uri="{FF2B5EF4-FFF2-40B4-BE49-F238E27FC236}">
                  <a16:creationId xmlns:a16="http://schemas.microsoft.com/office/drawing/2014/main" id="{B1B90D9C-2E6E-8C43-8D1F-0E7CC4675AFC}"/>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638081" name="Rectangle 129">
              <a:extLst>
                <a:ext uri="{FF2B5EF4-FFF2-40B4-BE49-F238E27FC236}">
                  <a16:creationId xmlns:a16="http://schemas.microsoft.com/office/drawing/2014/main" id="{DEDA42F6-F8C3-0F47-92AC-D9D3BCE3C1EA}"/>
                </a:ext>
              </a:extLst>
            </p:cNvPr>
            <p:cNvSpPr>
              <a:spLocks noChangeArrowheads="1"/>
            </p:cNvSpPr>
            <p:nvPr/>
          </p:nvSpPr>
          <p:spPr bwMode="auto">
            <a:xfrm>
              <a:off x="2824" y="2298"/>
              <a:ext cx="6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SENYAP</a:t>
              </a:r>
              <a:endParaRPr lang="en-US" altLang="en-US" b="1">
                <a:solidFill>
                  <a:srgbClr val="FFA27C"/>
                </a:solidFill>
                <a:effectLst>
                  <a:outerShdw blurRad="38100" dist="38100" dir="2700000" algn="tl">
                    <a:srgbClr val="000000"/>
                  </a:outerShdw>
                </a:effectLst>
                <a:latin typeface="Helvetica" pitchFamily="2" charset="0"/>
              </a:endParaRPr>
            </a:p>
          </p:txBody>
        </p:sp>
      </p:grpSp>
      <p:grpSp>
        <p:nvGrpSpPr>
          <p:cNvPr id="638082" name="Group 130">
            <a:extLst>
              <a:ext uri="{FF2B5EF4-FFF2-40B4-BE49-F238E27FC236}">
                <a16:creationId xmlns:a16="http://schemas.microsoft.com/office/drawing/2014/main" id="{0C9F5BB2-5DE2-7340-8451-D98875D5EEBE}"/>
              </a:ext>
            </a:extLst>
          </p:cNvPr>
          <p:cNvGrpSpPr>
            <a:grpSpLocks/>
          </p:cNvGrpSpPr>
          <p:nvPr/>
        </p:nvGrpSpPr>
        <p:grpSpPr bwMode="auto">
          <a:xfrm>
            <a:off x="4570413" y="4265613"/>
            <a:ext cx="3195637" cy="1479550"/>
            <a:chOff x="3948" y="107"/>
            <a:chExt cx="1740" cy="932"/>
          </a:xfrm>
        </p:grpSpPr>
        <p:sp>
          <p:nvSpPr>
            <p:cNvPr id="638083" name="Rectangle 131">
              <a:extLst>
                <a:ext uri="{FF2B5EF4-FFF2-40B4-BE49-F238E27FC236}">
                  <a16:creationId xmlns:a16="http://schemas.microsoft.com/office/drawing/2014/main" id="{A29046B6-E1BD-B24F-95D4-8CAD54831519}"/>
                </a:ext>
              </a:extLst>
            </p:cNvPr>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638084" name="AutoShape 132">
              <a:extLst>
                <a:ext uri="{FF2B5EF4-FFF2-40B4-BE49-F238E27FC236}">
                  <a16:creationId xmlns:a16="http://schemas.microsoft.com/office/drawing/2014/main" id="{A13FA04D-2202-B941-9196-7DD8F3C33075}"/>
                </a:ext>
              </a:extLst>
            </p:cNvPr>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38085" name="Rectangle 133">
              <a:extLst>
                <a:ext uri="{FF2B5EF4-FFF2-40B4-BE49-F238E27FC236}">
                  <a16:creationId xmlns:a16="http://schemas.microsoft.com/office/drawing/2014/main" id="{36CBF63F-F520-DC49-BA4E-CE2C342D70D6}"/>
                </a:ext>
              </a:extLst>
            </p:cNvPr>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638086" name="Group 134">
              <a:extLst>
                <a:ext uri="{FF2B5EF4-FFF2-40B4-BE49-F238E27FC236}">
                  <a16:creationId xmlns:a16="http://schemas.microsoft.com/office/drawing/2014/main" id="{D5DC070C-B8A2-0940-B544-B732F310F6E7}"/>
                </a:ext>
              </a:extLst>
            </p:cNvPr>
            <p:cNvGrpSpPr>
              <a:grpSpLocks/>
            </p:cNvGrpSpPr>
            <p:nvPr/>
          </p:nvGrpSpPr>
          <p:grpSpPr bwMode="auto">
            <a:xfrm>
              <a:off x="3965" y="130"/>
              <a:ext cx="938" cy="384"/>
              <a:chOff x="3010" y="3101"/>
              <a:chExt cx="732" cy="319"/>
            </a:xfrm>
          </p:grpSpPr>
          <p:sp>
            <p:nvSpPr>
              <p:cNvPr id="638087" name="Rectangle 135">
                <a:extLst>
                  <a:ext uri="{FF2B5EF4-FFF2-40B4-BE49-F238E27FC236}">
                    <a16:creationId xmlns:a16="http://schemas.microsoft.com/office/drawing/2014/main" id="{28C31FE7-D1F5-D146-B10A-83E8B23F6426}"/>
                  </a:ext>
                </a:extLst>
              </p:cNvPr>
              <p:cNvSpPr>
                <a:spLocks noChangeArrowheads="1"/>
              </p:cNvSpPr>
              <p:nvPr/>
            </p:nvSpPr>
            <p:spPr bwMode="auto">
              <a:xfrm>
                <a:off x="3091" y="3113"/>
                <a:ext cx="12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790015"/>
                    </a:solidFill>
                    <a:effectLst/>
                    <a:latin typeface="Helvetica" pitchFamily="2" charset="0"/>
                  </a:rPr>
                  <a:t>   </a:t>
                </a:r>
                <a:endParaRPr lang="en-US" altLang="en-US" sz="4000" b="1">
                  <a:solidFill>
                    <a:srgbClr val="FFA27C"/>
                  </a:solidFill>
                  <a:effectLst>
                    <a:outerShdw blurRad="38100" dist="38100" dir="2700000" algn="tl">
                      <a:srgbClr val="000000"/>
                    </a:outerShdw>
                  </a:effectLst>
                  <a:latin typeface="Helvetica" pitchFamily="2" charset="0"/>
                </a:endParaRPr>
              </a:p>
            </p:txBody>
          </p:sp>
          <p:sp>
            <p:nvSpPr>
              <p:cNvPr id="638088" name="Rectangle 136">
                <a:extLst>
                  <a:ext uri="{FF2B5EF4-FFF2-40B4-BE49-F238E27FC236}">
                    <a16:creationId xmlns:a16="http://schemas.microsoft.com/office/drawing/2014/main" id="{50B6BE85-596E-3B4B-9FAB-9C3F4E222355}"/>
                  </a:ext>
                </a:extLst>
              </p:cNvPr>
              <p:cNvSpPr>
                <a:spLocks noChangeArrowheads="1"/>
              </p:cNvSpPr>
              <p:nvPr/>
            </p:nvSpPr>
            <p:spPr bwMode="auto">
              <a:xfrm>
                <a:off x="3010" y="3101"/>
                <a:ext cx="73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4000" b="1">
                    <a:solidFill>
                      <a:srgbClr val="FFA27C"/>
                    </a:solidFill>
                    <a:effectLst>
                      <a:outerShdw blurRad="38100" dist="38100" dir="2700000" algn="tl">
                        <a:srgbClr val="000000"/>
                      </a:outerShdw>
                    </a:effectLst>
                    <a:latin typeface="Helvetica" pitchFamily="2" charset="0"/>
                  </a:rPr>
                  <a:t>YESUS</a:t>
                </a:r>
              </a:p>
            </p:txBody>
          </p:sp>
        </p:grpSp>
        <p:sp>
          <p:nvSpPr>
            <p:cNvPr id="638089" name="Line 137">
              <a:extLst>
                <a:ext uri="{FF2B5EF4-FFF2-40B4-BE49-F238E27FC236}">
                  <a16:creationId xmlns:a16="http://schemas.microsoft.com/office/drawing/2014/main" id="{2114FDCA-91E7-4F4B-B6C7-7B767B5A2376}"/>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090" name="Line 138">
              <a:extLst>
                <a:ext uri="{FF2B5EF4-FFF2-40B4-BE49-F238E27FC236}">
                  <a16:creationId xmlns:a16="http://schemas.microsoft.com/office/drawing/2014/main" id="{BA9DF041-FBDF-3041-A114-358616DF0BE5}"/>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8091" name="Text Box 139">
            <a:extLst>
              <a:ext uri="{FF2B5EF4-FFF2-40B4-BE49-F238E27FC236}">
                <a16:creationId xmlns:a16="http://schemas.microsoft.com/office/drawing/2014/main" id="{A3E7B32B-4AFF-1A48-B329-3D079C05F61E}"/>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638095" name="Text Box 143">
            <a:extLst>
              <a:ext uri="{FF2B5EF4-FFF2-40B4-BE49-F238E27FC236}">
                <a16:creationId xmlns:a16="http://schemas.microsoft.com/office/drawing/2014/main" id="{E0516A1C-F22F-2148-AE72-F30114F4F432}"/>
              </a:ext>
            </a:extLst>
          </p:cNvPr>
          <p:cNvSpPr txBox="1">
            <a:spLocks noChangeArrowheads="1"/>
          </p:cNvSpPr>
          <p:nvPr/>
        </p:nvSpPr>
        <p:spPr bwMode="auto">
          <a:xfrm>
            <a:off x="8483600" y="1590675"/>
            <a:ext cx="6604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b="1">
              <a:solidFill>
                <a:schemeClr val="hlink"/>
              </a:solidFill>
              <a:effectLst>
                <a:outerShdw blurRad="38100" dist="38100" dir="2700000" algn="tl">
                  <a:srgbClr val="000000"/>
                </a:outerShdw>
              </a:effectLst>
            </a:endParaRPr>
          </a:p>
        </p:txBody>
      </p:sp>
      <p:sp>
        <p:nvSpPr>
          <p:cNvPr id="638096" name="Rectangle 144">
            <a:extLst>
              <a:ext uri="{FF2B5EF4-FFF2-40B4-BE49-F238E27FC236}">
                <a16:creationId xmlns:a16="http://schemas.microsoft.com/office/drawing/2014/main" id="{07956B79-1A4F-FB43-BF33-2569350B65A0}"/>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07</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638029"/>
                                        </p:tgtEl>
                                        <p:attrNameLst>
                                          <p:attrName>style.visibility</p:attrName>
                                        </p:attrNameLst>
                                      </p:cBhvr>
                                      <p:to>
                                        <p:strVal val="visible"/>
                                      </p:to>
                                    </p:set>
                                    <p:animEffect transition="in" filter="dissolve">
                                      <p:cBhvr>
                                        <p:cTn id="7" dur="500"/>
                                        <p:tgtEl>
                                          <p:spTgt spid="638029"/>
                                        </p:tgtEl>
                                      </p:cBhvr>
                                    </p:animEffect>
                                  </p:childTnLst>
                                </p:cTn>
                              </p:par>
                            </p:childTnLst>
                          </p:cTn>
                        </p:par>
                        <p:par>
                          <p:cTn id="8" fill="hold" nodeType="afterGroup">
                            <p:stCondLst>
                              <p:cond delay="1500"/>
                            </p:stCondLst>
                            <p:childTnLst>
                              <p:par>
                                <p:cTn id="9" presetID="9" presetClass="entr" presetSubtype="0" fill="hold" nodeType="afterEffect">
                                  <p:stCondLst>
                                    <p:cond delay="100"/>
                                  </p:stCondLst>
                                  <p:childTnLst>
                                    <p:set>
                                      <p:cBhvr>
                                        <p:cTn id="10" dur="1" fill="hold">
                                          <p:stCondLst>
                                            <p:cond delay="0"/>
                                          </p:stCondLst>
                                        </p:cTn>
                                        <p:tgtEl>
                                          <p:spTgt spid="638035"/>
                                        </p:tgtEl>
                                        <p:attrNameLst>
                                          <p:attrName>style.visibility</p:attrName>
                                        </p:attrNameLst>
                                      </p:cBhvr>
                                      <p:to>
                                        <p:strVal val="visible"/>
                                      </p:to>
                                    </p:set>
                                    <p:animEffect transition="in" filter="dissolve">
                                      <p:cBhvr>
                                        <p:cTn id="11" dur="500"/>
                                        <p:tgtEl>
                                          <p:spTgt spid="638035"/>
                                        </p:tgtEl>
                                      </p:cBhvr>
                                    </p:animEffect>
                                  </p:childTnLst>
                                </p:cTn>
                              </p:par>
                            </p:childTnLst>
                          </p:cTn>
                        </p:par>
                        <p:par>
                          <p:cTn id="12" fill="hold" nodeType="afterGroup">
                            <p:stCondLst>
                              <p:cond delay="2100"/>
                            </p:stCondLst>
                            <p:childTnLst>
                              <p:par>
                                <p:cTn id="13" presetID="9" presetClass="entr" presetSubtype="0" fill="hold" nodeType="afterEffect">
                                  <p:stCondLst>
                                    <p:cond delay="100"/>
                                  </p:stCondLst>
                                  <p:childTnLst>
                                    <p:set>
                                      <p:cBhvr>
                                        <p:cTn id="14" dur="1" fill="hold">
                                          <p:stCondLst>
                                            <p:cond delay="0"/>
                                          </p:stCondLst>
                                        </p:cTn>
                                        <p:tgtEl>
                                          <p:spTgt spid="638041"/>
                                        </p:tgtEl>
                                        <p:attrNameLst>
                                          <p:attrName>style.visibility</p:attrName>
                                        </p:attrNameLst>
                                      </p:cBhvr>
                                      <p:to>
                                        <p:strVal val="visible"/>
                                      </p:to>
                                    </p:set>
                                    <p:animEffect transition="in" filter="dissolve">
                                      <p:cBhvr>
                                        <p:cTn id="15" dur="500"/>
                                        <p:tgtEl>
                                          <p:spTgt spid="638041"/>
                                        </p:tgtEl>
                                      </p:cBhvr>
                                    </p:animEffect>
                                  </p:childTnLst>
                                </p:cTn>
                              </p:par>
                            </p:childTnLst>
                          </p:cTn>
                        </p:par>
                        <p:par>
                          <p:cTn id="16" fill="hold" nodeType="afterGroup">
                            <p:stCondLst>
                              <p:cond delay="2700"/>
                            </p:stCondLst>
                            <p:childTnLst>
                              <p:par>
                                <p:cTn id="17" presetID="9" presetClass="entr" presetSubtype="0" fill="hold" nodeType="afterEffect">
                                  <p:stCondLst>
                                    <p:cond delay="100"/>
                                  </p:stCondLst>
                                  <p:childTnLst>
                                    <p:set>
                                      <p:cBhvr>
                                        <p:cTn id="18" dur="1" fill="hold">
                                          <p:stCondLst>
                                            <p:cond delay="0"/>
                                          </p:stCondLst>
                                        </p:cTn>
                                        <p:tgtEl>
                                          <p:spTgt spid="638047"/>
                                        </p:tgtEl>
                                        <p:attrNameLst>
                                          <p:attrName>style.visibility</p:attrName>
                                        </p:attrNameLst>
                                      </p:cBhvr>
                                      <p:to>
                                        <p:strVal val="visible"/>
                                      </p:to>
                                    </p:set>
                                    <p:animEffect transition="in" filter="dissolve">
                                      <p:cBhvr>
                                        <p:cTn id="19" dur="500"/>
                                        <p:tgtEl>
                                          <p:spTgt spid="638047"/>
                                        </p:tgtEl>
                                      </p:cBhvr>
                                    </p:animEffect>
                                  </p:childTnLst>
                                </p:cTn>
                              </p:par>
                            </p:childTnLst>
                          </p:cTn>
                        </p:par>
                        <p:par>
                          <p:cTn id="20" fill="hold" nodeType="afterGroup">
                            <p:stCondLst>
                              <p:cond delay="3300"/>
                            </p:stCondLst>
                            <p:childTnLst>
                              <p:par>
                                <p:cTn id="21" presetID="9" presetClass="entr" presetSubtype="0" fill="hold" nodeType="afterEffect">
                                  <p:stCondLst>
                                    <p:cond delay="100"/>
                                  </p:stCondLst>
                                  <p:childTnLst>
                                    <p:set>
                                      <p:cBhvr>
                                        <p:cTn id="22" dur="1" fill="hold">
                                          <p:stCondLst>
                                            <p:cond delay="0"/>
                                          </p:stCondLst>
                                        </p:cTn>
                                        <p:tgtEl>
                                          <p:spTgt spid="638053"/>
                                        </p:tgtEl>
                                        <p:attrNameLst>
                                          <p:attrName>style.visibility</p:attrName>
                                        </p:attrNameLst>
                                      </p:cBhvr>
                                      <p:to>
                                        <p:strVal val="visible"/>
                                      </p:to>
                                    </p:set>
                                    <p:animEffect transition="in" filter="dissolve">
                                      <p:cBhvr>
                                        <p:cTn id="23" dur="500"/>
                                        <p:tgtEl>
                                          <p:spTgt spid="638053"/>
                                        </p:tgtEl>
                                      </p:cBhvr>
                                    </p:animEffect>
                                  </p:childTnLst>
                                </p:cTn>
                              </p:par>
                            </p:childTnLst>
                          </p:cTn>
                        </p:par>
                        <p:par>
                          <p:cTn id="24" fill="hold" nodeType="afterGroup">
                            <p:stCondLst>
                              <p:cond delay="3900"/>
                            </p:stCondLst>
                            <p:childTnLst>
                              <p:par>
                                <p:cTn id="25" presetID="9" presetClass="entr" presetSubtype="0" fill="hold" nodeType="afterEffect">
                                  <p:stCondLst>
                                    <p:cond delay="100"/>
                                  </p:stCondLst>
                                  <p:childTnLst>
                                    <p:set>
                                      <p:cBhvr>
                                        <p:cTn id="26" dur="1" fill="hold">
                                          <p:stCondLst>
                                            <p:cond delay="0"/>
                                          </p:stCondLst>
                                        </p:cTn>
                                        <p:tgtEl>
                                          <p:spTgt spid="638059"/>
                                        </p:tgtEl>
                                        <p:attrNameLst>
                                          <p:attrName>style.visibility</p:attrName>
                                        </p:attrNameLst>
                                      </p:cBhvr>
                                      <p:to>
                                        <p:strVal val="visible"/>
                                      </p:to>
                                    </p:set>
                                    <p:animEffect transition="in" filter="dissolve">
                                      <p:cBhvr>
                                        <p:cTn id="27" dur="500"/>
                                        <p:tgtEl>
                                          <p:spTgt spid="638059"/>
                                        </p:tgtEl>
                                      </p:cBhvr>
                                    </p:animEffect>
                                  </p:childTnLst>
                                </p:cTn>
                              </p:par>
                            </p:childTnLst>
                          </p:cTn>
                        </p:par>
                        <p:par>
                          <p:cTn id="28" fill="hold" nodeType="afterGroup">
                            <p:stCondLst>
                              <p:cond delay="4500"/>
                            </p:stCondLst>
                            <p:childTnLst>
                              <p:par>
                                <p:cTn id="29" presetID="9" presetClass="entr" presetSubtype="0" fill="hold" nodeType="afterEffect">
                                  <p:stCondLst>
                                    <p:cond delay="100"/>
                                  </p:stCondLst>
                                  <p:childTnLst>
                                    <p:set>
                                      <p:cBhvr>
                                        <p:cTn id="30" dur="1" fill="hold">
                                          <p:stCondLst>
                                            <p:cond delay="0"/>
                                          </p:stCondLst>
                                        </p:cTn>
                                        <p:tgtEl>
                                          <p:spTgt spid="638065"/>
                                        </p:tgtEl>
                                        <p:attrNameLst>
                                          <p:attrName>style.visibility</p:attrName>
                                        </p:attrNameLst>
                                      </p:cBhvr>
                                      <p:to>
                                        <p:strVal val="visible"/>
                                      </p:to>
                                    </p:set>
                                    <p:animEffect transition="in" filter="dissolve">
                                      <p:cBhvr>
                                        <p:cTn id="31" dur="500"/>
                                        <p:tgtEl>
                                          <p:spTgt spid="638065"/>
                                        </p:tgtEl>
                                      </p:cBhvr>
                                    </p:animEffect>
                                  </p:childTnLst>
                                </p:cTn>
                              </p:par>
                            </p:childTnLst>
                          </p:cTn>
                        </p:par>
                        <p:par>
                          <p:cTn id="32" fill="hold" nodeType="afterGroup">
                            <p:stCondLst>
                              <p:cond delay="5100"/>
                            </p:stCondLst>
                            <p:childTnLst>
                              <p:par>
                                <p:cTn id="33" presetID="9" presetClass="entr" presetSubtype="0" fill="hold" nodeType="afterEffect">
                                  <p:stCondLst>
                                    <p:cond delay="100"/>
                                  </p:stCondLst>
                                  <p:childTnLst>
                                    <p:set>
                                      <p:cBhvr>
                                        <p:cTn id="34" dur="1" fill="hold">
                                          <p:stCondLst>
                                            <p:cond delay="0"/>
                                          </p:stCondLst>
                                        </p:cTn>
                                        <p:tgtEl>
                                          <p:spTgt spid="638071"/>
                                        </p:tgtEl>
                                        <p:attrNameLst>
                                          <p:attrName>style.visibility</p:attrName>
                                        </p:attrNameLst>
                                      </p:cBhvr>
                                      <p:to>
                                        <p:strVal val="visible"/>
                                      </p:to>
                                    </p:set>
                                    <p:animEffect transition="in" filter="dissolve">
                                      <p:cBhvr>
                                        <p:cTn id="35" dur="500"/>
                                        <p:tgtEl>
                                          <p:spTgt spid="638071"/>
                                        </p:tgtEl>
                                      </p:cBhvr>
                                    </p:animEffect>
                                  </p:childTnLst>
                                </p:cTn>
                              </p:par>
                            </p:childTnLst>
                          </p:cTn>
                        </p:par>
                        <p:par>
                          <p:cTn id="36" fill="hold" nodeType="afterGroup">
                            <p:stCondLst>
                              <p:cond delay="5700"/>
                            </p:stCondLst>
                            <p:childTnLst>
                              <p:par>
                                <p:cTn id="37" presetID="9" presetClass="entr" presetSubtype="0" fill="hold" nodeType="afterEffect">
                                  <p:stCondLst>
                                    <p:cond delay="100"/>
                                  </p:stCondLst>
                                  <p:childTnLst>
                                    <p:set>
                                      <p:cBhvr>
                                        <p:cTn id="38" dur="1" fill="hold">
                                          <p:stCondLst>
                                            <p:cond delay="0"/>
                                          </p:stCondLst>
                                        </p:cTn>
                                        <p:tgtEl>
                                          <p:spTgt spid="638077"/>
                                        </p:tgtEl>
                                        <p:attrNameLst>
                                          <p:attrName>style.visibility</p:attrName>
                                        </p:attrNameLst>
                                      </p:cBhvr>
                                      <p:to>
                                        <p:strVal val="visible"/>
                                      </p:to>
                                    </p:set>
                                    <p:animEffect transition="in" filter="dissolve">
                                      <p:cBhvr>
                                        <p:cTn id="39" dur="500"/>
                                        <p:tgtEl>
                                          <p:spTgt spid="638077"/>
                                        </p:tgtEl>
                                      </p:cBhvr>
                                    </p:animEffect>
                                  </p:childTnLst>
                                </p:cTn>
                              </p:par>
                            </p:childTnLst>
                          </p:cTn>
                        </p:par>
                        <p:par>
                          <p:cTn id="40" fill="hold" nodeType="afterGroup">
                            <p:stCondLst>
                              <p:cond delay="6300"/>
                            </p:stCondLst>
                            <p:childTnLst>
                              <p:par>
                                <p:cTn id="41" presetID="9" presetClass="entr" presetSubtype="0" fill="hold" nodeType="afterEffect">
                                  <p:stCondLst>
                                    <p:cond delay="100"/>
                                  </p:stCondLst>
                                  <p:childTnLst>
                                    <p:set>
                                      <p:cBhvr>
                                        <p:cTn id="42" dur="1" fill="hold">
                                          <p:stCondLst>
                                            <p:cond delay="0"/>
                                          </p:stCondLst>
                                        </p:cTn>
                                        <p:tgtEl>
                                          <p:spTgt spid="638082"/>
                                        </p:tgtEl>
                                        <p:attrNameLst>
                                          <p:attrName>style.visibility</p:attrName>
                                        </p:attrNameLst>
                                      </p:cBhvr>
                                      <p:to>
                                        <p:strVal val="visible"/>
                                      </p:to>
                                    </p:set>
                                    <p:animEffect transition="in" filter="dissolve">
                                      <p:cBhvr>
                                        <p:cTn id="43" dur="500"/>
                                        <p:tgtEl>
                                          <p:spTgt spid="63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4" name="Rectangle 4">
            <a:extLst>
              <a:ext uri="{FF2B5EF4-FFF2-40B4-BE49-F238E27FC236}">
                <a16:creationId xmlns:a16="http://schemas.microsoft.com/office/drawing/2014/main" id="{ABF39127-E979-4D4D-B828-36DB1E9DED1B}"/>
              </a:ext>
            </a:extLst>
          </p:cNvPr>
          <p:cNvSpPr>
            <a:spLocks noChangeArrowheads="1"/>
          </p:cNvSpPr>
          <p:nvPr/>
        </p:nvSpPr>
        <p:spPr bwMode="auto">
          <a:xfrm>
            <a:off x="2346325" y="920750"/>
            <a:ext cx="5702300" cy="5245100"/>
          </a:xfrm>
          <a:prstGeom prst="rect">
            <a:avLst/>
          </a:prstGeom>
          <a:solidFill>
            <a:srgbClr val="FFFFFF"/>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a:p>
        </p:txBody>
      </p:sp>
      <p:sp>
        <p:nvSpPr>
          <p:cNvPr id="312515" name="Rectangle 195">
            <a:extLst>
              <a:ext uri="{FF2B5EF4-FFF2-40B4-BE49-F238E27FC236}">
                <a16:creationId xmlns:a16="http://schemas.microsoft.com/office/drawing/2014/main" id="{32DCF4AE-5729-3841-B930-954196E55A8F}"/>
              </a:ext>
            </a:extLst>
          </p:cNvPr>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dist="71842" dir="2700000" algn="ctr" rotWithShape="0">
              <a:schemeClr val="bg2"/>
            </a:outerShdw>
          </a:effectLst>
        </p:spPr>
        <p:txBody>
          <a:bodyPr wrap="none" anchor="ctr"/>
          <a:lstStyle/>
          <a:p>
            <a:endParaRPr lang="en-US"/>
          </a:p>
        </p:txBody>
      </p:sp>
      <p:sp>
        <p:nvSpPr>
          <p:cNvPr id="312322" name="Rectangle 2">
            <a:extLst>
              <a:ext uri="{FF2B5EF4-FFF2-40B4-BE49-F238E27FC236}">
                <a16:creationId xmlns:a16="http://schemas.microsoft.com/office/drawing/2014/main" id="{AB9AA074-FA8C-9940-81EC-B9860951CD43}"/>
              </a:ext>
            </a:extLst>
          </p:cNvPr>
          <p:cNvSpPr>
            <a:spLocks noChangeArrowheads="1"/>
          </p:cNvSpPr>
          <p:nvPr/>
        </p:nvSpPr>
        <p:spPr bwMode="auto">
          <a:xfrm>
            <a:off x="441325" y="166688"/>
            <a:ext cx="968375" cy="1373187"/>
          </a:xfrm>
          <a:prstGeom prst="rect">
            <a:avLst/>
          </a:prstGeom>
          <a:noFill/>
          <a:ln>
            <a:noFill/>
          </a:ln>
          <a:effectLst>
            <a:outerShdw dist="143684"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23" name="Rectangle 3">
            <a:extLst>
              <a:ext uri="{FF2B5EF4-FFF2-40B4-BE49-F238E27FC236}">
                <a16:creationId xmlns:a16="http://schemas.microsoft.com/office/drawing/2014/main" id="{73B2CBC4-6AD4-E74A-BC58-BBC3C670706E}"/>
              </a:ext>
            </a:extLst>
          </p:cNvPr>
          <p:cNvSpPr>
            <a:spLocks noChangeArrowheads="1"/>
          </p:cNvSpPr>
          <p:nvPr/>
        </p:nvSpPr>
        <p:spPr bwMode="auto">
          <a:xfrm>
            <a:off x="590550" y="2020888"/>
            <a:ext cx="1695450" cy="422751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26" name="Line 6">
            <a:extLst>
              <a:ext uri="{FF2B5EF4-FFF2-40B4-BE49-F238E27FC236}">
                <a16:creationId xmlns:a16="http://schemas.microsoft.com/office/drawing/2014/main" id="{1F302BA3-CE25-9746-B5BF-3557805CB8A0}"/>
              </a:ext>
            </a:extLst>
          </p:cNvPr>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27" name="Line 7">
            <a:extLst>
              <a:ext uri="{FF2B5EF4-FFF2-40B4-BE49-F238E27FC236}">
                <a16:creationId xmlns:a16="http://schemas.microsoft.com/office/drawing/2014/main" id="{AC26B382-A02C-5B45-AFA3-E1730CD64DA2}"/>
              </a:ext>
            </a:extLst>
          </p:cNvPr>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dist="71842"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28" name="Freeform 8">
            <a:extLst>
              <a:ext uri="{FF2B5EF4-FFF2-40B4-BE49-F238E27FC236}">
                <a16:creationId xmlns:a16="http://schemas.microsoft.com/office/drawing/2014/main" id="{76C145F0-78A6-7E49-927A-E3B2760BE568}"/>
              </a:ext>
            </a:extLst>
          </p:cNvPr>
          <p:cNvSpPr>
            <a:spLocks/>
          </p:cNvSpPr>
          <p:nvPr/>
        </p:nvSpPr>
        <p:spPr bwMode="auto">
          <a:xfrm>
            <a:off x="1562100" y="990600"/>
            <a:ext cx="1620838" cy="3049588"/>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29" name="Freeform 9">
            <a:extLst>
              <a:ext uri="{FF2B5EF4-FFF2-40B4-BE49-F238E27FC236}">
                <a16:creationId xmlns:a16="http://schemas.microsoft.com/office/drawing/2014/main" id="{0024B135-5313-6544-A72F-1B52CCB81F7B}"/>
              </a:ext>
            </a:extLst>
          </p:cNvPr>
          <p:cNvSpPr>
            <a:spLocks/>
          </p:cNvSpPr>
          <p:nvPr/>
        </p:nvSpPr>
        <p:spPr bwMode="auto">
          <a:xfrm>
            <a:off x="6877050" y="3962400"/>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0" name="Freeform 10">
            <a:extLst>
              <a:ext uri="{FF2B5EF4-FFF2-40B4-BE49-F238E27FC236}">
                <a16:creationId xmlns:a16="http://schemas.microsoft.com/office/drawing/2014/main" id="{13B499C5-305B-EC4D-8946-FEC3B91C1271}"/>
              </a:ext>
            </a:extLst>
          </p:cNvPr>
          <p:cNvSpPr>
            <a:spLocks/>
          </p:cNvSpPr>
          <p:nvPr/>
        </p:nvSpPr>
        <p:spPr bwMode="auto">
          <a:xfrm>
            <a:off x="3562350" y="1695450"/>
            <a:ext cx="3983038" cy="2878138"/>
          </a:xfrm>
          <a:custGeom>
            <a:avLst/>
            <a:gdLst>
              <a:gd name="T0" fmla="*/ 2484 w 2509"/>
              <a:gd name="T1" fmla="*/ 1800 h 1813"/>
              <a:gd name="T2" fmla="*/ 2424 w 2509"/>
              <a:gd name="T3" fmla="*/ 1776 h 1813"/>
              <a:gd name="T4" fmla="*/ 2376 w 2509"/>
              <a:gd name="T5" fmla="*/ 1764 h 1813"/>
              <a:gd name="T6" fmla="*/ 2328 w 2509"/>
              <a:gd name="T7" fmla="*/ 1740 h 1813"/>
              <a:gd name="T8" fmla="*/ 2280 w 2509"/>
              <a:gd name="T9" fmla="*/ 1704 h 1813"/>
              <a:gd name="T10" fmla="*/ 2232 w 2509"/>
              <a:gd name="T11" fmla="*/ 1680 h 1813"/>
              <a:gd name="T12" fmla="*/ 2184 w 2509"/>
              <a:gd name="T13" fmla="*/ 1656 h 1813"/>
              <a:gd name="T14" fmla="*/ 2124 w 2509"/>
              <a:gd name="T15" fmla="*/ 1620 h 1813"/>
              <a:gd name="T16" fmla="*/ 2064 w 2509"/>
              <a:gd name="T17" fmla="*/ 1584 h 1813"/>
              <a:gd name="T18" fmla="*/ 2016 w 2509"/>
              <a:gd name="T19" fmla="*/ 1560 h 1813"/>
              <a:gd name="T20" fmla="*/ 1968 w 2509"/>
              <a:gd name="T21" fmla="*/ 1536 h 1813"/>
              <a:gd name="T22" fmla="*/ 1920 w 2509"/>
              <a:gd name="T23" fmla="*/ 1500 h 1813"/>
              <a:gd name="T24" fmla="*/ 1872 w 2509"/>
              <a:gd name="T25" fmla="*/ 1476 h 1813"/>
              <a:gd name="T26" fmla="*/ 1836 w 2509"/>
              <a:gd name="T27" fmla="*/ 1452 h 1813"/>
              <a:gd name="T28" fmla="*/ 1776 w 2509"/>
              <a:gd name="T29" fmla="*/ 1404 h 1813"/>
              <a:gd name="T30" fmla="*/ 1728 w 2509"/>
              <a:gd name="T31" fmla="*/ 1392 h 1813"/>
              <a:gd name="T32" fmla="*/ 1680 w 2509"/>
              <a:gd name="T33" fmla="*/ 1344 h 1813"/>
              <a:gd name="T34" fmla="*/ 1632 w 2509"/>
              <a:gd name="T35" fmla="*/ 1320 h 1813"/>
              <a:gd name="T36" fmla="*/ 1584 w 2509"/>
              <a:gd name="T37" fmla="*/ 1284 h 1813"/>
              <a:gd name="T38" fmla="*/ 1512 w 2509"/>
              <a:gd name="T39" fmla="*/ 1224 h 1813"/>
              <a:gd name="T40" fmla="*/ 1464 w 2509"/>
              <a:gd name="T41" fmla="*/ 1200 h 1813"/>
              <a:gd name="T42" fmla="*/ 1416 w 2509"/>
              <a:gd name="T43" fmla="*/ 1152 h 1813"/>
              <a:gd name="T44" fmla="*/ 1356 w 2509"/>
              <a:gd name="T45" fmla="*/ 1092 h 1813"/>
              <a:gd name="T46" fmla="*/ 1320 w 2509"/>
              <a:gd name="T47" fmla="*/ 1044 h 1813"/>
              <a:gd name="T48" fmla="*/ 1296 w 2509"/>
              <a:gd name="T49" fmla="*/ 996 h 1813"/>
              <a:gd name="T50" fmla="*/ 1260 w 2509"/>
              <a:gd name="T51" fmla="*/ 948 h 1813"/>
              <a:gd name="T52" fmla="*/ 1200 w 2509"/>
              <a:gd name="T53" fmla="*/ 900 h 1813"/>
              <a:gd name="T54" fmla="*/ 1140 w 2509"/>
              <a:gd name="T55" fmla="*/ 840 h 1813"/>
              <a:gd name="T56" fmla="*/ 1104 w 2509"/>
              <a:gd name="T57" fmla="*/ 804 h 1813"/>
              <a:gd name="T58" fmla="*/ 1068 w 2509"/>
              <a:gd name="T59" fmla="*/ 756 h 1813"/>
              <a:gd name="T60" fmla="*/ 1032 w 2509"/>
              <a:gd name="T61" fmla="*/ 720 h 1813"/>
              <a:gd name="T62" fmla="*/ 984 w 2509"/>
              <a:gd name="T63" fmla="*/ 672 h 1813"/>
              <a:gd name="T64" fmla="*/ 936 w 2509"/>
              <a:gd name="T65" fmla="*/ 636 h 1813"/>
              <a:gd name="T66" fmla="*/ 912 w 2509"/>
              <a:gd name="T67" fmla="*/ 588 h 1813"/>
              <a:gd name="T68" fmla="*/ 876 w 2509"/>
              <a:gd name="T69" fmla="*/ 552 h 1813"/>
              <a:gd name="T70" fmla="*/ 852 w 2509"/>
              <a:gd name="T71" fmla="*/ 504 h 1813"/>
              <a:gd name="T72" fmla="*/ 828 w 2509"/>
              <a:gd name="T73" fmla="*/ 456 h 1813"/>
              <a:gd name="T74" fmla="*/ 792 w 2509"/>
              <a:gd name="T75" fmla="*/ 408 h 1813"/>
              <a:gd name="T76" fmla="*/ 768 w 2509"/>
              <a:gd name="T77" fmla="*/ 360 h 1813"/>
              <a:gd name="T78" fmla="*/ 732 w 2509"/>
              <a:gd name="T79" fmla="*/ 324 h 1813"/>
              <a:gd name="T80" fmla="*/ 684 w 2509"/>
              <a:gd name="T81" fmla="*/ 264 h 1813"/>
              <a:gd name="T82" fmla="*/ 648 w 2509"/>
              <a:gd name="T83" fmla="*/ 216 h 1813"/>
              <a:gd name="T84" fmla="*/ 612 w 2509"/>
              <a:gd name="T85" fmla="*/ 180 h 1813"/>
              <a:gd name="T86" fmla="*/ 564 w 2509"/>
              <a:gd name="T87" fmla="*/ 144 h 1813"/>
              <a:gd name="T88" fmla="*/ 528 w 2509"/>
              <a:gd name="T89" fmla="*/ 120 h 1813"/>
              <a:gd name="T90" fmla="*/ 480 w 2509"/>
              <a:gd name="T91" fmla="*/ 72 h 1813"/>
              <a:gd name="T92" fmla="*/ 432 w 2509"/>
              <a:gd name="T93" fmla="*/ 60 h 1813"/>
              <a:gd name="T94" fmla="*/ 372 w 2509"/>
              <a:gd name="T95" fmla="*/ 36 h 1813"/>
              <a:gd name="T96" fmla="*/ 312 w 2509"/>
              <a:gd name="T97" fmla="*/ 24 h 1813"/>
              <a:gd name="T98" fmla="*/ 264 w 2509"/>
              <a:gd name="T99" fmla="*/ 12 h 1813"/>
              <a:gd name="T100" fmla="*/ 216 w 2509"/>
              <a:gd name="T101" fmla="*/ 0 h 1813"/>
              <a:gd name="T102" fmla="*/ 168 w 2509"/>
              <a:gd name="T103" fmla="*/ 0 h 1813"/>
              <a:gd name="T104" fmla="*/ 120 w 2509"/>
              <a:gd name="T105" fmla="*/ 12 h 1813"/>
              <a:gd name="T106" fmla="*/ 72 w 2509"/>
              <a:gd name="T107" fmla="*/ 24 h 1813"/>
              <a:gd name="T108" fmla="*/ 24 w 2509"/>
              <a:gd name="T109" fmla="*/ 48 h 1813"/>
              <a:gd name="T110" fmla="*/ 0 w 2509"/>
              <a:gd name="T111" fmla="*/ 96 h 1813"/>
              <a:gd name="T112" fmla="*/ 0 w 2509"/>
              <a:gd name="T113" fmla="*/ 144 h 1813"/>
              <a:gd name="T114" fmla="*/ 12 w 2509"/>
              <a:gd name="T115" fmla="*/ 192 h 1813"/>
              <a:gd name="T116" fmla="*/ 36 w 2509"/>
              <a:gd name="T117" fmla="*/ 240 h 1813"/>
              <a:gd name="T118" fmla="*/ 72 w 2509"/>
              <a:gd name="T119" fmla="*/ 276 h 1813"/>
              <a:gd name="T120" fmla="*/ 132 w 2509"/>
              <a:gd name="T121" fmla="*/ 300 h 1813"/>
              <a:gd name="T122" fmla="*/ 180 w 2509"/>
              <a:gd name="T123" fmla="*/ 312 h 1813"/>
              <a:gd name="T124" fmla="*/ 228 w 2509"/>
              <a:gd name="T125" fmla="*/ 32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1" name="Rectangle 11">
            <a:extLst>
              <a:ext uri="{FF2B5EF4-FFF2-40B4-BE49-F238E27FC236}">
                <a16:creationId xmlns:a16="http://schemas.microsoft.com/office/drawing/2014/main" id="{FA5E308A-2051-4042-B45F-8AE24E98E884}"/>
              </a:ext>
            </a:extLst>
          </p:cNvPr>
          <p:cNvSpPr>
            <a:spLocks noChangeArrowheads="1"/>
          </p:cNvSpPr>
          <p:nvPr/>
        </p:nvSpPr>
        <p:spPr bwMode="auto">
          <a:xfrm>
            <a:off x="7088188" y="5259388"/>
            <a:ext cx="131127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TG</a:t>
            </a:r>
          </a:p>
        </p:txBody>
      </p:sp>
      <p:sp>
        <p:nvSpPr>
          <p:cNvPr id="312332" name="Freeform 12">
            <a:extLst>
              <a:ext uri="{FF2B5EF4-FFF2-40B4-BE49-F238E27FC236}">
                <a16:creationId xmlns:a16="http://schemas.microsoft.com/office/drawing/2014/main" id="{F0F048A6-75F1-4845-9547-275DFBD704A4}"/>
              </a:ext>
            </a:extLst>
          </p:cNvPr>
          <p:cNvSpPr>
            <a:spLocks/>
          </p:cNvSpPr>
          <p:nvPr/>
        </p:nvSpPr>
        <p:spPr bwMode="auto">
          <a:xfrm>
            <a:off x="2038350" y="461010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3" name="Freeform 13">
            <a:extLst>
              <a:ext uri="{FF2B5EF4-FFF2-40B4-BE49-F238E27FC236}">
                <a16:creationId xmlns:a16="http://schemas.microsoft.com/office/drawing/2014/main" id="{91B195CE-D9A9-DB4C-9ABC-464348575780}"/>
              </a:ext>
            </a:extLst>
          </p:cNvPr>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4" name="Freeform 14">
            <a:extLst>
              <a:ext uri="{FF2B5EF4-FFF2-40B4-BE49-F238E27FC236}">
                <a16:creationId xmlns:a16="http://schemas.microsoft.com/office/drawing/2014/main" id="{9E284DD6-B0DF-4A43-8EBD-D0F05306DDF7}"/>
              </a:ext>
            </a:extLst>
          </p:cNvPr>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5" name="Freeform 15">
            <a:extLst>
              <a:ext uri="{FF2B5EF4-FFF2-40B4-BE49-F238E27FC236}">
                <a16:creationId xmlns:a16="http://schemas.microsoft.com/office/drawing/2014/main" id="{16A6956F-9B88-914B-99CA-0675D852025D}"/>
              </a:ext>
            </a:extLst>
          </p:cNvPr>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sp>
        <p:nvSpPr>
          <p:cNvPr id="312336" name="Rectangle 16">
            <a:extLst>
              <a:ext uri="{FF2B5EF4-FFF2-40B4-BE49-F238E27FC236}">
                <a16:creationId xmlns:a16="http://schemas.microsoft.com/office/drawing/2014/main" id="{020B52F5-F74A-8B49-80F7-26DB832C95CD}"/>
              </a:ext>
            </a:extLst>
          </p:cNvPr>
          <p:cNvSpPr>
            <a:spLocks noChangeArrowheads="1"/>
          </p:cNvSpPr>
          <p:nvPr/>
        </p:nvSpPr>
        <p:spPr bwMode="auto">
          <a:xfrm>
            <a:off x="3106738" y="3735388"/>
            <a:ext cx="173037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LMa</a:t>
            </a:r>
          </a:p>
        </p:txBody>
      </p:sp>
      <p:sp>
        <p:nvSpPr>
          <p:cNvPr id="312337" name="Rectangle 17">
            <a:extLst>
              <a:ext uri="{FF2B5EF4-FFF2-40B4-BE49-F238E27FC236}">
                <a16:creationId xmlns:a16="http://schemas.microsoft.com/office/drawing/2014/main" id="{5F85D72F-4A45-F947-95C4-50C1F5E18C36}"/>
              </a:ext>
            </a:extLst>
          </p:cNvPr>
          <p:cNvSpPr>
            <a:spLocks noChangeArrowheads="1"/>
          </p:cNvSpPr>
          <p:nvPr/>
        </p:nvSpPr>
        <p:spPr bwMode="auto">
          <a:xfrm>
            <a:off x="3449638" y="2382838"/>
            <a:ext cx="127317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DG</a:t>
            </a:r>
          </a:p>
        </p:txBody>
      </p:sp>
      <p:sp>
        <p:nvSpPr>
          <p:cNvPr id="312338" name="Rectangle 18">
            <a:extLst>
              <a:ext uri="{FF2B5EF4-FFF2-40B4-BE49-F238E27FC236}">
                <a16:creationId xmlns:a16="http://schemas.microsoft.com/office/drawing/2014/main" id="{11E871E8-858F-B945-909F-B8EB989670DF}"/>
              </a:ext>
            </a:extLst>
          </p:cNvPr>
          <p:cNvSpPr>
            <a:spLocks noChangeArrowheads="1"/>
          </p:cNvSpPr>
          <p:nvPr/>
        </p:nvSpPr>
        <p:spPr bwMode="auto">
          <a:xfrm>
            <a:off x="1979613" y="4764088"/>
            <a:ext cx="903287"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LMe</a:t>
            </a:r>
          </a:p>
        </p:txBody>
      </p:sp>
      <p:sp>
        <p:nvSpPr>
          <p:cNvPr id="312339" name="AutoShape 19">
            <a:extLst>
              <a:ext uri="{FF2B5EF4-FFF2-40B4-BE49-F238E27FC236}">
                <a16:creationId xmlns:a16="http://schemas.microsoft.com/office/drawing/2014/main" id="{C37B0F69-BA27-134D-871C-35FCA66346D3}"/>
              </a:ext>
            </a:extLst>
          </p:cNvPr>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dist="71842" dir="2700000" algn="ctr" rotWithShape="0">
              <a:schemeClr val="bg2"/>
            </a:outerShdw>
          </a:effectLst>
        </p:spPr>
        <p:txBody>
          <a:bodyPr wrap="none" anchor="ctr"/>
          <a:lstStyle/>
          <a:p>
            <a:endParaRPr lang="en-US"/>
          </a:p>
        </p:txBody>
      </p:sp>
      <p:sp>
        <p:nvSpPr>
          <p:cNvPr id="312340" name="AutoShape 20">
            <a:extLst>
              <a:ext uri="{FF2B5EF4-FFF2-40B4-BE49-F238E27FC236}">
                <a16:creationId xmlns:a16="http://schemas.microsoft.com/office/drawing/2014/main" id="{BAE8372E-E005-5A49-8288-624DC97E1809}"/>
              </a:ext>
            </a:extLst>
          </p:cNvPr>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dist="71842" dir="2700000" algn="ctr" rotWithShape="0">
              <a:schemeClr val="bg2"/>
            </a:outerShdw>
          </a:effectLst>
        </p:spPr>
        <p:txBody>
          <a:bodyPr wrap="none" anchor="ctr"/>
          <a:lstStyle/>
          <a:p>
            <a:endParaRPr lang="en-US"/>
          </a:p>
        </p:txBody>
      </p:sp>
      <p:sp>
        <p:nvSpPr>
          <p:cNvPr id="312341" name="Rectangle 21">
            <a:extLst>
              <a:ext uri="{FF2B5EF4-FFF2-40B4-BE49-F238E27FC236}">
                <a16:creationId xmlns:a16="http://schemas.microsoft.com/office/drawing/2014/main" id="{85CEF2C3-0B05-484F-A343-A1F17FED1E7E}"/>
              </a:ext>
            </a:extLst>
          </p:cNvPr>
          <p:cNvSpPr>
            <a:spLocks noChangeArrowheads="1"/>
          </p:cNvSpPr>
          <p:nvPr/>
        </p:nvSpPr>
        <p:spPr bwMode="auto">
          <a:xfrm>
            <a:off x="4876800" y="4419600"/>
            <a:ext cx="838200" cy="39687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312342" name="Rectangle 22">
            <a:extLst>
              <a:ext uri="{FF2B5EF4-FFF2-40B4-BE49-F238E27FC236}">
                <a16:creationId xmlns:a16="http://schemas.microsoft.com/office/drawing/2014/main" id="{A7BABE0D-B589-4247-A6B2-98F7CFFC4C6D}"/>
              </a:ext>
            </a:extLst>
          </p:cNvPr>
          <p:cNvSpPr>
            <a:spLocks noChangeArrowheads="1"/>
          </p:cNvSpPr>
          <p:nvPr/>
        </p:nvSpPr>
        <p:spPr bwMode="auto">
          <a:xfrm>
            <a:off x="3963988" y="877888"/>
            <a:ext cx="371157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  10 TEMPAT</a:t>
            </a:r>
          </a:p>
        </p:txBody>
      </p:sp>
      <p:sp>
        <p:nvSpPr>
          <p:cNvPr id="312343" name="Rectangle 23">
            <a:extLst>
              <a:ext uri="{FF2B5EF4-FFF2-40B4-BE49-F238E27FC236}">
                <a16:creationId xmlns:a16="http://schemas.microsoft.com/office/drawing/2014/main" id="{833C8D2D-6AFD-6E4F-ADF9-5E7F8BB43BE0}"/>
              </a:ext>
            </a:extLst>
          </p:cNvPr>
          <p:cNvSpPr>
            <a:spLocks noChangeArrowheads="1"/>
          </p:cNvSpPr>
          <p:nvPr/>
        </p:nvSpPr>
        <p:spPr bwMode="auto">
          <a:xfrm>
            <a:off x="4310063" y="1258888"/>
            <a:ext cx="2794000"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altLang="en-US" sz="2400" b="1">
                <a:solidFill>
                  <a:srgbClr val="FAFD00"/>
                </a:solidFill>
                <a:effectLst/>
                <a:latin typeface="Times" pitchFamily="2" charset="0"/>
              </a:rPr>
              <a:t>6           4</a:t>
            </a:r>
          </a:p>
        </p:txBody>
      </p:sp>
      <p:sp>
        <p:nvSpPr>
          <p:cNvPr id="312344" name="Rectangle 24">
            <a:extLst>
              <a:ext uri="{FF2B5EF4-FFF2-40B4-BE49-F238E27FC236}">
                <a16:creationId xmlns:a16="http://schemas.microsoft.com/office/drawing/2014/main" id="{1E81A1BD-9618-1748-8709-B2B2DC02D756}"/>
              </a:ext>
            </a:extLst>
          </p:cNvPr>
          <p:cNvSpPr>
            <a:spLocks noChangeArrowheads="1"/>
          </p:cNvSpPr>
          <p:nvPr/>
        </p:nvSpPr>
        <p:spPr bwMode="auto">
          <a:xfrm>
            <a:off x="7011988" y="4021138"/>
            <a:ext cx="8350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U</a:t>
            </a:r>
          </a:p>
        </p:txBody>
      </p:sp>
      <p:sp>
        <p:nvSpPr>
          <p:cNvPr id="312345" name="Rectangle 25">
            <a:extLst>
              <a:ext uri="{FF2B5EF4-FFF2-40B4-BE49-F238E27FC236}">
                <a16:creationId xmlns:a16="http://schemas.microsoft.com/office/drawing/2014/main" id="{BB8C5168-9951-7B4E-AFB0-E70DEE52FD51}"/>
              </a:ext>
            </a:extLst>
          </p:cNvPr>
          <p:cNvSpPr>
            <a:spLocks noChangeArrowheads="1"/>
          </p:cNvSpPr>
          <p:nvPr/>
        </p:nvSpPr>
        <p:spPr bwMode="auto">
          <a:xfrm>
            <a:off x="6097588" y="3106738"/>
            <a:ext cx="8350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B</a:t>
            </a:r>
          </a:p>
        </p:txBody>
      </p:sp>
      <p:sp>
        <p:nvSpPr>
          <p:cNvPr id="312346" name="Rectangle 26">
            <a:extLst>
              <a:ext uri="{FF2B5EF4-FFF2-40B4-BE49-F238E27FC236}">
                <a16:creationId xmlns:a16="http://schemas.microsoft.com/office/drawing/2014/main" id="{76ECE148-9D98-CD47-B226-7D7B191AE657}"/>
              </a:ext>
            </a:extLst>
          </p:cNvPr>
          <p:cNvSpPr>
            <a:spLocks noChangeArrowheads="1"/>
          </p:cNvSpPr>
          <p:nvPr/>
        </p:nvSpPr>
        <p:spPr bwMode="auto">
          <a:xfrm>
            <a:off x="5487988" y="1811338"/>
            <a:ext cx="8350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H</a:t>
            </a:r>
          </a:p>
        </p:txBody>
      </p:sp>
      <p:sp>
        <p:nvSpPr>
          <p:cNvPr id="312347" name="Rectangle 27">
            <a:extLst>
              <a:ext uri="{FF2B5EF4-FFF2-40B4-BE49-F238E27FC236}">
                <a16:creationId xmlns:a16="http://schemas.microsoft.com/office/drawing/2014/main" id="{B7DE5B54-6761-DA4C-97A2-07A05EC55264}"/>
              </a:ext>
            </a:extLst>
          </p:cNvPr>
          <p:cNvSpPr>
            <a:spLocks noChangeArrowheads="1"/>
          </p:cNvSpPr>
          <p:nvPr/>
        </p:nvSpPr>
        <p:spPr bwMode="auto">
          <a:xfrm>
            <a:off x="7088188" y="1525588"/>
            <a:ext cx="11779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N (A)</a:t>
            </a:r>
          </a:p>
        </p:txBody>
      </p:sp>
      <p:sp>
        <p:nvSpPr>
          <p:cNvPr id="312348" name="Rectangle 28">
            <a:extLst>
              <a:ext uri="{FF2B5EF4-FFF2-40B4-BE49-F238E27FC236}">
                <a16:creationId xmlns:a16="http://schemas.microsoft.com/office/drawing/2014/main" id="{92E0918A-FB3E-0846-BC54-0A1BE6B73B6D}"/>
              </a:ext>
            </a:extLst>
          </p:cNvPr>
          <p:cNvSpPr>
            <a:spLocks noChangeArrowheads="1"/>
          </p:cNvSpPr>
          <p:nvPr/>
        </p:nvSpPr>
        <p:spPr bwMode="auto">
          <a:xfrm>
            <a:off x="2820988" y="2573338"/>
            <a:ext cx="8350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K</a:t>
            </a:r>
          </a:p>
        </p:txBody>
      </p:sp>
      <p:sp>
        <p:nvSpPr>
          <p:cNvPr id="312349" name="Rectangle 29">
            <a:extLst>
              <a:ext uri="{FF2B5EF4-FFF2-40B4-BE49-F238E27FC236}">
                <a16:creationId xmlns:a16="http://schemas.microsoft.com/office/drawing/2014/main" id="{D09A6BBC-1141-9548-BB34-107A1BDE7255}"/>
              </a:ext>
            </a:extLst>
          </p:cNvPr>
          <p:cNvSpPr>
            <a:spLocks noChangeArrowheads="1"/>
          </p:cNvSpPr>
          <p:nvPr/>
        </p:nvSpPr>
        <p:spPr bwMode="auto">
          <a:xfrm>
            <a:off x="2725738" y="3259138"/>
            <a:ext cx="8350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Y</a:t>
            </a:r>
          </a:p>
        </p:txBody>
      </p:sp>
      <p:sp>
        <p:nvSpPr>
          <p:cNvPr id="312350" name="Rectangle 30">
            <a:extLst>
              <a:ext uri="{FF2B5EF4-FFF2-40B4-BE49-F238E27FC236}">
                <a16:creationId xmlns:a16="http://schemas.microsoft.com/office/drawing/2014/main" id="{9B537FA7-A0D6-7B46-B2C5-4295C1D7EC63}"/>
              </a:ext>
            </a:extLst>
          </p:cNvPr>
          <p:cNvSpPr>
            <a:spLocks noChangeArrowheads="1"/>
          </p:cNvSpPr>
          <p:nvPr/>
        </p:nvSpPr>
        <p:spPr bwMode="auto">
          <a:xfrm>
            <a:off x="3582988" y="3106738"/>
            <a:ext cx="16732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GN</a:t>
            </a:r>
          </a:p>
        </p:txBody>
      </p:sp>
      <p:sp>
        <p:nvSpPr>
          <p:cNvPr id="312351" name="Rectangle 31">
            <a:extLst>
              <a:ext uri="{FF2B5EF4-FFF2-40B4-BE49-F238E27FC236}">
                <a16:creationId xmlns:a16="http://schemas.microsoft.com/office/drawing/2014/main" id="{844C0884-3D3F-A244-8C89-65AEE6F1DE72}"/>
              </a:ext>
            </a:extLst>
          </p:cNvPr>
          <p:cNvSpPr>
            <a:spLocks noChangeArrowheads="1"/>
          </p:cNvSpPr>
          <p:nvPr/>
        </p:nvSpPr>
        <p:spPr bwMode="auto">
          <a:xfrm>
            <a:off x="3087688" y="4383088"/>
            <a:ext cx="16732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KB</a:t>
            </a:r>
          </a:p>
        </p:txBody>
      </p:sp>
      <p:sp>
        <p:nvSpPr>
          <p:cNvPr id="312352" name="Rectangle 32">
            <a:extLst>
              <a:ext uri="{FF2B5EF4-FFF2-40B4-BE49-F238E27FC236}">
                <a16:creationId xmlns:a16="http://schemas.microsoft.com/office/drawing/2014/main" id="{63C577ED-4D2D-F74F-B05D-2497EA00CDFC}"/>
              </a:ext>
            </a:extLst>
          </p:cNvPr>
          <p:cNvSpPr>
            <a:spLocks noChangeArrowheads="1"/>
          </p:cNvSpPr>
          <p:nvPr/>
        </p:nvSpPr>
        <p:spPr bwMode="auto">
          <a:xfrm>
            <a:off x="2744788" y="5030788"/>
            <a:ext cx="16732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LM</a:t>
            </a:r>
          </a:p>
        </p:txBody>
      </p:sp>
      <p:sp>
        <p:nvSpPr>
          <p:cNvPr id="312353" name="Rectangle 33">
            <a:extLst>
              <a:ext uri="{FF2B5EF4-FFF2-40B4-BE49-F238E27FC236}">
                <a16:creationId xmlns:a16="http://schemas.microsoft.com/office/drawing/2014/main" id="{58285C2D-6243-4A43-908D-82BDA49E699D}"/>
              </a:ext>
            </a:extLst>
          </p:cNvPr>
          <p:cNvSpPr>
            <a:spLocks noChangeArrowheads="1"/>
          </p:cNvSpPr>
          <p:nvPr/>
        </p:nvSpPr>
        <p:spPr bwMode="auto">
          <a:xfrm>
            <a:off x="1525588" y="4192588"/>
            <a:ext cx="835025"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M</a:t>
            </a:r>
          </a:p>
        </p:txBody>
      </p:sp>
      <p:sp>
        <p:nvSpPr>
          <p:cNvPr id="312354" name="Oval 34">
            <a:extLst>
              <a:ext uri="{FF2B5EF4-FFF2-40B4-BE49-F238E27FC236}">
                <a16:creationId xmlns:a16="http://schemas.microsoft.com/office/drawing/2014/main" id="{699EFD4D-A7BB-2D49-88D3-23351BBAF769}"/>
              </a:ext>
            </a:extLst>
          </p:cNvPr>
          <p:cNvSpPr>
            <a:spLocks noChangeArrowheads="1"/>
          </p:cNvSpPr>
          <p:nvPr/>
        </p:nvSpPr>
        <p:spPr bwMode="auto">
          <a:xfrm>
            <a:off x="7016750" y="16827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55" name="Oval 35">
            <a:extLst>
              <a:ext uri="{FF2B5EF4-FFF2-40B4-BE49-F238E27FC236}">
                <a16:creationId xmlns:a16="http://schemas.microsoft.com/office/drawing/2014/main" id="{B78630C1-0429-184F-99BF-DC28F0EC9AA6}"/>
              </a:ext>
            </a:extLst>
          </p:cNvPr>
          <p:cNvSpPr>
            <a:spLocks noChangeArrowheads="1"/>
          </p:cNvSpPr>
          <p:nvPr/>
        </p:nvSpPr>
        <p:spPr bwMode="auto">
          <a:xfrm>
            <a:off x="5397500" y="19494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56" name="Oval 36">
            <a:extLst>
              <a:ext uri="{FF2B5EF4-FFF2-40B4-BE49-F238E27FC236}">
                <a16:creationId xmlns:a16="http://schemas.microsoft.com/office/drawing/2014/main" id="{865546E9-CEEB-DD49-B723-05D139E130CC}"/>
              </a:ext>
            </a:extLst>
          </p:cNvPr>
          <p:cNvSpPr>
            <a:spLocks noChangeArrowheads="1"/>
          </p:cNvSpPr>
          <p:nvPr/>
        </p:nvSpPr>
        <p:spPr bwMode="auto">
          <a:xfrm>
            <a:off x="5930900" y="32448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chemeClr val="tx2"/>
                </a:solidFill>
                <a:round/>
                <a:headEnd/>
                <a:tailEnd/>
              </a14:hiddenLine>
            </a:ext>
          </a:extLst>
        </p:spPr>
        <p:txBody>
          <a:bodyPr wrap="none" anchor="ctr"/>
          <a:lstStyle/>
          <a:p>
            <a:endParaRPr lang="en-US"/>
          </a:p>
        </p:txBody>
      </p:sp>
      <p:sp>
        <p:nvSpPr>
          <p:cNvPr id="312357" name="Oval 37">
            <a:extLst>
              <a:ext uri="{FF2B5EF4-FFF2-40B4-BE49-F238E27FC236}">
                <a16:creationId xmlns:a16="http://schemas.microsoft.com/office/drawing/2014/main" id="{73F1A581-3CDD-E648-B003-080748CF178E}"/>
              </a:ext>
            </a:extLst>
          </p:cNvPr>
          <p:cNvSpPr>
            <a:spLocks noChangeArrowheads="1"/>
          </p:cNvSpPr>
          <p:nvPr/>
        </p:nvSpPr>
        <p:spPr bwMode="auto">
          <a:xfrm>
            <a:off x="6902450" y="414020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58" name="Oval 38">
            <a:extLst>
              <a:ext uri="{FF2B5EF4-FFF2-40B4-BE49-F238E27FC236}">
                <a16:creationId xmlns:a16="http://schemas.microsoft.com/office/drawing/2014/main" id="{C77B6115-54A2-4E4D-8C17-486D8D84DB66}"/>
              </a:ext>
            </a:extLst>
          </p:cNvPr>
          <p:cNvSpPr>
            <a:spLocks noChangeArrowheads="1"/>
          </p:cNvSpPr>
          <p:nvPr/>
        </p:nvSpPr>
        <p:spPr bwMode="auto">
          <a:xfrm>
            <a:off x="1663700" y="45783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chemeClr val="tx2"/>
                </a:solidFill>
                <a:round/>
                <a:headEnd/>
                <a:tailEnd/>
              </a14:hiddenLine>
            </a:ext>
          </a:extLst>
        </p:spPr>
        <p:txBody>
          <a:bodyPr wrap="none" anchor="ctr"/>
          <a:lstStyle/>
          <a:p>
            <a:endParaRPr lang="en-US"/>
          </a:p>
        </p:txBody>
      </p:sp>
      <p:sp>
        <p:nvSpPr>
          <p:cNvPr id="312359" name="Oval 39">
            <a:extLst>
              <a:ext uri="{FF2B5EF4-FFF2-40B4-BE49-F238E27FC236}">
                <a16:creationId xmlns:a16="http://schemas.microsoft.com/office/drawing/2014/main" id="{22098AC8-2F06-BD43-AC79-EFE4A6B54D7E}"/>
              </a:ext>
            </a:extLst>
          </p:cNvPr>
          <p:cNvSpPr>
            <a:spLocks noChangeArrowheads="1"/>
          </p:cNvSpPr>
          <p:nvPr/>
        </p:nvSpPr>
        <p:spPr bwMode="auto">
          <a:xfrm>
            <a:off x="2921000" y="46545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0" name="Oval 40">
            <a:extLst>
              <a:ext uri="{FF2B5EF4-FFF2-40B4-BE49-F238E27FC236}">
                <a16:creationId xmlns:a16="http://schemas.microsoft.com/office/drawing/2014/main" id="{4876CFF6-01D4-024F-9EC2-FD98319A5CCB}"/>
              </a:ext>
            </a:extLst>
          </p:cNvPr>
          <p:cNvSpPr>
            <a:spLocks noChangeArrowheads="1"/>
          </p:cNvSpPr>
          <p:nvPr/>
        </p:nvSpPr>
        <p:spPr bwMode="auto">
          <a:xfrm>
            <a:off x="3035300" y="33591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1" name="Oval 41">
            <a:extLst>
              <a:ext uri="{FF2B5EF4-FFF2-40B4-BE49-F238E27FC236}">
                <a16:creationId xmlns:a16="http://schemas.microsoft.com/office/drawing/2014/main" id="{10618625-C929-804C-933F-B0C0D0570A7A}"/>
              </a:ext>
            </a:extLst>
          </p:cNvPr>
          <p:cNvSpPr>
            <a:spLocks noChangeArrowheads="1"/>
          </p:cNvSpPr>
          <p:nvPr/>
        </p:nvSpPr>
        <p:spPr bwMode="auto">
          <a:xfrm>
            <a:off x="3016250" y="294005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2" name="Oval 42">
            <a:extLst>
              <a:ext uri="{FF2B5EF4-FFF2-40B4-BE49-F238E27FC236}">
                <a16:creationId xmlns:a16="http://schemas.microsoft.com/office/drawing/2014/main" id="{E0342770-8DC4-F343-9DF3-4E3B5E78150F}"/>
              </a:ext>
            </a:extLst>
          </p:cNvPr>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dist="71842" dir="2700000" algn="ctr" rotWithShape="0">
              <a:schemeClr val="bg2"/>
            </a:outerShdw>
          </a:effectLst>
        </p:spPr>
        <p:txBody>
          <a:bodyPr wrap="none" anchor="ctr"/>
          <a:lstStyle/>
          <a:p>
            <a:endParaRPr lang="en-US"/>
          </a:p>
        </p:txBody>
      </p:sp>
      <p:sp>
        <p:nvSpPr>
          <p:cNvPr id="312363" name="Oval 43">
            <a:extLst>
              <a:ext uri="{FF2B5EF4-FFF2-40B4-BE49-F238E27FC236}">
                <a16:creationId xmlns:a16="http://schemas.microsoft.com/office/drawing/2014/main" id="{BE237FAB-2477-7B4C-B7F0-249327A8A1E0}"/>
              </a:ext>
            </a:extLst>
          </p:cNvPr>
          <p:cNvSpPr>
            <a:spLocks noChangeArrowheads="1"/>
          </p:cNvSpPr>
          <p:nvPr/>
        </p:nvSpPr>
        <p:spPr bwMode="auto">
          <a:xfrm>
            <a:off x="3016250" y="5435600"/>
            <a:ext cx="139700" cy="139700"/>
          </a:xfrm>
          <a:prstGeom prst="ellipse">
            <a:avLst/>
          </a:prstGeom>
          <a:solidFill>
            <a:srgbClr val="00FF00"/>
          </a:solidFill>
          <a:ln>
            <a:noFill/>
          </a:ln>
          <a:effectLst>
            <a:outerShdw dist="71842" dir="2700000" algn="ctr" rotWithShape="0">
              <a:schemeClr val="bg2"/>
            </a:outerShdw>
          </a:effectLst>
          <a:extLst>
            <a:ext uri="{91240B29-F687-4F45-9708-019B960494DF}">
              <a14:hiddenLine xmlns:a14="http://schemas.microsoft.com/office/drawing/2010/main" w="12700">
                <a:solidFill>
                  <a:srgbClr val="FAFD00"/>
                </a:solidFill>
                <a:round/>
                <a:headEnd/>
                <a:tailEnd/>
              </a14:hiddenLine>
            </a:ext>
          </a:extLst>
        </p:spPr>
        <p:txBody>
          <a:bodyPr wrap="none" anchor="ctr"/>
          <a:lstStyle/>
          <a:p>
            <a:endParaRPr lang="en-US"/>
          </a:p>
        </p:txBody>
      </p:sp>
      <p:sp>
        <p:nvSpPr>
          <p:cNvPr id="312368" name="Rectangle 48">
            <a:extLst>
              <a:ext uri="{FF2B5EF4-FFF2-40B4-BE49-F238E27FC236}">
                <a16:creationId xmlns:a16="http://schemas.microsoft.com/office/drawing/2014/main" id="{36CEFA89-80AA-2F42-A49E-69E4BB31CB28}"/>
              </a:ext>
            </a:extLst>
          </p:cNvPr>
          <p:cNvSpPr>
            <a:spLocks noChangeArrowheads="1"/>
          </p:cNvSpPr>
          <p:nvPr/>
        </p:nvSpPr>
        <p:spPr bwMode="auto">
          <a:xfrm>
            <a:off x="1849438" y="1157288"/>
            <a:ext cx="1335087" cy="454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spcBef>
                <a:spcPct val="50000"/>
              </a:spcBef>
            </a:pPr>
            <a:r>
              <a:rPr lang="en-US" altLang="en-US" sz="2400" b="1">
                <a:solidFill>
                  <a:srgbClr val="FAFD00"/>
                </a:solidFill>
                <a:effectLst/>
                <a:latin typeface="Times" pitchFamily="2" charset="0"/>
              </a:rPr>
              <a:t>LMedit</a:t>
            </a:r>
          </a:p>
        </p:txBody>
      </p:sp>
      <p:sp>
        <p:nvSpPr>
          <p:cNvPr id="312369" name="Rectangle 49">
            <a:extLst>
              <a:ext uri="{FF2B5EF4-FFF2-40B4-BE49-F238E27FC236}">
                <a16:creationId xmlns:a16="http://schemas.microsoft.com/office/drawing/2014/main" id="{AAB58E45-1A1C-A643-AC68-D22F1559F6E1}"/>
              </a:ext>
            </a:extLst>
          </p:cNvPr>
          <p:cNvSpPr>
            <a:spLocks noChangeArrowheads="1"/>
          </p:cNvSpPr>
          <p:nvPr/>
        </p:nvSpPr>
        <p:spPr bwMode="auto">
          <a:xfrm>
            <a:off x="-36513" y="92075"/>
            <a:ext cx="2092326" cy="16129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r>
              <a:rPr lang="en-US" altLang="en-US" sz="2500" b="1">
                <a:solidFill>
                  <a:schemeClr val="tx2"/>
                </a:solidFill>
                <a:effectLst/>
                <a:latin typeface="Times" pitchFamily="2" charset="0"/>
              </a:rPr>
              <a:t>MEMBUAT</a:t>
            </a:r>
          </a:p>
          <a:p>
            <a:pPr algn="l"/>
            <a:r>
              <a:rPr lang="en-US" altLang="en-US" sz="2500" b="1">
                <a:solidFill>
                  <a:schemeClr val="tx2"/>
                </a:solidFill>
                <a:effectLst/>
                <a:latin typeface="Times" pitchFamily="2" charset="0"/>
              </a:rPr>
              <a:t>TAHAPAN</a:t>
            </a:r>
          </a:p>
          <a:p>
            <a:pPr algn="l"/>
            <a:r>
              <a:rPr lang="en-US" altLang="en-US" sz="2500" b="1">
                <a:solidFill>
                  <a:schemeClr val="tx2"/>
                </a:solidFill>
                <a:effectLst/>
                <a:latin typeface="Times" pitchFamily="2" charset="0"/>
              </a:rPr>
              <a:t>ALKITAB                                    </a:t>
            </a:r>
          </a:p>
          <a:p>
            <a:pPr algn="l"/>
            <a:r>
              <a:rPr lang="en-US" altLang="en-US" sz="2500" b="1">
                <a:solidFill>
                  <a:schemeClr val="tx2"/>
                </a:solidFill>
                <a:effectLst/>
                <a:latin typeface="Times" pitchFamily="2" charset="0"/>
              </a:rPr>
              <a:t> </a:t>
            </a:r>
          </a:p>
        </p:txBody>
      </p:sp>
      <p:sp>
        <p:nvSpPr>
          <p:cNvPr id="312370" name="Text Box 50">
            <a:extLst>
              <a:ext uri="{FF2B5EF4-FFF2-40B4-BE49-F238E27FC236}">
                <a16:creationId xmlns:a16="http://schemas.microsoft.com/office/drawing/2014/main" id="{43C8259C-9091-584D-B622-7B8F305118F5}"/>
              </a:ext>
            </a:extLst>
          </p:cNvPr>
          <p:cNvSpPr txBox="1">
            <a:spLocks noChangeArrowheads="1"/>
          </p:cNvSpPr>
          <p:nvPr/>
        </p:nvSpPr>
        <p:spPr bwMode="auto">
          <a:xfrm>
            <a:off x="3565525" y="3619500"/>
            <a:ext cx="3352800" cy="2192338"/>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solidFill>
                  <a:srgbClr val="FF0000"/>
                </a:solidFill>
                <a:miter lim="800000"/>
                <a:headEnd/>
                <a:tailEnd/>
              </a14:hiddenLine>
            </a:ext>
          </a:extLst>
        </p:spPr>
        <p:txBody>
          <a:bodyPr>
            <a:spAutoFit/>
          </a:bodyPr>
          <a:lstStyle/>
          <a:p>
            <a:pPr>
              <a:lnSpc>
                <a:spcPct val="45000"/>
              </a:lnSpc>
              <a:spcBef>
                <a:spcPct val="50000"/>
              </a:spcBef>
            </a:pPr>
            <a:endParaRPr lang="en-US" altLang="en-US" sz="3600" b="1" i="1">
              <a:solidFill>
                <a:srgbClr val="FF0000"/>
              </a:solidFill>
              <a:effectLst>
                <a:outerShdw blurRad="38100" dist="38100" dir="2700000" algn="tl">
                  <a:srgbClr val="000000"/>
                </a:outerShdw>
              </a:effectLst>
            </a:endParaRPr>
          </a:p>
          <a:p>
            <a:pPr>
              <a:lnSpc>
                <a:spcPct val="45000"/>
              </a:lnSpc>
              <a:spcBef>
                <a:spcPct val="50000"/>
              </a:spcBef>
            </a:pPr>
            <a:r>
              <a:rPr lang="en-US" altLang="en-US" sz="3600" b="1" i="1">
                <a:solidFill>
                  <a:srgbClr val="FF0000"/>
                </a:solidFill>
                <a:effectLst>
                  <a:outerShdw blurRad="38100" dist="38100" dir="2700000" algn="tl">
                    <a:srgbClr val="000000"/>
                  </a:outerShdw>
                </a:effectLst>
              </a:rPr>
              <a:t>“PANGGUNG</a:t>
            </a:r>
          </a:p>
          <a:p>
            <a:pPr>
              <a:lnSpc>
                <a:spcPct val="45000"/>
              </a:lnSpc>
              <a:spcBef>
                <a:spcPct val="50000"/>
              </a:spcBef>
            </a:pPr>
            <a:r>
              <a:rPr lang="en-US" altLang="en-US" sz="3600" b="1" i="1">
                <a:solidFill>
                  <a:srgbClr val="FF0000"/>
                </a:solidFill>
                <a:effectLst>
                  <a:outerShdw blurRad="38100" dist="38100" dir="2700000" algn="tl">
                    <a:srgbClr val="000000"/>
                  </a:outerShdw>
                </a:effectLst>
              </a:rPr>
              <a:t>AKSI!”</a:t>
            </a:r>
          </a:p>
          <a:p>
            <a:pPr>
              <a:lnSpc>
                <a:spcPct val="45000"/>
              </a:lnSpc>
              <a:spcBef>
                <a:spcPct val="50000"/>
              </a:spcBef>
            </a:pPr>
            <a:endParaRPr lang="en-US" altLang="en-US" sz="3600" b="1" i="1">
              <a:solidFill>
                <a:srgbClr val="FF0000"/>
              </a:solidFill>
              <a:effectLst>
                <a:outerShdw blurRad="38100" dist="38100" dir="2700000" algn="tl">
                  <a:srgbClr val="000000"/>
                </a:outerShdw>
              </a:effectLst>
            </a:endParaRPr>
          </a:p>
        </p:txBody>
      </p:sp>
      <p:sp>
        <p:nvSpPr>
          <p:cNvPr id="312375" name="Text Box 55">
            <a:extLst>
              <a:ext uri="{FF2B5EF4-FFF2-40B4-BE49-F238E27FC236}">
                <a16:creationId xmlns:a16="http://schemas.microsoft.com/office/drawing/2014/main" id="{10FF4488-DC0C-FB45-9AA1-1E8EAC40AB87}"/>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endParaRPr lang="en-US" altLang="en-US" sz="2000">
              <a:solidFill>
                <a:srgbClr val="FFA27C"/>
              </a:solidFill>
              <a:effectLst/>
              <a:latin typeface="B VAG Rounded Bold" charset="0"/>
            </a:endParaRPr>
          </a:p>
        </p:txBody>
      </p:sp>
      <p:sp>
        <p:nvSpPr>
          <p:cNvPr id="312510" name="Rectangle 190">
            <a:extLst>
              <a:ext uri="{FF2B5EF4-FFF2-40B4-BE49-F238E27FC236}">
                <a16:creationId xmlns:a16="http://schemas.microsoft.com/office/drawing/2014/main" id="{BEA79D2A-5AAD-C745-8DD6-6925F9A4B3E5}"/>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b="1">
                <a:solidFill>
                  <a:schemeClr val="tx1"/>
                </a:solidFill>
                <a:effectLst>
                  <a:outerShdw blurRad="38100" dist="38100" dir="2700000" algn="tl">
                    <a:srgbClr val="000000"/>
                  </a:outerShdw>
                </a:effectLst>
              </a:rPr>
              <a:t>08</a:t>
            </a:r>
          </a:p>
        </p:txBody>
      </p:sp>
      <p:sp>
        <p:nvSpPr>
          <p:cNvPr id="312513" name="Text Box 193">
            <a:extLst>
              <a:ext uri="{FF2B5EF4-FFF2-40B4-BE49-F238E27FC236}">
                <a16:creationId xmlns:a16="http://schemas.microsoft.com/office/drawing/2014/main" id="{7DBCE203-BB1D-7743-9FAE-B9B05F633799}"/>
              </a:ext>
            </a:extLst>
          </p:cNvPr>
          <p:cNvSpPr txBox="1">
            <a:spLocks noChangeArrowheads="1"/>
          </p:cNvSpPr>
          <p:nvPr/>
        </p:nvSpPr>
        <p:spPr bwMode="auto">
          <a:xfrm>
            <a:off x="1763713" y="0"/>
            <a:ext cx="2346325" cy="3746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l">
              <a:spcBef>
                <a:spcPct val="50000"/>
              </a:spcBef>
            </a:pPr>
            <a:r>
              <a:rPr lang="en-US" altLang="en-US" sz="1600" b="1">
                <a:solidFill>
                  <a:schemeClr val="hlink"/>
                </a:solidFill>
                <a:effectLst>
                  <a:outerShdw blurRad="38100" dist="38100" dir="2700000" algn="tl">
                    <a:srgbClr val="000000"/>
                  </a:outerShdw>
                </a:effectLst>
              </a:rPr>
              <a:t> </a:t>
            </a:r>
          </a:p>
        </p:txBody>
      </p:sp>
      <p:grpSp>
        <p:nvGrpSpPr>
          <p:cNvPr id="312373" name="Group 53">
            <a:extLst>
              <a:ext uri="{FF2B5EF4-FFF2-40B4-BE49-F238E27FC236}">
                <a16:creationId xmlns:a16="http://schemas.microsoft.com/office/drawing/2014/main" id="{964DFEC1-A473-3245-A993-F8C26F630287}"/>
              </a:ext>
            </a:extLst>
          </p:cNvPr>
          <p:cNvGrpSpPr>
            <a:grpSpLocks/>
          </p:cNvGrpSpPr>
          <p:nvPr/>
        </p:nvGrpSpPr>
        <p:grpSpPr bwMode="auto">
          <a:xfrm>
            <a:off x="1527175" y="495300"/>
            <a:ext cx="2657475" cy="4664075"/>
            <a:chOff x="962" y="312"/>
            <a:chExt cx="1674" cy="2938"/>
          </a:xfrm>
        </p:grpSpPr>
        <p:sp>
          <p:nvSpPr>
            <p:cNvPr id="312365" name="Rectangle 45">
              <a:extLst>
                <a:ext uri="{FF2B5EF4-FFF2-40B4-BE49-F238E27FC236}">
                  <a16:creationId xmlns:a16="http://schemas.microsoft.com/office/drawing/2014/main" id="{C26FC5C8-6C8D-7C44-AF83-5282D80781A9}"/>
                </a:ext>
              </a:extLst>
            </p:cNvPr>
            <p:cNvSpPr>
              <a:spLocks noChangeArrowheads="1"/>
            </p:cNvSpPr>
            <p:nvPr/>
          </p:nvSpPr>
          <p:spPr bwMode="auto">
            <a:xfrm rot="18000000">
              <a:off x="-306" y="1580"/>
              <a:ext cx="2938" cy="402"/>
            </a:xfrm>
            <a:prstGeom prst="rect">
              <a:avLst/>
            </a:prstGeom>
            <a:noFill/>
            <a:ln>
              <a:noFill/>
            </a:ln>
            <a:effectLst>
              <a:outerShdw dist="117088" dir="243607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r>
                <a:rPr lang="en-US" altLang="en-US" sz="3600" b="1" i="1">
                  <a:solidFill>
                    <a:srgbClr val="00FF00"/>
                  </a:solidFill>
                  <a:effectLst/>
                  <a:latin typeface="Times" pitchFamily="2" charset="0"/>
                </a:rPr>
                <a:t>TANAH PERJANJIAN</a:t>
              </a:r>
            </a:p>
          </p:txBody>
        </p:sp>
        <p:sp>
          <p:nvSpPr>
            <p:cNvPr id="312366" name="Line 46">
              <a:extLst>
                <a:ext uri="{FF2B5EF4-FFF2-40B4-BE49-F238E27FC236}">
                  <a16:creationId xmlns:a16="http://schemas.microsoft.com/office/drawing/2014/main" id="{CDF4E8B3-825B-DC43-8EA5-D0E04D9C8736}"/>
                </a:ext>
              </a:extLst>
            </p:cNvPr>
            <p:cNvSpPr>
              <a:spLocks noChangeShapeType="1"/>
            </p:cNvSpPr>
            <p:nvPr/>
          </p:nvSpPr>
          <p:spPr bwMode="auto">
            <a:xfrm>
              <a:off x="1000" y="2452"/>
              <a:ext cx="784" cy="520"/>
            </a:xfrm>
            <a:prstGeom prst="line">
              <a:avLst/>
            </a:prstGeom>
            <a:noFill/>
            <a:ln w="50800">
              <a:solidFill>
                <a:srgbClr val="00FF00"/>
              </a:solidFill>
              <a:round/>
              <a:headEnd/>
              <a:tailEnd/>
            </a:ln>
            <a:effectLst>
              <a:outerShdw dist="117088" dir="2436078"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12367" name="Line 47">
              <a:extLst>
                <a:ext uri="{FF2B5EF4-FFF2-40B4-BE49-F238E27FC236}">
                  <a16:creationId xmlns:a16="http://schemas.microsoft.com/office/drawing/2014/main" id="{63F26E59-00DE-C442-BE0D-10653B1953D9}"/>
                </a:ext>
              </a:extLst>
            </p:cNvPr>
            <p:cNvSpPr>
              <a:spLocks noChangeShapeType="1"/>
            </p:cNvSpPr>
            <p:nvPr/>
          </p:nvSpPr>
          <p:spPr bwMode="auto">
            <a:xfrm>
              <a:off x="1684" y="1276"/>
              <a:ext cx="952" cy="280"/>
            </a:xfrm>
            <a:prstGeom prst="line">
              <a:avLst/>
            </a:prstGeom>
            <a:noFill/>
            <a:ln w="50800">
              <a:solidFill>
                <a:srgbClr val="00FF00"/>
              </a:solidFill>
              <a:round/>
              <a:headEnd/>
              <a:tailEnd/>
            </a:ln>
            <a:effectLst>
              <a:outerShdw dist="117088" dir="2436078"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grpSp>
        <p:nvGrpSpPr>
          <p:cNvPr id="312516" name="Group 196">
            <a:extLst>
              <a:ext uri="{FF2B5EF4-FFF2-40B4-BE49-F238E27FC236}">
                <a16:creationId xmlns:a16="http://schemas.microsoft.com/office/drawing/2014/main" id="{F86844DD-4CDA-0A44-A5A3-FCE0C3701FE7}"/>
              </a:ext>
            </a:extLst>
          </p:cNvPr>
          <p:cNvGrpSpPr>
            <a:grpSpLocks/>
          </p:cNvGrpSpPr>
          <p:nvPr/>
        </p:nvGrpSpPr>
        <p:grpSpPr bwMode="auto">
          <a:xfrm>
            <a:off x="2228850" y="1377950"/>
            <a:ext cx="2763838" cy="1343025"/>
            <a:chOff x="2412" y="2052"/>
            <a:chExt cx="1741" cy="846"/>
          </a:xfrm>
        </p:grpSpPr>
        <p:sp>
          <p:nvSpPr>
            <p:cNvPr id="312517" name="Rectangle 197">
              <a:extLst>
                <a:ext uri="{FF2B5EF4-FFF2-40B4-BE49-F238E27FC236}">
                  <a16:creationId xmlns:a16="http://schemas.microsoft.com/office/drawing/2014/main" id="{9E312E04-FCA1-F345-A75B-01E10B12B20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18" name="AutoShape 198">
              <a:extLst>
                <a:ext uri="{FF2B5EF4-FFF2-40B4-BE49-F238E27FC236}">
                  <a16:creationId xmlns:a16="http://schemas.microsoft.com/office/drawing/2014/main" id="{3B135226-1374-4D49-B9F8-7E6E7C1E5806}"/>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19" name="Rectangle 199">
              <a:extLst>
                <a:ext uri="{FF2B5EF4-FFF2-40B4-BE49-F238E27FC236}">
                  <a16:creationId xmlns:a16="http://schemas.microsoft.com/office/drawing/2014/main" id="{0E11B8FE-4B87-1040-8DFA-8AE1F79E8D2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20" name="Rectangle 200">
              <a:extLst>
                <a:ext uri="{FF2B5EF4-FFF2-40B4-BE49-F238E27FC236}">
                  <a16:creationId xmlns:a16="http://schemas.microsoft.com/office/drawing/2014/main" id="{8F225DEF-27EC-424A-86E3-72B204A3D38C}"/>
                </a:ext>
              </a:extLst>
            </p:cNvPr>
            <p:cNvSpPr>
              <a:spLocks noChangeArrowheads="1"/>
            </p:cNvSpPr>
            <p:nvPr/>
          </p:nvSpPr>
          <p:spPr bwMode="auto">
            <a:xfrm>
              <a:off x="2486" y="2078"/>
              <a:ext cx="7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CIPTAAN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21" name="Line 201">
              <a:extLst>
                <a:ext uri="{FF2B5EF4-FFF2-40B4-BE49-F238E27FC236}">
                  <a16:creationId xmlns:a16="http://schemas.microsoft.com/office/drawing/2014/main" id="{22979C0B-C0FB-3C4E-A5DE-F78CC65BE2ED}"/>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22" name="Group 202">
            <a:extLst>
              <a:ext uri="{FF2B5EF4-FFF2-40B4-BE49-F238E27FC236}">
                <a16:creationId xmlns:a16="http://schemas.microsoft.com/office/drawing/2014/main" id="{F0379748-ADDE-064F-B566-CBE9A9515905}"/>
              </a:ext>
            </a:extLst>
          </p:cNvPr>
          <p:cNvGrpSpPr>
            <a:grpSpLocks/>
          </p:cNvGrpSpPr>
          <p:nvPr/>
        </p:nvGrpSpPr>
        <p:grpSpPr bwMode="auto">
          <a:xfrm>
            <a:off x="2470150" y="1733550"/>
            <a:ext cx="2763838" cy="1343025"/>
            <a:chOff x="2412" y="2052"/>
            <a:chExt cx="1741" cy="846"/>
          </a:xfrm>
        </p:grpSpPr>
        <p:sp>
          <p:nvSpPr>
            <p:cNvPr id="312523" name="Rectangle 203">
              <a:extLst>
                <a:ext uri="{FF2B5EF4-FFF2-40B4-BE49-F238E27FC236}">
                  <a16:creationId xmlns:a16="http://schemas.microsoft.com/office/drawing/2014/main" id="{CFD3D3D5-D613-654A-9344-15C2B3E4780C}"/>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24" name="AutoShape 204">
              <a:extLst>
                <a:ext uri="{FF2B5EF4-FFF2-40B4-BE49-F238E27FC236}">
                  <a16:creationId xmlns:a16="http://schemas.microsoft.com/office/drawing/2014/main" id="{D8790E6A-7556-9C41-BA13-8A029C937D05}"/>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25" name="Rectangle 205">
              <a:extLst>
                <a:ext uri="{FF2B5EF4-FFF2-40B4-BE49-F238E27FC236}">
                  <a16:creationId xmlns:a16="http://schemas.microsoft.com/office/drawing/2014/main" id="{92B7F05E-CA79-D944-B8BE-6288826BD6E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26" name="Rectangle 206">
              <a:extLst>
                <a:ext uri="{FF2B5EF4-FFF2-40B4-BE49-F238E27FC236}">
                  <a16:creationId xmlns:a16="http://schemas.microsoft.com/office/drawing/2014/main" id="{D911F9FD-135C-9A4F-969C-8560B1A3A8DD}"/>
                </a:ext>
              </a:extLst>
            </p:cNvPr>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ABRAHAM</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27" name="Line 207">
              <a:extLst>
                <a:ext uri="{FF2B5EF4-FFF2-40B4-BE49-F238E27FC236}">
                  <a16:creationId xmlns:a16="http://schemas.microsoft.com/office/drawing/2014/main" id="{A8B1E2DB-A690-AA48-89BD-C4489FD5BCE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28" name="Group 208">
            <a:extLst>
              <a:ext uri="{FF2B5EF4-FFF2-40B4-BE49-F238E27FC236}">
                <a16:creationId xmlns:a16="http://schemas.microsoft.com/office/drawing/2014/main" id="{E1F29084-18E8-584D-ADE5-510B6AE7B692}"/>
              </a:ext>
            </a:extLst>
          </p:cNvPr>
          <p:cNvGrpSpPr>
            <a:grpSpLocks/>
          </p:cNvGrpSpPr>
          <p:nvPr/>
        </p:nvGrpSpPr>
        <p:grpSpPr bwMode="auto">
          <a:xfrm>
            <a:off x="2749550" y="2076450"/>
            <a:ext cx="2763838" cy="1343025"/>
            <a:chOff x="2412" y="2052"/>
            <a:chExt cx="1741" cy="846"/>
          </a:xfrm>
        </p:grpSpPr>
        <p:sp>
          <p:nvSpPr>
            <p:cNvPr id="312529" name="Rectangle 209">
              <a:extLst>
                <a:ext uri="{FF2B5EF4-FFF2-40B4-BE49-F238E27FC236}">
                  <a16:creationId xmlns:a16="http://schemas.microsoft.com/office/drawing/2014/main" id="{36E5126E-351D-9640-B8E7-DD050B9207C5}"/>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30" name="AutoShape 210">
              <a:extLst>
                <a:ext uri="{FF2B5EF4-FFF2-40B4-BE49-F238E27FC236}">
                  <a16:creationId xmlns:a16="http://schemas.microsoft.com/office/drawing/2014/main" id="{F5A20DBF-D7E5-2640-ADB8-D219908A37AA}"/>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31" name="Rectangle 211">
              <a:extLst>
                <a:ext uri="{FF2B5EF4-FFF2-40B4-BE49-F238E27FC236}">
                  <a16:creationId xmlns:a16="http://schemas.microsoft.com/office/drawing/2014/main" id="{AAA31B82-359B-424E-820F-07E5502397F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32" name="Rectangle 212">
              <a:extLst>
                <a:ext uri="{FF2B5EF4-FFF2-40B4-BE49-F238E27FC236}">
                  <a16:creationId xmlns:a16="http://schemas.microsoft.com/office/drawing/2014/main" id="{F233A5E7-D612-544C-938B-293B283CA6EF}"/>
                </a:ext>
              </a:extLst>
            </p:cNvPr>
            <p:cNvSpPr>
              <a:spLocks noChangeArrowheads="1"/>
            </p:cNvSpPr>
            <p:nvPr/>
          </p:nvSpPr>
          <p:spPr bwMode="auto">
            <a:xfrm>
              <a:off x="2562" y="2078"/>
              <a:ext cx="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YUSUF</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33" name="Line 213">
              <a:extLst>
                <a:ext uri="{FF2B5EF4-FFF2-40B4-BE49-F238E27FC236}">
                  <a16:creationId xmlns:a16="http://schemas.microsoft.com/office/drawing/2014/main" id="{945D2228-C420-294C-901B-2F3146EC207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34" name="Group 214">
            <a:extLst>
              <a:ext uri="{FF2B5EF4-FFF2-40B4-BE49-F238E27FC236}">
                <a16:creationId xmlns:a16="http://schemas.microsoft.com/office/drawing/2014/main" id="{28CC4065-72D0-BE4F-B6DA-269DF9A97CFC}"/>
              </a:ext>
            </a:extLst>
          </p:cNvPr>
          <p:cNvGrpSpPr>
            <a:grpSpLocks/>
          </p:cNvGrpSpPr>
          <p:nvPr/>
        </p:nvGrpSpPr>
        <p:grpSpPr bwMode="auto">
          <a:xfrm>
            <a:off x="3041650" y="2393950"/>
            <a:ext cx="2763838" cy="1343025"/>
            <a:chOff x="2412" y="2052"/>
            <a:chExt cx="1741" cy="846"/>
          </a:xfrm>
        </p:grpSpPr>
        <p:sp>
          <p:nvSpPr>
            <p:cNvPr id="312535" name="Rectangle 215">
              <a:extLst>
                <a:ext uri="{FF2B5EF4-FFF2-40B4-BE49-F238E27FC236}">
                  <a16:creationId xmlns:a16="http://schemas.microsoft.com/office/drawing/2014/main" id="{34E0DFFA-3E64-9848-8B49-9C55CBFE32EC}"/>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36" name="AutoShape 216">
              <a:extLst>
                <a:ext uri="{FF2B5EF4-FFF2-40B4-BE49-F238E27FC236}">
                  <a16:creationId xmlns:a16="http://schemas.microsoft.com/office/drawing/2014/main" id="{B119631D-FB55-DC48-BCCD-CE6DF59FB625}"/>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37" name="Rectangle 217">
              <a:extLst>
                <a:ext uri="{FF2B5EF4-FFF2-40B4-BE49-F238E27FC236}">
                  <a16:creationId xmlns:a16="http://schemas.microsoft.com/office/drawing/2014/main" id="{1618D23A-9D4F-8748-BE2A-A665C19F76DB}"/>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38" name="Rectangle 218">
              <a:extLst>
                <a:ext uri="{FF2B5EF4-FFF2-40B4-BE49-F238E27FC236}">
                  <a16:creationId xmlns:a16="http://schemas.microsoft.com/office/drawing/2014/main" id="{67756D63-43CA-F747-9DDB-5F0C90C4FA11}"/>
                </a:ext>
              </a:extLst>
            </p:cNvPr>
            <p:cNvSpPr>
              <a:spLocks noChangeArrowheads="1"/>
            </p:cNvSpPr>
            <p:nvPr/>
          </p:nvSpPr>
          <p:spPr bwMode="auto">
            <a:xfrm>
              <a:off x="2594" y="2078"/>
              <a:ext cx="5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MUSA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39" name="Line 219">
              <a:extLst>
                <a:ext uri="{FF2B5EF4-FFF2-40B4-BE49-F238E27FC236}">
                  <a16:creationId xmlns:a16="http://schemas.microsoft.com/office/drawing/2014/main" id="{3C94F141-3940-E244-A131-6BD0C2C7C3A4}"/>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40" name="Group 220">
            <a:extLst>
              <a:ext uri="{FF2B5EF4-FFF2-40B4-BE49-F238E27FC236}">
                <a16:creationId xmlns:a16="http://schemas.microsoft.com/office/drawing/2014/main" id="{0FFDD40F-30D1-4D49-958B-3BFED0AF827A}"/>
              </a:ext>
            </a:extLst>
          </p:cNvPr>
          <p:cNvGrpSpPr>
            <a:grpSpLocks/>
          </p:cNvGrpSpPr>
          <p:nvPr/>
        </p:nvGrpSpPr>
        <p:grpSpPr bwMode="auto">
          <a:xfrm>
            <a:off x="3308350" y="2698750"/>
            <a:ext cx="2763838" cy="1343025"/>
            <a:chOff x="2412" y="2052"/>
            <a:chExt cx="1741" cy="846"/>
          </a:xfrm>
        </p:grpSpPr>
        <p:sp>
          <p:nvSpPr>
            <p:cNvPr id="312541" name="Rectangle 221">
              <a:extLst>
                <a:ext uri="{FF2B5EF4-FFF2-40B4-BE49-F238E27FC236}">
                  <a16:creationId xmlns:a16="http://schemas.microsoft.com/office/drawing/2014/main" id="{DA4683E0-0B3B-9C4B-98CC-EB989F6E964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42" name="AutoShape 222">
              <a:extLst>
                <a:ext uri="{FF2B5EF4-FFF2-40B4-BE49-F238E27FC236}">
                  <a16:creationId xmlns:a16="http://schemas.microsoft.com/office/drawing/2014/main" id="{576F0B47-55C3-2049-BDD0-8C29A3E18587}"/>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43" name="Rectangle 223">
              <a:extLst>
                <a:ext uri="{FF2B5EF4-FFF2-40B4-BE49-F238E27FC236}">
                  <a16:creationId xmlns:a16="http://schemas.microsoft.com/office/drawing/2014/main" id="{3635B9C2-AE31-044B-BD74-8063B2D34944}"/>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44" name="Rectangle 224">
              <a:extLst>
                <a:ext uri="{FF2B5EF4-FFF2-40B4-BE49-F238E27FC236}">
                  <a16:creationId xmlns:a16="http://schemas.microsoft.com/office/drawing/2014/main" id="{235CA3C3-ACFC-8C49-8906-896FCA526A7E}"/>
                </a:ext>
              </a:extLst>
            </p:cNvPr>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YOSUA</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45" name="Line 225">
              <a:extLst>
                <a:ext uri="{FF2B5EF4-FFF2-40B4-BE49-F238E27FC236}">
                  <a16:creationId xmlns:a16="http://schemas.microsoft.com/office/drawing/2014/main" id="{BBA0AA3A-D94B-4349-9D9E-61583EA32C7B}"/>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46" name="Group 226">
            <a:extLst>
              <a:ext uri="{FF2B5EF4-FFF2-40B4-BE49-F238E27FC236}">
                <a16:creationId xmlns:a16="http://schemas.microsoft.com/office/drawing/2014/main" id="{DE6E3FE5-3888-0842-9A27-53EEA1779B3A}"/>
              </a:ext>
            </a:extLst>
          </p:cNvPr>
          <p:cNvGrpSpPr>
            <a:grpSpLocks/>
          </p:cNvGrpSpPr>
          <p:nvPr/>
        </p:nvGrpSpPr>
        <p:grpSpPr bwMode="auto">
          <a:xfrm>
            <a:off x="3587750" y="3003550"/>
            <a:ext cx="2763838" cy="1343025"/>
            <a:chOff x="2412" y="2052"/>
            <a:chExt cx="1741" cy="846"/>
          </a:xfrm>
        </p:grpSpPr>
        <p:sp>
          <p:nvSpPr>
            <p:cNvPr id="312547" name="Rectangle 227">
              <a:extLst>
                <a:ext uri="{FF2B5EF4-FFF2-40B4-BE49-F238E27FC236}">
                  <a16:creationId xmlns:a16="http://schemas.microsoft.com/office/drawing/2014/main" id="{11F62D43-2465-744E-A3F6-26EC8DF1AA0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48" name="AutoShape 228">
              <a:extLst>
                <a:ext uri="{FF2B5EF4-FFF2-40B4-BE49-F238E27FC236}">
                  <a16:creationId xmlns:a16="http://schemas.microsoft.com/office/drawing/2014/main" id="{1FC76D1B-423C-7644-B9D3-CAF1CEC6CC6A}"/>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49" name="Rectangle 229">
              <a:extLst>
                <a:ext uri="{FF2B5EF4-FFF2-40B4-BE49-F238E27FC236}">
                  <a16:creationId xmlns:a16="http://schemas.microsoft.com/office/drawing/2014/main" id="{CEBE5A74-C2AD-6846-990B-185BE93B6431}"/>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50" name="Rectangle 230">
              <a:extLst>
                <a:ext uri="{FF2B5EF4-FFF2-40B4-BE49-F238E27FC236}">
                  <a16:creationId xmlns:a16="http://schemas.microsoft.com/office/drawing/2014/main" id="{FF461F11-6465-C64E-8A9F-106174AA9AE3}"/>
                </a:ext>
              </a:extLst>
            </p:cNvPr>
            <p:cNvSpPr>
              <a:spLocks noChangeArrowheads="1"/>
            </p:cNvSpPr>
            <p:nvPr/>
          </p:nvSpPr>
          <p:spPr bwMode="auto">
            <a:xfrm>
              <a:off x="2586" y="2078"/>
              <a:ext cx="5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ANARKI</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51" name="Line 231">
              <a:extLst>
                <a:ext uri="{FF2B5EF4-FFF2-40B4-BE49-F238E27FC236}">
                  <a16:creationId xmlns:a16="http://schemas.microsoft.com/office/drawing/2014/main" id="{00BB74DE-72C4-ED46-A9D9-C7C4477D0446}"/>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52" name="Group 232">
            <a:extLst>
              <a:ext uri="{FF2B5EF4-FFF2-40B4-BE49-F238E27FC236}">
                <a16:creationId xmlns:a16="http://schemas.microsoft.com/office/drawing/2014/main" id="{8C0666E0-D099-F441-AE15-4B94A1FAC64F}"/>
              </a:ext>
            </a:extLst>
          </p:cNvPr>
          <p:cNvGrpSpPr>
            <a:grpSpLocks/>
          </p:cNvGrpSpPr>
          <p:nvPr/>
        </p:nvGrpSpPr>
        <p:grpSpPr bwMode="auto">
          <a:xfrm>
            <a:off x="3870325" y="3321050"/>
            <a:ext cx="2773363" cy="1343025"/>
            <a:chOff x="2406" y="2052"/>
            <a:chExt cx="1747" cy="846"/>
          </a:xfrm>
        </p:grpSpPr>
        <p:sp>
          <p:nvSpPr>
            <p:cNvPr id="312553" name="Rectangle 233">
              <a:extLst>
                <a:ext uri="{FF2B5EF4-FFF2-40B4-BE49-F238E27FC236}">
                  <a16:creationId xmlns:a16="http://schemas.microsoft.com/office/drawing/2014/main" id="{977D2BED-D9F5-E84B-AF79-FFBF733B06C0}"/>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54" name="AutoShape 234">
              <a:extLst>
                <a:ext uri="{FF2B5EF4-FFF2-40B4-BE49-F238E27FC236}">
                  <a16:creationId xmlns:a16="http://schemas.microsoft.com/office/drawing/2014/main" id="{613CCE7C-6760-AE4A-9A2C-B9CEE006938C}"/>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55" name="Rectangle 235">
              <a:extLst>
                <a:ext uri="{FF2B5EF4-FFF2-40B4-BE49-F238E27FC236}">
                  <a16:creationId xmlns:a16="http://schemas.microsoft.com/office/drawing/2014/main" id="{133D1CF2-69B3-2A40-8B0C-91C23AD7A0A5}"/>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56" name="Rectangle 236">
              <a:extLst>
                <a:ext uri="{FF2B5EF4-FFF2-40B4-BE49-F238E27FC236}">
                  <a16:creationId xmlns:a16="http://schemas.microsoft.com/office/drawing/2014/main" id="{621A76A3-1186-BE41-8B2B-2D7D6A357CE3}"/>
                </a:ext>
              </a:extLst>
            </p:cNvPr>
            <p:cNvSpPr>
              <a:spLocks noChangeArrowheads="1"/>
            </p:cNvSpPr>
            <p:nvPr/>
          </p:nvSpPr>
          <p:spPr bwMode="auto">
            <a:xfrm>
              <a:off x="2406" y="2078"/>
              <a:ext cx="9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KERAJAAN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57" name="Line 237">
              <a:extLst>
                <a:ext uri="{FF2B5EF4-FFF2-40B4-BE49-F238E27FC236}">
                  <a16:creationId xmlns:a16="http://schemas.microsoft.com/office/drawing/2014/main" id="{ADA0E226-4C98-3F45-81F0-005F2673C87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58" name="Group 238">
            <a:extLst>
              <a:ext uri="{FF2B5EF4-FFF2-40B4-BE49-F238E27FC236}">
                <a16:creationId xmlns:a16="http://schemas.microsoft.com/office/drawing/2014/main" id="{F8C4A4B4-3762-DD4E-B91E-F69A06CB7B09}"/>
              </a:ext>
            </a:extLst>
          </p:cNvPr>
          <p:cNvGrpSpPr>
            <a:grpSpLocks/>
          </p:cNvGrpSpPr>
          <p:nvPr/>
        </p:nvGrpSpPr>
        <p:grpSpPr bwMode="auto">
          <a:xfrm>
            <a:off x="3914775" y="3676650"/>
            <a:ext cx="2970213" cy="1343025"/>
            <a:chOff x="2282" y="2052"/>
            <a:chExt cx="1871" cy="846"/>
          </a:xfrm>
        </p:grpSpPr>
        <p:sp>
          <p:nvSpPr>
            <p:cNvPr id="312559" name="Rectangle 239">
              <a:extLst>
                <a:ext uri="{FF2B5EF4-FFF2-40B4-BE49-F238E27FC236}">
                  <a16:creationId xmlns:a16="http://schemas.microsoft.com/office/drawing/2014/main" id="{57D54D4E-D647-5C49-92AB-61DFED11C344}"/>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560" name="AutoShape 240">
              <a:extLst>
                <a:ext uri="{FF2B5EF4-FFF2-40B4-BE49-F238E27FC236}">
                  <a16:creationId xmlns:a16="http://schemas.microsoft.com/office/drawing/2014/main" id="{4E8DFE73-1B22-D441-BAC8-7027D7AEB8C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561" name="Rectangle 241">
              <a:extLst>
                <a:ext uri="{FF2B5EF4-FFF2-40B4-BE49-F238E27FC236}">
                  <a16:creationId xmlns:a16="http://schemas.microsoft.com/office/drawing/2014/main" id="{19D44399-32FE-4445-A7B8-3B1BC6913C7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562" name="Rectangle 242">
              <a:extLst>
                <a:ext uri="{FF2B5EF4-FFF2-40B4-BE49-F238E27FC236}">
                  <a16:creationId xmlns:a16="http://schemas.microsoft.com/office/drawing/2014/main" id="{C8019ED6-EA58-2F4A-8FD4-755C1ED2725E}"/>
                </a:ext>
              </a:extLst>
            </p:cNvPr>
            <p:cNvSpPr>
              <a:spLocks noChangeArrowheads="1"/>
            </p:cNvSpPr>
            <p:nvPr/>
          </p:nvSpPr>
          <p:spPr bwMode="auto">
            <a:xfrm>
              <a:off x="2282" y="2078"/>
              <a:ext cx="1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PEMBUANGAN</a:t>
              </a:r>
              <a:endParaRPr lang="en-US" altLang="en-US" b="1">
                <a:solidFill>
                  <a:srgbClr val="FFA27C"/>
                </a:solidFill>
                <a:effectLst>
                  <a:outerShdw blurRad="38100" dist="38100" dir="2700000" algn="tl">
                    <a:srgbClr val="000000"/>
                  </a:outerShdw>
                </a:effectLst>
                <a:latin typeface="Helvetica" pitchFamily="2" charset="0"/>
              </a:endParaRPr>
            </a:p>
          </p:txBody>
        </p:sp>
        <p:sp>
          <p:nvSpPr>
            <p:cNvPr id="312563" name="Line 243">
              <a:extLst>
                <a:ext uri="{FF2B5EF4-FFF2-40B4-BE49-F238E27FC236}">
                  <a16:creationId xmlns:a16="http://schemas.microsoft.com/office/drawing/2014/main" id="{4D7B5BF5-C1EC-4545-B096-937C2481AFF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564" name="Group 244">
            <a:extLst>
              <a:ext uri="{FF2B5EF4-FFF2-40B4-BE49-F238E27FC236}">
                <a16:creationId xmlns:a16="http://schemas.microsoft.com/office/drawing/2014/main" id="{A1628C0C-1AC9-B441-8BA8-399F0C8D8755}"/>
              </a:ext>
            </a:extLst>
          </p:cNvPr>
          <p:cNvGrpSpPr>
            <a:grpSpLocks/>
          </p:cNvGrpSpPr>
          <p:nvPr/>
        </p:nvGrpSpPr>
        <p:grpSpPr bwMode="auto">
          <a:xfrm>
            <a:off x="4425950" y="4011613"/>
            <a:ext cx="2760663" cy="1333500"/>
            <a:chOff x="2652" y="2271"/>
            <a:chExt cx="1739" cy="840"/>
          </a:xfrm>
        </p:grpSpPr>
        <p:sp>
          <p:nvSpPr>
            <p:cNvPr id="312565" name="Rectangle 245">
              <a:extLst>
                <a:ext uri="{FF2B5EF4-FFF2-40B4-BE49-F238E27FC236}">
                  <a16:creationId xmlns:a16="http://schemas.microsoft.com/office/drawing/2014/main" id="{7D5419D8-99FD-1548-A282-E0898EA24E95}"/>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312566" name="AutoShape 246">
              <a:extLst>
                <a:ext uri="{FF2B5EF4-FFF2-40B4-BE49-F238E27FC236}">
                  <a16:creationId xmlns:a16="http://schemas.microsoft.com/office/drawing/2014/main" id="{43A61906-381E-0C49-B2A2-3ED5A08F4CF5}"/>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312567" name="Rectangle 247">
              <a:extLst>
                <a:ext uri="{FF2B5EF4-FFF2-40B4-BE49-F238E27FC236}">
                  <a16:creationId xmlns:a16="http://schemas.microsoft.com/office/drawing/2014/main" id="{233FBF4C-2A95-864F-8C9D-59209414CC93}"/>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312568" name="Rectangle 248">
              <a:extLst>
                <a:ext uri="{FF2B5EF4-FFF2-40B4-BE49-F238E27FC236}">
                  <a16:creationId xmlns:a16="http://schemas.microsoft.com/office/drawing/2014/main" id="{7150DD15-CD20-474A-9DCB-E85144C66007}"/>
                </a:ext>
              </a:extLst>
            </p:cNvPr>
            <p:cNvSpPr>
              <a:spLocks noChangeArrowheads="1"/>
            </p:cNvSpPr>
            <p:nvPr/>
          </p:nvSpPr>
          <p:spPr bwMode="auto">
            <a:xfrm>
              <a:off x="2779" y="2298"/>
              <a:ext cx="7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800" b="1">
                  <a:solidFill>
                    <a:srgbClr val="790015"/>
                  </a:solidFill>
                  <a:effectLst/>
                  <a:latin typeface="Helvetica" pitchFamily="2" charset="0"/>
                </a:rPr>
                <a:t>   SENYAP</a:t>
              </a:r>
              <a:endParaRPr lang="en-US" altLang="en-US" b="1">
                <a:solidFill>
                  <a:srgbClr val="FFA27C"/>
                </a:solidFill>
                <a:effectLst>
                  <a:outerShdw blurRad="38100" dist="38100" dir="2700000" algn="tl">
                    <a:srgbClr val="000000"/>
                  </a:outerShdw>
                </a:effectLst>
                <a:latin typeface="Helvetica" pitchFamily="2" charset="0"/>
              </a:endParaRPr>
            </a:p>
          </p:txBody>
        </p:sp>
      </p:grpSp>
      <p:grpSp>
        <p:nvGrpSpPr>
          <p:cNvPr id="312569" name="Group 249">
            <a:extLst>
              <a:ext uri="{FF2B5EF4-FFF2-40B4-BE49-F238E27FC236}">
                <a16:creationId xmlns:a16="http://schemas.microsoft.com/office/drawing/2014/main" id="{B8D5D125-02A2-B340-AA9E-1BAABB137B8B}"/>
              </a:ext>
            </a:extLst>
          </p:cNvPr>
          <p:cNvGrpSpPr>
            <a:grpSpLocks/>
          </p:cNvGrpSpPr>
          <p:nvPr/>
        </p:nvGrpSpPr>
        <p:grpSpPr bwMode="auto">
          <a:xfrm>
            <a:off x="4692650" y="4360863"/>
            <a:ext cx="2762250" cy="1479550"/>
            <a:chOff x="3948" y="107"/>
            <a:chExt cx="1740" cy="932"/>
          </a:xfrm>
        </p:grpSpPr>
        <p:sp>
          <p:nvSpPr>
            <p:cNvPr id="312570" name="Rectangle 250">
              <a:extLst>
                <a:ext uri="{FF2B5EF4-FFF2-40B4-BE49-F238E27FC236}">
                  <a16:creationId xmlns:a16="http://schemas.microsoft.com/office/drawing/2014/main" id="{0A97C33D-53A5-B044-A4F0-74BDBA3B941B}"/>
                </a:ext>
              </a:extLst>
            </p:cNvPr>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312571" name="AutoShape 251">
              <a:extLst>
                <a:ext uri="{FF2B5EF4-FFF2-40B4-BE49-F238E27FC236}">
                  <a16:creationId xmlns:a16="http://schemas.microsoft.com/office/drawing/2014/main" id="{C546F465-00BD-3C4B-BFB5-BB9EE0C30D41}"/>
                </a:ext>
              </a:extLst>
            </p:cNvPr>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312572" name="Rectangle 252">
              <a:extLst>
                <a:ext uri="{FF2B5EF4-FFF2-40B4-BE49-F238E27FC236}">
                  <a16:creationId xmlns:a16="http://schemas.microsoft.com/office/drawing/2014/main" id="{F036ACFC-BAAC-A443-A90E-8422F761E803}"/>
                </a:ext>
              </a:extLst>
            </p:cNvPr>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312573" name="Group 253">
              <a:extLst>
                <a:ext uri="{FF2B5EF4-FFF2-40B4-BE49-F238E27FC236}">
                  <a16:creationId xmlns:a16="http://schemas.microsoft.com/office/drawing/2014/main" id="{F2058969-8257-B44D-98D1-ECAC72260213}"/>
                </a:ext>
              </a:extLst>
            </p:cNvPr>
            <p:cNvGrpSpPr>
              <a:grpSpLocks/>
            </p:cNvGrpSpPr>
            <p:nvPr/>
          </p:nvGrpSpPr>
          <p:grpSpPr bwMode="auto">
            <a:xfrm>
              <a:off x="4040" y="130"/>
              <a:ext cx="787" cy="283"/>
              <a:chOff x="3068" y="3101"/>
              <a:chExt cx="616" cy="235"/>
            </a:xfrm>
          </p:grpSpPr>
          <p:sp>
            <p:nvSpPr>
              <p:cNvPr id="312574" name="Rectangle 254">
                <a:extLst>
                  <a:ext uri="{FF2B5EF4-FFF2-40B4-BE49-F238E27FC236}">
                    <a16:creationId xmlns:a16="http://schemas.microsoft.com/office/drawing/2014/main" id="{A61DF938-E21C-7F4D-A09D-96A76E0F2F18}"/>
                  </a:ext>
                </a:extLst>
              </p:cNvPr>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b="1">
                    <a:solidFill>
                      <a:srgbClr val="790015"/>
                    </a:solidFill>
                    <a:effectLst/>
                    <a:latin typeface="Helvetica" pitchFamily="2" charset="0"/>
                  </a:rPr>
                  <a:t>   </a:t>
                </a:r>
                <a:endParaRPr lang="en-US" altLang="en-US" sz="4000" b="1">
                  <a:solidFill>
                    <a:srgbClr val="FFA27C"/>
                  </a:solidFill>
                  <a:effectLst>
                    <a:outerShdw blurRad="38100" dist="38100" dir="2700000" algn="tl">
                      <a:srgbClr val="000000"/>
                    </a:outerShdw>
                  </a:effectLst>
                  <a:latin typeface="Helvetica" pitchFamily="2" charset="0"/>
                </a:endParaRPr>
              </a:p>
            </p:txBody>
          </p:sp>
          <p:sp>
            <p:nvSpPr>
              <p:cNvPr id="312575" name="Rectangle 255">
                <a:extLst>
                  <a:ext uri="{FF2B5EF4-FFF2-40B4-BE49-F238E27FC236}">
                    <a16:creationId xmlns:a16="http://schemas.microsoft.com/office/drawing/2014/main" id="{11E13330-5C7C-DA42-A36D-40D63972CCB9}"/>
                  </a:ext>
                </a:extLst>
              </p:cNvPr>
              <p:cNvSpPr>
                <a:spLocks noChangeArrowheads="1"/>
              </p:cNvSpPr>
              <p:nvPr/>
            </p:nvSpPr>
            <p:spPr bwMode="auto">
              <a:xfrm>
                <a:off x="3068" y="3101"/>
                <a:ext cx="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900" b="1">
                    <a:solidFill>
                      <a:srgbClr val="790015"/>
                    </a:solidFill>
                    <a:effectLst/>
                    <a:latin typeface="Helvetica" pitchFamily="2" charset="0"/>
                  </a:rPr>
                  <a:t>YESUS</a:t>
                </a:r>
                <a:endParaRPr lang="en-US" altLang="en-US" sz="4000" b="1">
                  <a:solidFill>
                    <a:srgbClr val="FFA27C"/>
                  </a:solidFill>
                  <a:effectLst>
                    <a:outerShdw blurRad="38100" dist="38100" dir="2700000" algn="tl">
                      <a:srgbClr val="000000"/>
                    </a:outerShdw>
                  </a:effectLst>
                  <a:latin typeface="Helvetica" pitchFamily="2" charset="0"/>
                </a:endParaRPr>
              </a:p>
            </p:txBody>
          </p:sp>
        </p:grpSp>
        <p:sp>
          <p:nvSpPr>
            <p:cNvPr id="312576" name="Line 256">
              <a:extLst>
                <a:ext uri="{FF2B5EF4-FFF2-40B4-BE49-F238E27FC236}">
                  <a16:creationId xmlns:a16="http://schemas.microsoft.com/office/drawing/2014/main" id="{430CACCF-502C-AA4B-B091-408339F02BEA}"/>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577" name="Line 257">
              <a:extLst>
                <a:ext uri="{FF2B5EF4-FFF2-40B4-BE49-F238E27FC236}">
                  <a16:creationId xmlns:a16="http://schemas.microsoft.com/office/drawing/2014/main" id="{EF04F075-D475-A24F-9508-27E2B79724CE}"/>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12516"/>
                                        </p:tgtEl>
                                        <p:attrNameLst>
                                          <p:attrName>style.visibility</p:attrName>
                                        </p:attrNameLst>
                                      </p:cBhvr>
                                      <p:to>
                                        <p:strVal val="visible"/>
                                      </p:to>
                                    </p:set>
                                    <p:animEffect transition="in" filter="dissolve">
                                      <p:cBhvr>
                                        <p:cTn id="7" dur="500"/>
                                        <p:tgtEl>
                                          <p:spTgt spid="312516"/>
                                        </p:tgtEl>
                                      </p:cBhvr>
                                    </p:animEffect>
                                  </p:childTnLst>
                                </p:cTn>
                              </p:par>
                            </p:childTnLst>
                          </p:cTn>
                        </p:par>
                        <p:par>
                          <p:cTn id="8" fill="hold" nodeType="afterGroup">
                            <p:stCondLst>
                              <p:cond delay="500"/>
                            </p:stCondLst>
                            <p:childTnLst>
                              <p:par>
                                <p:cTn id="9" presetID="9" presetClass="entr" presetSubtype="0" fill="hold" nodeType="afterEffect">
                                  <p:stCondLst>
                                    <p:cond delay="100"/>
                                  </p:stCondLst>
                                  <p:childTnLst>
                                    <p:set>
                                      <p:cBhvr>
                                        <p:cTn id="10" dur="1" fill="hold">
                                          <p:stCondLst>
                                            <p:cond delay="0"/>
                                          </p:stCondLst>
                                        </p:cTn>
                                        <p:tgtEl>
                                          <p:spTgt spid="312522"/>
                                        </p:tgtEl>
                                        <p:attrNameLst>
                                          <p:attrName>style.visibility</p:attrName>
                                        </p:attrNameLst>
                                      </p:cBhvr>
                                      <p:to>
                                        <p:strVal val="visible"/>
                                      </p:to>
                                    </p:set>
                                    <p:animEffect transition="in" filter="dissolve">
                                      <p:cBhvr>
                                        <p:cTn id="11" dur="500"/>
                                        <p:tgtEl>
                                          <p:spTgt spid="312522"/>
                                        </p:tgtEl>
                                      </p:cBhvr>
                                    </p:animEffect>
                                  </p:childTnLst>
                                </p:cTn>
                              </p:par>
                            </p:childTnLst>
                          </p:cTn>
                        </p:par>
                        <p:par>
                          <p:cTn id="12" fill="hold" nodeType="afterGroup">
                            <p:stCondLst>
                              <p:cond delay="1100"/>
                            </p:stCondLst>
                            <p:childTnLst>
                              <p:par>
                                <p:cTn id="13" presetID="9" presetClass="entr" presetSubtype="0" fill="hold" nodeType="afterEffect">
                                  <p:stCondLst>
                                    <p:cond delay="100"/>
                                  </p:stCondLst>
                                  <p:childTnLst>
                                    <p:set>
                                      <p:cBhvr>
                                        <p:cTn id="14" dur="1" fill="hold">
                                          <p:stCondLst>
                                            <p:cond delay="0"/>
                                          </p:stCondLst>
                                        </p:cTn>
                                        <p:tgtEl>
                                          <p:spTgt spid="312528"/>
                                        </p:tgtEl>
                                        <p:attrNameLst>
                                          <p:attrName>style.visibility</p:attrName>
                                        </p:attrNameLst>
                                      </p:cBhvr>
                                      <p:to>
                                        <p:strVal val="visible"/>
                                      </p:to>
                                    </p:set>
                                    <p:animEffect transition="in" filter="dissolve">
                                      <p:cBhvr>
                                        <p:cTn id="15" dur="500"/>
                                        <p:tgtEl>
                                          <p:spTgt spid="312528"/>
                                        </p:tgtEl>
                                      </p:cBhvr>
                                    </p:animEffect>
                                  </p:childTnLst>
                                </p:cTn>
                              </p:par>
                            </p:childTnLst>
                          </p:cTn>
                        </p:par>
                        <p:par>
                          <p:cTn id="16" fill="hold" nodeType="afterGroup">
                            <p:stCondLst>
                              <p:cond delay="1700"/>
                            </p:stCondLst>
                            <p:childTnLst>
                              <p:par>
                                <p:cTn id="17" presetID="9" presetClass="entr" presetSubtype="0" fill="hold" nodeType="afterEffect">
                                  <p:stCondLst>
                                    <p:cond delay="100"/>
                                  </p:stCondLst>
                                  <p:childTnLst>
                                    <p:set>
                                      <p:cBhvr>
                                        <p:cTn id="18" dur="1" fill="hold">
                                          <p:stCondLst>
                                            <p:cond delay="0"/>
                                          </p:stCondLst>
                                        </p:cTn>
                                        <p:tgtEl>
                                          <p:spTgt spid="312534"/>
                                        </p:tgtEl>
                                        <p:attrNameLst>
                                          <p:attrName>style.visibility</p:attrName>
                                        </p:attrNameLst>
                                      </p:cBhvr>
                                      <p:to>
                                        <p:strVal val="visible"/>
                                      </p:to>
                                    </p:set>
                                    <p:animEffect transition="in" filter="dissolve">
                                      <p:cBhvr>
                                        <p:cTn id="19" dur="500"/>
                                        <p:tgtEl>
                                          <p:spTgt spid="312534"/>
                                        </p:tgtEl>
                                      </p:cBhvr>
                                    </p:animEffect>
                                  </p:childTnLst>
                                </p:cTn>
                              </p:par>
                            </p:childTnLst>
                          </p:cTn>
                        </p:par>
                        <p:par>
                          <p:cTn id="20" fill="hold" nodeType="afterGroup">
                            <p:stCondLst>
                              <p:cond delay="2300"/>
                            </p:stCondLst>
                            <p:childTnLst>
                              <p:par>
                                <p:cTn id="21" presetID="9" presetClass="entr" presetSubtype="0" fill="hold" nodeType="afterEffect">
                                  <p:stCondLst>
                                    <p:cond delay="100"/>
                                  </p:stCondLst>
                                  <p:childTnLst>
                                    <p:set>
                                      <p:cBhvr>
                                        <p:cTn id="22" dur="1" fill="hold">
                                          <p:stCondLst>
                                            <p:cond delay="0"/>
                                          </p:stCondLst>
                                        </p:cTn>
                                        <p:tgtEl>
                                          <p:spTgt spid="312540"/>
                                        </p:tgtEl>
                                        <p:attrNameLst>
                                          <p:attrName>style.visibility</p:attrName>
                                        </p:attrNameLst>
                                      </p:cBhvr>
                                      <p:to>
                                        <p:strVal val="visible"/>
                                      </p:to>
                                    </p:set>
                                    <p:animEffect transition="in" filter="dissolve">
                                      <p:cBhvr>
                                        <p:cTn id="23" dur="500"/>
                                        <p:tgtEl>
                                          <p:spTgt spid="312540"/>
                                        </p:tgtEl>
                                      </p:cBhvr>
                                    </p:animEffect>
                                  </p:childTnLst>
                                </p:cTn>
                              </p:par>
                            </p:childTnLst>
                          </p:cTn>
                        </p:par>
                        <p:par>
                          <p:cTn id="24" fill="hold" nodeType="afterGroup">
                            <p:stCondLst>
                              <p:cond delay="2900"/>
                            </p:stCondLst>
                            <p:childTnLst>
                              <p:par>
                                <p:cTn id="25" presetID="9" presetClass="entr" presetSubtype="0" fill="hold" nodeType="afterEffect">
                                  <p:stCondLst>
                                    <p:cond delay="100"/>
                                  </p:stCondLst>
                                  <p:childTnLst>
                                    <p:set>
                                      <p:cBhvr>
                                        <p:cTn id="26" dur="1" fill="hold">
                                          <p:stCondLst>
                                            <p:cond delay="0"/>
                                          </p:stCondLst>
                                        </p:cTn>
                                        <p:tgtEl>
                                          <p:spTgt spid="312546"/>
                                        </p:tgtEl>
                                        <p:attrNameLst>
                                          <p:attrName>style.visibility</p:attrName>
                                        </p:attrNameLst>
                                      </p:cBhvr>
                                      <p:to>
                                        <p:strVal val="visible"/>
                                      </p:to>
                                    </p:set>
                                    <p:animEffect transition="in" filter="dissolve">
                                      <p:cBhvr>
                                        <p:cTn id="27" dur="500"/>
                                        <p:tgtEl>
                                          <p:spTgt spid="312546"/>
                                        </p:tgtEl>
                                      </p:cBhvr>
                                    </p:animEffect>
                                  </p:childTnLst>
                                </p:cTn>
                              </p:par>
                            </p:childTnLst>
                          </p:cTn>
                        </p:par>
                        <p:par>
                          <p:cTn id="28" fill="hold" nodeType="afterGroup">
                            <p:stCondLst>
                              <p:cond delay="3500"/>
                            </p:stCondLst>
                            <p:childTnLst>
                              <p:par>
                                <p:cTn id="29" presetID="9" presetClass="entr" presetSubtype="0" fill="hold" nodeType="afterEffect">
                                  <p:stCondLst>
                                    <p:cond delay="100"/>
                                  </p:stCondLst>
                                  <p:childTnLst>
                                    <p:set>
                                      <p:cBhvr>
                                        <p:cTn id="30" dur="1" fill="hold">
                                          <p:stCondLst>
                                            <p:cond delay="0"/>
                                          </p:stCondLst>
                                        </p:cTn>
                                        <p:tgtEl>
                                          <p:spTgt spid="312552"/>
                                        </p:tgtEl>
                                        <p:attrNameLst>
                                          <p:attrName>style.visibility</p:attrName>
                                        </p:attrNameLst>
                                      </p:cBhvr>
                                      <p:to>
                                        <p:strVal val="visible"/>
                                      </p:to>
                                    </p:set>
                                    <p:animEffect transition="in" filter="dissolve">
                                      <p:cBhvr>
                                        <p:cTn id="31" dur="500"/>
                                        <p:tgtEl>
                                          <p:spTgt spid="312552"/>
                                        </p:tgtEl>
                                      </p:cBhvr>
                                    </p:animEffect>
                                  </p:childTnLst>
                                </p:cTn>
                              </p:par>
                            </p:childTnLst>
                          </p:cTn>
                        </p:par>
                        <p:par>
                          <p:cTn id="32" fill="hold" nodeType="afterGroup">
                            <p:stCondLst>
                              <p:cond delay="4100"/>
                            </p:stCondLst>
                            <p:childTnLst>
                              <p:par>
                                <p:cTn id="33" presetID="9" presetClass="entr" presetSubtype="0" fill="hold" nodeType="afterEffect">
                                  <p:stCondLst>
                                    <p:cond delay="100"/>
                                  </p:stCondLst>
                                  <p:childTnLst>
                                    <p:set>
                                      <p:cBhvr>
                                        <p:cTn id="34" dur="1" fill="hold">
                                          <p:stCondLst>
                                            <p:cond delay="0"/>
                                          </p:stCondLst>
                                        </p:cTn>
                                        <p:tgtEl>
                                          <p:spTgt spid="312558"/>
                                        </p:tgtEl>
                                        <p:attrNameLst>
                                          <p:attrName>style.visibility</p:attrName>
                                        </p:attrNameLst>
                                      </p:cBhvr>
                                      <p:to>
                                        <p:strVal val="visible"/>
                                      </p:to>
                                    </p:set>
                                    <p:animEffect transition="in" filter="dissolve">
                                      <p:cBhvr>
                                        <p:cTn id="35" dur="500"/>
                                        <p:tgtEl>
                                          <p:spTgt spid="312558"/>
                                        </p:tgtEl>
                                      </p:cBhvr>
                                    </p:animEffect>
                                  </p:childTnLst>
                                </p:cTn>
                              </p:par>
                            </p:childTnLst>
                          </p:cTn>
                        </p:par>
                        <p:par>
                          <p:cTn id="36" fill="hold" nodeType="afterGroup">
                            <p:stCondLst>
                              <p:cond delay="4700"/>
                            </p:stCondLst>
                            <p:childTnLst>
                              <p:par>
                                <p:cTn id="37" presetID="9" presetClass="entr" presetSubtype="0" fill="hold" nodeType="afterEffect">
                                  <p:stCondLst>
                                    <p:cond delay="100"/>
                                  </p:stCondLst>
                                  <p:childTnLst>
                                    <p:set>
                                      <p:cBhvr>
                                        <p:cTn id="38" dur="1" fill="hold">
                                          <p:stCondLst>
                                            <p:cond delay="0"/>
                                          </p:stCondLst>
                                        </p:cTn>
                                        <p:tgtEl>
                                          <p:spTgt spid="312564"/>
                                        </p:tgtEl>
                                        <p:attrNameLst>
                                          <p:attrName>style.visibility</p:attrName>
                                        </p:attrNameLst>
                                      </p:cBhvr>
                                      <p:to>
                                        <p:strVal val="visible"/>
                                      </p:to>
                                    </p:set>
                                    <p:animEffect transition="in" filter="dissolve">
                                      <p:cBhvr>
                                        <p:cTn id="39" dur="500"/>
                                        <p:tgtEl>
                                          <p:spTgt spid="312564"/>
                                        </p:tgtEl>
                                      </p:cBhvr>
                                    </p:animEffect>
                                  </p:childTnLst>
                                </p:cTn>
                              </p:par>
                            </p:childTnLst>
                          </p:cTn>
                        </p:par>
                        <p:par>
                          <p:cTn id="40" fill="hold" nodeType="afterGroup">
                            <p:stCondLst>
                              <p:cond delay="5300"/>
                            </p:stCondLst>
                            <p:childTnLst>
                              <p:par>
                                <p:cTn id="41" presetID="9" presetClass="entr" presetSubtype="0" fill="hold" nodeType="afterEffect">
                                  <p:stCondLst>
                                    <p:cond delay="100"/>
                                  </p:stCondLst>
                                  <p:childTnLst>
                                    <p:set>
                                      <p:cBhvr>
                                        <p:cTn id="42" dur="1" fill="hold">
                                          <p:stCondLst>
                                            <p:cond delay="0"/>
                                          </p:stCondLst>
                                        </p:cTn>
                                        <p:tgtEl>
                                          <p:spTgt spid="312569"/>
                                        </p:tgtEl>
                                        <p:attrNameLst>
                                          <p:attrName>style.visibility</p:attrName>
                                        </p:attrNameLst>
                                      </p:cBhvr>
                                      <p:to>
                                        <p:strVal val="visible"/>
                                      </p:to>
                                    </p:set>
                                    <p:animEffect transition="in" filter="dissolve">
                                      <p:cBhvr>
                                        <p:cTn id="43" dur="500"/>
                                        <p:tgtEl>
                                          <p:spTgt spid="312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DFCA"/>
            </a:solidFill>
            <a:effectLst>
              <a:outerShdw blurRad="38100" dist="38100" dir="2700000" algn="tl">
                <a:srgbClr val="000000">
                  <a:alpha val="43137"/>
                </a:srgbClr>
              </a:outerShdw>
            </a:effectLst>
            <a:latin typeface="Comic Sans MS" panose="030F0902030302020204" pitchFamily="66"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00DFCA"/>
            </a:solidFill>
            <a:effectLst>
              <a:outerShdw blurRad="38100" dist="38100" dir="2700000" algn="tl">
                <a:srgbClr val="000000">
                  <a:alpha val="43137"/>
                </a:srgbClr>
              </a:outerShdw>
            </a:effectLst>
            <a:latin typeface="Comic Sans MS" panose="030F0902030302020204" pitchFamily="66"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14519</TotalTime>
  <Pages>52</Pages>
  <Words>2409</Words>
  <Application>Microsoft Macintosh PowerPoint</Application>
  <PresentationFormat>On-screen Show (4:3)</PresentationFormat>
  <Paragraphs>374</Paragraphs>
  <Slides>29</Slides>
  <Notes>26</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3" baseType="lpstr">
      <vt:lpstr>B VAG Rounded Bold</vt:lpstr>
      <vt:lpstr>Chicago</vt:lpstr>
      <vt:lpstr>Kosher-Normal</vt:lpstr>
      <vt:lpstr>Times</vt:lpstr>
      <vt:lpstr>Arial</vt:lpstr>
      <vt:lpstr>Comic Sans MS</vt:lpstr>
      <vt:lpstr>Helvetica</vt:lpstr>
      <vt:lpstr>Monotype Sorts</vt:lpstr>
      <vt:lpstr>Times New Roman</vt:lpstr>
      <vt:lpstr>Wingdings</vt:lpstr>
      <vt:lpstr>untitled 3</vt:lpstr>
      <vt:lpstr>6_untitled 1</vt:lpstr>
      <vt:lpstr>1_Orbit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Intisari… Alkitab di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Rick Griffith</cp:lastModifiedBy>
  <cp:revision>504</cp:revision>
  <cp:lastPrinted>1997-02-12T13:49:34Z</cp:lastPrinted>
  <dcterms:created xsi:type="dcterms:W3CDTF">1999-07-29T18:12:04Z</dcterms:created>
  <dcterms:modified xsi:type="dcterms:W3CDTF">2024-08-25T15:03:11Z</dcterms:modified>
</cp:coreProperties>
</file>