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72" r:id="rId3"/>
    <p:sldMasterId id="2147483684" r:id="rId4"/>
  </p:sldMasterIdLst>
  <p:notesMasterIdLst>
    <p:notesMasterId r:id="rId49"/>
  </p:notesMasterIdLst>
  <p:sldIdLst>
    <p:sldId id="533" r:id="rId5"/>
    <p:sldId id="531" r:id="rId6"/>
    <p:sldId id="257" r:id="rId7"/>
    <p:sldId id="258" r:id="rId8"/>
    <p:sldId id="312" r:id="rId9"/>
    <p:sldId id="339" r:id="rId10"/>
    <p:sldId id="336" r:id="rId11"/>
    <p:sldId id="276" r:id="rId12"/>
    <p:sldId id="354" r:id="rId13"/>
    <p:sldId id="355" r:id="rId14"/>
    <p:sldId id="310" r:id="rId15"/>
    <p:sldId id="299" r:id="rId16"/>
    <p:sldId id="300" r:id="rId17"/>
    <p:sldId id="301" r:id="rId18"/>
    <p:sldId id="302" r:id="rId19"/>
    <p:sldId id="303" r:id="rId20"/>
    <p:sldId id="304" r:id="rId21"/>
    <p:sldId id="305" r:id="rId22"/>
    <p:sldId id="306" r:id="rId23"/>
    <p:sldId id="307" r:id="rId24"/>
    <p:sldId id="308" r:id="rId25"/>
    <p:sldId id="356" r:id="rId26"/>
    <p:sldId id="311" r:id="rId27"/>
    <p:sldId id="337" r:id="rId28"/>
    <p:sldId id="366" r:id="rId29"/>
    <p:sldId id="349" r:id="rId30"/>
    <p:sldId id="347" r:id="rId31"/>
    <p:sldId id="264" r:id="rId32"/>
    <p:sldId id="265" r:id="rId33"/>
    <p:sldId id="266" r:id="rId34"/>
    <p:sldId id="267" r:id="rId35"/>
    <p:sldId id="268" r:id="rId36"/>
    <p:sldId id="269" r:id="rId37"/>
    <p:sldId id="270" r:id="rId38"/>
    <p:sldId id="271" r:id="rId39"/>
    <p:sldId id="272" r:id="rId40"/>
    <p:sldId id="273" r:id="rId41"/>
    <p:sldId id="274" r:id="rId42"/>
    <p:sldId id="280" r:id="rId43"/>
    <p:sldId id="279" r:id="rId44"/>
    <p:sldId id="368" r:id="rId45"/>
    <p:sldId id="532" r:id="rId46"/>
    <p:sldId id="367" r:id="rId47"/>
    <p:sldId id="446"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8457" autoAdjust="0"/>
  </p:normalViewPr>
  <p:slideViewPr>
    <p:cSldViewPr snapToGrid="0">
      <p:cViewPr>
        <p:scale>
          <a:sx n="85" d="100"/>
          <a:sy n="85" d="100"/>
        </p:scale>
        <p:origin x="488" y="1304"/>
      </p:cViewPr>
      <p:guideLst>
        <p:guide orient="horz" pos="2161"/>
        <p:guide pos="28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3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F084B58B-EBDF-C242-8E45-24C625CCFE2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44387" name="Rectangle 3">
            <a:extLst>
              <a:ext uri="{FF2B5EF4-FFF2-40B4-BE49-F238E27FC236}">
                <a16:creationId xmlns:a16="http://schemas.microsoft.com/office/drawing/2014/main" id="{AED38FC7-1252-EB47-98F1-716CD09FEB9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4388" name="Rectangle 4">
            <a:extLst>
              <a:ext uri="{FF2B5EF4-FFF2-40B4-BE49-F238E27FC236}">
                <a16:creationId xmlns:a16="http://schemas.microsoft.com/office/drawing/2014/main" id="{A60B0E8C-5E19-AB48-973E-BFA1BACBB22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4389" name="Rectangle 5">
            <a:extLst>
              <a:ext uri="{FF2B5EF4-FFF2-40B4-BE49-F238E27FC236}">
                <a16:creationId xmlns:a16="http://schemas.microsoft.com/office/drawing/2014/main" id="{EDCDD992-F308-354D-A696-3DA68F0D716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90" name="Rectangle 6">
            <a:extLst>
              <a:ext uri="{FF2B5EF4-FFF2-40B4-BE49-F238E27FC236}">
                <a16:creationId xmlns:a16="http://schemas.microsoft.com/office/drawing/2014/main" id="{40214D86-73F9-2040-9856-C3C7EF4960B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44391" name="Rectangle 7">
            <a:extLst>
              <a:ext uri="{FF2B5EF4-FFF2-40B4-BE49-F238E27FC236}">
                <a16:creationId xmlns:a16="http://schemas.microsoft.com/office/drawing/2014/main" id="{305C4EA7-0A9E-1E40-833E-D3DFE757B35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31C43E2-1C0C-2847-B965-970BEDA816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2" charset="0"/>
        <a:ea typeface="+mn-ea"/>
        <a:cs typeface="+mn-cs"/>
      </a:defRPr>
    </a:lvl1pPr>
    <a:lvl2pPr marL="457200" algn="l" rtl="0" fontAlgn="base">
      <a:spcBef>
        <a:spcPct val="30000"/>
      </a:spcBef>
      <a:spcAft>
        <a:spcPct val="0"/>
      </a:spcAft>
      <a:defRPr sz="1200" kern="1200">
        <a:solidFill>
          <a:schemeClr val="tx1"/>
        </a:solidFill>
        <a:latin typeface="Times" pitchFamily="2" charset="0"/>
        <a:ea typeface="+mn-ea"/>
        <a:cs typeface="+mn-cs"/>
      </a:defRPr>
    </a:lvl2pPr>
    <a:lvl3pPr marL="914400" algn="l" rtl="0" fontAlgn="base">
      <a:spcBef>
        <a:spcPct val="30000"/>
      </a:spcBef>
      <a:spcAft>
        <a:spcPct val="0"/>
      </a:spcAft>
      <a:defRPr sz="1200" kern="1200">
        <a:solidFill>
          <a:schemeClr val="tx1"/>
        </a:solidFill>
        <a:latin typeface="Times" pitchFamily="2" charset="0"/>
        <a:ea typeface="+mn-ea"/>
        <a:cs typeface="+mn-cs"/>
      </a:defRPr>
    </a:lvl3pPr>
    <a:lvl4pPr marL="1371600" algn="l" rtl="0" fontAlgn="base">
      <a:spcBef>
        <a:spcPct val="30000"/>
      </a:spcBef>
      <a:spcAft>
        <a:spcPct val="0"/>
      </a:spcAft>
      <a:defRPr sz="1200" kern="1200">
        <a:solidFill>
          <a:schemeClr val="tx1"/>
        </a:solidFill>
        <a:latin typeface="Times" pitchFamily="2" charset="0"/>
        <a:ea typeface="+mn-ea"/>
        <a:cs typeface="+mn-cs"/>
      </a:defRPr>
    </a:lvl4pPr>
    <a:lvl5pPr marL="1828800" algn="l" rtl="0" fontAlgn="base">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A40D7B-0891-1B4D-9161-663C1025507F}"/>
              </a:ext>
            </a:extLst>
          </p:cNvPr>
          <p:cNvSpPr>
            <a:spLocks noGrp="1" noChangeArrowheads="1"/>
          </p:cNvSpPr>
          <p:nvPr>
            <p:ph type="sldNum" sz="quarter" idx="5"/>
          </p:nvPr>
        </p:nvSpPr>
        <p:spPr>
          <a:ln/>
        </p:spPr>
        <p:txBody>
          <a:bodyPr/>
          <a:lstStyle/>
          <a:p>
            <a:fld id="{FACB8139-59B0-6947-8D70-0495BF36A2F5}" type="slidenum">
              <a:rPr lang="en-US" altLang="en-US"/>
              <a:pPr/>
              <a:t>1</a:t>
            </a:fld>
            <a:endParaRPr lang="en-US" altLang="en-US"/>
          </a:p>
        </p:txBody>
      </p:sp>
      <p:sp>
        <p:nvSpPr>
          <p:cNvPr id="176130" name="Rectangle 2">
            <a:extLst>
              <a:ext uri="{FF2B5EF4-FFF2-40B4-BE49-F238E27FC236}">
                <a16:creationId xmlns:a16="http://schemas.microsoft.com/office/drawing/2014/main" id="{D1561C8D-FE79-D640-8AF4-714145567204}"/>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C97C4244-342E-AD4A-AE84-BB2866F3BE8E}"/>
              </a:ext>
            </a:extLst>
          </p:cNvPr>
          <p:cNvSpPr>
            <a:spLocks noGrp="1" noChangeArrowheads="1"/>
          </p:cNvSpPr>
          <p:nvPr>
            <p:ph type="body" idx="1"/>
          </p:nvPr>
        </p:nvSpPr>
        <p:spPr/>
        <p:txBody>
          <a:bodyPr/>
          <a:lstStyle/>
          <a:p>
            <a:endParaRPr lang="en-US" altLang="en-US" b="1"/>
          </a:p>
        </p:txBody>
      </p:sp>
    </p:spTree>
    <p:extLst>
      <p:ext uri="{BB962C8B-B14F-4D97-AF65-F5344CB8AC3E}">
        <p14:creationId xmlns:p14="http://schemas.microsoft.com/office/powerpoint/2010/main" val="247331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1C50E3-47BF-4049-BEA9-AFEEFA995970}"/>
              </a:ext>
            </a:extLst>
          </p:cNvPr>
          <p:cNvSpPr>
            <a:spLocks noGrp="1" noChangeArrowheads="1"/>
          </p:cNvSpPr>
          <p:nvPr>
            <p:ph type="sldNum" sz="quarter" idx="5"/>
          </p:nvPr>
        </p:nvSpPr>
        <p:spPr>
          <a:ln/>
        </p:spPr>
        <p:txBody>
          <a:bodyPr/>
          <a:lstStyle/>
          <a:p>
            <a:fld id="{0D20F160-1746-5741-99C9-55627883DFF1}" type="slidenum">
              <a:rPr lang="en-US" altLang="en-US"/>
              <a:pPr/>
              <a:t>11</a:t>
            </a:fld>
            <a:endParaRPr lang="en-US" altLang="en-US"/>
          </a:p>
        </p:txBody>
      </p:sp>
      <p:sp>
        <p:nvSpPr>
          <p:cNvPr id="181250" name="Rectangle 2">
            <a:extLst>
              <a:ext uri="{FF2B5EF4-FFF2-40B4-BE49-F238E27FC236}">
                <a16:creationId xmlns:a16="http://schemas.microsoft.com/office/drawing/2014/main" id="{742201E1-86CB-5E41-BD15-5E8AC05897D8}"/>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D86DE337-0D24-334D-9213-5822C51C1272}"/>
              </a:ext>
            </a:extLst>
          </p:cNvPr>
          <p:cNvSpPr>
            <a:spLocks noGrp="1" noChangeArrowheads="1"/>
          </p:cNvSpPr>
          <p:nvPr>
            <p:ph type="body" idx="1"/>
          </p:nvPr>
        </p:nvSpPr>
        <p:spPr/>
        <p:txBody>
          <a:bodyPr/>
          <a:lstStyle/>
          <a:p>
            <a:r>
              <a:rPr lang="fi-FI" altLang="en-US" b="1"/>
              <a:t>“Tuhan Yesus, Engkau telah memberikan Alkitab kepada saya, yang  menceritakan kepada saya pekerjaanmu di kayu Salib untuk kepentingan saya.</a:t>
            </a:r>
            <a:endParaRPr lang="en-US" alt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52FDF3-4C0C-AD42-9E81-918FA7604231}"/>
              </a:ext>
            </a:extLst>
          </p:cNvPr>
          <p:cNvSpPr>
            <a:spLocks noGrp="1" noChangeArrowheads="1"/>
          </p:cNvSpPr>
          <p:nvPr>
            <p:ph type="sldNum" sz="quarter" idx="5"/>
          </p:nvPr>
        </p:nvSpPr>
        <p:spPr>
          <a:ln/>
        </p:spPr>
        <p:txBody>
          <a:bodyPr/>
          <a:lstStyle/>
          <a:p>
            <a:fld id="{125F9867-F198-BF44-A718-2903FF51F8A5}" type="slidenum">
              <a:rPr lang="en-US" altLang="en-US"/>
              <a:pPr/>
              <a:t>12</a:t>
            </a:fld>
            <a:endParaRPr lang="en-US" altLang="en-US"/>
          </a:p>
        </p:txBody>
      </p:sp>
      <p:sp>
        <p:nvSpPr>
          <p:cNvPr id="182274" name="Rectangle 2">
            <a:extLst>
              <a:ext uri="{FF2B5EF4-FFF2-40B4-BE49-F238E27FC236}">
                <a16:creationId xmlns:a16="http://schemas.microsoft.com/office/drawing/2014/main" id="{AB8AADE0-2645-A243-A3F0-E44852DB0140}"/>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B7D1DC1A-504F-F147-B234-0357C9D91DBA}"/>
              </a:ext>
            </a:extLst>
          </p:cNvPr>
          <p:cNvSpPr>
            <a:spLocks noGrp="1" noChangeArrowheads="1"/>
          </p:cNvSpPr>
          <p:nvPr>
            <p:ph type="body" idx="1"/>
          </p:nvPr>
        </p:nvSpPr>
        <p:spPr/>
        <p:txBody>
          <a:bodyPr/>
          <a:lstStyle/>
          <a:p>
            <a:r>
              <a:rPr lang="fi-FI" altLang="en-US" b="1"/>
              <a:t>Sekarang aku datang kepada mengakui segala kekurangan, kegagalan saya.</a:t>
            </a:r>
            <a:endParaRPr lang="en-US" alt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5CC637-DFBD-974D-A5BD-947750B1AC12}"/>
              </a:ext>
            </a:extLst>
          </p:cNvPr>
          <p:cNvSpPr>
            <a:spLocks noGrp="1" noChangeArrowheads="1"/>
          </p:cNvSpPr>
          <p:nvPr>
            <p:ph type="sldNum" sz="quarter" idx="5"/>
          </p:nvPr>
        </p:nvSpPr>
        <p:spPr>
          <a:ln/>
        </p:spPr>
        <p:txBody>
          <a:bodyPr/>
          <a:lstStyle/>
          <a:p>
            <a:fld id="{D769D5A2-27FF-ED42-BB6C-B89DDB96C387}" type="slidenum">
              <a:rPr lang="en-US" altLang="en-US"/>
              <a:pPr/>
              <a:t>13</a:t>
            </a:fld>
            <a:endParaRPr lang="en-US" altLang="en-US"/>
          </a:p>
        </p:txBody>
      </p:sp>
      <p:sp>
        <p:nvSpPr>
          <p:cNvPr id="183298" name="Rectangle 2">
            <a:extLst>
              <a:ext uri="{FF2B5EF4-FFF2-40B4-BE49-F238E27FC236}">
                <a16:creationId xmlns:a16="http://schemas.microsoft.com/office/drawing/2014/main" id="{8659CAAE-D5E6-9740-93A7-788453D1895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0DC4D8C7-83BD-3340-876B-5F0891A18A6D}"/>
              </a:ext>
            </a:extLst>
          </p:cNvPr>
          <p:cNvSpPr>
            <a:spLocks noGrp="1" noChangeArrowheads="1"/>
          </p:cNvSpPr>
          <p:nvPr>
            <p:ph type="body" idx="1"/>
          </p:nvPr>
        </p:nvSpPr>
        <p:spPr/>
        <p:txBody>
          <a:bodyPr/>
          <a:lstStyle/>
          <a:p>
            <a:r>
              <a:rPr lang="en-US" altLang="en-US" b="1"/>
              <a:t>Saya tidak sempurna.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DEA7E7-F86B-C847-9376-EC223A180F40}"/>
              </a:ext>
            </a:extLst>
          </p:cNvPr>
          <p:cNvSpPr>
            <a:spLocks noGrp="1" noChangeArrowheads="1"/>
          </p:cNvSpPr>
          <p:nvPr>
            <p:ph type="sldNum" sz="quarter" idx="5"/>
          </p:nvPr>
        </p:nvSpPr>
        <p:spPr>
          <a:ln/>
        </p:spPr>
        <p:txBody>
          <a:bodyPr/>
          <a:lstStyle/>
          <a:p>
            <a:fld id="{DD561F13-8FB4-5A40-8120-95391378C1AB}" type="slidenum">
              <a:rPr lang="en-US" altLang="en-US"/>
              <a:pPr/>
              <a:t>14</a:t>
            </a:fld>
            <a:endParaRPr lang="en-US" altLang="en-US"/>
          </a:p>
        </p:txBody>
      </p:sp>
      <p:sp>
        <p:nvSpPr>
          <p:cNvPr id="184322" name="Rectangle 2">
            <a:extLst>
              <a:ext uri="{FF2B5EF4-FFF2-40B4-BE49-F238E27FC236}">
                <a16:creationId xmlns:a16="http://schemas.microsoft.com/office/drawing/2014/main" id="{486B7113-D2F0-334D-A10D-9A28A49A2CB6}"/>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D9284122-EBFA-A74D-9E16-D06A4D052838}"/>
              </a:ext>
            </a:extLst>
          </p:cNvPr>
          <p:cNvSpPr>
            <a:spLocks noGrp="1" noChangeArrowheads="1"/>
          </p:cNvSpPr>
          <p:nvPr>
            <p:ph type="body" idx="1"/>
          </p:nvPr>
        </p:nvSpPr>
        <p:spPr/>
        <p:txBody>
          <a:bodyPr/>
          <a:lstStyle/>
          <a:p>
            <a:r>
              <a:rPr lang="en-US" altLang="en-US" b="1"/>
              <a:t>Saya seorang berdosa yang tidak mencapai sasaran kesempurnaan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128A41-2049-004F-A2B6-59949565020B}"/>
              </a:ext>
            </a:extLst>
          </p:cNvPr>
          <p:cNvSpPr>
            <a:spLocks noGrp="1" noChangeArrowheads="1"/>
          </p:cNvSpPr>
          <p:nvPr>
            <p:ph type="sldNum" sz="quarter" idx="5"/>
          </p:nvPr>
        </p:nvSpPr>
        <p:spPr>
          <a:ln/>
        </p:spPr>
        <p:txBody>
          <a:bodyPr/>
          <a:lstStyle/>
          <a:p>
            <a:fld id="{75012A16-116F-1747-9ED1-CD30B1535E84}" type="slidenum">
              <a:rPr lang="en-US" altLang="en-US"/>
              <a:pPr/>
              <a:t>15</a:t>
            </a:fld>
            <a:endParaRPr lang="en-US" altLang="en-US"/>
          </a:p>
        </p:txBody>
      </p:sp>
      <p:sp>
        <p:nvSpPr>
          <p:cNvPr id="185346" name="Rectangle 2">
            <a:extLst>
              <a:ext uri="{FF2B5EF4-FFF2-40B4-BE49-F238E27FC236}">
                <a16:creationId xmlns:a16="http://schemas.microsoft.com/office/drawing/2014/main" id="{836153B6-4345-6948-8E07-A522D92FB0EB}"/>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C930CC37-2EFB-AD4E-9C0E-E9E7B20FC65F}"/>
              </a:ext>
            </a:extLst>
          </p:cNvPr>
          <p:cNvSpPr>
            <a:spLocks noGrp="1" noChangeArrowheads="1"/>
          </p:cNvSpPr>
          <p:nvPr>
            <p:ph type="body" idx="1"/>
          </p:nvPr>
        </p:nvSpPr>
        <p:spPr/>
        <p:txBody>
          <a:bodyPr/>
          <a:lstStyle/>
          <a:p>
            <a:r>
              <a:rPr lang="fi-FI" altLang="en-US" b="1"/>
              <a:t>Saya memohon pengampunanmu, tuntunanMu – sekarang dan selama-lamanya.</a:t>
            </a:r>
            <a:endParaRPr lang="en-US" alt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6B99FA-DBD4-6843-B547-47424D59903E}"/>
              </a:ext>
            </a:extLst>
          </p:cNvPr>
          <p:cNvSpPr>
            <a:spLocks noGrp="1" noChangeArrowheads="1"/>
          </p:cNvSpPr>
          <p:nvPr>
            <p:ph type="sldNum" sz="quarter" idx="5"/>
          </p:nvPr>
        </p:nvSpPr>
        <p:spPr>
          <a:ln/>
        </p:spPr>
        <p:txBody>
          <a:bodyPr/>
          <a:lstStyle/>
          <a:p>
            <a:fld id="{6400EF80-DE50-214E-A196-B77AD42D7E34}" type="slidenum">
              <a:rPr lang="en-US" altLang="en-US"/>
              <a:pPr/>
              <a:t>16</a:t>
            </a:fld>
            <a:endParaRPr lang="en-US" altLang="en-US"/>
          </a:p>
        </p:txBody>
      </p:sp>
      <p:sp>
        <p:nvSpPr>
          <p:cNvPr id="186370" name="Rectangle 2">
            <a:extLst>
              <a:ext uri="{FF2B5EF4-FFF2-40B4-BE49-F238E27FC236}">
                <a16:creationId xmlns:a16="http://schemas.microsoft.com/office/drawing/2014/main" id="{5193ECBC-0BC3-C540-8F80-3C3A30CAD74A}"/>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088E38D4-7DEE-DD46-BC62-F4F66D811FF3}"/>
              </a:ext>
            </a:extLst>
          </p:cNvPr>
          <p:cNvSpPr>
            <a:spLocks noGrp="1" noChangeArrowheads="1"/>
          </p:cNvSpPr>
          <p:nvPr>
            <p:ph type="body" idx="1"/>
          </p:nvPr>
        </p:nvSpPr>
        <p:spPr/>
        <p:txBody>
          <a:bodyPr/>
          <a:lstStyle/>
          <a:p>
            <a:r>
              <a:rPr lang="fi-FI" altLang="en-US" b="1"/>
              <a:t>Pada saat ini saya menggapai Engkau dan memegang erat keselamatanMu.</a:t>
            </a:r>
            <a:endParaRPr lang="en-US" alt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E08E82-B0F8-CD41-8DD7-6E5829573716}"/>
              </a:ext>
            </a:extLst>
          </p:cNvPr>
          <p:cNvSpPr>
            <a:spLocks noGrp="1" noChangeArrowheads="1"/>
          </p:cNvSpPr>
          <p:nvPr>
            <p:ph type="sldNum" sz="quarter" idx="5"/>
          </p:nvPr>
        </p:nvSpPr>
        <p:spPr>
          <a:ln/>
        </p:spPr>
        <p:txBody>
          <a:bodyPr/>
          <a:lstStyle/>
          <a:p>
            <a:fld id="{3AF354EF-7622-884C-851C-06087FE94702}" type="slidenum">
              <a:rPr lang="en-US" altLang="en-US"/>
              <a:pPr/>
              <a:t>17</a:t>
            </a:fld>
            <a:endParaRPr lang="en-US" altLang="en-US"/>
          </a:p>
        </p:txBody>
      </p:sp>
      <p:sp>
        <p:nvSpPr>
          <p:cNvPr id="187394" name="Rectangle 2">
            <a:extLst>
              <a:ext uri="{FF2B5EF4-FFF2-40B4-BE49-F238E27FC236}">
                <a16:creationId xmlns:a16="http://schemas.microsoft.com/office/drawing/2014/main" id="{2B576B3E-B3C6-6C43-A57D-86E09D91A766}"/>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9EDFD4D7-4CB7-B142-888F-51D6E1AAEADF}"/>
              </a:ext>
            </a:extLst>
          </p:cNvPr>
          <p:cNvSpPr>
            <a:spLocks noGrp="1" noChangeArrowheads="1"/>
          </p:cNvSpPr>
          <p:nvPr>
            <p:ph type="body" idx="1"/>
          </p:nvPr>
        </p:nvSpPr>
        <p:spPr/>
        <p:txBody>
          <a:bodyPr/>
          <a:lstStyle/>
          <a:p>
            <a:r>
              <a:rPr lang="fi-FI" altLang="en-US" b="1"/>
              <a:t>Masuklah ke dalam hidupku. Penuhilah hidupku. Tuntunlah hidupku.</a:t>
            </a:r>
            <a:endParaRPr lang="en-US" altLang="en-US"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1D089F-777A-3849-867E-F1638751B96C}"/>
              </a:ext>
            </a:extLst>
          </p:cNvPr>
          <p:cNvSpPr>
            <a:spLocks noGrp="1" noChangeArrowheads="1"/>
          </p:cNvSpPr>
          <p:nvPr>
            <p:ph type="sldNum" sz="quarter" idx="5"/>
          </p:nvPr>
        </p:nvSpPr>
        <p:spPr>
          <a:ln/>
        </p:spPr>
        <p:txBody>
          <a:bodyPr/>
          <a:lstStyle/>
          <a:p>
            <a:fld id="{E2BFD1DD-07D5-484A-84E6-18522D7CCC45}" type="slidenum">
              <a:rPr lang="en-US" altLang="en-US"/>
              <a:pPr/>
              <a:t>18</a:t>
            </a:fld>
            <a:endParaRPr lang="en-US" altLang="en-US"/>
          </a:p>
        </p:txBody>
      </p:sp>
      <p:sp>
        <p:nvSpPr>
          <p:cNvPr id="188418" name="Rectangle 2">
            <a:extLst>
              <a:ext uri="{FF2B5EF4-FFF2-40B4-BE49-F238E27FC236}">
                <a16:creationId xmlns:a16="http://schemas.microsoft.com/office/drawing/2014/main" id="{6FEF1076-25C0-2941-BCA1-8983AF7E8BBC}"/>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8A9C88D5-9CD2-A948-AB53-F61423960CA0}"/>
              </a:ext>
            </a:extLst>
          </p:cNvPr>
          <p:cNvSpPr>
            <a:spLocks noGrp="1" noChangeArrowheads="1"/>
          </p:cNvSpPr>
          <p:nvPr>
            <p:ph type="body" idx="1"/>
          </p:nvPr>
        </p:nvSpPr>
        <p:spPr/>
        <p:txBody>
          <a:bodyPr/>
          <a:lstStyle/>
          <a:p>
            <a:r>
              <a:rPr lang="fi-FI" altLang="en-US" b="1"/>
              <a:t>Tolonglah saya untuk dapat belajar bagaimana menjalani hidup seperti yang Engkau kehendaki.</a:t>
            </a:r>
            <a:endParaRPr lang="en-US" altLang="en-US"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231D7D-5B5A-9147-9896-907B850836E5}"/>
              </a:ext>
            </a:extLst>
          </p:cNvPr>
          <p:cNvSpPr>
            <a:spLocks noGrp="1" noChangeArrowheads="1"/>
          </p:cNvSpPr>
          <p:nvPr>
            <p:ph type="sldNum" sz="quarter" idx="5"/>
          </p:nvPr>
        </p:nvSpPr>
        <p:spPr>
          <a:ln/>
        </p:spPr>
        <p:txBody>
          <a:bodyPr/>
          <a:lstStyle/>
          <a:p>
            <a:fld id="{87A41646-8DEE-614D-BA27-2ADCBFEADB2B}" type="slidenum">
              <a:rPr lang="en-US" altLang="en-US"/>
              <a:pPr/>
              <a:t>19</a:t>
            </a:fld>
            <a:endParaRPr lang="en-US" altLang="en-US"/>
          </a:p>
        </p:txBody>
      </p:sp>
      <p:sp>
        <p:nvSpPr>
          <p:cNvPr id="189442" name="Rectangle 2">
            <a:extLst>
              <a:ext uri="{FF2B5EF4-FFF2-40B4-BE49-F238E27FC236}">
                <a16:creationId xmlns:a16="http://schemas.microsoft.com/office/drawing/2014/main" id="{4B9D8A83-84C5-8F47-930A-75D0C8976B03}"/>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09C4703C-73E2-6A41-B510-33E77D446D2F}"/>
              </a:ext>
            </a:extLst>
          </p:cNvPr>
          <p:cNvSpPr>
            <a:spLocks noGrp="1" noChangeArrowheads="1"/>
          </p:cNvSpPr>
          <p:nvPr>
            <p:ph type="body" idx="1"/>
          </p:nvPr>
        </p:nvSpPr>
        <p:spPr/>
        <p:txBody>
          <a:bodyPr/>
          <a:lstStyle/>
          <a:p>
            <a:r>
              <a:rPr lang="fi-FI" altLang="en-US" b="1"/>
              <a:t>Bawa saya kembali.</a:t>
            </a:r>
            <a:endParaRPr lang="en-US" altLang="en-US"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E92993-F278-064D-8C30-41C66CC46F38}"/>
              </a:ext>
            </a:extLst>
          </p:cNvPr>
          <p:cNvSpPr>
            <a:spLocks noGrp="1" noChangeArrowheads="1"/>
          </p:cNvSpPr>
          <p:nvPr>
            <p:ph type="sldNum" sz="quarter" idx="5"/>
          </p:nvPr>
        </p:nvSpPr>
        <p:spPr>
          <a:ln/>
        </p:spPr>
        <p:txBody>
          <a:bodyPr/>
          <a:lstStyle/>
          <a:p>
            <a:fld id="{90DC61F9-313F-7043-AEFF-51CD0E88B432}" type="slidenum">
              <a:rPr lang="en-US" altLang="en-US"/>
              <a:pPr/>
              <a:t>20</a:t>
            </a:fld>
            <a:endParaRPr lang="en-US" altLang="en-US"/>
          </a:p>
        </p:txBody>
      </p:sp>
      <p:sp>
        <p:nvSpPr>
          <p:cNvPr id="190466" name="Rectangle 2">
            <a:extLst>
              <a:ext uri="{FF2B5EF4-FFF2-40B4-BE49-F238E27FC236}">
                <a16:creationId xmlns:a16="http://schemas.microsoft.com/office/drawing/2014/main" id="{CE6A93E1-549E-684A-B9B9-734096115EA8}"/>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799D895E-E0E4-9E42-9C31-86094AE9F99D}"/>
              </a:ext>
            </a:extLst>
          </p:cNvPr>
          <p:cNvSpPr>
            <a:spLocks noGrp="1" noChangeArrowheads="1"/>
          </p:cNvSpPr>
          <p:nvPr>
            <p:ph type="body" idx="1"/>
          </p:nvPr>
        </p:nvSpPr>
        <p:spPr/>
        <p:txBody>
          <a:bodyPr/>
          <a:lstStyle/>
          <a:p>
            <a:r>
              <a:rPr lang="en-US" altLang="en-US" b="1"/>
              <a:t>Saya berdoa dalam nama yang esa.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3D438D-82BD-3B42-8DA7-7871195E54D4}"/>
              </a:ext>
            </a:extLst>
          </p:cNvPr>
          <p:cNvSpPr>
            <a:spLocks noGrp="1" noChangeArrowheads="1"/>
          </p:cNvSpPr>
          <p:nvPr>
            <p:ph type="sldNum" sz="quarter" idx="5"/>
          </p:nvPr>
        </p:nvSpPr>
        <p:spPr>
          <a:ln/>
        </p:spPr>
        <p:txBody>
          <a:bodyPr/>
          <a:lstStyle/>
          <a:p>
            <a:fld id="{026E3AA7-71E9-5A46-BB9E-35B4AB940AFF}" type="slidenum">
              <a:rPr lang="en-US" altLang="en-US"/>
              <a:pPr/>
              <a:t>3</a:t>
            </a:fld>
            <a:endParaRPr lang="en-US" altLang="en-US"/>
          </a:p>
        </p:txBody>
      </p:sp>
      <p:sp>
        <p:nvSpPr>
          <p:cNvPr id="164866" name="Rectangle 2">
            <a:extLst>
              <a:ext uri="{FF2B5EF4-FFF2-40B4-BE49-F238E27FC236}">
                <a16:creationId xmlns:a16="http://schemas.microsoft.com/office/drawing/2014/main" id="{3505033B-AD46-8242-8B2F-F01C5DE151A5}"/>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0D8B196-A372-B244-9915-2D7B813368F7}"/>
              </a:ext>
            </a:extLst>
          </p:cNvPr>
          <p:cNvSpPr>
            <a:spLocks noGrp="1" noChangeArrowheads="1"/>
          </p:cNvSpPr>
          <p:nvPr>
            <p:ph type="body" idx="1"/>
          </p:nvPr>
        </p:nvSpPr>
        <p:spPr/>
        <p:txBody>
          <a:bodyPr/>
          <a:lstStyle/>
          <a:p>
            <a:r>
              <a:rPr lang="fi-FI" altLang="en-US" b="1"/>
              <a:t>////	SEKARANG KITA MASUK KE DALAM PERBINCANGAN “JADI APA SIGNIFIKANNYA”!</a:t>
            </a:r>
            <a:endParaRPr lang="en-US" alt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D0EC3C-0C9E-4849-A89F-81518DDB4FD8}"/>
              </a:ext>
            </a:extLst>
          </p:cNvPr>
          <p:cNvSpPr>
            <a:spLocks noGrp="1" noChangeArrowheads="1"/>
          </p:cNvSpPr>
          <p:nvPr>
            <p:ph type="sldNum" sz="quarter" idx="5"/>
          </p:nvPr>
        </p:nvSpPr>
        <p:spPr>
          <a:ln/>
        </p:spPr>
        <p:txBody>
          <a:bodyPr/>
          <a:lstStyle/>
          <a:p>
            <a:fld id="{3216A11E-80C5-A84E-9F03-8873C2630C88}" type="slidenum">
              <a:rPr lang="en-US" altLang="en-US"/>
              <a:pPr/>
              <a:t>21</a:t>
            </a:fld>
            <a:endParaRPr lang="en-US" altLang="en-US"/>
          </a:p>
        </p:txBody>
      </p:sp>
      <p:sp>
        <p:nvSpPr>
          <p:cNvPr id="191490" name="Rectangle 2">
            <a:extLst>
              <a:ext uri="{FF2B5EF4-FFF2-40B4-BE49-F238E27FC236}">
                <a16:creationId xmlns:a16="http://schemas.microsoft.com/office/drawing/2014/main" id="{1B3A5410-6A35-5641-A74C-7D5BEF16390E}"/>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7596575E-5E0D-434A-9351-CB1C5B50E4F8}"/>
              </a:ext>
            </a:extLst>
          </p:cNvPr>
          <p:cNvSpPr>
            <a:spLocks noGrp="1" noChangeArrowheads="1"/>
          </p:cNvSpPr>
          <p:nvPr>
            <p:ph type="body" idx="1"/>
          </p:nvPr>
        </p:nvSpPr>
        <p:spPr/>
        <p:txBody>
          <a:bodyPr/>
          <a:lstStyle/>
          <a:p>
            <a:r>
              <a:rPr lang="en-US" altLang="en-US" b="1"/>
              <a:t>Terima kasih untuk segala sesuatu yang telah Engkau perbuat bagi saya.  </a:t>
            </a:r>
            <a:r>
              <a:rPr lang="fi-FI" altLang="en-US" b="1"/>
              <a:t>Amin.”</a:t>
            </a:r>
            <a:endParaRPr lang="en-US" altLang="en-US"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A2F715-D5EC-6641-9973-C7309745E77D}"/>
              </a:ext>
            </a:extLst>
          </p:cNvPr>
          <p:cNvSpPr>
            <a:spLocks noGrp="1" noChangeArrowheads="1"/>
          </p:cNvSpPr>
          <p:nvPr>
            <p:ph type="sldNum" sz="quarter" idx="5"/>
          </p:nvPr>
        </p:nvSpPr>
        <p:spPr>
          <a:ln/>
        </p:spPr>
        <p:txBody>
          <a:bodyPr/>
          <a:lstStyle/>
          <a:p>
            <a:fld id="{2B53511C-D59C-CF45-A280-8173F462D46E}" type="slidenum">
              <a:rPr lang="en-US" altLang="en-US"/>
              <a:pPr/>
              <a:t>22</a:t>
            </a:fld>
            <a:endParaRPr lang="en-US" altLang="en-US"/>
          </a:p>
        </p:txBody>
      </p:sp>
      <p:sp>
        <p:nvSpPr>
          <p:cNvPr id="192514" name="Rectangle 2">
            <a:extLst>
              <a:ext uri="{FF2B5EF4-FFF2-40B4-BE49-F238E27FC236}">
                <a16:creationId xmlns:a16="http://schemas.microsoft.com/office/drawing/2014/main" id="{14677135-7D31-A04E-BD1E-6C1A2A311FC7}"/>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39A63532-B9FC-8E41-9CD0-4A988F693D61}"/>
              </a:ext>
            </a:extLst>
          </p:cNvPr>
          <p:cNvSpPr>
            <a:spLocks noGrp="1" noChangeArrowheads="1"/>
          </p:cNvSpPr>
          <p:nvPr>
            <p:ph type="body" idx="1"/>
          </p:nvPr>
        </p:nvSpPr>
        <p:spPr/>
        <p:txBody>
          <a:bodyPr/>
          <a:lstStyle/>
          <a:p>
            <a:r>
              <a:rPr lang="fi-FI" altLang="en-US" b="1"/>
              <a:t>Hidupmu sudah diubahkan mulai dari sekarang!</a:t>
            </a:r>
            <a:endParaRPr lang="en-US" altLang="en-US"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64E967-AA59-0644-B87D-A5082507A6DA}"/>
              </a:ext>
            </a:extLst>
          </p:cNvPr>
          <p:cNvSpPr>
            <a:spLocks noGrp="1" noChangeArrowheads="1"/>
          </p:cNvSpPr>
          <p:nvPr>
            <p:ph type="sldNum" sz="quarter" idx="5"/>
          </p:nvPr>
        </p:nvSpPr>
        <p:spPr>
          <a:ln/>
        </p:spPr>
        <p:txBody>
          <a:bodyPr/>
          <a:lstStyle/>
          <a:p>
            <a:fld id="{B9AF1397-0471-B34C-A79C-D22ABA18BABC}" type="slidenum">
              <a:rPr lang="en-US" altLang="en-US"/>
              <a:pPr/>
              <a:t>23</a:t>
            </a:fld>
            <a:endParaRPr lang="en-US" altLang="en-US"/>
          </a:p>
        </p:txBody>
      </p:sp>
      <p:sp>
        <p:nvSpPr>
          <p:cNvPr id="193538" name="Rectangle 2">
            <a:extLst>
              <a:ext uri="{FF2B5EF4-FFF2-40B4-BE49-F238E27FC236}">
                <a16:creationId xmlns:a16="http://schemas.microsoft.com/office/drawing/2014/main" id="{1DE543F4-C58B-5B4A-A14B-FB7D665B845F}"/>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73A17B3C-C683-2D4F-A66F-91040CE6346B}"/>
              </a:ext>
            </a:extLst>
          </p:cNvPr>
          <p:cNvSpPr>
            <a:spLocks noGrp="1" noChangeArrowheads="1"/>
          </p:cNvSpPr>
          <p:nvPr>
            <p:ph type="body" idx="1"/>
          </p:nvPr>
        </p:nvSpPr>
        <p:spPr/>
        <p:txBody>
          <a:bodyPr/>
          <a:lstStyle/>
          <a:p>
            <a:r>
              <a:rPr lang="fi-FI" altLang="en-US" b="1"/>
              <a:t>Jika Anda berdoa dengan penuh kejujuran, keyakinan, dan keterbukaan, keselamatan Anda terjamin!  Alkitab menjanjikan hal tersebut!</a:t>
            </a:r>
          </a:p>
          <a:p>
            <a:r>
              <a:rPr lang="fi-FI" altLang="en-US" b="1"/>
              <a:t>////	Roh Kudus sekarang tinggal di dalam hatimu dan JUGA menjamin kehidupan kekal Anda.</a:t>
            </a:r>
          </a:p>
          <a:p>
            <a:r>
              <a:rPr lang="fi-FI" altLang="en-US" b="1"/>
              <a:t>////	ANDA TELAH DIBENARKAN!</a:t>
            </a:r>
          </a:p>
          <a:p>
            <a:r>
              <a:rPr lang="fi-FI" altLang="en-US" b="1"/>
              <a:t>////	Dan sekarang…pertumbuhan rohani Anda …proses KEKUDUSAN ANDA baru saja dimulai dalam Yesus Kristus.</a:t>
            </a:r>
            <a:r>
              <a:rPr lang="fi-FI" altLang="en-US"/>
              <a:t> </a:t>
            </a: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1FCDC7-6E65-E34A-B69C-A0C120E4B573}"/>
              </a:ext>
            </a:extLst>
          </p:cNvPr>
          <p:cNvSpPr>
            <a:spLocks noGrp="1" noChangeArrowheads="1"/>
          </p:cNvSpPr>
          <p:nvPr>
            <p:ph type="sldNum" sz="quarter" idx="5"/>
          </p:nvPr>
        </p:nvSpPr>
        <p:spPr>
          <a:ln/>
        </p:spPr>
        <p:txBody>
          <a:bodyPr/>
          <a:lstStyle/>
          <a:p>
            <a:fld id="{B3BD34D5-2A84-7347-AA51-E3D91BB4F33E}" type="slidenum">
              <a:rPr lang="en-US" altLang="en-US"/>
              <a:pPr/>
              <a:t>24</a:t>
            </a:fld>
            <a:endParaRPr lang="en-US" altLang="en-US"/>
          </a:p>
        </p:txBody>
      </p:sp>
      <p:sp>
        <p:nvSpPr>
          <p:cNvPr id="194562" name="Rectangle 2">
            <a:extLst>
              <a:ext uri="{FF2B5EF4-FFF2-40B4-BE49-F238E27FC236}">
                <a16:creationId xmlns:a16="http://schemas.microsoft.com/office/drawing/2014/main" id="{3CC44D92-FB1F-5F41-BDF4-800B102A7440}"/>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DA70A433-C14F-CD47-ADA5-0BF61A75013C}"/>
              </a:ext>
            </a:extLst>
          </p:cNvPr>
          <p:cNvSpPr>
            <a:spLocks noGrp="1" noChangeArrowheads="1"/>
          </p:cNvSpPr>
          <p:nvPr>
            <p:ph type="body" idx="1"/>
          </p:nvPr>
        </p:nvSpPr>
        <p:spPr/>
        <p:txBody>
          <a:bodyPr/>
          <a:lstStyle/>
          <a:p>
            <a:r>
              <a:rPr lang="fi-FI" altLang="en-US" b="1"/>
              <a:t>Sekarang kita masuk ke Pertanyaan Nomor Dua:</a:t>
            </a:r>
          </a:p>
          <a:p>
            <a:r>
              <a:rPr lang="fi-FI" altLang="en-US" b="1"/>
              <a:t>////	Setelah perjalanan menjelajahi Firman Tuhan …</a:t>
            </a:r>
            <a:endParaRPr lang="en-US" altLang="en-US" b="1"/>
          </a:p>
          <a:p>
            <a:r>
              <a:rPr lang="en-US" altLang="en-US" b="1"/>
              <a:t>////	Dimana letak hubungan saya dengan buku ini dan dengan pesan yang diberitakannya?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8B44BF-B8BB-334A-886E-41DEBA886684}"/>
              </a:ext>
            </a:extLst>
          </p:cNvPr>
          <p:cNvSpPr>
            <a:spLocks noGrp="1" noChangeArrowheads="1"/>
          </p:cNvSpPr>
          <p:nvPr>
            <p:ph type="sldNum" sz="quarter" idx="5"/>
          </p:nvPr>
        </p:nvSpPr>
        <p:spPr>
          <a:ln/>
        </p:spPr>
        <p:txBody>
          <a:bodyPr/>
          <a:lstStyle/>
          <a:p>
            <a:fld id="{EE5A3CB1-F0AB-0B45-B668-946D90FD6E99}" type="slidenum">
              <a:rPr lang="en-US" altLang="en-US"/>
              <a:pPr/>
              <a:t>25</a:t>
            </a:fld>
            <a:endParaRPr lang="en-US" altLang="en-US"/>
          </a:p>
        </p:txBody>
      </p:sp>
      <p:sp>
        <p:nvSpPr>
          <p:cNvPr id="161794" name="Rectangle 2">
            <a:extLst>
              <a:ext uri="{FF2B5EF4-FFF2-40B4-BE49-F238E27FC236}">
                <a16:creationId xmlns:a16="http://schemas.microsoft.com/office/drawing/2014/main" id="{B7EBA078-43DD-1C48-81F0-41E10090B373}"/>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5" name="Rectangle 3">
            <a:extLst>
              <a:ext uri="{FF2B5EF4-FFF2-40B4-BE49-F238E27FC236}">
                <a16:creationId xmlns:a16="http://schemas.microsoft.com/office/drawing/2014/main" id="{142A1490-629B-B14A-8E64-BC01C1F947D9}"/>
              </a:ext>
            </a:extLst>
          </p:cNvPr>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fi-FI" altLang="en-US" b="1"/>
              <a:t>Tuhan kita sendiri memandang sangat jelas keadaan ini …Injil Matius mengatakan kepada kita …</a:t>
            </a:r>
            <a:endParaRPr lang="en-US" altLang="en-US" b="1"/>
          </a:p>
          <a:p>
            <a:r>
              <a:rPr lang="en-US" altLang="en-US" b="1"/>
              <a:t>////	”Kemudian kesebelas murid pergi ke Galilea, ke bukit yang telah ditunjukkan oleh Yesus.”  Bukit tersebut mungkin …Bukit Zaitun …</a:t>
            </a:r>
          </a:p>
          <a:p>
            <a:r>
              <a:rPr lang="en-US" altLang="en-US" b="1"/>
              <a:t>////	Kemudian Tuhan memberikan AMANAT AGUNG, mula-mula  kepada murid-muridNya dan kemudian …meluas…kepada setiap orang percaya pada segala zaman:</a:t>
            </a:r>
            <a:endParaRPr lang="fi-FI" altLang="en-US" b="1"/>
          </a:p>
          <a:p>
            <a:r>
              <a:rPr lang="fi-FI" altLang="en-US" b="1"/>
              <a:t>////	Dia berkata …“Kepada-Ku telah diberikan segala kuasa di sorga dan di bumi.</a:t>
            </a:r>
          </a:p>
          <a:p>
            <a:r>
              <a:rPr lang="fi-FI" altLang="en-US" b="1"/>
              <a:t>////	Karena itu pergilah, jadikan semua bangsa murid-Ku dan baptislah mereka dalam nama Bapa dan Anak dan Roh Kudus, dan </a:t>
            </a:r>
          </a:p>
          <a:p>
            <a:r>
              <a:rPr lang="fi-FI" altLang="en-US" b="1"/>
              <a:t>////	…. Ajarlah mereka melakukan segala sesuatu yang telah kuperintahkan kepadamu.  Dan ketahuilah, Aku menyertai kamu senantiasa sampai kepada akhir zaman.”</a:t>
            </a:r>
            <a:endParaRPr lang="en-US" altLang="en-US"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89AEFA-348C-5842-ACB0-7867252CE30F}"/>
              </a:ext>
            </a:extLst>
          </p:cNvPr>
          <p:cNvSpPr>
            <a:spLocks noGrp="1" noChangeArrowheads="1"/>
          </p:cNvSpPr>
          <p:nvPr>
            <p:ph type="sldNum" sz="quarter" idx="5"/>
          </p:nvPr>
        </p:nvSpPr>
        <p:spPr>
          <a:ln/>
        </p:spPr>
        <p:txBody>
          <a:bodyPr/>
          <a:lstStyle/>
          <a:p>
            <a:fld id="{B45154EB-EC94-0D44-BBED-F5982FE4C971}" type="slidenum">
              <a:rPr lang="en-US" altLang="en-US"/>
              <a:pPr/>
              <a:t>26</a:t>
            </a:fld>
            <a:endParaRPr lang="en-US" altLang="en-US"/>
          </a:p>
        </p:txBody>
      </p:sp>
      <p:sp>
        <p:nvSpPr>
          <p:cNvPr id="195586" name="Rectangle 2">
            <a:extLst>
              <a:ext uri="{FF2B5EF4-FFF2-40B4-BE49-F238E27FC236}">
                <a16:creationId xmlns:a16="http://schemas.microsoft.com/office/drawing/2014/main" id="{356C09CB-3269-D947-A5FA-11850713DD3B}"/>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41571AFA-E1B8-1740-8773-6EE3152FF044}"/>
              </a:ext>
            </a:extLst>
          </p:cNvPr>
          <p:cNvSpPr>
            <a:spLocks noGrp="1" noChangeArrowheads="1"/>
          </p:cNvSpPr>
          <p:nvPr>
            <p:ph type="body" idx="1"/>
          </p:nvPr>
        </p:nvSpPr>
        <p:spPr/>
        <p:txBody>
          <a:bodyPr/>
          <a:lstStyle/>
          <a:p>
            <a:r>
              <a:rPr lang="en-US" altLang="en-US" b="1"/>
              <a:t>Jika Anda orang percaya …</a:t>
            </a:r>
            <a:endParaRPr lang="fi-FI" altLang="en-US" b="1"/>
          </a:p>
          <a:p>
            <a:r>
              <a:rPr lang="fi-FI" altLang="en-US" b="1"/>
              <a:t>////	Petrus mengatakan kepada kita dalam suratnya yang pertama, pasal 3, ayat 15… apa yang seharusnya kita lakukan dan bagaimana melakukannya.  </a:t>
            </a:r>
            <a:r>
              <a:rPr lang="en-US" altLang="en-US" b="1"/>
              <a:t>Dengan lembut dia memerintahkan kita …</a:t>
            </a:r>
            <a:r>
              <a:rPr lang="en-US" alt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1F6C11-0A33-C443-989F-A5B3BF2B1F12}"/>
              </a:ext>
            </a:extLst>
          </p:cNvPr>
          <p:cNvSpPr>
            <a:spLocks noGrp="1" noChangeArrowheads="1"/>
          </p:cNvSpPr>
          <p:nvPr>
            <p:ph type="sldNum" sz="quarter" idx="5"/>
          </p:nvPr>
        </p:nvSpPr>
        <p:spPr>
          <a:ln/>
        </p:spPr>
        <p:txBody>
          <a:bodyPr/>
          <a:lstStyle/>
          <a:p>
            <a:fld id="{C4CF10C4-C662-CA43-AEF6-AC1930FA9210}" type="slidenum">
              <a:rPr lang="en-US" altLang="en-US"/>
              <a:pPr/>
              <a:t>27</a:t>
            </a:fld>
            <a:endParaRPr lang="en-US" altLang="en-US"/>
          </a:p>
        </p:txBody>
      </p:sp>
      <p:sp>
        <p:nvSpPr>
          <p:cNvPr id="196610" name="Rectangle 2">
            <a:extLst>
              <a:ext uri="{FF2B5EF4-FFF2-40B4-BE49-F238E27FC236}">
                <a16:creationId xmlns:a16="http://schemas.microsoft.com/office/drawing/2014/main" id="{41FD7B78-EAE2-B249-B8AD-2D452E80E9F6}"/>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A3B66C91-B2D6-A540-962B-7B5ACD9D67E7}"/>
              </a:ext>
            </a:extLst>
          </p:cNvPr>
          <p:cNvSpPr>
            <a:spLocks noGrp="1" noChangeArrowheads="1"/>
          </p:cNvSpPr>
          <p:nvPr>
            <p:ph type="body" idx="1"/>
          </p:nvPr>
        </p:nvSpPr>
        <p:spPr/>
        <p:txBody>
          <a:bodyPr/>
          <a:lstStyle/>
          <a:p>
            <a:r>
              <a:rPr lang="en-US" altLang="en-US" b="1"/>
              <a:t>[Slide tampak secara otomatis sampai slide nomor  #36]</a:t>
            </a:r>
            <a:endParaRPr lang="fi-FI" altLang="en-US" b="1"/>
          </a:p>
          <a:p>
            <a:r>
              <a:rPr lang="fi-FI" altLang="en-US" b="1"/>
              <a:t>“Tetapi kuduskanlah Kristus di dalam hatimu sebgai Tuhan. Dan siap sedialah pada segala waktu untuk memberi pertanggungan jawab kepada tiap-tiap orang yang meminta pertanggungan jawab dari kamu tentang perngharapan yang ada, tetapi haruslah dengan lemah-lembut dan hormat.”</a:t>
            </a:r>
            <a:endParaRPr lang="en-US" altLang="en-US"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93920D-FA50-9548-9815-F1DB3457CD12}"/>
              </a:ext>
            </a:extLst>
          </p:cNvPr>
          <p:cNvSpPr>
            <a:spLocks noGrp="1" noChangeArrowheads="1"/>
          </p:cNvSpPr>
          <p:nvPr>
            <p:ph type="sldNum" sz="quarter" idx="5"/>
          </p:nvPr>
        </p:nvSpPr>
        <p:spPr>
          <a:ln/>
        </p:spPr>
        <p:txBody>
          <a:bodyPr/>
          <a:lstStyle/>
          <a:p>
            <a:fld id="{5C6D5A4A-D884-9043-89AB-1AF190CF78DE}" type="slidenum">
              <a:rPr lang="en-US" altLang="en-US"/>
              <a:pPr/>
              <a:t>28</a:t>
            </a:fld>
            <a:endParaRPr lang="en-US" altLang="en-US"/>
          </a:p>
        </p:txBody>
      </p:sp>
      <p:sp>
        <p:nvSpPr>
          <p:cNvPr id="197634" name="Rectangle 2">
            <a:extLst>
              <a:ext uri="{FF2B5EF4-FFF2-40B4-BE49-F238E27FC236}">
                <a16:creationId xmlns:a16="http://schemas.microsoft.com/office/drawing/2014/main" id="{845CA383-73C8-C64C-B6F0-A8DFAB80DDE4}"/>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B91292BF-4EB2-9A48-85DD-21004DAD4A34}"/>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535CD-EF4E-4645-94B0-68B19A486E52}"/>
              </a:ext>
            </a:extLst>
          </p:cNvPr>
          <p:cNvSpPr>
            <a:spLocks noGrp="1" noChangeArrowheads="1"/>
          </p:cNvSpPr>
          <p:nvPr>
            <p:ph type="sldNum" sz="quarter" idx="5"/>
          </p:nvPr>
        </p:nvSpPr>
        <p:spPr>
          <a:ln/>
        </p:spPr>
        <p:txBody>
          <a:bodyPr/>
          <a:lstStyle/>
          <a:p>
            <a:fld id="{66923536-B3C3-944C-8624-9B2934EB41D0}" type="slidenum">
              <a:rPr lang="en-US" altLang="en-US"/>
              <a:pPr/>
              <a:t>29</a:t>
            </a:fld>
            <a:endParaRPr lang="en-US" altLang="en-US"/>
          </a:p>
        </p:txBody>
      </p:sp>
      <p:sp>
        <p:nvSpPr>
          <p:cNvPr id="198658" name="Rectangle 2">
            <a:extLst>
              <a:ext uri="{FF2B5EF4-FFF2-40B4-BE49-F238E27FC236}">
                <a16:creationId xmlns:a16="http://schemas.microsoft.com/office/drawing/2014/main" id="{9D437F3E-8214-7340-855C-92549C24B710}"/>
              </a:ext>
            </a:extLst>
          </p:cNvPr>
          <p:cNvSpPr>
            <a:spLocks noGrp="1" noRot="1" noChangeAspect="1" noChangeArrowheads="1" noTextEdit="1"/>
          </p:cNvSpPr>
          <p:nvPr>
            <p:ph type="sldImg"/>
          </p:nvPr>
        </p:nvSpPr>
        <p:spPr>
          <a:ln/>
        </p:spPr>
      </p:sp>
      <p:sp>
        <p:nvSpPr>
          <p:cNvPr id="198659" name="Rectangle 3">
            <a:extLst>
              <a:ext uri="{FF2B5EF4-FFF2-40B4-BE49-F238E27FC236}">
                <a16:creationId xmlns:a16="http://schemas.microsoft.com/office/drawing/2014/main" id="{D1FA7FB3-BFC1-B44A-B230-A3C2CC3484E2}"/>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6D5753-0EF3-1245-B8E3-84EE44B169E5}"/>
              </a:ext>
            </a:extLst>
          </p:cNvPr>
          <p:cNvSpPr>
            <a:spLocks noGrp="1" noChangeArrowheads="1"/>
          </p:cNvSpPr>
          <p:nvPr>
            <p:ph type="sldNum" sz="quarter" idx="5"/>
          </p:nvPr>
        </p:nvSpPr>
        <p:spPr>
          <a:ln/>
        </p:spPr>
        <p:txBody>
          <a:bodyPr/>
          <a:lstStyle/>
          <a:p>
            <a:fld id="{7E35895F-B365-A34D-987A-EAB1336233E0}" type="slidenum">
              <a:rPr lang="en-US" altLang="en-US"/>
              <a:pPr/>
              <a:t>30</a:t>
            </a:fld>
            <a:endParaRPr lang="en-US" altLang="en-US"/>
          </a:p>
        </p:txBody>
      </p:sp>
      <p:sp>
        <p:nvSpPr>
          <p:cNvPr id="199682" name="Rectangle 2">
            <a:extLst>
              <a:ext uri="{FF2B5EF4-FFF2-40B4-BE49-F238E27FC236}">
                <a16:creationId xmlns:a16="http://schemas.microsoft.com/office/drawing/2014/main" id="{23F5FFC6-338C-074B-A015-40B4E93B4215}"/>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id="{D5D847D6-D1FE-AE41-90F1-5F5FC4A0C2EB}"/>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87707-6950-5D42-B2E9-2ADDE5A75281}"/>
              </a:ext>
            </a:extLst>
          </p:cNvPr>
          <p:cNvSpPr>
            <a:spLocks noGrp="1" noChangeArrowheads="1"/>
          </p:cNvSpPr>
          <p:nvPr>
            <p:ph type="sldNum" sz="quarter" idx="5"/>
          </p:nvPr>
        </p:nvSpPr>
        <p:spPr>
          <a:ln/>
        </p:spPr>
        <p:txBody>
          <a:bodyPr/>
          <a:lstStyle/>
          <a:p>
            <a:fld id="{27DCA736-ED0E-324C-ABBF-7D2F3E4CE820}" type="slidenum">
              <a:rPr lang="en-US" altLang="en-US"/>
              <a:pPr/>
              <a:t>4</a:t>
            </a:fld>
            <a:endParaRPr lang="en-US" altLang="en-US"/>
          </a:p>
        </p:txBody>
      </p:sp>
      <p:sp>
        <p:nvSpPr>
          <p:cNvPr id="165890" name="Rectangle 2">
            <a:extLst>
              <a:ext uri="{FF2B5EF4-FFF2-40B4-BE49-F238E27FC236}">
                <a16:creationId xmlns:a16="http://schemas.microsoft.com/office/drawing/2014/main" id="{ACEE8388-2293-9646-ADF7-6982625E718E}"/>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BB59AFA8-5FE0-EF47-84C4-765C6931F8D9}"/>
              </a:ext>
            </a:extLst>
          </p:cNvPr>
          <p:cNvSpPr>
            <a:spLocks noGrp="1" noChangeArrowheads="1"/>
          </p:cNvSpPr>
          <p:nvPr>
            <p:ph type="body" idx="1"/>
          </p:nvPr>
        </p:nvSpPr>
        <p:spPr/>
        <p:txBody>
          <a:bodyPr/>
          <a:lstStyle/>
          <a:p>
            <a:r>
              <a:rPr lang="sv-SE" altLang="en-US" b="1"/>
              <a:t>Kita sudah menjelajahi ide yang fundamental …</a:t>
            </a:r>
            <a:endParaRPr lang="en-US" altLang="en-US"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CC33B8-E788-1548-B246-A447F5381F2C}"/>
              </a:ext>
            </a:extLst>
          </p:cNvPr>
          <p:cNvSpPr>
            <a:spLocks noGrp="1" noChangeArrowheads="1"/>
          </p:cNvSpPr>
          <p:nvPr>
            <p:ph type="sldNum" sz="quarter" idx="5"/>
          </p:nvPr>
        </p:nvSpPr>
        <p:spPr>
          <a:ln/>
        </p:spPr>
        <p:txBody>
          <a:bodyPr/>
          <a:lstStyle/>
          <a:p>
            <a:fld id="{209DB49D-3CE4-1C40-9A19-F120A56FF3D9}" type="slidenum">
              <a:rPr lang="en-US" altLang="en-US"/>
              <a:pPr/>
              <a:t>31</a:t>
            </a:fld>
            <a:endParaRPr lang="en-US" altLang="en-US"/>
          </a:p>
        </p:txBody>
      </p:sp>
      <p:sp>
        <p:nvSpPr>
          <p:cNvPr id="200706" name="Rectangle 2">
            <a:extLst>
              <a:ext uri="{FF2B5EF4-FFF2-40B4-BE49-F238E27FC236}">
                <a16:creationId xmlns:a16="http://schemas.microsoft.com/office/drawing/2014/main" id="{29ADC3D1-7587-6F4F-ABE9-7DC8311F8814}"/>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87BD902A-391E-3247-A929-F03638952CC5}"/>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0347B5-4915-B648-A79E-71FDCCF7BEFF}"/>
              </a:ext>
            </a:extLst>
          </p:cNvPr>
          <p:cNvSpPr>
            <a:spLocks noGrp="1" noChangeArrowheads="1"/>
          </p:cNvSpPr>
          <p:nvPr>
            <p:ph type="sldNum" sz="quarter" idx="5"/>
          </p:nvPr>
        </p:nvSpPr>
        <p:spPr>
          <a:ln/>
        </p:spPr>
        <p:txBody>
          <a:bodyPr/>
          <a:lstStyle/>
          <a:p>
            <a:fld id="{05AAAA31-C57B-B74F-9BC6-720C7E3E7708}" type="slidenum">
              <a:rPr lang="en-US" altLang="en-US"/>
              <a:pPr/>
              <a:t>32</a:t>
            </a:fld>
            <a:endParaRPr lang="en-US" altLang="en-US"/>
          </a:p>
        </p:txBody>
      </p:sp>
      <p:sp>
        <p:nvSpPr>
          <p:cNvPr id="201730" name="Rectangle 2">
            <a:extLst>
              <a:ext uri="{FF2B5EF4-FFF2-40B4-BE49-F238E27FC236}">
                <a16:creationId xmlns:a16="http://schemas.microsoft.com/office/drawing/2014/main" id="{ECEA9035-DC91-8743-8ADB-2A0E2F7C199F}"/>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C781F43B-0DFF-614A-854E-9C066CCE16BD}"/>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084AD3-B174-144D-853B-82836EA354F4}"/>
              </a:ext>
            </a:extLst>
          </p:cNvPr>
          <p:cNvSpPr>
            <a:spLocks noGrp="1" noChangeArrowheads="1"/>
          </p:cNvSpPr>
          <p:nvPr>
            <p:ph type="sldNum" sz="quarter" idx="5"/>
          </p:nvPr>
        </p:nvSpPr>
        <p:spPr>
          <a:ln/>
        </p:spPr>
        <p:txBody>
          <a:bodyPr/>
          <a:lstStyle/>
          <a:p>
            <a:fld id="{62AFC144-1E0D-094C-B13F-98E5E47803FD}" type="slidenum">
              <a:rPr lang="en-US" altLang="en-US"/>
              <a:pPr/>
              <a:t>33</a:t>
            </a:fld>
            <a:endParaRPr lang="en-US" altLang="en-US"/>
          </a:p>
        </p:txBody>
      </p:sp>
      <p:sp>
        <p:nvSpPr>
          <p:cNvPr id="202754" name="Rectangle 2">
            <a:extLst>
              <a:ext uri="{FF2B5EF4-FFF2-40B4-BE49-F238E27FC236}">
                <a16:creationId xmlns:a16="http://schemas.microsoft.com/office/drawing/2014/main" id="{7DDBEE74-E920-4146-86CA-4311D8D2DD30}"/>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6C815A26-4E97-EE40-92F9-0CE34E9925FE}"/>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D0D07-DBC2-7942-A7E2-BE7D576C3C39}"/>
              </a:ext>
            </a:extLst>
          </p:cNvPr>
          <p:cNvSpPr>
            <a:spLocks noGrp="1" noChangeArrowheads="1"/>
          </p:cNvSpPr>
          <p:nvPr>
            <p:ph type="sldNum" sz="quarter" idx="5"/>
          </p:nvPr>
        </p:nvSpPr>
        <p:spPr>
          <a:ln/>
        </p:spPr>
        <p:txBody>
          <a:bodyPr/>
          <a:lstStyle/>
          <a:p>
            <a:fld id="{856A9C53-D555-7843-8FBC-5EEAF6726103}" type="slidenum">
              <a:rPr lang="en-US" altLang="en-US"/>
              <a:pPr/>
              <a:t>34</a:t>
            </a:fld>
            <a:endParaRPr lang="en-US" altLang="en-US"/>
          </a:p>
        </p:txBody>
      </p:sp>
      <p:sp>
        <p:nvSpPr>
          <p:cNvPr id="203778" name="Rectangle 2">
            <a:extLst>
              <a:ext uri="{FF2B5EF4-FFF2-40B4-BE49-F238E27FC236}">
                <a16:creationId xmlns:a16="http://schemas.microsoft.com/office/drawing/2014/main" id="{5B3F4B58-0191-2245-A1A9-EE8BDCACCC22}"/>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091B51AC-520D-3F48-8290-9997EFE75A4E}"/>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2FB108-E9D0-8C47-ABF3-CD72DC53AF92}"/>
              </a:ext>
            </a:extLst>
          </p:cNvPr>
          <p:cNvSpPr>
            <a:spLocks noGrp="1" noChangeArrowheads="1"/>
          </p:cNvSpPr>
          <p:nvPr>
            <p:ph type="sldNum" sz="quarter" idx="5"/>
          </p:nvPr>
        </p:nvSpPr>
        <p:spPr>
          <a:ln/>
        </p:spPr>
        <p:txBody>
          <a:bodyPr/>
          <a:lstStyle/>
          <a:p>
            <a:fld id="{89E36969-2A85-C447-9E7F-90DB32EE12B5}" type="slidenum">
              <a:rPr lang="en-US" altLang="en-US"/>
              <a:pPr/>
              <a:t>35</a:t>
            </a:fld>
            <a:endParaRPr lang="en-US" altLang="en-US"/>
          </a:p>
        </p:txBody>
      </p:sp>
      <p:sp>
        <p:nvSpPr>
          <p:cNvPr id="204802" name="Rectangle 2">
            <a:extLst>
              <a:ext uri="{FF2B5EF4-FFF2-40B4-BE49-F238E27FC236}">
                <a16:creationId xmlns:a16="http://schemas.microsoft.com/office/drawing/2014/main" id="{DF45A7C2-0B8C-5B45-A509-E4A1E5E86083}"/>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582FA34A-D352-B64D-96D9-2A44F0039344}"/>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4A985A-3B66-F34F-87D3-9ED1BA6C0901}"/>
              </a:ext>
            </a:extLst>
          </p:cNvPr>
          <p:cNvSpPr>
            <a:spLocks noGrp="1" noChangeArrowheads="1"/>
          </p:cNvSpPr>
          <p:nvPr>
            <p:ph type="sldNum" sz="quarter" idx="5"/>
          </p:nvPr>
        </p:nvSpPr>
        <p:spPr>
          <a:ln/>
        </p:spPr>
        <p:txBody>
          <a:bodyPr/>
          <a:lstStyle/>
          <a:p>
            <a:fld id="{BBC6C884-8CEF-A24E-A0B8-C1A8FD68C8EA}" type="slidenum">
              <a:rPr lang="en-US" altLang="en-US"/>
              <a:pPr/>
              <a:t>36</a:t>
            </a:fld>
            <a:endParaRPr lang="en-US" altLang="en-US"/>
          </a:p>
        </p:txBody>
      </p:sp>
      <p:sp>
        <p:nvSpPr>
          <p:cNvPr id="205826" name="Rectangle 2">
            <a:extLst>
              <a:ext uri="{FF2B5EF4-FFF2-40B4-BE49-F238E27FC236}">
                <a16:creationId xmlns:a16="http://schemas.microsoft.com/office/drawing/2014/main" id="{D4567FD1-2D5B-E947-8EAE-8EFB38994609}"/>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6C103CB3-4030-CA44-B17F-C2E3511B8E30}"/>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E4CB79-9F22-A04F-A4C4-0DF740CD22B4}"/>
              </a:ext>
            </a:extLst>
          </p:cNvPr>
          <p:cNvSpPr>
            <a:spLocks noGrp="1" noChangeArrowheads="1"/>
          </p:cNvSpPr>
          <p:nvPr>
            <p:ph type="sldNum" sz="quarter" idx="5"/>
          </p:nvPr>
        </p:nvSpPr>
        <p:spPr>
          <a:ln/>
        </p:spPr>
        <p:txBody>
          <a:bodyPr/>
          <a:lstStyle/>
          <a:p>
            <a:fld id="{916B185E-342D-1E43-B9E5-C21457E4B1BA}" type="slidenum">
              <a:rPr lang="en-US" altLang="en-US"/>
              <a:pPr/>
              <a:t>37</a:t>
            </a:fld>
            <a:endParaRPr lang="en-US" altLang="en-US"/>
          </a:p>
        </p:txBody>
      </p:sp>
      <p:sp>
        <p:nvSpPr>
          <p:cNvPr id="206850" name="Rectangle 2">
            <a:extLst>
              <a:ext uri="{FF2B5EF4-FFF2-40B4-BE49-F238E27FC236}">
                <a16:creationId xmlns:a16="http://schemas.microsoft.com/office/drawing/2014/main" id="{35557AFE-E676-5641-95EF-AD5CE8126016}"/>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A816BEA6-657A-AA41-845B-37154712A2B9}"/>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773345-3AC0-C54C-97D6-72B9988542A3}"/>
              </a:ext>
            </a:extLst>
          </p:cNvPr>
          <p:cNvSpPr>
            <a:spLocks noGrp="1" noChangeArrowheads="1"/>
          </p:cNvSpPr>
          <p:nvPr>
            <p:ph type="sldNum" sz="quarter" idx="5"/>
          </p:nvPr>
        </p:nvSpPr>
        <p:spPr>
          <a:ln/>
        </p:spPr>
        <p:txBody>
          <a:bodyPr/>
          <a:lstStyle/>
          <a:p>
            <a:fld id="{C6708562-16FD-714E-9D4D-36FFC85C5003}" type="slidenum">
              <a:rPr lang="en-US" altLang="en-US"/>
              <a:pPr/>
              <a:t>38</a:t>
            </a:fld>
            <a:endParaRPr lang="en-US" altLang="en-US"/>
          </a:p>
        </p:txBody>
      </p:sp>
      <p:sp>
        <p:nvSpPr>
          <p:cNvPr id="207874" name="Rectangle 2">
            <a:extLst>
              <a:ext uri="{FF2B5EF4-FFF2-40B4-BE49-F238E27FC236}">
                <a16:creationId xmlns:a16="http://schemas.microsoft.com/office/drawing/2014/main" id="{4BE0E9F9-F585-8B4A-9766-434BE2BBCAAF}"/>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74BCB11B-861B-C84B-B1A8-ADB966BD90E3}"/>
              </a:ext>
            </a:extLst>
          </p:cNvPr>
          <p:cNvSpPr>
            <a:spLocks noGrp="1" noChangeArrowheads="1"/>
          </p:cNvSpPr>
          <p:nvPr>
            <p:ph type="body" idx="1"/>
          </p:nvPr>
        </p:nvSpPr>
        <p:spPr/>
        <p:txBody>
          <a:bodyPr/>
          <a:lstStyle/>
          <a:p>
            <a:r>
              <a:rPr lang="fi-FI" altLang="en-US" b="1"/>
              <a:t>panggilan terakhir “TETAPI  DENGAN SIKAP YANG LEMAH-LEMBUT DAN HORMAT.”</a:t>
            </a:r>
            <a:r>
              <a:rPr lang="en-US" altLang="en-US"/>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19E673-A845-6641-9CCC-552401A2F517}"/>
              </a:ext>
            </a:extLst>
          </p:cNvPr>
          <p:cNvSpPr>
            <a:spLocks noGrp="1" noChangeArrowheads="1"/>
          </p:cNvSpPr>
          <p:nvPr>
            <p:ph type="sldNum" sz="quarter" idx="5"/>
          </p:nvPr>
        </p:nvSpPr>
        <p:spPr>
          <a:ln/>
        </p:spPr>
        <p:txBody>
          <a:bodyPr/>
          <a:lstStyle/>
          <a:p>
            <a:fld id="{4AD69F78-7029-7044-89F4-A0BBFF5036C3}" type="slidenum">
              <a:rPr lang="en-US" altLang="en-US"/>
              <a:pPr/>
              <a:t>39</a:t>
            </a:fld>
            <a:endParaRPr lang="en-US" altLang="en-US"/>
          </a:p>
        </p:txBody>
      </p:sp>
      <p:sp>
        <p:nvSpPr>
          <p:cNvPr id="208898" name="Rectangle 2">
            <a:extLst>
              <a:ext uri="{FF2B5EF4-FFF2-40B4-BE49-F238E27FC236}">
                <a16:creationId xmlns:a16="http://schemas.microsoft.com/office/drawing/2014/main" id="{62178461-4B81-EB47-94A9-91B18E652804}"/>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3273B854-5D89-1149-A396-AF52C9C9E97D}"/>
              </a:ext>
            </a:extLst>
          </p:cNvPr>
          <p:cNvSpPr>
            <a:spLocks noGrp="1" noChangeArrowheads="1"/>
          </p:cNvSpPr>
          <p:nvPr>
            <p:ph type="body" idx="1"/>
          </p:nvPr>
        </p:nvSpPr>
        <p:spPr/>
        <p:txBody>
          <a:bodyPr/>
          <a:lstStyle/>
          <a:p>
            <a:r>
              <a:rPr lang="en-US" altLang="en-US" b="1"/>
              <a:t>Dunia sedang menunggu.</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3C73CB-EF08-7048-A330-D36FA4E174BC}"/>
              </a:ext>
            </a:extLst>
          </p:cNvPr>
          <p:cNvSpPr>
            <a:spLocks noGrp="1" noChangeArrowheads="1"/>
          </p:cNvSpPr>
          <p:nvPr>
            <p:ph type="sldNum" sz="quarter" idx="5"/>
          </p:nvPr>
        </p:nvSpPr>
        <p:spPr>
          <a:ln/>
        </p:spPr>
        <p:txBody>
          <a:bodyPr/>
          <a:lstStyle/>
          <a:p>
            <a:fld id="{40887CCD-6B68-7140-AA00-1F8052094737}" type="slidenum">
              <a:rPr lang="en-US" altLang="en-US"/>
              <a:pPr/>
              <a:t>40</a:t>
            </a:fld>
            <a:endParaRPr lang="en-US" altLang="en-US"/>
          </a:p>
        </p:txBody>
      </p:sp>
      <p:sp>
        <p:nvSpPr>
          <p:cNvPr id="209922" name="Rectangle 2">
            <a:extLst>
              <a:ext uri="{FF2B5EF4-FFF2-40B4-BE49-F238E27FC236}">
                <a16:creationId xmlns:a16="http://schemas.microsoft.com/office/drawing/2014/main" id="{35297D5B-4D8A-754B-BC34-05261BDFABC9}"/>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65F650BD-F950-A44C-8842-9AE3E84AA0A4}"/>
              </a:ext>
            </a:extLst>
          </p:cNvPr>
          <p:cNvSpPr>
            <a:spLocks noGrp="1" noChangeArrowheads="1"/>
          </p:cNvSpPr>
          <p:nvPr>
            <p:ph type="body" idx="1"/>
          </p:nvPr>
        </p:nvSpPr>
        <p:spPr/>
        <p:txBody>
          <a:bodyPr/>
          <a:lstStyle/>
          <a:p>
            <a:r>
              <a:rPr lang="en-US" altLang="en-US" b="1"/>
              <a:t>Ucapan terima kasih kami dari THE BIBLE…BASICALLY (TBB).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1F1B3-E507-EA48-AC92-542FABB1F308}"/>
              </a:ext>
            </a:extLst>
          </p:cNvPr>
          <p:cNvSpPr>
            <a:spLocks noGrp="1" noChangeArrowheads="1"/>
          </p:cNvSpPr>
          <p:nvPr>
            <p:ph type="sldNum" sz="quarter" idx="5"/>
          </p:nvPr>
        </p:nvSpPr>
        <p:spPr>
          <a:ln/>
        </p:spPr>
        <p:txBody>
          <a:bodyPr/>
          <a:lstStyle/>
          <a:p>
            <a:fld id="{116C1504-40F9-E141-A155-CBC341A48EB6}" type="slidenum">
              <a:rPr lang="en-US" altLang="en-US"/>
              <a:pPr/>
              <a:t>5</a:t>
            </a:fld>
            <a:endParaRPr lang="en-US" altLang="en-US"/>
          </a:p>
        </p:txBody>
      </p:sp>
      <p:sp>
        <p:nvSpPr>
          <p:cNvPr id="175106" name="Rectangle 2">
            <a:extLst>
              <a:ext uri="{FF2B5EF4-FFF2-40B4-BE49-F238E27FC236}">
                <a16:creationId xmlns:a16="http://schemas.microsoft.com/office/drawing/2014/main" id="{C840C5F9-6EAB-A442-97F9-C9858572F6DC}"/>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579DCA19-8B64-3340-9CFF-316090A79016}"/>
              </a:ext>
            </a:extLst>
          </p:cNvPr>
          <p:cNvSpPr>
            <a:spLocks noGrp="1" noChangeArrowheads="1"/>
          </p:cNvSpPr>
          <p:nvPr>
            <p:ph type="body" idx="1"/>
          </p:nvPr>
        </p:nvSpPr>
        <p:spPr/>
        <p:txBody>
          <a:bodyPr/>
          <a:lstStyle/>
          <a:p>
            <a:r>
              <a:rPr lang="en-US" altLang="en-US" b="1"/>
              <a:t>“Jika iman kita tidak dibangun atas dasar </a:t>
            </a:r>
            <a:endParaRPr lang="fi-FI" altLang="en-US" b="1"/>
          </a:p>
          <a:p>
            <a:r>
              <a:rPr lang="fi-FI" altLang="en-US" b="1"/>
              <a:t>////	…fakta, maka itu tidak lebih dari pada …</a:t>
            </a:r>
            <a:endParaRPr lang="en-US" altLang="en-US" b="1"/>
          </a:p>
          <a:p>
            <a:r>
              <a:rPr lang="en-US" altLang="en-US" b="1"/>
              <a:t>////	…dugaan….</a:t>
            </a:r>
          </a:p>
          <a:p>
            <a:r>
              <a:rPr lang="en-US" altLang="en-US" b="1"/>
              <a:t>////	…takhyul dan… </a:t>
            </a:r>
          </a:p>
          <a:p>
            <a:r>
              <a:rPr lang="en-US" altLang="en-US" b="1"/>
              <a:t>////	…perkiraan!”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AA0D03-86BA-2149-AD72-1B8905C62CF4}"/>
              </a:ext>
            </a:extLst>
          </p:cNvPr>
          <p:cNvSpPr>
            <a:spLocks noGrp="1" noChangeArrowheads="1"/>
          </p:cNvSpPr>
          <p:nvPr>
            <p:ph type="sldNum" sz="quarter" idx="5"/>
          </p:nvPr>
        </p:nvSpPr>
        <p:spPr>
          <a:ln/>
        </p:spPr>
        <p:txBody>
          <a:bodyPr/>
          <a:lstStyle/>
          <a:p>
            <a:fld id="{27BE0426-F82A-7946-9869-505D3B057284}" type="slidenum">
              <a:rPr lang="en-US" altLang="en-US"/>
              <a:pPr/>
              <a:t>41</a:t>
            </a:fld>
            <a:endParaRPr lang="en-US" altLang="en-US"/>
          </a:p>
        </p:txBody>
      </p:sp>
      <p:sp>
        <p:nvSpPr>
          <p:cNvPr id="174082" name="Rectangle 7">
            <a:extLst>
              <a:ext uri="{FF2B5EF4-FFF2-40B4-BE49-F238E27FC236}">
                <a16:creationId xmlns:a16="http://schemas.microsoft.com/office/drawing/2014/main" id="{82639860-3790-7442-9B7D-FB9BCFB8BEA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lgn="r"/>
            <a:fld id="{EC227FE0-8000-044A-84A5-4EDD7418B040}" type="slidenum">
              <a:rPr lang="en-US" altLang="en-US" sz="1200">
                <a:ea typeface="ＭＳ Ｐゴシック" panose="020B0600070205080204" pitchFamily="34" charset="-128"/>
              </a:rPr>
              <a:pPr algn="r"/>
              <a:t>41</a:t>
            </a:fld>
            <a:endParaRPr lang="en-US" altLang="en-US" sz="1200">
              <a:ea typeface="ＭＳ Ｐゴシック" panose="020B0600070205080204" pitchFamily="34" charset="-128"/>
            </a:endParaRPr>
          </a:p>
        </p:txBody>
      </p:sp>
      <p:sp>
        <p:nvSpPr>
          <p:cNvPr id="174083" name="Rectangle 2">
            <a:extLst>
              <a:ext uri="{FF2B5EF4-FFF2-40B4-BE49-F238E27FC236}">
                <a16:creationId xmlns:a16="http://schemas.microsoft.com/office/drawing/2014/main" id="{F8854E99-D918-5247-A06A-AC99D47FCC27}"/>
              </a:ext>
            </a:extLst>
          </p:cNvPr>
          <p:cNvSpPr>
            <a:spLocks noGrp="1" noRot="1" noChangeAspect="1" noChangeArrowheads="1" noTextEdit="1"/>
          </p:cNvSpPr>
          <p:nvPr>
            <p:ph type="sldImg"/>
          </p:nvPr>
        </p:nvSpPr>
        <p:spPr>
          <a:xfrm>
            <a:off x="1152525" y="692150"/>
            <a:ext cx="4552950" cy="3416300"/>
          </a:xfrm>
          <a:ln/>
        </p:spPr>
      </p:sp>
      <p:sp>
        <p:nvSpPr>
          <p:cNvPr id="174084" name="Rectangle 3">
            <a:extLst>
              <a:ext uri="{FF2B5EF4-FFF2-40B4-BE49-F238E27FC236}">
                <a16:creationId xmlns:a16="http://schemas.microsoft.com/office/drawing/2014/main" id="{0A140AEB-C189-D74A-8D7E-7F0C4F383D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t>Sekali lagi, </a:t>
            </a:r>
            <a:r>
              <a:rPr lang="en-US" altLang="en-US">
                <a:solidFill>
                  <a:srgbClr val="FFFF00"/>
                </a:solidFill>
              </a:rPr>
              <a:t>kami sangat berhutang budi pada</a:t>
            </a:r>
            <a:r>
              <a:rPr lang="en-US" altLang="en-US"/>
              <a:t> BiblePlaces.com atas ijin pemakain foto-foto yang sangat banyak. Kami menyarankan anda untuk mengunjungi website ini yang berisi 7000 foto-foto.</a:t>
            </a:r>
          </a:p>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9619AE77-C400-7F4B-97E2-A74A02F54CA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209895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A40D7B-0891-1B4D-9161-663C1025507F}"/>
              </a:ext>
            </a:extLst>
          </p:cNvPr>
          <p:cNvSpPr>
            <a:spLocks noGrp="1" noChangeArrowheads="1"/>
          </p:cNvSpPr>
          <p:nvPr>
            <p:ph type="sldNum" sz="quarter" idx="5"/>
          </p:nvPr>
        </p:nvSpPr>
        <p:spPr>
          <a:ln/>
        </p:spPr>
        <p:txBody>
          <a:bodyPr/>
          <a:lstStyle/>
          <a:p>
            <a:fld id="{FACB8139-59B0-6947-8D70-0495BF36A2F5}" type="slidenum">
              <a:rPr lang="en-US" altLang="en-US"/>
              <a:pPr/>
              <a:t>6</a:t>
            </a:fld>
            <a:endParaRPr lang="en-US" altLang="en-US"/>
          </a:p>
        </p:txBody>
      </p:sp>
      <p:sp>
        <p:nvSpPr>
          <p:cNvPr id="176130" name="Rectangle 2">
            <a:extLst>
              <a:ext uri="{FF2B5EF4-FFF2-40B4-BE49-F238E27FC236}">
                <a16:creationId xmlns:a16="http://schemas.microsoft.com/office/drawing/2014/main" id="{D1561C8D-FE79-D640-8AF4-714145567204}"/>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C97C4244-342E-AD4A-AE84-BB2866F3BE8E}"/>
              </a:ext>
            </a:extLst>
          </p:cNvPr>
          <p:cNvSpPr>
            <a:spLocks noGrp="1" noChangeArrowheads="1"/>
          </p:cNvSpPr>
          <p:nvPr>
            <p:ph type="body" idx="1"/>
          </p:nvPr>
        </p:nvSpPr>
        <p:spPr/>
        <p:txBody>
          <a:bodyPr/>
          <a:lstStyle/>
          <a:p>
            <a:r>
              <a:rPr lang="fi-FI" altLang="en-US" b="1"/>
              <a:t>Kita sudah menghabiskan banyak waktu untuk menguntai kembali butiran-butiran mutiara Henrietta …menjadi sebuah gambaran yang jelas dari DOKUMEN DASAR IMAN KITA…ALKITAB.  Kita sudah membahas sejumlah tokoh, sejumlah lokasi dengan seluk-beluknya, hal ini semua dijalin oleh ide CERITA yang didasari oleh JANJI.…Jadi kita bisa menyatukan butiran-butiran mutiara kalung yang indah dari Alkitab – menjadi sangat terorganisir dan bertujuan. Sekarang koleksi butiran mutiara sudah lengkap.</a:t>
            </a:r>
            <a:endParaRPr lang="en-US" alt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EFE360-E620-9A4D-A37D-615316508279}"/>
              </a:ext>
            </a:extLst>
          </p:cNvPr>
          <p:cNvSpPr>
            <a:spLocks noGrp="1" noChangeArrowheads="1"/>
          </p:cNvSpPr>
          <p:nvPr>
            <p:ph type="sldNum" sz="quarter" idx="5"/>
          </p:nvPr>
        </p:nvSpPr>
        <p:spPr>
          <a:ln/>
        </p:spPr>
        <p:txBody>
          <a:bodyPr/>
          <a:lstStyle/>
          <a:p>
            <a:fld id="{1C115C84-236F-E34E-98A1-79D8BF45B4C7}" type="slidenum">
              <a:rPr lang="en-US" altLang="en-US"/>
              <a:pPr/>
              <a:t>7</a:t>
            </a:fld>
            <a:endParaRPr lang="en-US" altLang="en-US"/>
          </a:p>
        </p:txBody>
      </p:sp>
      <p:sp>
        <p:nvSpPr>
          <p:cNvPr id="177154" name="Rectangle 2">
            <a:extLst>
              <a:ext uri="{FF2B5EF4-FFF2-40B4-BE49-F238E27FC236}">
                <a16:creationId xmlns:a16="http://schemas.microsoft.com/office/drawing/2014/main" id="{FAFA969F-99E2-844C-8005-7FEF9A53B121}"/>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0A54E0E5-3241-6F42-8368-D941FE47ECF5}"/>
              </a:ext>
            </a:extLst>
          </p:cNvPr>
          <p:cNvSpPr>
            <a:spLocks noGrp="1" noChangeArrowheads="1"/>
          </p:cNvSpPr>
          <p:nvPr>
            <p:ph type="body" idx="1"/>
          </p:nvPr>
        </p:nvSpPr>
        <p:spPr/>
        <p:txBody>
          <a:bodyPr/>
          <a:lstStyle/>
          <a:p>
            <a:r>
              <a:rPr lang="fi-FI" altLang="en-US" b="1"/>
              <a:t>Butiran-butiran mutiara tersebut telah terkumpul …</a:t>
            </a:r>
          </a:p>
          <a:p>
            <a:r>
              <a:rPr lang="fi-FI" altLang="en-US" b="1"/>
              <a:t>Kini tinggal tersisa dua pertanyaan penting …</a:t>
            </a:r>
            <a:r>
              <a:rPr lang="en-US" alt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3CCBD7-6ACE-CC4B-BEE1-432992CE72B0}"/>
              </a:ext>
            </a:extLst>
          </p:cNvPr>
          <p:cNvSpPr>
            <a:spLocks noGrp="1" noChangeArrowheads="1"/>
          </p:cNvSpPr>
          <p:nvPr>
            <p:ph type="sldNum" sz="quarter" idx="5"/>
          </p:nvPr>
        </p:nvSpPr>
        <p:spPr>
          <a:ln/>
        </p:spPr>
        <p:txBody>
          <a:bodyPr/>
          <a:lstStyle/>
          <a:p>
            <a:fld id="{912E7673-5226-0846-B23E-FF83256B88B8}" type="slidenum">
              <a:rPr lang="en-US" altLang="en-US"/>
              <a:pPr/>
              <a:t>8</a:t>
            </a:fld>
            <a:endParaRPr lang="en-US" altLang="en-US"/>
          </a:p>
        </p:txBody>
      </p:sp>
      <p:sp>
        <p:nvSpPr>
          <p:cNvPr id="178178" name="Rectangle 2">
            <a:extLst>
              <a:ext uri="{FF2B5EF4-FFF2-40B4-BE49-F238E27FC236}">
                <a16:creationId xmlns:a16="http://schemas.microsoft.com/office/drawing/2014/main" id="{1D2F7C4C-A09A-F343-BA87-45397DABBBA0}"/>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2DB44F35-5074-5D45-A4FC-73545F754410}"/>
              </a:ext>
            </a:extLst>
          </p:cNvPr>
          <p:cNvSpPr>
            <a:spLocks noGrp="1" noChangeArrowheads="1"/>
          </p:cNvSpPr>
          <p:nvPr>
            <p:ph type="body" idx="1"/>
          </p:nvPr>
        </p:nvSpPr>
        <p:spPr/>
        <p:txBody>
          <a:bodyPr/>
          <a:lstStyle/>
          <a:p>
            <a:r>
              <a:rPr lang="fi-FI" altLang="en-US" b="1"/>
              <a:t>Pertanyaan Pertama:</a:t>
            </a:r>
          </a:p>
          <a:p>
            <a:r>
              <a:rPr lang="fi-FI" altLang="en-US" b="1"/>
              <a:t>////	Setelah perjalanan menjelajahi Firman Allah …</a:t>
            </a:r>
          </a:p>
          <a:p>
            <a:r>
              <a:rPr lang="fi-FI" altLang="en-US" b="1"/>
              <a:t>///	Dimana letak hubungannya antara saya dan TUHAN YESUS</a:t>
            </a:r>
          </a:p>
          <a:p>
            <a:r>
              <a:rPr lang="fi-FI" altLang="en-US" b="1"/>
              <a:t> KRISTUS?</a:t>
            </a:r>
            <a:endParaRPr lang="en-US" alt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5A8563-2C7B-DF49-AB11-DA3D01D5E8A9}"/>
              </a:ext>
            </a:extLst>
          </p:cNvPr>
          <p:cNvSpPr>
            <a:spLocks noGrp="1" noChangeArrowheads="1"/>
          </p:cNvSpPr>
          <p:nvPr>
            <p:ph type="sldNum" sz="quarter" idx="5"/>
          </p:nvPr>
        </p:nvSpPr>
        <p:spPr>
          <a:ln/>
        </p:spPr>
        <p:txBody>
          <a:bodyPr/>
          <a:lstStyle/>
          <a:p>
            <a:fld id="{5CC7312F-6667-8741-9E6E-4AE6381413CC}" type="slidenum">
              <a:rPr lang="en-US" altLang="en-US"/>
              <a:pPr/>
              <a:t>9</a:t>
            </a:fld>
            <a:endParaRPr lang="en-US" altLang="en-US"/>
          </a:p>
        </p:txBody>
      </p:sp>
      <p:sp>
        <p:nvSpPr>
          <p:cNvPr id="179202" name="Rectangle 2">
            <a:extLst>
              <a:ext uri="{FF2B5EF4-FFF2-40B4-BE49-F238E27FC236}">
                <a16:creationId xmlns:a16="http://schemas.microsoft.com/office/drawing/2014/main" id="{1F1471C2-7936-E544-9942-4C6347C64141}"/>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1489F034-2E19-2842-8529-A5012D2A2340}"/>
              </a:ext>
            </a:extLst>
          </p:cNvPr>
          <p:cNvSpPr>
            <a:spLocks noGrp="1" noChangeArrowheads="1"/>
          </p:cNvSpPr>
          <p:nvPr>
            <p:ph type="body" idx="1"/>
          </p:nvPr>
        </p:nvSpPr>
        <p:spPr/>
        <p:txBody>
          <a:bodyPr/>
          <a:lstStyle/>
          <a:p>
            <a:r>
              <a:rPr lang="fi-FI" altLang="en-US" b="1"/>
              <a:t>Anda mungkin telah selamat berada dalam lengan Tuhan… telah memiliki jaminan keselamatan!</a:t>
            </a:r>
          </a:p>
          <a:p>
            <a:r>
              <a:rPr lang="fi-FI" altLang="en-US" b="1"/>
              <a:t>////	Tetapi jika Anda merasa tidak pasti …</a:t>
            </a:r>
            <a:endParaRPr lang="en-US" alt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769D02-2FD4-574B-8765-870B41BF76AC}"/>
              </a:ext>
            </a:extLst>
          </p:cNvPr>
          <p:cNvSpPr>
            <a:spLocks noGrp="1" noChangeArrowheads="1"/>
          </p:cNvSpPr>
          <p:nvPr>
            <p:ph type="sldNum" sz="quarter" idx="5"/>
          </p:nvPr>
        </p:nvSpPr>
        <p:spPr>
          <a:ln/>
        </p:spPr>
        <p:txBody>
          <a:bodyPr/>
          <a:lstStyle/>
          <a:p>
            <a:fld id="{86C3C06A-2260-B843-AE11-CC3DD9C42ABB}" type="slidenum">
              <a:rPr lang="en-US" altLang="en-US"/>
              <a:pPr/>
              <a:t>10</a:t>
            </a:fld>
            <a:endParaRPr lang="en-US" altLang="en-US"/>
          </a:p>
        </p:txBody>
      </p:sp>
      <p:sp>
        <p:nvSpPr>
          <p:cNvPr id="180226" name="Rectangle 2">
            <a:extLst>
              <a:ext uri="{FF2B5EF4-FFF2-40B4-BE49-F238E27FC236}">
                <a16:creationId xmlns:a16="http://schemas.microsoft.com/office/drawing/2014/main" id="{2E4A690D-BF16-A94A-90BE-4A234F829DF7}"/>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D72BFE7A-B70F-224A-8DD7-BC6778AEF49F}"/>
              </a:ext>
            </a:extLst>
          </p:cNvPr>
          <p:cNvSpPr>
            <a:spLocks noGrp="1" noChangeArrowheads="1"/>
          </p:cNvSpPr>
          <p:nvPr>
            <p:ph type="body" idx="1"/>
          </p:nvPr>
        </p:nvSpPr>
        <p:spPr/>
        <p:txBody>
          <a:bodyPr/>
          <a:lstStyle/>
          <a:p>
            <a:r>
              <a:rPr lang="fi-FI" altLang="en-US" b="1"/>
              <a:t>Sebuah doa penyerahan yang sangat sederhana dapat menjadi pintu gerbang untuk memasuki kehidupan yang kekal.  Maukah Anda berdoa bersama-sama dengan saya?</a:t>
            </a:r>
            <a:endParaRPr lang="en-US" alt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7529-18AB-2E4B-8C73-E3270B5D53D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36C5B7-2727-3D42-ADA7-A980D28D9A8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59792621"/>
      </p:ext>
    </p:extLst>
  </p:cSld>
  <p:clrMapOvr>
    <a:masterClrMapping/>
  </p:clrMapOvr>
  <p:transition>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BC15-704E-EC4E-965C-21FAA1CC6F5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2F71D-87FD-AF47-8C15-BF0A0512C90D}"/>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251477"/>
      </p:ext>
    </p:extLst>
  </p:cSld>
  <p:clrMapOvr>
    <a:masterClrMapping/>
  </p:clrMapOvr>
  <p:transition>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43E176-A61F-1A40-894E-640012D401C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B555D-5D3A-F547-95C7-B92E75DD4507}"/>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969750"/>
      </p:ext>
    </p:extLst>
  </p:cSld>
  <p:clrMapOvr>
    <a:masterClrMapping/>
  </p:clrMapOvr>
  <p:transition>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17D4886A-52D1-5A44-9639-9ED740102026}"/>
              </a:ext>
            </a:extLst>
          </p:cNvPr>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72035" name="Freeform 3">
            <a:extLst>
              <a:ext uri="{FF2B5EF4-FFF2-40B4-BE49-F238E27FC236}">
                <a16:creationId xmlns:a16="http://schemas.microsoft.com/office/drawing/2014/main" id="{30E37A67-A8D4-6D44-9AFF-98C852D35467}"/>
              </a:ext>
            </a:extLst>
          </p:cNvPr>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2036" name="Freeform 4">
            <a:extLst>
              <a:ext uri="{FF2B5EF4-FFF2-40B4-BE49-F238E27FC236}">
                <a16:creationId xmlns:a16="http://schemas.microsoft.com/office/drawing/2014/main" id="{8038C129-596C-6446-8082-6C2D29990B68}"/>
              </a:ext>
            </a:extLst>
          </p:cNvPr>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37" name="Freeform 5">
            <a:extLst>
              <a:ext uri="{FF2B5EF4-FFF2-40B4-BE49-F238E27FC236}">
                <a16:creationId xmlns:a16="http://schemas.microsoft.com/office/drawing/2014/main" id="{E2FA122B-6ED3-B44E-8CDC-D7E6C11A0C5E}"/>
              </a:ext>
            </a:extLst>
          </p:cNvPr>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38" name="Freeform 6">
            <a:extLst>
              <a:ext uri="{FF2B5EF4-FFF2-40B4-BE49-F238E27FC236}">
                <a16:creationId xmlns:a16="http://schemas.microsoft.com/office/drawing/2014/main" id="{C4115F51-6FB5-884A-8B07-CFCEFD4644E9}"/>
              </a:ext>
            </a:extLst>
          </p:cNvPr>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39" name="Freeform 7">
            <a:extLst>
              <a:ext uri="{FF2B5EF4-FFF2-40B4-BE49-F238E27FC236}">
                <a16:creationId xmlns:a16="http://schemas.microsoft.com/office/drawing/2014/main" id="{01F56B4C-B9A5-4541-8B09-31CDD4E30ADB}"/>
              </a:ext>
            </a:extLst>
          </p:cNvPr>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40" name="Freeform 8">
            <a:extLst>
              <a:ext uri="{FF2B5EF4-FFF2-40B4-BE49-F238E27FC236}">
                <a16:creationId xmlns:a16="http://schemas.microsoft.com/office/drawing/2014/main" id="{1A503EDF-4FF9-2F44-A73A-F6B22E9859A7}"/>
              </a:ext>
            </a:extLst>
          </p:cNvPr>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41" name="Freeform 9">
            <a:extLst>
              <a:ext uri="{FF2B5EF4-FFF2-40B4-BE49-F238E27FC236}">
                <a16:creationId xmlns:a16="http://schemas.microsoft.com/office/drawing/2014/main" id="{436986A9-2180-EE49-A1B6-FC85ADA768A3}"/>
              </a:ext>
            </a:extLst>
          </p:cNvPr>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42" name="Rectangle 10">
            <a:extLst>
              <a:ext uri="{FF2B5EF4-FFF2-40B4-BE49-F238E27FC236}">
                <a16:creationId xmlns:a16="http://schemas.microsoft.com/office/drawing/2014/main" id="{CBC66AE3-17E1-B648-92C0-BE42B31DDB00}"/>
              </a:ext>
            </a:extLst>
          </p:cNvPr>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noProof="0"/>
              <a:t>Click to edit Master title style</a:t>
            </a:r>
          </a:p>
        </p:txBody>
      </p:sp>
      <p:sp>
        <p:nvSpPr>
          <p:cNvPr id="172043" name="Rectangle 11">
            <a:extLst>
              <a:ext uri="{FF2B5EF4-FFF2-40B4-BE49-F238E27FC236}">
                <a16:creationId xmlns:a16="http://schemas.microsoft.com/office/drawing/2014/main" id="{D565A05E-78A4-1240-935D-038E1EAD55CF}"/>
              </a:ext>
            </a:extLst>
          </p:cNvPr>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en-US" altLang="en-US" noProof="0"/>
              <a:t>Click to edit Master subtitle style</a:t>
            </a:r>
          </a:p>
        </p:txBody>
      </p:sp>
      <p:sp>
        <p:nvSpPr>
          <p:cNvPr id="172044" name="Rectangle 12">
            <a:extLst>
              <a:ext uri="{FF2B5EF4-FFF2-40B4-BE49-F238E27FC236}">
                <a16:creationId xmlns:a16="http://schemas.microsoft.com/office/drawing/2014/main" id="{BD797A30-58E7-8943-AC4E-9169843EC38F}"/>
              </a:ext>
            </a:extLst>
          </p:cNvPr>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72045" name="Rectangle 13">
            <a:extLst>
              <a:ext uri="{FF2B5EF4-FFF2-40B4-BE49-F238E27FC236}">
                <a16:creationId xmlns:a16="http://schemas.microsoft.com/office/drawing/2014/main" id="{8E2CBCC4-9C69-8443-AF48-AD57A8B4FF46}"/>
              </a:ext>
            </a:extLst>
          </p:cNvPr>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72046" name="Rectangle 14">
            <a:extLst>
              <a:ext uri="{FF2B5EF4-FFF2-40B4-BE49-F238E27FC236}">
                <a16:creationId xmlns:a16="http://schemas.microsoft.com/office/drawing/2014/main" id="{0B1EE624-0CD2-CB48-A8E4-78557C78BC5B}"/>
              </a:ext>
            </a:extLst>
          </p:cNvPr>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786D3AB-1593-8E41-ABC9-A28A4843748D}" type="slidenum">
              <a:rPr lang="en-US" altLang="en-US"/>
              <a:pPr/>
              <a:t>‹#›</a:t>
            </a:fld>
            <a:endParaRPr lang="en-US" altLang="en-US"/>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0-#ppt_w/2"/>
                                          </p:val>
                                        </p:tav>
                                        <p:tav tm="100000">
                                          <p:val>
                                            <p:strVal val="#ppt_x"/>
                                          </p:val>
                                        </p:tav>
                                      </p:tavLst>
                                    </p:anim>
                                    <p:anim calcmode="lin" valueType="num">
                                      <p:cBhvr additive="base">
                                        <p:cTn id="8" dur="500" fill="hold"/>
                                        <p:tgtEl>
                                          <p:spTgt spid="17203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720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2C46-44FC-9148-A56D-7211E27718B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442F8C9-7AEF-7049-AEB9-99D6FF6E932F}"/>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201921"/>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FD32-A384-AA43-8D21-C69E3FA35204}"/>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C6AF3-CF52-6D46-9AB7-A312B399A680}"/>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366702414"/>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2F97-8DE1-4348-B50D-EF1B3B54D6B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4B8E73-4803-D243-967D-F48E71F66611}"/>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B0F8B6-D95C-9A45-AFF4-903E50FB019D}"/>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92228"/>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4677-6707-8A4A-AE71-FE3EA807E8AC}"/>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D005BBD-F2CF-9B4D-A751-7FF226E6ABC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2D4FAE-545D-CC43-A7AA-A8365DCA725A}"/>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C723D-466D-2B4D-86DC-E9F5F1D93D1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7B1AEF-6A25-7A40-92E6-EEBB9C2036EF}"/>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666687"/>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A893-C73D-F240-9A6C-22AA1FD2FD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5112373"/>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2083"/>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EB17-39A7-4F4F-AB4E-9E86AEFE84C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3F73E-D170-6B44-8ED7-32AA22D6B34F}"/>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491F7-2F44-F04C-94C5-C9D676F455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16152029"/>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379C-1855-BF4D-ADBD-986FCC8C0A7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56B6-A642-0F4D-9690-59188541CA8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918532"/>
      </p:ext>
    </p:extLst>
  </p:cSld>
  <p:clrMapOvr>
    <a:masterClrMapping/>
  </p:clrMapOvr>
  <p:transition>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D697-4D85-CF47-ACE5-2B37478C230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F611D-5097-4548-918A-B3591B471EF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E544F-F868-0D48-A68C-B0E80F86782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89997882"/>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0580-802E-E046-BFC4-E1DD25E1B29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0758D-C90A-644E-B208-8FB1BD090D71}"/>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189388"/>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3D542-8A67-7147-A778-237C23242485}"/>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F151A-1722-7846-B0D1-BE96F9A6C44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867789"/>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78403562"/>
      </p:ext>
    </p:extLst>
  </p:cSld>
  <p:clrMapOvr>
    <a:masterClrMapping/>
  </p:clrMapOvr>
  <p:transition>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030641"/>
      </p:ext>
    </p:extLst>
  </p:cSld>
  <p:clrMapOvr>
    <a:masterClrMapping/>
  </p:clrMapOvr>
  <p:transition>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1362056"/>
      </p:ext>
    </p:extLst>
  </p:cSld>
  <p:clrMapOvr>
    <a:masterClrMapping/>
  </p:clrMapOvr>
  <p:transition>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524303"/>
      </p:ext>
    </p:extLst>
  </p:cSld>
  <p:clrMapOvr>
    <a:masterClrMapping/>
  </p:clrMapOvr>
  <p:transition>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616330"/>
      </p:ext>
    </p:extLst>
  </p:cSld>
  <p:clrMapOvr>
    <a:masterClrMapping/>
  </p:clrMapOvr>
  <p:transition>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73954694"/>
      </p:ext>
    </p:extLst>
  </p:cSld>
  <p:clrMapOvr>
    <a:masterClrMapping/>
  </p:clrMapOvr>
  <p:transition>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135917"/>
      </p:ext>
    </p:extLst>
  </p:cSld>
  <p:clrMapOvr>
    <a:masterClrMapping/>
  </p:clrMapOvr>
  <p:transition>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83F6-F2FC-CC48-91DC-CAD037A4609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D376F-139F-F340-95C2-2D82CEE1D525}"/>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723344953"/>
      </p:ext>
    </p:extLst>
  </p:cSld>
  <p:clrMapOvr>
    <a:masterClrMapping/>
  </p:clrMapOvr>
  <p:transition>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6494949"/>
      </p:ext>
    </p:extLst>
  </p:cSld>
  <p:clrMapOvr>
    <a:masterClrMapping/>
  </p:clrMapOvr>
  <p:transition>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9069975"/>
      </p:ext>
    </p:extLst>
  </p:cSld>
  <p:clrMapOvr>
    <a:masterClrMapping/>
  </p:clrMapOvr>
  <p:transition>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729326"/>
      </p:ext>
    </p:extLst>
  </p:cSld>
  <p:clrMapOvr>
    <a:masterClrMapping/>
  </p:clrMapOvr>
  <p:transition>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428421"/>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25075557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73165830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36858523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247952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34540111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41442092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40EF-47DF-0248-A1BC-3C025F25D62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1832BFC-7353-7D45-A0AA-F5F5D97C23F0}"/>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461A0-C18F-E749-9EEF-774507446E46}"/>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600569"/>
      </p:ext>
    </p:extLst>
  </p:cSld>
  <p:clrMapOvr>
    <a:masterClrMapping/>
  </p:clrMapOvr>
  <p:transition>
    <p:wheel spokes="0"/>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33309130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349422146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25033258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336532789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2287823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F9C8-E0BE-FD4D-941D-F28CFEF9505E}"/>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43CA4DC-114C-7C4D-B1F0-CC65DDCFC123}"/>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3DE167-7F7F-5145-AE54-0A451360C336}"/>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230CF-A250-FB4B-AC24-151BBC5E2C0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A3A820-184A-E34D-8945-DEC9CA4EFD84}"/>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781232"/>
      </p:ext>
    </p:extLst>
  </p:cSld>
  <p:clrMapOvr>
    <a:masterClrMapping/>
  </p:clrMapOvr>
  <p:transition>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C1E1-78B5-8143-877C-1F30BE7B33A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0480544"/>
      </p:ext>
    </p:extLst>
  </p:cSld>
  <p:clrMapOvr>
    <a:masterClrMapping/>
  </p:clrMapOvr>
  <p:transition>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23976"/>
      </p:ext>
    </p:extLst>
  </p:cSld>
  <p:clrMapOvr>
    <a:masterClrMapping/>
  </p:clrMapOvr>
  <p:transition>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F58E-391D-6742-A23A-698BA0D8BFF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6698F7-2EC7-1043-BEC2-85F8A5F25AD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1EFC86-C16E-2C42-AFC3-E707F51C4EA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75071650"/>
      </p:ext>
    </p:extLst>
  </p:cSld>
  <p:clrMapOvr>
    <a:masterClrMapping/>
  </p:clrMapOvr>
  <p:transitio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E7F2-A350-9D45-AF16-353DCE61886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A4D91-EA21-B644-9C1C-1301208AD18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9FA238-4340-1D44-BBD1-551E30DAFA1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11409223"/>
      </p:ext>
    </p:extLst>
  </p:cSld>
  <p:clrMapOvr>
    <a:masterClrMapping/>
  </p:clrMapOvr>
  <p:transition>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1AB474C1-8E09-F845-AD5C-7317D4AD7A43}"/>
              </a:ext>
            </a:extLst>
          </p:cNvPr>
          <p:cNvSpPr>
            <a:spLocks noChangeArrowheads="1"/>
          </p:cNvSpPr>
          <p:nvPr userDrawn="1"/>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pPr algn="ctr"/>
            <a:endParaRPr lang="en-US" altLang="en-US">
              <a:solidFill>
                <a:schemeClr val="accent2"/>
              </a:solidFill>
            </a:endParaRPr>
          </a:p>
        </p:txBody>
      </p:sp>
      <p:sp>
        <p:nvSpPr>
          <p:cNvPr id="1038" name="Rectangle 14">
            <a:extLst>
              <a:ext uri="{FF2B5EF4-FFF2-40B4-BE49-F238E27FC236}">
                <a16:creationId xmlns:a16="http://schemas.microsoft.com/office/drawing/2014/main" id="{4822D52B-A4E6-EE46-A871-A4BFF5ACE482}"/>
              </a:ext>
            </a:extLst>
          </p:cNvPr>
          <p:cNvSpPr>
            <a:spLocks noChangeArrowheads="1"/>
          </p:cNvSpPr>
          <p:nvPr userDrawn="1"/>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Text Box 10">
            <a:extLst>
              <a:ext uri="{FF2B5EF4-FFF2-40B4-BE49-F238E27FC236}">
                <a16:creationId xmlns:a16="http://schemas.microsoft.com/office/drawing/2014/main" id="{2551C88A-7F5D-5F4B-ABB8-FDFEFD92EBB5}"/>
              </a:ext>
            </a:extLst>
          </p:cNvPr>
          <p:cNvSpPr txBox="1">
            <a:spLocks noChangeArrowheads="1"/>
          </p:cNvSpPr>
          <p:nvPr userDrawn="1"/>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035" name="Rectangle 11">
            <a:extLst>
              <a:ext uri="{FF2B5EF4-FFF2-40B4-BE49-F238E27FC236}">
                <a16:creationId xmlns:a16="http://schemas.microsoft.com/office/drawing/2014/main" id="{F4972C74-1090-604E-AE17-8E806738393E}"/>
              </a:ext>
            </a:extLst>
          </p:cNvPr>
          <p:cNvSpPr>
            <a:spLocks noChangeArrowheads="1"/>
          </p:cNvSpPr>
          <p:nvPr userDrawn="1"/>
        </p:nvSpPr>
        <p:spPr bwMode="auto">
          <a:xfrm>
            <a:off x="7558088"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wheel spokes="0"/>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2" charset="0"/>
        </a:defRPr>
      </a:lvl2pPr>
      <a:lvl3pPr algn="ctr" rtl="0" fontAlgn="base">
        <a:spcBef>
          <a:spcPct val="0"/>
        </a:spcBef>
        <a:spcAft>
          <a:spcPct val="0"/>
        </a:spcAft>
        <a:defRPr sz="4400">
          <a:solidFill>
            <a:schemeClr val="tx2"/>
          </a:solidFill>
          <a:latin typeface="Times" pitchFamily="2" charset="0"/>
        </a:defRPr>
      </a:lvl3pPr>
      <a:lvl4pPr algn="ctr" rtl="0" fontAlgn="base">
        <a:spcBef>
          <a:spcPct val="0"/>
        </a:spcBef>
        <a:spcAft>
          <a:spcPct val="0"/>
        </a:spcAft>
        <a:defRPr sz="4400">
          <a:solidFill>
            <a:schemeClr val="tx2"/>
          </a:solidFill>
          <a:latin typeface="Times" pitchFamily="2" charset="0"/>
        </a:defRPr>
      </a:lvl4pPr>
      <a:lvl5pPr algn="ctr" rtl="0" fontAlgn="base">
        <a:spcBef>
          <a:spcPct val="0"/>
        </a:spcBef>
        <a:spcAft>
          <a:spcPct val="0"/>
        </a:spcAft>
        <a:defRPr sz="4400">
          <a:solidFill>
            <a:schemeClr val="tx2"/>
          </a:solidFill>
          <a:latin typeface="Times" pitchFamily="2" charset="0"/>
        </a:defRPr>
      </a:lvl5pPr>
      <a:lvl6pPr marL="457200" algn="ctr" rtl="0" fontAlgn="base">
        <a:spcBef>
          <a:spcPct val="0"/>
        </a:spcBef>
        <a:spcAft>
          <a:spcPct val="0"/>
        </a:spcAft>
        <a:defRPr sz="4400">
          <a:solidFill>
            <a:schemeClr val="tx2"/>
          </a:solidFill>
          <a:latin typeface="Times" pitchFamily="2" charset="0"/>
        </a:defRPr>
      </a:lvl6pPr>
      <a:lvl7pPr marL="914400" algn="ctr" rtl="0" fontAlgn="base">
        <a:spcBef>
          <a:spcPct val="0"/>
        </a:spcBef>
        <a:spcAft>
          <a:spcPct val="0"/>
        </a:spcAft>
        <a:defRPr sz="4400">
          <a:solidFill>
            <a:schemeClr val="tx2"/>
          </a:solidFill>
          <a:latin typeface="Times" pitchFamily="2" charset="0"/>
        </a:defRPr>
      </a:lvl7pPr>
      <a:lvl8pPr marL="1371600" algn="ctr" rtl="0" fontAlgn="base">
        <a:spcBef>
          <a:spcPct val="0"/>
        </a:spcBef>
        <a:spcAft>
          <a:spcPct val="0"/>
        </a:spcAft>
        <a:defRPr sz="4400">
          <a:solidFill>
            <a:schemeClr val="tx2"/>
          </a:solidFill>
          <a:latin typeface="Times" pitchFamily="2" charset="0"/>
        </a:defRPr>
      </a:lvl8pPr>
      <a:lvl9pPr marL="1828800" algn="ctr" rtl="0" fontAlgn="base">
        <a:spcBef>
          <a:spcPct val="0"/>
        </a:spcBef>
        <a:spcAft>
          <a:spcPct val="0"/>
        </a:spcAft>
        <a:defRPr sz="4400">
          <a:solidFill>
            <a:schemeClr val="tx2"/>
          </a:solidFill>
          <a:latin typeface="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71010" name="Text Box 2">
            <a:extLst>
              <a:ext uri="{FF2B5EF4-FFF2-40B4-BE49-F238E27FC236}">
                <a16:creationId xmlns:a16="http://schemas.microsoft.com/office/drawing/2014/main" id="{9144D3E2-E8B5-B541-AFBD-E3EA7D9CF0E4}"/>
              </a:ext>
            </a:extLst>
          </p:cNvPr>
          <p:cNvSpPr txBox="1">
            <a:spLocks noChangeArrowheads="1"/>
          </p:cNvSpPr>
          <p:nvPr userDrawn="1"/>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rgbClr val="FFFFFF"/>
                </a:solidFill>
                <a:latin typeface="Arial" panose="020B0604020202020204" pitchFamily="34" charset="0"/>
              </a:rPr>
              <a:t>©2006 TBBMI</a:t>
            </a:r>
          </a:p>
        </p:txBody>
      </p:sp>
      <p:sp>
        <p:nvSpPr>
          <p:cNvPr id="171011" name="Rectangle 3">
            <a:extLst>
              <a:ext uri="{FF2B5EF4-FFF2-40B4-BE49-F238E27FC236}">
                <a16:creationId xmlns:a16="http://schemas.microsoft.com/office/drawing/2014/main" id="{DB6458A5-4D01-024B-8D54-699E1A407B32}"/>
              </a:ext>
            </a:extLst>
          </p:cNvPr>
          <p:cNvSpPr>
            <a:spLocks noChangeArrowheads="1"/>
          </p:cNvSpPr>
          <p:nvPr userDrawn="1"/>
        </p:nvSpPr>
        <p:spPr bwMode="auto">
          <a:xfrm>
            <a:off x="748823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effectLst>
                  <a:outerShdw blurRad="38100" dist="38100" dir="2700000" algn="tl">
                    <a:srgbClr val="000000"/>
                  </a:outerShdw>
                </a:effectLst>
                <a:latin typeface="Comic Sans MS" panose="030F0902030302020204" pitchFamily="66" charset="0"/>
              </a:rPr>
              <a:t>9.65.05a.</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0"/>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extLst>
      <p:ext uri="{BB962C8B-B14F-4D97-AF65-F5344CB8AC3E}">
        <p14:creationId xmlns:p14="http://schemas.microsoft.com/office/powerpoint/2010/main" val="235107826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22983491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3.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FECEBC07-D3CA-7743-B092-F48E5B3E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22883" name="Picture 3">
            <a:extLst>
              <a:ext uri="{FF2B5EF4-FFF2-40B4-BE49-F238E27FC236}">
                <a16:creationId xmlns:a16="http://schemas.microsoft.com/office/drawing/2014/main" id="{74E1B6F9-23A1-604B-B9E7-392BCEFFE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22884" name="Rectangle 4">
            <a:extLst>
              <a:ext uri="{FF2B5EF4-FFF2-40B4-BE49-F238E27FC236}">
                <a16:creationId xmlns:a16="http://schemas.microsoft.com/office/drawing/2014/main" id="{25337AD8-D077-1B49-BE2E-E4C909A5B11E}"/>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04</a:t>
            </a:r>
          </a:p>
        </p:txBody>
      </p:sp>
      <p:grpSp>
        <p:nvGrpSpPr>
          <p:cNvPr id="123024" name="Group 144">
            <a:extLst>
              <a:ext uri="{FF2B5EF4-FFF2-40B4-BE49-F238E27FC236}">
                <a16:creationId xmlns:a16="http://schemas.microsoft.com/office/drawing/2014/main" id="{9D865241-DA87-C04F-8532-A25108ECDAED}"/>
              </a:ext>
            </a:extLst>
          </p:cNvPr>
          <p:cNvGrpSpPr>
            <a:grpSpLocks/>
          </p:cNvGrpSpPr>
          <p:nvPr/>
        </p:nvGrpSpPr>
        <p:grpSpPr bwMode="auto">
          <a:xfrm>
            <a:off x="1809750" y="3160713"/>
            <a:ext cx="379413" cy="379412"/>
            <a:chOff x="3461" y="3471"/>
            <a:chExt cx="239" cy="239"/>
          </a:xfrm>
        </p:grpSpPr>
        <p:pic>
          <p:nvPicPr>
            <p:cNvPr id="123025" name="Picture 145">
              <a:extLst>
                <a:ext uri="{FF2B5EF4-FFF2-40B4-BE49-F238E27FC236}">
                  <a16:creationId xmlns:a16="http://schemas.microsoft.com/office/drawing/2014/main" id="{87BB258A-4301-7D45-9C52-3EDA6D0C51F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26" name="Picture 146">
              <a:extLst>
                <a:ext uri="{FF2B5EF4-FFF2-40B4-BE49-F238E27FC236}">
                  <a16:creationId xmlns:a16="http://schemas.microsoft.com/office/drawing/2014/main" id="{E121A137-90C4-814B-B987-476309653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27" name="Group 147">
            <a:extLst>
              <a:ext uri="{FF2B5EF4-FFF2-40B4-BE49-F238E27FC236}">
                <a16:creationId xmlns:a16="http://schemas.microsoft.com/office/drawing/2014/main" id="{54C4C426-7B47-854A-9AD5-9165B1687C39}"/>
              </a:ext>
            </a:extLst>
          </p:cNvPr>
          <p:cNvGrpSpPr>
            <a:grpSpLocks/>
          </p:cNvGrpSpPr>
          <p:nvPr/>
        </p:nvGrpSpPr>
        <p:grpSpPr bwMode="auto">
          <a:xfrm>
            <a:off x="1897063" y="2897188"/>
            <a:ext cx="379412" cy="379412"/>
            <a:chOff x="3461" y="3471"/>
            <a:chExt cx="239" cy="239"/>
          </a:xfrm>
        </p:grpSpPr>
        <p:pic>
          <p:nvPicPr>
            <p:cNvPr id="123028" name="Picture 148">
              <a:extLst>
                <a:ext uri="{FF2B5EF4-FFF2-40B4-BE49-F238E27FC236}">
                  <a16:creationId xmlns:a16="http://schemas.microsoft.com/office/drawing/2014/main" id="{CFDC6ABB-1CA0-B44A-8F84-88AF297411E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29" name="Picture 149">
              <a:extLst>
                <a:ext uri="{FF2B5EF4-FFF2-40B4-BE49-F238E27FC236}">
                  <a16:creationId xmlns:a16="http://schemas.microsoft.com/office/drawing/2014/main" id="{01FF3136-C618-944F-AF1E-3C0EE3E46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0" name="Group 150">
            <a:extLst>
              <a:ext uri="{FF2B5EF4-FFF2-40B4-BE49-F238E27FC236}">
                <a16:creationId xmlns:a16="http://schemas.microsoft.com/office/drawing/2014/main" id="{066CB786-0887-D74C-9580-5C4BEE07C5DF}"/>
              </a:ext>
            </a:extLst>
          </p:cNvPr>
          <p:cNvGrpSpPr>
            <a:grpSpLocks/>
          </p:cNvGrpSpPr>
          <p:nvPr/>
        </p:nvGrpSpPr>
        <p:grpSpPr bwMode="auto">
          <a:xfrm>
            <a:off x="2027238" y="2655888"/>
            <a:ext cx="379412" cy="379412"/>
            <a:chOff x="3461" y="3471"/>
            <a:chExt cx="239" cy="239"/>
          </a:xfrm>
        </p:grpSpPr>
        <p:pic>
          <p:nvPicPr>
            <p:cNvPr id="123031" name="Picture 151">
              <a:extLst>
                <a:ext uri="{FF2B5EF4-FFF2-40B4-BE49-F238E27FC236}">
                  <a16:creationId xmlns:a16="http://schemas.microsoft.com/office/drawing/2014/main" id="{27612691-615C-174C-A00A-99079FCA93F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2" name="Picture 152">
              <a:extLst>
                <a:ext uri="{FF2B5EF4-FFF2-40B4-BE49-F238E27FC236}">
                  <a16:creationId xmlns:a16="http://schemas.microsoft.com/office/drawing/2014/main" id="{D7BB331A-0188-7C4C-B1AF-BE7D68A24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3" name="Group 153">
            <a:extLst>
              <a:ext uri="{FF2B5EF4-FFF2-40B4-BE49-F238E27FC236}">
                <a16:creationId xmlns:a16="http://schemas.microsoft.com/office/drawing/2014/main" id="{EDC9D918-CC92-F547-9552-8734FEB6BF5B}"/>
              </a:ext>
            </a:extLst>
          </p:cNvPr>
          <p:cNvGrpSpPr>
            <a:grpSpLocks/>
          </p:cNvGrpSpPr>
          <p:nvPr/>
        </p:nvGrpSpPr>
        <p:grpSpPr bwMode="auto">
          <a:xfrm>
            <a:off x="2197100" y="2441575"/>
            <a:ext cx="379413" cy="379413"/>
            <a:chOff x="3461" y="3471"/>
            <a:chExt cx="239" cy="239"/>
          </a:xfrm>
        </p:grpSpPr>
        <p:pic>
          <p:nvPicPr>
            <p:cNvPr id="123034" name="Picture 154">
              <a:extLst>
                <a:ext uri="{FF2B5EF4-FFF2-40B4-BE49-F238E27FC236}">
                  <a16:creationId xmlns:a16="http://schemas.microsoft.com/office/drawing/2014/main" id="{A1E1B2ED-DF7F-E84E-9327-09CB37C71E2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5" name="Picture 155">
              <a:extLst>
                <a:ext uri="{FF2B5EF4-FFF2-40B4-BE49-F238E27FC236}">
                  <a16:creationId xmlns:a16="http://schemas.microsoft.com/office/drawing/2014/main" id="{3A4C7094-F6B4-874B-8F4C-66604A302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6" name="Group 156">
            <a:extLst>
              <a:ext uri="{FF2B5EF4-FFF2-40B4-BE49-F238E27FC236}">
                <a16:creationId xmlns:a16="http://schemas.microsoft.com/office/drawing/2014/main" id="{88A8620B-CAAA-384B-A604-F297D2D6FC8C}"/>
              </a:ext>
            </a:extLst>
          </p:cNvPr>
          <p:cNvGrpSpPr>
            <a:grpSpLocks/>
          </p:cNvGrpSpPr>
          <p:nvPr/>
        </p:nvGrpSpPr>
        <p:grpSpPr bwMode="auto">
          <a:xfrm>
            <a:off x="2370138" y="2212975"/>
            <a:ext cx="379412" cy="379413"/>
            <a:chOff x="3461" y="3471"/>
            <a:chExt cx="239" cy="239"/>
          </a:xfrm>
        </p:grpSpPr>
        <p:pic>
          <p:nvPicPr>
            <p:cNvPr id="123037" name="Picture 157">
              <a:extLst>
                <a:ext uri="{FF2B5EF4-FFF2-40B4-BE49-F238E27FC236}">
                  <a16:creationId xmlns:a16="http://schemas.microsoft.com/office/drawing/2014/main" id="{37F60ABC-517A-8644-BFFE-D9571E3B968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8" name="Picture 158">
              <a:extLst>
                <a:ext uri="{FF2B5EF4-FFF2-40B4-BE49-F238E27FC236}">
                  <a16:creationId xmlns:a16="http://schemas.microsoft.com/office/drawing/2014/main" id="{5FCE959D-8692-7547-AACB-6B3325211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9" name="Group 159">
            <a:extLst>
              <a:ext uri="{FF2B5EF4-FFF2-40B4-BE49-F238E27FC236}">
                <a16:creationId xmlns:a16="http://schemas.microsoft.com/office/drawing/2014/main" id="{51E39AA0-8A2C-6B42-8E27-A2A72718858A}"/>
              </a:ext>
            </a:extLst>
          </p:cNvPr>
          <p:cNvGrpSpPr>
            <a:grpSpLocks/>
          </p:cNvGrpSpPr>
          <p:nvPr/>
        </p:nvGrpSpPr>
        <p:grpSpPr bwMode="auto">
          <a:xfrm>
            <a:off x="2568575" y="2019300"/>
            <a:ext cx="379413" cy="379413"/>
            <a:chOff x="3461" y="3471"/>
            <a:chExt cx="239" cy="239"/>
          </a:xfrm>
        </p:grpSpPr>
        <p:pic>
          <p:nvPicPr>
            <p:cNvPr id="123040" name="Picture 160">
              <a:extLst>
                <a:ext uri="{FF2B5EF4-FFF2-40B4-BE49-F238E27FC236}">
                  <a16:creationId xmlns:a16="http://schemas.microsoft.com/office/drawing/2014/main" id="{2652EAA9-43CA-9142-9A58-48EFC65AE15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1" name="Picture 161">
              <a:extLst>
                <a:ext uri="{FF2B5EF4-FFF2-40B4-BE49-F238E27FC236}">
                  <a16:creationId xmlns:a16="http://schemas.microsoft.com/office/drawing/2014/main" id="{38A53610-22D8-C543-90F7-E5C38E0F8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2" name="Group 162">
            <a:extLst>
              <a:ext uri="{FF2B5EF4-FFF2-40B4-BE49-F238E27FC236}">
                <a16:creationId xmlns:a16="http://schemas.microsoft.com/office/drawing/2014/main" id="{56749520-9F7C-3447-A33F-37DF7C1A17E5}"/>
              </a:ext>
            </a:extLst>
          </p:cNvPr>
          <p:cNvGrpSpPr>
            <a:grpSpLocks/>
          </p:cNvGrpSpPr>
          <p:nvPr/>
        </p:nvGrpSpPr>
        <p:grpSpPr bwMode="auto">
          <a:xfrm>
            <a:off x="2779713" y="1847850"/>
            <a:ext cx="379412" cy="379413"/>
            <a:chOff x="3461" y="3471"/>
            <a:chExt cx="239" cy="239"/>
          </a:xfrm>
        </p:grpSpPr>
        <p:pic>
          <p:nvPicPr>
            <p:cNvPr id="123043" name="Picture 163">
              <a:extLst>
                <a:ext uri="{FF2B5EF4-FFF2-40B4-BE49-F238E27FC236}">
                  <a16:creationId xmlns:a16="http://schemas.microsoft.com/office/drawing/2014/main" id="{D8C23DC0-5DAA-0040-BA47-FD968848C25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4" name="Picture 164">
              <a:extLst>
                <a:ext uri="{FF2B5EF4-FFF2-40B4-BE49-F238E27FC236}">
                  <a16:creationId xmlns:a16="http://schemas.microsoft.com/office/drawing/2014/main" id="{81A30124-93E3-9540-9550-E6C17D627C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5" name="Group 165">
            <a:extLst>
              <a:ext uri="{FF2B5EF4-FFF2-40B4-BE49-F238E27FC236}">
                <a16:creationId xmlns:a16="http://schemas.microsoft.com/office/drawing/2014/main" id="{5B014E10-06BA-7542-96B6-F752087E6EB7}"/>
              </a:ext>
            </a:extLst>
          </p:cNvPr>
          <p:cNvGrpSpPr>
            <a:grpSpLocks/>
          </p:cNvGrpSpPr>
          <p:nvPr/>
        </p:nvGrpSpPr>
        <p:grpSpPr bwMode="auto">
          <a:xfrm>
            <a:off x="3022600" y="1708150"/>
            <a:ext cx="379413" cy="379413"/>
            <a:chOff x="3461" y="3471"/>
            <a:chExt cx="239" cy="239"/>
          </a:xfrm>
        </p:grpSpPr>
        <p:pic>
          <p:nvPicPr>
            <p:cNvPr id="123046" name="Picture 166">
              <a:extLst>
                <a:ext uri="{FF2B5EF4-FFF2-40B4-BE49-F238E27FC236}">
                  <a16:creationId xmlns:a16="http://schemas.microsoft.com/office/drawing/2014/main" id="{F29BF282-7C62-1A46-ABFB-F33469B0489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7" name="Picture 167">
              <a:extLst>
                <a:ext uri="{FF2B5EF4-FFF2-40B4-BE49-F238E27FC236}">
                  <a16:creationId xmlns:a16="http://schemas.microsoft.com/office/drawing/2014/main" id="{947F7F2B-2CB0-A344-8C69-84CBB4D06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8" name="Group 168">
            <a:extLst>
              <a:ext uri="{FF2B5EF4-FFF2-40B4-BE49-F238E27FC236}">
                <a16:creationId xmlns:a16="http://schemas.microsoft.com/office/drawing/2014/main" id="{03B2891B-F951-5F45-8F89-C8A6863530C2}"/>
              </a:ext>
            </a:extLst>
          </p:cNvPr>
          <p:cNvGrpSpPr>
            <a:grpSpLocks/>
          </p:cNvGrpSpPr>
          <p:nvPr/>
        </p:nvGrpSpPr>
        <p:grpSpPr bwMode="auto">
          <a:xfrm>
            <a:off x="3290888" y="1617663"/>
            <a:ext cx="379412" cy="379412"/>
            <a:chOff x="3461" y="3471"/>
            <a:chExt cx="239" cy="239"/>
          </a:xfrm>
        </p:grpSpPr>
        <p:pic>
          <p:nvPicPr>
            <p:cNvPr id="123049" name="Picture 169">
              <a:extLst>
                <a:ext uri="{FF2B5EF4-FFF2-40B4-BE49-F238E27FC236}">
                  <a16:creationId xmlns:a16="http://schemas.microsoft.com/office/drawing/2014/main" id="{93ED1E33-7AD1-2B43-9103-5601EC4FEE4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0" name="Picture 170">
              <a:extLst>
                <a:ext uri="{FF2B5EF4-FFF2-40B4-BE49-F238E27FC236}">
                  <a16:creationId xmlns:a16="http://schemas.microsoft.com/office/drawing/2014/main" id="{4FD38AF5-7F72-C744-B68B-A8DDC5C97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1" name="Group 171">
            <a:extLst>
              <a:ext uri="{FF2B5EF4-FFF2-40B4-BE49-F238E27FC236}">
                <a16:creationId xmlns:a16="http://schemas.microsoft.com/office/drawing/2014/main" id="{D258B080-319C-9D4C-987B-71C928677D7C}"/>
              </a:ext>
            </a:extLst>
          </p:cNvPr>
          <p:cNvGrpSpPr>
            <a:grpSpLocks/>
          </p:cNvGrpSpPr>
          <p:nvPr/>
        </p:nvGrpSpPr>
        <p:grpSpPr bwMode="auto">
          <a:xfrm>
            <a:off x="3584575" y="1660525"/>
            <a:ext cx="379413" cy="379413"/>
            <a:chOff x="3461" y="3471"/>
            <a:chExt cx="239" cy="239"/>
          </a:xfrm>
        </p:grpSpPr>
        <p:pic>
          <p:nvPicPr>
            <p:cNvPr id="123052" name="Picture 172">
              <a:extLst>
                <a:ext uri="{FF2B5EF4-FFF2-40B4-BE49-F238E27FC236}">
                  <a16:creationId xmlns:a16="http://schemas.microsoft.com/office/drawing/2014/main" id="{ABE59908-AAFE-244B-8CC1-996AF44F8B4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3" name="Picture 173">
              <a:extLst>
                <a:ext uri="{FF2B5EF4-FFF2-40B4-BE49-F238E27FC236}">
                  <a16:creationId xmlns:a16="http://schemas.microsoft.com/office/drawing/2014/main" id="{E1E43702-638B-3E40-A505-83CFA1942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4" name="Group 174">
            <a:extLst>
              <a:ext uri="{FF2B5EF4-FFF2-40B4-BE49-F238E27FC236}">
                <a16:creationId xmlns:a16="http://schemas.microsoft.com/office/drawing/2014/main" id="{AE1179F7-929F-A148-8478-B4E99975AA34}"/>
              </a:ext>
            </a:extLst>
          </p:cNvPr>
          <p:cNvGrpSpPr>
            <a:grpSpLocks/>
          </p:cNvGrpSpPr>
          <p:nvPr/>
        </p:nvGrpSpPr>
        <p:grpSpPr bwMode="auto">
          <a:xfrm>
            <a:off x="3835400" y="1820863"/>
            <a:ext cx="379413" cy="379412"/>
            <a:chOff x="3461" y="3471"/>
            <a:chExt cx="239" cy="239"/>
          </a:xfrm>
        </p:grpSpPr>
        <p:pic>
          <p:nvPicPr>
            <p:cNvPr id="123055" name="Picture 175">
              <a:extLst>
                <a:ext uri="{FF2B5EF4-FFF2-40B4-BE49-F238E27FC236}">
                  <a16:creationId xmlns:a16="http://schemas.microsoft.com/office/drawing/2014/main" id="{2F451459-A5FF-124E-8D49-BDF734D98A3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6" name="Picture 176">
              <a:extLst>
                <a:ext uri="{FF2B5EF4-FFF2-40B4-BE49-F238E27FC236}">
                  <a16:creationId xmlns:a16="http://schemas.microsoft.com/office/drawing/2014/main" id="{70708153-07DE-9948-B298-FB427D98F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7" name="Group 177">
            <a:extLst>
              <a:ext uri="{FF2B5EF4-FFF2-40B4-BE49-F238E27FC236}">
                <a16:creationId xmlns:a16="http://schemas.microsoft.com/office/drawing/2014/main" id="{96173FBE-189C-AE43-BB96-51B7C2DB6C24}"/>
              </a:ext>
            </a:extLst>
          </p:cNvPr>
          <p:cNvGrpSpPr>
            <a:grpSpLocks/>
          </p:cNvGrpSpPr>
          <p:nvPr/>
        </p:nvGrpSpPr>
        <p:grpSpPr bwMode="auto">
          <a:xfrm>
            <a:off x="4081463" y="1973263"/>
            <a:ext cx="379412" cy="379412"/>
            <a:chOff x="3461" y="3471"/>
            <a:chExt cx="239" cy="239"/>
          </a:xfrm>
        </p:grpSpPr>
        <p:pic>
          <p:nvPicPr>
            <p:cNvPr id="123058" name="Picture 178">
              <a:extLst>
                <a:ext uri="{FF2B5EF4-FFF2-40B4-BE49-F238E27FC236}">
                  <a16:creationId xmlns:a16="http://schemas.microsoft.com/office/drawing/2014/main" id="{3F14F029-F46F-074B-B383-E845E198CE3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9" name="Picture 179">
              <a:extLst>
                <a:ext uri="{FF2B5EF4-FFF2-40B4-BE49-F238E27FC236}">
                  <a16:creationId xmlns:a16="http://schemas.microsoft.com/office/drawing/2014/main" id="{EEE84461-2ADF-8E44-B2E8-44784AD7E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0" name="Group 180">
            <a:extLst>
              <a:ext uri="{FF2B5EF4-FFF2-40B4-BE49-F238E27FC236}">
                <a16:creationId xmlns:a16="http://schemas.microsoft.com/office/drawing/2014/main" id="{94C7E06D-73DF-0E49-B462-84E21AE0C69A}"/>
              </a:ext>
            </a:extLst>
          </p:cNvPr>
          <p:cNvGrpSpPr>
            <a:grpSpLocks/>
          </p:cNvGrpSpPr>
          <p:nvPr/>
        </p:nvGrpSpPr>
        <p:grpSpPr bwMode="auto">
          <a:xfrm>
            <a:off x="4360863" y="2085975"/>
            <a:ext cx="379412" cy="379413"/>
            <a:chOff x="3461" y="3471"/>
            <a:chExt cx="239" cy="239"/>
          </a:xfrm>
        </p:grpSpPr>
        <p:pic>
          <p:nvPicPr>
            <p:cNvPr id="123061" name="Picture 181">
              <a:extLst>
                <a:ext uri="{FF2B5EF4-FFF2-40B4-BE49-F238E27FC236}">
                  <a16:creationId xmlns:a16="http://schemas.microsoft.com/office/drawing/2014/main" id="{935DBA03-6B62-D34A-BAFA-0C0C512C7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2" name="Picture 182">
              <a:extLst>
                <a:ext uri="{FF2B5EF4-FFF2-40B4-BE49-F238E27FC236}">
                  <a16:creationId xmlns:a16="http://schemas.microsoft.com/office/drawing/2014/main" id="{96EB1D40-B647-4D43-BA60-BA80BFE98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3" name="Group 183">
            <a:extLst>
              <a:ext uri="{FF2B5EF4-FFF2-40B4-BE49-F238E27FC236}">
                <a16:creationId xmlns:a16="http://schemas.microsoft.com/office/drawing/2014/main" id="{DC5DBD9D-A860-E74B-8810-3096A4C0039C}"/>
              </a:ext>
            </a:extLst>
          </p:cNvPr>
          <p:cNvGrpSpPr>
            <a:grpSpLocks/>
          </p:cNvGrpSpPr>
          <p:nvPr/>
        </p:nvGrpSpPr>
        <p:grpSpPr bwMode="auto">
          <a:xfrm>
            <a:off x="4656138" y="2074863"/>
            <a:ext cx="379412" cy="379412"/>
            <a:chOff x="3461" y="3471"/>
            <a:chExt cx="239" cy="239"/>
          </a:xfrm>
        </p:grpSpPr>
        <p:pic>
          <p:nvPicPr>
            <p:cNvPr id="123064" name="Picture 184">
              <a:extLst>
                <a:ext uri="{FF2B5EF4-FFF2-40B4-BE49-F238E27FC236}">
                  <a16:creationId xmlns:a16="http://schemas.microsoft.com/office/drawing/2014/main" id="{51098C90-3BFB-D949-9E1E-DE3266B09A1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5" name="Picture 185">
              <a:extLst>
                <a:ext uri="{FF2B5EF4-FFF2-40B4-BE49-F238E27FC236}">
                  <a16:creationId xmlns:a16="http://schemas.microsoft.com/office/drawing/2014/main" id="{BC137D0C-C137-3B46-8DE8-88B43DD41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6" name="Group 186">
            <a:extLst>
              <a:ext uri="{FF2B5EF4-FFF2-40B4-BE49-F238E27FC236}">
                <a16:creationId xmlns:a16="http://schemas.microsoft.com/office/drawing/2014/main" id="{B4792725-7786-A54B-9EA4-9EC0206EDBC9}"/>
              </a:ext>
            </a:extLst>
          </p:cNvPr>
          <p:cNvGrpSpPr>
            <a:grpSpLocks/>
          </p:cNvGrpSpPr>
          <p:nvPr/>
        </p:nvGrpSpPr>
        <p:grpSpPr bwMode="auto">
          <a:xfrm>
            <a:off x="4905375" y="1936750"/>
            <a:ext cx="379413" cy="379413"/>
            <a:chOff x="3461" y="3471"/>
            <a:chExt cx="239" cy="239"/>
          </a:xfrm>
        </p:grpSpPr>
        <p:pic>
          <p:nvPicPr>
            <p:cNvPr id="123067" name="Picture 187">
              <a:extLst>
                <a:ext uri="{FF2B5EF4-FFF2-40B4-BE49-F238E27FC236}">
                  <a16:creationId xmlns:a16="http://schemas.microsoft.com/office/drawing/2014/main" id="{3B231542-7171-8B42-AEA0-E0C910EBC18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8" name="Picture 188">
              <a:extLst>
                <a:ext uri="{FF2B5EF4-FFF2-40B4-BE49-F238E27FC236}">
                  <a16:creationId xmlns:a16="http://schemas.microsoft.com/office/drawing/2014/main" id="{5A901F15-B08D-4348-AE8A-D5FFD3847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9" name="Group 189">
            <a:extLst>
              <a:ext uri="{FF2B5EF4-FFF2-40B4-BE49-F238E27FC236}">
                <a16:creationId xmlns:a16="http://schemas.microsoft.com/office/drawing/2014/main" id="{11798C87-2EC9-7441-93D1-DC570789116A}"/>
              </a:ext>
            </a:extLst>
          </p:cNvPr>
          <p:cNvGrpSpPr>
            <a:grpSpLocks/>
          </p:cNvGrpSpPr>
          <p:nvPr/>
        </p:nvGrpSpPr>
        <p:grpSpPr bwMode="auto">
          <a:xfrm>
            <a:off x="5130800" y="1781175"/>
            <a:ext cx="379413" cy="379413"/>
            <a:chOff x="3461" y="3471"/>
            <a:chExt cx="239" cy="239"/>
          </a:xfrm>
        </p:grpSpPr>
        <p:pic>
          <p:nvPicPr>
            <p:cNvPr id="123070" name="Picture 190">
              <a:extLst>
                <a:ext uri="{FF2B5EF4-FFF2-40B4-BE49-F238E27FC236}">
                  <a16:creationId xmlns:a16="http://schemas.microsoft.com/office/drawing/2014/main" id="{F8C88517-21D4-1048-87FB-A3DC355133D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1" name="Picture 191">
              <a:extLst>
                <a:ext uri="{FF2B5EF4-FFF2-40B4-BE49-F238E27FC236}">
                  <a16:creationId xmlns:a16="http://schemas.microsoft.com/office/drawing/2014/main" id="{18A89F15-77D4-A64D-A062-B7C61B0FB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2" name="Group 192">
            <a:extLst>
              <a:ext uri="{FF2B5EF4-FFF2-40B4-BE49-F238E27FC236}">
                <a16:creationId xmlns:a16="http://schemas.microsoft.com/office/drawing/2014/main" id="{E30E91DB-8328-3D48-8B1B-552691771643}"/>
              </a:ext>
            </a:extLst>
          </p:cNvPr>
          <p:cNvGrpSpPr>
            <a:grpSpLocks/>
          </p:cNvGrpSpPr>
          <p:nvPr/>
        </p:nvGrpSpPr>
        <p:grpSpPr bwMode="auto">
          <a:xfrm>
            <a:off x="5378450" y="1657350"/>
            <a:ext cx="379413" cy="379413"/>
            <a:chOff x="3461" y="3471"/>
            <a:chExt cx="239" cy="239"/>
          </a:xfrm>
        </p:grpSpPr>
        <p:pic>
          <p:nvPicPr>
            <p:cNvPr id="123073" name="Picture 193">
              <a:extLst>
                <a:ext uri="{FF2B5EF4-FFF2-40B4-BE49-F238E27FC236}">
                  <a16:creationId xmlns:a16="http://schemas.microsoft.com/office/drawing/2014/main" id="{C3A89E3E-CBD9-F543-8CD5-4DE6BC1B716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4" name="Picture 194">
              <a:extLst>
                <a:ext uri="{FF2B5EF4-FFF2-40B4-BE49-F238E27FC236}">
                  <a16:creationId xmlns:a16="http://schemas.microsoft.com/office/drawing/2014/main" id="{7099E13A-CA8F-2C4F-B301-551116CBD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5" name="Group 195">
            <a:extLst>
              <a:ext uri="{FF2B5EF4-FFF2-40B4-BE49-F238E27FC236}">
                <a16:creationId xmlns:a16="http://schemas.microsoft.com/office/drawing/2014/main" id="{0AC51B54-5F74-054A-ADE0-D384463155B6}"/>
              </a:ext>
            </a:extLst>
          </p:cNvPr>
          <p:cNvGrpSpPr>
            <a:grpSpLocks/>
          </p:cNvGrpSpPr>
          <p:nvPr/>
        </p:nvGrpSpPr>
        <p:grpSpPr bwMode="auto">
          <a:xfrm>
            <a:off x="5670550" y="1631950"/>
            <a:ext cx="379413" cy="379413"/>
            <a:chOff x="3461" y="3471"/>
            <a:chExt cx="239" cy="239"/>
          </a:xfrm>
        </p:grpSpPr>
        <p:pic>
          <p:nvPicPr>
            <p:cNvPr id="123076" name="Picture 196">
              <a:extLst>
                <a:ext uri="{FF2B5EF4-FFF2-40B4-BE49-F238E27FC236}">
                  <a16:creationId xmlns:a16="http://schemas.microsoft.com/office/drawing/2014/main" id="{6E1D8C41-824E-5F4B-8E0E-4A9CFA68296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7" name="Picture 197">
              <a:extLst>
                <a:ext uri="{FF2B5EF4-FFF2-40B4-BE49-F238E27FC236}">
                  <a16:creationId xmlns:a16="http://schemas.microsoft.com/office/drawing/2014/main" id="{82383036-086F-6442-9343-59592E09F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8" name="Group 198">
            <a:extLst>
              <a:ext uri="{FF2B5EF4-FFF2-40B4-BE49-F238E27FC236}">
                <a16:creationId xmlns:a16="http://schemas.microsoft.com/office/drawing/2014/main" id="{7BAB998B-01E6-AE4E-B00A-D6EC75A43D88}"/>
              </a:ext>
            </a:extLst>
          </p:cNvPr>
          <p:cNvGrpSpPr>
            <a:grpSpLocks/>
          </p:cNvGrpSpPr>
          <p:nvPr/>
        </p:nvGrpSpPr>
        <p:grpSpPr bwMode="auto">
          <a:xfrm>
            <a:off x="7237413" y="3792538"/>
            <a:ext cx="379412" cy="379412"/>
            <a:chOff x="3461" y="3471"/>
            <a:chExt cx="239" cy="239"/>
          </a:xfrm>
        </p:grpSpPr>
        <p:pic>
          <p:nvPicPr>
            <p:cNvPr id="123079" name="Picture 199">
              <a:extLst>
                <a:ext uri="{FF2B5EF4-FFF2-40B4-BE49-F238E27FC236}">
                  <a16:creationId xmlns:a16="http://schemas.microsoft.com/office/drawing/2014/main" id="{2C4E1F55-8C25-4A4D-98A1-537E47C8F14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0" name="Picture 200">
              <a:extLst>
                <a:ext uri="{FF2B5EF4-FFF2-40B4-BE49-F238E27FC236}">
                  <a16:creationId xmlns:a16="http://schemas.microsoft.com/office/drawing/2014/main" id="{4ED8935E-4BFD-854D-AD60-7B61A482C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1" name="Group 201">
            <a:extLst>
              <a:ext uri="{FF2B5EF4-FFF2-40B4-BE49-F238E27FC236}">
                <a16:creationId xmlns:a16="http://schemas.microsoft.com/office/drawing/2014/main" id="{3B6A2A28-05BD-2D44-893B-0318CEB73C88}"/>
              </a:ext>
            </a:extLst>
          </p:cNvPr>
          <p:cNvGrpSpPr>
            <a:grpSpLocks/>
          </p:cNvGrpSpPr>
          <p:nvPr/>
        </p:nvGrpSpPr>
        <p:grpSpPr bwMode="auto">
          <a:xfrm>
            <a:off x="7080250" y="3973513"/>
            <a:ext cx="379413" cy="379412"/>
            <a:chOff x="3461" y="3471"/>
            <a:chExt cx="239" cy="239"/>
          </a:xfrm>
        </p:grpSpPr>
        <p:pic>
          <p:nvPicPr>
            <p:cNvPr id="123082" name="Picture 202">
              <a:extLst>
                <a:ext uri="{FF2B5EF4-FFF2-40B4-BE49-F238E27FC236}">
                  <a16:creationId xmlns:a16="http://schemas.microsoft.com/office/drawing/2014/main" id="{DCDEFCAA-AFED-0F4F-8963-6A46081BBB8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3" name="Picture 203">
              <a:extLst>
                <a:ext uri="{FF2B5EF4-FFF2-40B4-BE49-F238E27FC236}">
                  <a16:creationId xmlns:a16="http://schemas.microsoft.com/office/drawing/2014/main" id="{66DEA5DF-B420-3444-8E3A-F64E596D0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4" name="Group 204">
            <a:extLst>
              <a:ext uri="{FF2B5EF4-FFF2-40B4-BE49-F238E27FC236}">
                <a16:creationId xmlns:a16="http://schemas.microsoft.com/office/drawing/2014/main" id="{BE25E9CD-F759-B84D-B0B6-7D7E1A10B5BB}"/>
              </a:ext>
            </a:extLst>
          </p:cNvPr>
          <p:cNvGrpSpPr>
            <a:grpSpLocks/>
          </p:cNvGrpSpPr>
          <p:nvPr/>
        </p:nvGrpSpPr>
        <p:grpSpPr bwMode="auto">
          <a:xfrm>
            <a:off x="6905625" y="4165600"/>
            <a:ext cx="379413" cy="379413"/>
            <a:chOff x="3461" y="3471"/>
            <a:chExt cx="239" cy="239"/>
          </a:xfrm>
        </p:grpSpPr>
        <p:pic>
          <p:nvPicPr>
            <p:cNvPr id="123085" name="Picture 205">
              <a:extLst>
                <a:ext uri="{FF2B5EF4-FFF2-40B4-BE49-F238E27FC236}">
                  <a16:creationId xmlns:a16="http://schemas.microsoft.com/office/drawing/2014/main" id="{81B34B81-37B4-2D4B-BA3B-2578FD08CF8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6" name="Picture 206">
              <a:extLst>
                <a:ext uri="{FF2B5EF4-FFF2-40B4-BE49-F238E27FC236}">
                  <a16:creationId xmlns:a16="http://schemas.microsoft.com/office/drawing/2014/main" id="{66B734F4-D04C-3E44-B1EE-38788AD9B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7" name="Group 207">
            <a:extLst>
              <a:ext uri="{FF2B5EF4-FFF2-40B4-BE49-F238E27FC236}">
                <a16:creationId xmlns:a16="http://schemas.microsoft.com/office/drawing/2014/main" id="{37C0690C-EF8D-FB46-8827-21072E6B5176}"/>
              </a:ext>
            </a:extLst>
          </p:cNvPr>
          <p:cNvGrpSpPr>
            <a:grpSpLocks/>
          </p:cNvGrpSpPr>
          <p:nvPr/>
        </p:nvGrpSpPr>
        <p:grpSpPr bwMode="auto">
          <a:xfrm>
            <a:off x="4424363" y="3841750"/>
            <a:ext cx="379412" cy="379413"/>
            <a:chOff x="3461" y="3471"/>
            <a:chExt cx="239" cy="239"/>
          </a:xfrm>
        </p:grpSpPr>
        <p:pic>
          <p:nvPicPr>
            <p:cNvPr id="123088" name="Picture 208">
              <a:extLst>
                <a:ext uri="{FF2B5EF4-FFF2-40B4-BE49-F238E27FC236}">
                  <a16:creationId xmlns:a16="http://schemas.microsoft.com/office/drawing/2014/main" id="{6F4611A9-08F1-AE4C-AF03-BABCBE6D5FF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9" name="Picture 209">
              <a:extLst>
                <a:ext uri="{FF2B5EF4-FFF2-40B4-BE49-F238E27FC236}">
                  <a16:creationId xmlns:a16="http://schemas.microsoft.com/office/drawing/2014/main" id="{BCBF4FCC-347A-5640-90BB-670ED2AA0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0" name="Group 210">
            <a:extLst>
              <a:ext uri="{FF2B5EF4-FFF2-40B4-BE49-F238E27FC236}">
                <a16:creationId xmlns:a16="http://schemas.microsoft.com/office/drawing/2014/main" id="{F6E62BB4-65F4-2143-9FEB-FD7FBC40518B}"/>
              </a:ext>
            </a:extLst>
          </p:cNvPr>
          <p:cNvGrpSpPr>
            <a:grpSpLocks/>
          </p:cNvGrpSpPr>
          <p:nvPr/>
        </p:nvGrpSpPr>
        <p:grpSpPr bwMode="auto">
          <a:xfrm>
            <a:off x="3908425" y="3997325"/>
            <a:ext cx="379413" cy="379413"/>
            <a:chOff x="3461" y="3471"/>
            <a:chExt cx="239" cy="239"/>
          </a:xfrm>
        </p:grpSpPr>
        <p:pic>
          <p:nvPicPr>
            <p:cNvPr id="123091" name="Picture 211">
              <a:extLst>
                <a:ext uri="{FF2B5EF4-FFF2-40B4-BE49-F238E27FC236}">
                  <a16:creationId xmlns:a16="http://schemas.microsoft.com/office/drawing/2014/main" id="{6FF4AE01-6039-054F-8A80-541E5463C70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2" name="Picture 212">
              <a:extLst>
                <a:ext uri="{FF2B5EF4-FFF2-40B4-BE49-F238E27FC236}">
                  <a16:creationId xmlns:a16="http://schemas.microsoft.com/office/drawing/2014/main" id="{6DFED804-E263-2749-AB69-29A4B4E63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3" name="Group 213">
            <a:extLst>
              <a:ext uri="{FF2B5EF4-FFF2-40B4-BE49-F238E27FC236}">
                <a16:creationId xmlns:a16="http://schemas.microsoft.com/office/drawing/2014/main" id="{FE483575-D6D4-A24E-94CB-05B5CC9B62CA}"/>
              </a:ext>
            </a:extLst>
          </p:cNvPr>
          <p:cNvGrpSpPr>
            <a:grpSpLocks/>
          </p:cNvGrpSpPr>
          <p:nvPr/>
        </p:nvGrpSpPr>
        <p:grpSpPr bwMode="auto">
          <a:xfrm>
            <a:off x="3502025" y="4367213"/>
            <a:ext cx="379413" cy="379412"/>
            <a:chOff x="3461" y="3471"/>
            <a:chExt cx="239" cy="239"/>
          </a:xfrm>
        </p:grpSpPr>
        <p:pic>
          <p:nvPicPr>
            <p:cNvPr id="123094" name="Picture 214">
              <a:extLst>
                <a:ext uri="{FF2B5EF4-FFF2-40B4-BE49-F238E27FC236}">
                  <a16:creationId xmlns:a16="http://schemas.microsoft.com/office/drawing/2014/main" id="{4C1B1539-A22C-4F46-8532-3342300CFC1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5" name="Picture 215">
              <a:extLst>
                <a:ext uri="{FF2B5EF4-FFF2-40B4-BE49-F238E27FC236}">
                  <a16:creationId xmlns:a16="http://schemas.microsoft.com/office/drawing/2014/main" id="{E02CF3D2-914C-6E4C-A298-326C9F8B4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6" name="Group 216">
            <a:extLst>
              <a:ext uri="{FF2B5EF4-FFF2-40B4-BE49-F238E27FC236}">
                <a16:creationId xmlns:a16="http://schemas.microsoft.com/office/drawing/2014/main" id="{E18383A0-4397-6546-B540-3AA86BBEE834}"/>
              </a:ext>
            </a:extLst>
          </p:cNvPr>
          <p:cNvGrpSpPr>
            <a:grpSpLocks/>
          </p:cNvGrpSpPr>
          <p:nvPr/>
        </p:nvGrpSpPr>
        <p:grpSpPr bwMode="auto">
          <a:xfrm rot="-805157">
            <a:off x="1930400" y="3573463"/>
            <a:ext cx="104775" cy="223837"/>
            <a:chOff x="3461" y="3471"/>
            <a:chExt cx="239" cy="239"/>
          </a:xfrm>
        </p:grpSpPr>
        <p:pic>
          <p:nvPicPr>
            <p:cNvPr id="123097" name="Picture 217">
              <a:extLst>
                <a:ext uri="{FF2B5EF4-FFF2-40B4-BE49-F238E27FC236}">
                  <a16:creationId xmlns:a16="http://schemas.microsoft.com/office/drawing/2014/main" id="{6F691F6A-EA4E-DE4A-B66E-96D90C4FFAF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8" name="Picture 218">
              <a:extLst>
                <a:ext uri="{FF2B5EF4-FFF2-40B4-BE49-F238E27FC236}">
                  <a16:creationId xmlns:a16="http://schemas.microsoft.com/office/drawing/2014/main" id="{7D89281C-F54F-374A-B07A-B8640AED3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9" name="Group 219">
            <a:extLst>
              <a:ext uri="{FF2B5EF4-FFF2-40B4-BE49-F238E27FC236}">
                <a16:creationId xmlns:a16="http://schemas.microsoft.com/office/drawing/2014/main" id="{A4B41F92-1745-064D-971A-4B01B91A56BA}"/>
              </a:ext>
            </a:extLst>
          </p:cNvPr>
          <p:cNvGrpSpPr>
            <a:grpSpLocks/>
          </p:cNvGrpSpPr>
          <p:nvPr/>
        </p:nvGrpSpPr>
        <p:grpSpPr bwMode="auto">
          <a:xfrm>
            <a:off x="2017713" y="3959225"/>
            <a:ext cx="379412" cy="379413"/>
            <a:chOff x="3461" y="3471"/>
            <a:chExt cx="239" cy="239"/>
          </a:xfrm>
        </p:grpSpPr>
        <p:pic>
          <p:nvPicPr>
            <p:cNvPr id="123100" name="Picture 220">
              <a:extLst>
                <a:ext uri="{FF2B5EF4-FFF2-40B4-BE49-F238E27FC236}">
                  <a16:creationId xmlns:a16="http://schemas.microsoft.com/office/drawing/2014/main" id="{39017261-FF8F-4342-B474-745B98BAAD1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1" name="Picture 221">
              <a:extLst>
                <a:ext uri="{FF2B5EF4-FFF2-40B4-BE49-F238E27FC236}">
                  <a16:creationId xmlns:a16="http://schemas.microsoft.com/office/drawing/2014/main" id="{DA88D93D-3E35-D444-999C-69683DB2C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2" name="Group 222">
            <a:extLst>
              <a:ext uri="{FF2B5EF4-FFF2-40B4-BE49-F238E27FC236}">
                <a16:creationId xmlns:a16="http://schemas.microsoft.com/office/drawing/2014/main" id="{7CAFD706-BB6A-3A40-A6EA-9EA306636521}"/>
              </a:ext>
            </a:extLst>
          </p:cNvPr>
          <p:cNvGrpSpPr>
            <a:grpSpLocks/>
          </p:cNvGrpSpPr>
          <p:nvPr/>
        </p:nvGrpSpPr>
        <p:grpSpPr bwMode="auto">
          <a:xfrm>
            <a:off x="5949950" y="1681163"/>
            <a:ext cx="379413" cy="379412"/>
            <a:chOff x="3461" y="3471"/>
            <a:chExt cx="239" cy="239"/>
          </a:xfrm>
        </p:grpSpPr>
        <p:pic>
          <p:nvPicPr>
            <p:cNvPr id="123103" name="Picture 223">
              <a:extLst>
                <a:ext uri="{FF2B5EF4-FFF2-40B4-BE49-F238E27FC236}">
                  <a16:creationId xmlns:a16="http://schemas.microsoft.com/office/drawing/2014/main" id="{D6F73C57-1010-A748-90E4-221C3846C55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4" name="Picture 224">
              <a:extLst>
                <a:ext uri="{FF2B5EF4-FFF2-40B4-BE49-F238E27FC236}">
                  <a16:creationId xmlns:a16="http://schemas.microsoft.com/office/drawing/2014/main" id="{7D3859EC-96CC-2840-ADFF-E86EABD1C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5" name="Group 225">
            <a:extLst>
              <a:ext uri="{FF2B5EF4-FFF2-40B4-BE49-F238E27FC236}">
                <a16:creationId xmlns:a16="http://schemas.microsoft.com/office/drawing/2014/main" id="{215F5FF0-8B86-BB42-A52F-F3FAE6F04F2F}"/>
              </a:ext>
            </a:extLst>
          </p:cNvPr>
          <p:cNvGrpSpPr>
            <a:grpSpLocks/>
          </p:cNvGrpSpPr>
          <p:nvPr/>
        </p:nvGrpSpPr>
        <p:grpSpPr bwMode="auto">
          <a:xfrm>
            <a:off x="6224588" y="1774825"/>
            <a:ext cx="379412" cy="379413"/>
            <a:chOff x="3461" y="3471"/>
            <a:chExt cx="239" cy="239"/>
          </a:xfrm>
        </p:grpSpPr>
        <p:pic>
          <p:nvPicPr>
            <p:cNvPr id="123106" name="Picture 226">
              <a:extLst>
                <a:ext uri="{FF2B5EF4-FFF2-40B4-BE49-F238E27FC236}">
                  <a16:creationId xmlns:a16="http://schemas.microsoft.com/office/drawing/2014/main" id="{70A94A62-3588-3A4C-9FC9-9C02E04A0F3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7" name="Picture 227">
              <a:extLst>
                <a:ext uri="{FF2B5EF4-FFF2-40B4-BE49-F238E27FC236}">
                  <a16:creationId xmlns:a16="http://schemas.microsoft.com/office/drawing/2014/main" id="{1E923B3B-4AEC-0B41-9624-87862519C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8" name="Group 228">
            <a:extLst>
              <a:ext uri="{FF2B5EF4-FFF2-40B4-BE49-F238E27FC236}">
                <a16:creationId xmlns:a16="http://schemas.microsoft.com/office/drawing/2014/main" id="{50F98597-917B-E146-B05D-D50C380C85F9}"/>
              </a:ext>
            </a:extLst>
          </p:cNvPr>
          <p:cNvGrpSpPr>
            <a:grpSpLocks/>
          </p:cNvGrpSpPr>
          <p:nvPr/>
        </p:nvGrpSpPr>
        <p:grpSpPr bwMode="auto">
          <a:xfrm>
            <a:off x="6518275" y="1868488"/>
            <a:ext cx="379413" cy="379412"/>
            <a:chOff x="3461" y="3471"/>
            <a:chExt cx="239" cy="239"/>
          </a:xfrm>
        </p:grpSpPr>
        <p:pic>
          <p:nvPicPr>
            <p:cNvPr id="123109" name="Picture 229">
              <a:extLst>
                <a:ext uri="{FF2B5EF4-FFF2-40B4-BE49-F238E27FC236}">
                  <a16:creationId xmlns:a16="http://schemas.microsoft.com/office/drawing/2014/main" id="{6ED8D44D-16B4-1946-8709-3CD505B274C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0" name="Picture 230">
              <a:extLst>
                <a:ext uri="{FF2B5EF4-FFF2-40B4-BE49-F238E27FC236}">
                  <a16:creationId xmlns:a16="http://schemas.microsoft.com/office/drawing/2014/main" id="{55197437-30A8-9142-98C3-5608AF087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1" name="Group 231">
            <a:extLst>
              <a:ext uri="{FF2B5EF4-FFF2-40B4-BE49-F238E27FC236}">
                <a16:creationId xmlns:a16="http://schemas.microsoft.com/office/drawing/2014/main" id="{9840285D-17F8-1B45-9C4A-0688CDE6BDBD}"/>
              </a:ext>
            </a:extLst>
          </p:cNvPr>
          <p:cNvGrpSpPr>
            <a:grpSpLocks/>
          </p:cNvGrpSpPr>
          <p:nvPr/>
        </p:nvGrpSpPr>
        <p:grpSpPr bwMode="auto">
          <a:xfrm>
            <a:off x="6786563" y="2036763"/>
            <a:ext cx="379412" cy="379412"/>
            <a:chOff x="3461" y="3471"/>
            <a:chExt cx="239" cy="239"/>
          </a:xfrm>
        </p:grpSpPr>
        <p:pic>
          <p:nvPicPr>
            <p:cNvPr id="123112" name="Picture 232">
              <a:extLst>
                <a:ext uri="{FF2B5EF4-FFF2-40B4-BE49-F238E27FC236}">
                  <a16:creationId xmlns:a16="http://schemas.microsoft.com/office/drawing/2014/main" id="{2AC5C69A-6968-5C46-9433-EE1502A897D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3" name="Picture 233">
              <a:extLst>
                <a:ext uri="{FF2B5EF4-FFF2-40B4-BE49-F238E27FC236}">
                  <a16:creationId xmlns:a16="http://schemas.microsoft.com/office/drawing/2014/main" id="{00654F95-F287-8E49-BC60-4716AB391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4" name="Group 234">
            <a:extLst>
              <a:ext uri="{FF2B5EF4-FFF2-40B4-BE49-F238E27FC236}">
                <a16:creationId xmlns:a16="http://schemas.microsoft.com/office/drawing/2014/main" id="{34F13767-4855-E142-B1AE-2E7592F3C737}"/>
              </a:ext>
            </a:extLst>
          </p:cNvPr>
          <p:cNvGrpSpPr>
            <a:grpSpLocks/>
          </p:cNvGrpSpPr>
          <p:nvPr/>
        </p:nvGrpSpPr>
        <p:grpSpPr bwMode="auto">
          <a:xfrm>
            <a:off x="7018338" y="2233613"/>
            <a:ext cx="379412" cy="379412"/>
            <a:chOff x="3461" y="3471"/>
            <a:chExt cx="239" cy="239"/>
          </a:xfrm>
        </p:grpSpPr>
        <p:pic>
          <p:nvPicPr>
            <p:cNvPr id="123115" name="Picture 235">
              <a:extLst>
                <a:ext uri="{FF2B5EF4-FFF2-40B4-BE49-F238E27FC236}">
                  <a16:creationId xmlns:a16="http://schemas.microsoft.com/office/drawing/2014/main" id="{BD20DE7D-2E31-4F44-893A-5CCA6515BDF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6" name="Picture 236">
              <a:extLst>
                <a:ext uri="{FF2B5EF4-FFF2-40B4-BE49-F238E27FC236}">
                  <a16:creationId xmlns:a16="http://schemas.microsoft.com/office/drawing/2014/main" id="{B82F59FE-B249-FC4B-85D1-C7178A2DB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7" name="Group 237">
            <a:extLst>
              <a:ext uri="{FF2B5EF4-FFF2-40B4-BE49-F238E27FC236}">
                <a16:creationId xmlns:a16="http://schemas.microsoft.com/office/drawing/2014/main" id="{DEB740F9-87CA-AC4A-B0A4-9D7EF4A08224}"/>
              </a:ext>
            </a:extLst>
          </p:cNvPr>
          <p:cNvGrpSpPr>
            <a:grpSpLocks/>
          </p:cNvGrpSpPr>
          <p:nvPr/>
        </p:nvGrpSpPr>
        <p:grpSpPr bwMode="auto">
          <a:xfrm>
            <a:off x="7210425" y="2457450"/>
            <a:ext cx="379413" cy="379413"/>
            <a:chOff x="3461" y="3471"/>
            <a:chExt cx="239" cy="239"/>
          </a:xfrm>
        </p:grpSpPr>
        <p:pic>
          <p:nvPicPr>
            <p:cNvPr id="123118" name="Picture 238">
              <a:extLst>
                <a:ext uri="{FF2B5EF4-FFF2-40B4-BE49-F238E27FC236}">
                  <a16:creationId xmlns:a16="http://schemas.microsoft.com/office/drawing/2014/main" id="{EE24F4E9-7E20-6443-A18F-E6259412979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9" name="Picture 239">
              <a:extLst>
                <a:ext uri="{FF2B5EF4-FFF2-40B4-BE49-F238E27FC236}">
                  <a16:creationId xmlns:a16="http://schemas.microsoft.com/office/drawing/2014/main" id="{A5624BB8-CD96-9948-ACFD-60C97B22B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0" name="Group 240">
            <a:extLst>
              <a:ext uri="{FF2B5EF4-FFF2-40B4-BE49-F238E27FC236}">
                <a16:creationId xmlns:a16="http://schemas.microsoft.com/office/drawing/2014/main" id="{F7F99987-477D-7843-A0C4-4D013AE89272}"/>
              </a:ext>
            </a:extLst>
          </p:cNvPr>
          <p:cNvGrpSpPr>
            <a:grpSpLocks/>
          </p:cNvGrpSpPr>
          <p:nvPr/>
        </p:nvGrpSpPr>
        <p:grpSpPr bwMode="auto">
          <a:xfrm>
            <a:off x="7346950" y="2724150"/>
            <a:ext cx="379413" cy="379413"/>
            <a:chOff x="3461" y="3471"/>
            <a:chExt cx="239" cy="239"/>
          </a:xfrm>
        </p:grpSpPr>
        <p:pic>
          <p:nvPicPr>
            <p:cNvPr id="123121" name="Picture 241">
              <a:extLst>
                <a:ext uri="{FF2B5EF4-FFF2-40B4-BE49-F238E27FC236}">
                  <a16:creationId xmlns:a16="http://schemas.microsoft.com/office/drawing/2014/main" id="{D3430ECC-3894-0549-A7EB-77DC69E2C71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2" name="Picture 242">
              <a:extLst>
                <a:ext uri="{FF2B5EF4-FFF2-40B4-BE49-F238E27FC236}">
                  <a16:creationId xmlns:a16="http://schemas.microsoft.com/office/drawing/2014/main" id="{AC9F1696-760C-3040-97B9-658AB3121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3" name="Group 243">
            <a:extLst>
              <a:ext uri="{FF2B5EF4-FFF2-40B4-BE49-F238E27FC236}">
                <a16:creationId xmlns:a16="http://schemas.microsoft.com/office/drawing/2014/main" id="{AD1ADDBB-67D2-9645-B55F-C60C1C26D69A}"/>
              </a:ext>
            </a:extLst>
          </p:cNvPr>
          <p:cNvGrpSpPr>
            <a:grpSpLocks/>
          </p:cNvGrpSpPr>
          <p:nvPr/>
        </p:nvGrpSpPr>
        <p:grpSpPr bwMode="auto">
          <a:xfrm>
            <a:off x="7424738" y="3009900"/>
            <a:ext cx="379412" cy="379413"/>
            <a:chOff x="3461" y="3471"/>
            <a:chExt cx="239" cy="239"/>
          </a:xfrm>
        </p:grpSpPr>
        <p:pic>
          <p:nvPicPr>
            <p:cNvPr id="123124" name="Picture 244">
              <a:extLst>
                <a:ext uri="{FF2B5EF4-FFF2-40B4-BE49-F238E27FC236}">
                  <a16:creationId xmlns:a16="http://schemas.microsoft.com/office/drawing/2014/main" id="{F5E802A9-DD3B-FD4E-B11E-01B44399D56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5" name="Picture 245">
              <a:extLst>
                <a:ext uri="{FF2B5EF4-FFF2-40B4-BE49-F238E27FC236}">
                  <a16:creationId xmlns:a16="http://schemas.microsoft.com/office/drawing/2014/main" id="{87BBB409-1162-8440-B3D2-CA44F774E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6" name="Group 246">
            <a:extLst>
              <a:ext uri="{FF2B5EF4-FFF2-40B4-BE49-F238E27FC236}">
                <a16:creationId xmlns:a16="http://schemas.microsoft.com/office/drawing/2014/main" id="{BCDA6DBD-21EF-EC4C-A71C-6370CCDD2F48}"/>
              </a:ext>
            </a:extLst>
          </p:cNvPr>
          <p:cNvGrpSpPr>
            <a:grpSpLocks/>
          </p:cNvGrpSpPr>
          <p:nvPr/>
        </p:nvGrpSpPr>
        <p:grpSpPr bwMode="auto">
          <a:xfrm>
            <a:off x="7440613" y="3305175"/>
            <a:ext cx="379412" cy="379413"/>
            <a:chOff x="3461" y="3471"/>
            <a:chExt cx="239" cy="239"/>
          </a:xfrm>
        </p:grpSpPr>
        <p:pic>
          <p:nvPicPr>
            <p:cNvPr id="123127" name="Picture 247">
              <a:extLst>
                <a:ext uri="{FF2B5EF4-FFF2-40B4-BE49-F238E27FC236}">
                  <a16:creationId xmlns:a16="http://schemas.microsoft.com/office/drawing/2014/main" id="{B72D8F94-38D7-A44D-A8BF-79D8427477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8" name="Picture 248">
              <a:extLst>
                <a:ext uri="{FF2B5EF4-FFF2-40B4-BE49-F238E27FC236}">
                  <a16:creationId xmlns:a16="http://schemas.microsoft.com/office/drawing/2014/main" id="{ADE52E20-F661-6D40-A33F-904979DF6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9" name="Group 249">
            <a:extLst>
              <a:ext uri="{FF2B5EF4-FFF2-40B4-BE49-F238E27FC236}">
                <a16:creationId xmlns:a16="http://schemas.microsoft.com/office/drawing/2014/main" id="{4347E3B4-F14D-0B4C-8CA3-1B5CEE69164D}"/>
              </a:ext>
            </a:extLst>
          </p:cNvPr>
          <p:cNvGrpSpPr>
            <a:grpSpLocks/>
          </p:cNvGrpSpPr>
          <p:nvPr/>
        </p:nvGrpSpPr>
        <p:grpSpPr bwMode="auto">
          <a:xfrm>
            <a:off x="7367588" y="3554413"/>
            <a:ext cx="379412" cy="379412"/>
            <a:chOff x="3461" y="3471"/>
            <a:chExt cx="239" cy="239"/>
          </a:xfrm>
        </p:grpSpPr>
        <p:pic>
          <p:nvPicPr>
            <p:cNvPr id="123130" name="Picture 250">
              <a:extLst>
                <a:ext uri="{FF2B5EF4-FFF2-40B4-BE49-F238E27FC236}">
                  <a16:creationId xmlns:a16="http://schemas.microsoft.com/office/drawing/2014/main" id="{597451B1-EA02-404E-9E4C-6334A939BEA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1" name="Picture 251">
              <a:extLst>
                <a:ext uri="{FF2B5EF4-FFF2-40B4-BE49-F238E27FC236}">
                  <a16:creationId xmlns:a16="http://schemas.microsoft.com/office/drawing/2014/main" id="{A73E03A9-44AC-B344-8AE3-A5D415A66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2" name="Group 252">
            <a:extLst>
              <a:ext uri="{FF2B5EF4-FFF2-40B4-BE49-F238E27FC236}">
                <a16:creationId xmlns:a16="http://schemas.microsoft.com/office/drawing/2014/main" id="{14D6C154-7E99-B743-9794-585D2C71A895}"/>
              </a:ext>
            </a:extLst>
          </p:cNvPr>
          <p:cNvGrpSpPr>
            <a:grpSpLocks/>
          </p:cNvGrpSpPr>
          <p:nvPr/>
        </p:nvGrpSpPr>
        <p:grpSpPr bwMode="auto">
          <a:xfrm>
            <a:off x="6688138" y="4319588"/>
            <a:ext cx="379412" cy="379412"/>
            <a:chOff x="3461" y="3471"/>
            <a:chExt cx="239" cy="239"/>
          </a:xfrm>
        </p:grpSpPr>
        <p:pic>
          <p:nvPicPr>
            <p:cNvPr id="123133" name="Picture 253">
              <a:extLst>
                <a:ext uri="{FF2B5EF4-FFF2-40B4-BE49-F238E27FC236}">
                  <a16:creationId xmlns:a16="http://schemas.microsoft.com/office/drawing/2014/main" id="{A145CCEE-44F3-EB42-931D-578800A39A2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4" name="Picture 254">
              <a:extLst>
                <a:ext uri="{FF2B5EF4-FFF2-40B4-BE49-F238E27FC236}">
                  <a16:creationId xmlns:a16="http://schemas.microsoft.com/office/drawing/2014/main" id="{D79CCA2B-F193-6D48-9306-6B4D8A7AD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5" name="Group 255">
            <a:extLst>
              <a:ext uri="{FF2B5EF4-FFF2-40B4-BE49-F238E27FC236}">
                <a16:creationId xmlns:a16="http://schemas.microsoft.com/office/drawing/2014/main" id="{5E94177A-97E0-734A-8D4E-8526AB362C78}"/>
              </a:ext>
            </a:extLst>
          </p:cNvPr>
          <p:cNvGrpSpPr>
            <a:grpSpLocks/>
          </p:cNvGrpSpPr>
          <p:nvPr/>
        </p:nvGrpSpPr>
        <p:grpSpPr bwMode="auto">
          <a:xfrm>
            <a:off x="6442075" y="4465638"/>
            <a:ext cx="379413" cy="379412"/>
            <a:chOff x="3461" y="3471"/>
            <a:chExt cx="239" cy="239"/>
          </a:xfrm>
        </p:grpSpPr>
        <p:pic>
          <p:nvPicPr>
            <p:cNvPr id="123136" name="Picture 256">
              <a:extLst>
                <a:ext uri="{FF2B5EF4-FFF2-40B4-BE49-F238E27FC236}">
                  <a16:creationId xmlns:a16="http://schemas.microsoft.com/office/drawing/2014/main" id="{A790AEAC-E1E1-264E-BAAC-AAA07E00182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7" name="Picture 257">
              <a:extLst>
                <a:ext uri="{FF2B5EF4-FFF2-40B4-BE49-F238E27FC236}">
                  <a16:creationId xmlns:a16="http://schemas.microsoft.com/office/drawing/2014/main" id="{B7A3356A-5FA1-4041-99F3-411FE7C3F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8" name="Group 258">
            <a:extLst>
              <a:ext uri="{FF2B5EF4-FFF2-40B4-BE49-F238E27FC236}">
                <a16:creationId xmlns:a16="http://schemas.microsoft.com/office/drawing/2014/main" id="{D0EFBB75-D70C-C343-9E02-7DCE81DFE8FD}"/>
              </a:ext>
            </a:extLst>
          </p:cNvPr>
          <p:cNvGrpSpPr>
            <a:grpSpLocks/>
          </p:cNvGrpSpPr>
          <p:nvPr/>
        </p:nvGrpSpPr>
        <p:grpSpPr bwMode="auto">
          <a:xfrm>
            <a:off x="2205038" y="4198938"/>
            <a:ext cx="379412" cy="379412"/>
            <a:chOff x="3461" y="3471"/>
            <a:chExt cx="239" cy="239"/>
          </a:xfrm>
        </p:grpSpPr>
        <p:pic>
          <p:nvPicPr>
            <p:cNvPr id="123139" name="Picture 259">
              <a:extLst>
                <a:ext uri="{FF2B5EF4-FFF2-40B4-BE49-F238E27FC236}">
                  <a16:creationId xmlns:a16="http://schemas.microsoft.com/office/drawing/2014/main" id="{275C060F-FA7B-EA4B-9A92-6796F3E21A4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0" name="Picture 260">
              <a:extLst>
                <a:ext uri="{FF2B5EF4-FFF2-40B4-BE49-F238E27FC236}">
                  <a16:creationId xmlns:a16="http://schemas.microsoft.com/office/drawing/2014/main" id="{212D5F3D-8279-B24C-9630-2EBE06183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1" name="Group 261">
            <a:extLst>
              <a:ext uri="{FF2B5EF4-FFF2-40B4-BE49-F238E27FC236}">
                <a16:creationId xmlns:a16="http://schemas.microsoft.com/office/drawing/2014/main" id="{38E82E16-84A7-354B-A317-A58BEDFC019B}"/>
              </a:ext>
            </a:extLst>
          </p:cNvPr>
          <p:cNvGrpSpPr>
            <a:grpSpLocks/>
          </p:cNvGrpSpPr>
          <p:nvPr/>
        </p:nvGrpSpPr>
        <p:grpSpPr bwMode="auto">
          <a:xfrm>
            <a:off x="2451100" y="4379913"/>
            <a:ext cx="379413" cy="379412"/>
            <a:chOff x="3461" y="3471"/>
            <a:chExt cx="239" cy="239"/>
          </a:xfrm>
        </p:grpSpPr>
        <p:pic>
          <p:nvPicPr>
            <p:cNvPr id="123142" name="Picture 262">
              <a:extLst>
                <a:ext uri="{FF2B5EF4-FFF2-40B4-BE49-F238E27FC236}">
                  <a16:creationId xmlns:a16="http://schemas.microsoft.com/office/drawing/2014/main" id="{C996A73C-C38C-BB41-A90A-9B46BDEC1F3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3" name="Picture 263">
              <a:extLst>
                <a:ext uri="{FF2B5EF4-FFF2-40B4-BE49-F238E27FC236}">
                  <a16:creationId xmlns:a16="http://schemas.microsoft.com/office/drawing/2014/main" id="{A2ACC5C1-3376-F44D-A405-06855CD05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4" name="Group 264">
            <a:extLst>
              <a:ext uri="{FF2B5EF4-FFF2-40B4-BE49-F238E27FC236}">
                <a16:creationId xmlns:a16="http://schemas.microsoft.com/office/drawing/2014/main" id="{A8E5B29D-9A0E-1A4D-8749-56FB558D41DC}"/>
              </a:ext>
            </a:extLst>
          </p:cNvPr>
          <p:cNvGrpSpPr>
            <a:grpSpLocks/>
          </p:cNvGrpSpPr>
          <p:nvPr/>
        </p:nvGrpSpPr>
        <p:grpSpPr bwMode="auto">
          <a:xfrm>
            <a:off x="2713038" y="4513263"/>
            <a:ext cx="379412" cy="379412"/>
            <a:chOff x="3461" y="3471"/>
            <a:chExt cx="239" cy="239"/>
          </a:xfrm>
        </p:grpSpPr>
        <p:pic>
          <p:nvPicPr>
            <p:cNvPr id="123145" name="Picture 265">
              <a:extLst>
                <a:ext uri="{FF2B5EF4-FFF2-40B4-BE49-F238E27FC236}">
                  <a16:creationId xmlns:a16="http://schemas.microsoft.com/office/drawing/2014/main" id="{66B65155-27E9-DC43-8C0D-E63D14E436E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6" name="Picture 266">
              <a:extLst>
                <a:ext uri="{FF2B5EF4-FFF2-40B4-BE49-F238E27FC236}">
                  <a16:creationId xmlns:a16="http://schemas.microsoft.com/office/drawing/2014/main" id="{D0D6B233-EE77-C345-9A92-ADDE73835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7" name="Group 267">
            <a:extLst>
              <a:ext uri="{FF2B5EF4-FFF2-40B4-BE49-F238E27FC236}">
                <a16:creationId xmlns:a16="http://schemas.microsoft.com/office/drawing/2014/main" id="{DCC4575A-F4E3-7743-BF1C-6BC6764366B7}"/>
              </a:ext>
            </a:extLst>
          </p:cNvPr>
          <p:cNvGrpSpPr>
            <a:grpSpLocks/>
          </p:cNvGrpSpPr>
          <p:nvPr/>
        </p:nvGrpSpPr>
        <p:grpSpPr bwMode="auto">
          <a:xfrm>
            <a:off x="2976563" y="4556125"/>
            <a:ext cx="379412" cy="379413"/>
            <a:chOff x="3461" y="3471"/>
            <a:chExt cx="239" cy="239"/>
          </a:xfrm>
        </p:grpSpPr>
        <p:pic>
          <p:nvPicPr>
            <p:cNvPr id="123148" name="Picture 268">
              <a:extLst>
                <a:ext uri="{FF2B5EF4-FFF2-40B4-BE49-F238E27FC236}">
                  <a16:creationId xmlns:a16="http://schemas.microsoft.com/office/drawing/2014/main" id="{35E21CF2-D0A8-4344-A8D0-392D1BB8D7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9" name="Picture 269">
              <a:extLst>
                <a:ext uri="{FF2B5EF4-FFF2-40B4-BE49-F238E27FC236}">
                  <a16:creationId xmlns:a16="http://schemas.microsoft.com/office/drawing/2014/main" id="{0ACED06C-4A83-C74E-B278-0560F399F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0" name="Group 270">
            <a:extLst>
              <a:ext uri="{FF2B5EF4-FFF2-40B4-BE49-F238E27FC236}">
                <a16:creationId xmlns:a16="http://schemas.microsoft.com/office/drawing/2014/main" id="{50C7D4BE-D603-7745-BDD2-3FEAA4C5EA45}"/>
              </a:ext>
            </a:extLst>
          </p:cNvPr>
          <p:cNvGrpSpPr>
            <a:grpSpLocks/>
          </p:cNvGrpSpPr>
          <p:nvPr/>
        </p:nvGrpSpPr>
        <p:grpSpPr bwMode="auto">
          <a:xfrm>
            <a:off x="3265488" y="4513263"/>
            <a:ext cx="379412" cy="379412"/>
            <a:chOff x="3461" y="3471"/>
            <a:chExt cx="239" cy="239"/>
          </a:xfrm>
        </p:grpSpPr>
        <p:pic>
          <p:nvPicPr>
            <p:cNvPr id="123151" name="Picture 271">
              <a:extLst>
                <a:ext uri="{FF2B5EF4-FFF2-40B4-BE49-F238E27FC236}">
                  <a16:creationId xmlns:a16="http://schemas.microsoft.com/office/drawing/2014/main" id="{791C8747-F605-4749-ADCE-5C9BD25FF33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2" name="Picture 272">
              <a:extLst>
                <a:ext uri="{FF2B5EF4-FFF2-40B4-BE49-F238E27FC236}">
                  <a16:creationId xmlns:a16="http://schemas.microsoft.com/office/drawing/2014/main" id="{0AA83CFE-DEA0-194C-91BE-E484CF4C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3" name="Group 273">
            <a:extLst>
              <a:ext uri="{FF2B5EF4-FFF2-40B4-BE49-F238E27FC236}">
                <a16:creationId xmlns:a16="http://schemas.microsoft.com/office/drawing/2014/main" id="{D419F6FC-49A0-7541-A7AE-880E5ED25B23}"/>
              </a:ext>
            </a:extLst>
          </p:cNvPr>
          <p:cNvGrpSpPr>
            <a:grpSpLocks/>
          </p:cNvGrpSpPr>
          <p:nvPr/>
        </p:nvGrpSpPr>
        <p:grpSpPr bwMode="auto">
          <a:xfrm>
            <a:off x="3692525" y="4154488"/>
            <a:ext cx="379413" cy="379412"/>
            <a:chOff x="3461" y="3471"/>
            <a:chExt cx="239" cy="239"/>
          </a:xfrm>
        </p:grpSpPr>
        <p:pic>
          <p:nvPicPr>
            <p:cNvPr id="123154" name="Picture 274">
              <a:extLst>
                <a:ext uri="{FF2B5EF4-FFF2-40B4-BE49-F238E27FC236}">
                  <a16:creationId xmlns:a16="http://schemas.microsoft.com/office/drawing/2014/main" id="{B7D1CB1C-C05F-E947-B695-6CC1676CB5C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5" name="Picture 275">
              <a:extLst>
                <a:ext uri="{FF2B5EF4-FFF2-40B4-BE49-F238E27FC236}">
                  <a16:creationId xmlns:a16="http://schemas.microsoft.com/office/drawing/2014/main" id="{C295A03F-6242-4F4E-9AE2-27B452AAB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6" name="Group 276">
            <a:extLst>
              <a:ext uri="{FF2B5EF4-FFF2-40B4-BE49-F238E27FC236}">
                <a16:creationId xmlns:a16="http://schemas.microsoft.com/office/drawing/2014/main" id="{A55E1FCB-C03E-D748-B9F2-AECFDFE00668}"/>
              </a:ext>
            </a:extLst>
          </p:cNvPr>
          <p:cNvGrpSpPr>
            <a:grpSpLocks/>
          </p:cNvGrpSpPr>
          <p:nvPr/>
        </p:nvGrpSpPr>
        <p:grpSpPr bwMode="auto">
          <a:xfrm>
            <a:off x="4149725" y="3862388"/>
            <a:ext cx="379413" cy="379412"/>
            <a:chOff x="3461" y="3471"/>
            <a:chExt cx="239" cy="239"/>
          </a:xfrm>
        </p:grpSpPr>
        <p:pic>
          <p:nvPicPr>
            <p:cNvPr id="123157" name="Picture 277">
              <a:extLst>
                <a:ext uri="{FF2B5EF4-FFF2-40B4-BE49-F238E27FC236}">
                  <a16:creationId xmlns:a16="http://schemas.microsoft.com/office/drawing/2014/main" id="{866A7F79-CDF0-5B4A-B394-FE9163E0BF5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8" name="Picture 278">
              <a:extLst>
                <a:ext uri="{FF2B5EF4-FFF2-40B4-BE49-F238E27FC236}">
                  <a16:creationId xmlns:a16="http://schemas.microsoft.com/office/drawing/2014/main" id="{412B2F08-09AF-7B48-9B17-81374D0B8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9" name="Group 279">
            <a:extLst>
              <a:ext uri="{FF2B5EF4-FFF2-40B4-BE49-F238E27FC236}">
                <a16:creationId xmlns:a16="http://schemas.microsoft.com/office/drawing/2014/main" id="{853E51D3-BCEB-064C-B9FD-BB0719DBA216}"/>
              </a:ext>
            </a:extLst>
          </p:cNvPr>
          <p:cNvGrpSpPr>
            <a:grpSpLocks/>
          </p:cNvGrpSpPr>
          <p:nvPr/>
        </p:nvGrpSpPr>
        <p:grpSpPr bwMode="auto">
          <a:xfrm>
            <a:off x="4713288" y="3978275"/>
            <a:ext cx="379412" cy="379413"/>
            <a:chOff x="3461" y="3471"/>
            <a:chExt cx="239" cy="239"/>
          </a:xfrm>
        </p:grpSpPr>
        <p:pic>
          <p:nvPicPr>
            <p:cNvPr id="123160" name="Picture 280">
              <a:extLst>
                <a:ext uri="{FF2B5EF4-FFF2-40B4-BE49-F238E27FC236}">
                  <a16:creationId xmlns:a16="http://schemas.microsoft.com/office/drawing/2014/main" id="{BC96FDDF-5351-F443-ABAE-24B3BDD5207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1" name="Picture 281">
              <a:extLst>
                <a:ext uri="{FF2B5EF4-FFF2-40B4-BE49-F238E27FC236}">
                  <a16:creationId xmlns:a16="http://schemas.microsoft.com/office/drawing/2014/main" id="{D2163C33-83C7-6541-82B0-545AA4F8F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2" name="Group 282">
            <a:extLst>
              <a:ext uri="{FF2B5EF4-FFF2-40B4-BE49-F238E27FC236}">
                <a16:creationId xmlns:a16="http://schemas.microsoft.com/office/drawing/2014/main" id="{52C28B40-BA86-E84E-B046-EDAB5BC52143}"/>
              </a:ext>
            </a:extLst>
          </p:cNvPr>
          <p:cNvGrpSpPr>
            <a:grpSpLocks/>
          </p:cNvGrpSpPr>
          <p:nvPr/>
        </p:nvGrpSpPr>
        <p:grpSpPr bwMode="auto">
          <a:xfrm>
            <a:off x="4972050" y="4175125"/>
            <a:ext cx="379413" cy="379413"/>
            <a:chOff x="3461" y="3471"/>
            <a:chExt cx="239" cy="239"/>
          </a:xfrm>
        </p:grpSpPr>
        <p:pic>
          <p:nvPicPr>
            <p:cNvPr id="123163" name="Picture 283">
              <a:extLst>
                <a:ext uri="{FF2B5EF4-FFF2-40B4-BE49-F238E27FC236}">
                  <a16:creationId xmlns:a16="http://schemas.microsoft.com/office/drawing/2014/main" id="{0B52C9D1-7744-2844-B14E-1C6A6025DB7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4" name="Picture 284">
              <a:extLst>
                <a:ext uri="{FF2B5EF4-FFF2-40B4-BE49-F238E27FC236}">
                  <a16:creationId xmlns:a16="http://schemas.microsoft.com/office/drawing/2014/main" id="{73353395-03C9-7D4F-8028-A598C28A68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5" name="Group 285">
            <a:extLst>
              <a:ext uri="{FF2B5EF4-FFF2-40B4-BE49-F238E27FC236}">
                <a16:creationId xmlns:a16="http://schemas.microsoft.com/office/drawing/2014/main" id="{8786DC63-4539-EA41-AD5F-A25D49AA2714}"/>
              </a:ext>
            </a:extLst>
          </p:cNvPr>
          <p:cNvGrpSpPr>
            <a:grpSpLocks/>
          </p:cNvGrpSpPr>
          <p:nvPr/>
        </p:nvGrpSpPr>
        <p:grpSpPr bwMode="auto">
          <a:xfrm>
            <a:off x="5197475" y="4389438"/>
            <a:ext cx="379413" cy="379412"/>
            <a:chOff x="3461" y="3471"/>
            <a:chExt cx="239" cy="239"/>
          </a:xfrm>
        </p:grpSpPr>
        <p:pic>
          <p:nvPicPr>
            <p:cNvPr id="123166" name="Picture 286">
              <a:extLst>
                <a:ext uri="{FF2B5EF4-FFF2-40B4-BE49-F238E27FC236}">
                  <a16:creationId xmlns:a16="http://schemas.microsoft.com/office/drawing/2014/main" id="{919C5CE0-0CA1-0747-B40A-3F2586CE6E3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7" name="Picture 287">
              <a:extLst>
                <a:ext uri="{FF2B5EF4-FFF2-40B4-BE49-F238E27FC236}">
                  <a16:creationId xmlns:a16="http://schemas.microsoft.com/office/drawing/2014/main" id="{3D3C5EF0-9415-A841-918F-7C18F8A61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8" name="Group 288">
            <a:extLst>
              <a:ext uri="{FF2B5EF4-FFF2-40B4-BE49-F238E27FC236}">
                <a16:creationId xmlns:a16="http://schemas.microsoft.com/office/drawing/2014/main" id="{F58EA79A-B4AA-3F41-B8E3-2F11B51DC057}"/>
              </a:ext>
            </a:extLst>
          </p:cNvPr>
          <p:cNvGrpSpPr>
            <a:grpSpLocks/>
          </p:cNvGrpSpPr>
          <p:nvPr/>
        </p:nvGrpSpPr>
        <p:grpSpPr bwMode="auto">
          <a:xfrm>
            <a:off x="5462588" y="4516438"/>
            <a:ext cx="379412" cy="379412"/>
            <a:chOff x="3461" y="3471"/>
            <a:chExt cx="239" cy="239"/>
          </a:xfrm>
        </p:grpSpPr>
        <p:pic>
          <p:nvPicPr>
            <p:cNvPr id="123169" name="Picture 289">
              <a:extLst>
                <a:ext uri="{FF2B5EF4-FFF2-40B4-BE49-F238E27FC236}">
                  <a16:creationId xmlns:a16="http://schemas.microsoft.com/office/drawing/2014/main" id="{1C575545-A100-9145-836C-16E8C6442C0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0" name="Picture 290">
              <a:extLst>
                <a:ext uri="{FF2B5EF4-FFF2-40B4-BE49-F238E27FC236}">
                  <a16:creationId xmlns:a16="http://schemas.microsoft.com/office/drawing/2014/main" id="{BC17C52E-E457-5343-9A50-C59830169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1" name="Group 291">
            <a:extLst>
              <a:ext uri="{FF2B5EF4-FFF2-40B4-BE49-F238E27FC236}">
                <a16:creationId xmlns:a16="http://schemas.microsoft.com/office/drawing/2014/main" id="{DED97CD8-96DD-4E4D-941A-0D167449B185}"/>
              </a:ext>
            </a:extLst>
          </p:cNvPr>
          <p:cNvGrpSpPr>
            <a:grpSpLocks/>
          </p:cNvGrpSpPr>
          <p:nvPr/>
        </p:nvGrpSpPr>
        <p:grpSpPr bwMode="auto">
          <a:xfrm>
            <a:off x="5718175" y="4635500"/>
            <a:ext cx="379413" cy="379413"/>
            <a:chOff x="3461" y="3471"/>
            <a:chExt cx="239" cy="239"/>
          </a:xfrm>
        </p:grpSpPr>
        <p:pic>
          <p:nvPicPr>
            <p:cNvPr id="123172" name="Picture 292">
              <a:extLst>
                <a:ext uri="{FF2B5EF4-FFF2-40B4-BE49-F238E27FC236}">
                  <a16:creationId xmlns:a16="http://schemas.microsoft.com/office/drawing/2014/main" id="{741E5FDA-500E-C143-8938-E50E24CDC6F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3" name="Picture 293">
              <a:extLst>
                <a:ext uri="{FF2B5EF4-FFF2-40B4-BE49-F238E27FC236}">
                  <a16:creationId xmlns:a16="http://schemas.microsoft.com/office/drawing/2014/main" id="{C5049F31-86CC-5649-9D79-0EFC0DE33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4" name="Group 294">
            <a:extLst>
              <a:ext uri="{FF2B5EF4-FFF2-40B4-BE49-F238E27FC236}">
                <a16:creationId xmlns:a16="http://schemas.microsoft.com/office/drawing/2014/main" id="{767F6659-7931-9D47-BCFE-99DEEF5CCB22}"/>
              </a:ext>
            </a:extLst>
          </p:cNvPr>
          <p:cNvGrpSpPr>
            <a:grpSpLocks/>
          </p:cNvGrpSpPr>
          <p:nvPr/>
        </p:nvGrpSpPr>
        <p:grpSpPr bwMode="auto">
          <a:xfrm>
            <a:off x="5997575" y="4678363"/>
            <a:ext cx="379413" cy="379412"/>
            <a:chOff x="3461" y="3471"/>
            <a:chExt cx="239" cy="239"/>
          </a:xfrm>
        </p:grpSpPr>
        <p:pic>
          <p:nvPicPr>
            <p:cNvPr id="123175" name="Picture 295">
              <a:extLst>
                <a:ext uri="{FF2B5EF4-FFF2-40B4-BE49-F238E27FC236}">
                  <a16:creationId xmlns:a16="http://schemas.microsoft.com/office/drawing/2014/main" id="{DF197E56-8035-8D40-8055-75FF3F477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6" name="Picture 296">
              <a:extLst>
                <a:ext uri="{FF2B5EF4-FFF2-40B4-BE49-F238E27FC236}">
                  <a16:creationId xmlns:a16="http://schemas.microsoft.com/office/drawing/2014/main" id="{B014FE8F-07EF-124F-A34C-969F9F0EC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7" name="Group 297">
            <a:extLst>
              <a:ext uri="{FF2B5EF4-FFF2-40B4-BE49-F238E27FC236}">
                <a16:creationId xmlns:a16="http://schemas.microsoft.com/office/drawing/2014/main" id="{28049373-46B4-BE4B-89DF-663B5B759C3D}"/>
              </a:ext>
            </a:extLst>
          </p:cNvPr>
          <p:cNvGrpSpPr>
            <a:grpSpLocks/>
          </p:cNvGrpSpPr>
          <p:nvPr/>
        </p:nvGrpSpPr>
        <p:grpSpPr bwMode="auto">
          <a:xfrm>
            <a:off x="6226175" y="4594225"/>
            <a:ext cx="379413" cy="379413"/>
            <a:chOff x="3461" y="3471"/>
            <a:chExt cx="239" cy="239"/>
          </a:xfrm>
        </p:grpSpPr>
        <p:pic>
          <p:nvPicPr>
            <p:cNvPr id="123178" name="Picture 298">
              <a:extLst>
                <a:ext uri="{FF2B5EF4-FFF2-40B4-BE49-F238E27FC236}">
                  <a16:creationId xmlns:a16="http://schemas.microsoft.com/office/drawing/2014/main" id="{33CB2B95-2062-AE4D-AD7B-706E89B1EB8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9" name="Picture 299">
              <a:extLst>
                <a:ext uri="{FF2B5EF4-FFF2-40B4-BE49-F238E27FC236}">
                  <a16:creationId xmlns:a16="http://schemas.microsoft.com/office/drawing/2014/main" id="{C573F64A-007D-A641-994B-971B6A290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80" name="Group 300">
            <a:extLst>
              <a:ext uri="{FF2B5EF4-FFF2-40B4-BE49-F238E27FC236}">
                <a16:creationId xmlns:a16="http://schemas.microsoft.com/office/drawing/2014/main" id="{2B9BCE29-4BC5-2D4B-9D50-33D68ECBA05E}"/>
              </a:ext>
            </a:extLst>
          </p:cNvPr>
          <p:cNvGrpSpPr>
            <a:grpSpLocks/>
          </p:cNvGrpSpPr>
          <p:nvPr/>
        </p:nvGrpSpPr>
        <p:grpSpPr bwMode="auto">
          <a:xfrm>
            <a:off x="1884363" y="3408363"/>
            <a:ext cx="104775" cy="223837"/>
            <a:chOff x="3461" y="3471"/>
            <a:chExt cx="239" cy="239"/>
          </a:xfrm>
        </p:grpSpPr>
        <p:pic>
          <p:nvPicPr>
            <p:cNvPr id="123181" name="Picture 301">
              <a:extLst>
                <a:ext uri="{FF2B5EF4-FFF2-40B4-BE49-F238E27FC236}">
                  <a16:creationId xmlns:a16="http://schemas.microsoft.com/office/drawing/2014/main" id="{203D323C-A8CB-B143-9470-A5C3FE008B8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82" name="Picture 302">
              <a:extLst>
                <a:ext uri="{FF2B5EF4-FFF2-40B4-BE49-F238E27FC236}">
                  <a16:creationId xmlns:a16="http://schemas.microsoft.com/office/drawing/2014/main" id="{23855991-F10A-BD4D-AF76-EB5B7FA78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83" name="Group 303">
            <a:extLst>
              <a:ext uri="{FF2B5EF4-FFF2-40B4-BE49-F238E27FC236}">
                <a16:creationId xmlns:a16="http://schemas.microsoft.com/office/drawing/2014/main" id="{163BA232-DF27-F641-82D1-8ADCAF8CE00C}"/>
              </a:ext>
            </a:extLst>
          </p:cNvPr>
          <p:cNvGrpSpPr>
            <a:grpSpLocks/>
          </p:cNvGrpSpPr>
          <p:nvPr/>
        </p:nvGrpSpPr>
        <p:grpSpPr bwMode="auto">
          <a:xfrm>
            <a:off x="1858963" y="3705225"/>
            <a:ext cx="379412" cy="379413"/>
            <a:chOff x="3461" y="3471"/>
            <a:chExt cx="239" cy="239"/>
          </a:xfrm>
        </p:grpSpPr>
        <p:pic>
          <p:nvPicPr>
            <p:cNvPr id="123184" name="Picture 304">
              <a:extLst>
                <a:ext uri="{FF2B5EF4-FFF2-40B4-BE49-F238E27FC236}">
                  <a16:creationId xmlns:a16="http://schemas.microsoft.com/office/drawing/2014/main" id="{53F24ADC-61A6-FA40-851B-72737E5B9D7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85" name="Picture 305">
              <a:extLst>
                <a:ext uri="{FF2B5EF4-FFF2-40B4-BE49-F238E27FC236}">
                  <a16:creationId xmlns:a16="http://schemas.microsoft.com/office/drawing/2014/main" id="{6462F478-D078-6B4D-86F8-A187D6454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sp>
        <p:nvSpPr>
          <p:cNvPr id="123186" name="Text Box 306">
            <a:extLst>
              <a:ext uri="{FF2B5EF4-FFF2-40B4-BE49-F238E27FC236}">
                <a16:creationId xmlns:a16="http://schemas.microsoft.com/office/drawing/2014/main" id="{8A23D586-DA6E-EA47-BBC9-D174993F6043}"/>
              </a:ext>
            </a:extLst>
          </p:cNvPr>
          <p:cNvSpPr txBox="1">
            <a:spLocks noChangeArrowheads="1"/>
          </p:cNvSpPr>
          <p:nvPr/>
        </p:nvSpPr>
        <p:spPr bwMode="auto">
          <a:xfrm>
            <a:off x="214313" y="165100"/>
            <a:ext cx="8715375" cy="9652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tabLst>
                <a:tab pos="4967288" algn="l"/>
              </a:tabLst>
              <a:defRPr sz="2400">
                <a:solidFill>
                  <a:schemeClr val="tx1"/>
                </a:solidFill>
                <a:latin typeface="Times" pitchFamily="2" charset="0"/>
              </a:defRPr>
            </a:lvl1pPr>
            <a:lvl2pPr marL="409575" defTabSz="820738">
              <a:tabLst>
                <a:tab pos="4967288" algn="l"/>
              </a:tabLst>
              <a:defRPr sz="2400">
                <a:solidFill>
                  <a:schemeClr val="tx1"/>
                </a:solidFill>
                <a:latin typeface="Times" pitchFamily="2" charset="0"/>
              </a:defRPr>
            </a:lvl2pPr>
            <a:lvl3pPr marL="820738" defTabSz="820738">
              <a:tabLst>
                <a:tab pos="4967288" algn="l"/>
              </a:tabLst>
              <a:defRPr sz="2400">
                <a:solidFill>
                  <a:schemeClr val="tx1"/>
                </a:solidFill>
                <a:latin typeface="Times" pitchFamily="2" charset="0"/>
              </a:defRPr>
            </a:lvl3pPr>
            <a:lvl4pPr marL="1230313" defTabSz="820738">
              <a:tabLst>
                <a:tab pos="4967288" algn="l"/>
              </a:tabLst>
              <a:defRPr sz="2400">
                <a:solidFill>
                  <a:schemeClr val="tx1"/>
                </a:solidFill>
                <a:latin typeface="Times" pitchFamily="2" charset="0"/>
              </a:defRPr>
            </a:lvl4pPr>
            <a:lvl5pPr marL="1641475" defTabSz="820738">
              <a:tabLst>
                <a:tab pos="4967288" algn="l"/>
              </a:tabLst>
              <a:defRPr sz="2400">
                <a:solidFill>
                  <a:schemeClr val="tx1"/>
                </a:solidFill>
                <a:latin typeface="Times" pitchFamily="2" charset="0"/>
              </a:defRPr>
            </a:lvl5pPr>
            <a:lvl6pPr marL="2098675" defTabSz="820738" eaLnBrk="0" fontAlgn="base" hangingPunct="0">
              <a:spcBef>
                <a:spcPct val="0"/>
              </a:spcBef>
              <a:spcAft>
                <a:spcPct val="0"/>
              </a:spcAft>
              <a:tabLst>
                <a:tab pos="4967288" algn="l"/>
              </a:tabLst>
              <a:defRPr sz="2400">
                <a:solidFill>
                  <a:schemeClr val="tx1"/>
                </a:solidFill>
                <a:latin typeface="Times" pitchFamily="2" charset="0"/>
              </a:defRPr>
            </a:lvl6pPr>
            <a:lvl7pPr marL="2555875" defTabSz="820738" eaLnBrk="0" fontAlgn="base" hangingPunct="0">
              <a:spcBef>
                <a:spcPct val="0"/>
              </a:spcBef>
              <a:spcAft>
                <a:spcPct val="0"/>
              </a:spcAft>
              <a:tabLst>
                <a:tab pos="4967288" algn="l"/>
              </a:tabLst>
              <a:defRPr sz="2400">
                <a:solidFill>
                  <a:schemeClr val="tx1"/>
                </a:solidFill>
                <a:latin typeface="Times" pitchFamily="2" charset="0"/>
              </a:defRPr>
            </a:lvl7pPr>
            <a:lvl8pPr marL="3013075" defTabSz="820738" eaLnBrk="0" fontAlgn="base" hangingPunct="0">
              <a:spcBef>
                <a:spcPct val="0"/>
              </a:spcBef>
              <a:spcAft>
                <a:spcPct val="0"/>
              </a:spcAft>
              <a:tabLst>
                <a:tab pos="4967288" algn="l"/>
              </a:tabLst>
              <a:defRPr sz="2400">
                <a:solidFill>
                  <a:schemeClr val="tx1"/>
                </a:solidFill>
                <a:latin typeface="Times" pitchFamily="2" charset="0"/>
              </a:defRPr>
            </a:lvl8pPr>
            <a:lvl9pPr marL="3470275" defTabSz="820738" eaLnBrk="0" fontAlgn="base" hangingPunct="0">
              <a:spcBef>
                <a:spcPct val="0"/>
              </a:spcBef>
              <a:spcAft>
                <a:spcPct val="0"/>
              </a:spcAft>
              <a:tabLst>
                <a:tab pos="4967288" algn="l"/>
              </a:tabLst>
              <a:defRPr sz="2400">
                <a:solidFill>
                  <a:schemeClr val="tx1"/>
                </a:solidFill>
                <a:latin typeface="Times" pitchFamily="2" charset="0"/>
              </a:defRPr>
            </a:lvl9pPr>
          </a:lstStyle>
          <a:p>
            <a:pPr algn="ctr">
              <a:spcBef>
                <a:spcPct val="50000"/>
              </a:spcBef>
            </a:pPr>
            <a:r>
              <a:rPr lang="en-US" altLang="en-US" sz="2900" b="1" i="1">
                <a:solidFill>
                  <a:srgbClr val="FFFF00"/>
                </a:solidFill>
                <a:latin typeface="Comic Sans MS" panose="030F0902030302020204" pitchFamily="66" charset="0"/>
              </a:rPr>
              <a:t>Kita telah menghabiskan waktu yang lama untuk mengatur ulang Permata milik HENRIETTA...</a:t>
            </a:r>
          </a:p>
        </p:txBody>
      </p:sp>
      <p:sp>
        <p:nvSpPr>
          <p:cNvPr id="2" name="Text Box 113">
            <a:extLst>
              <a:ext uri="{FF2B5EF4-FFF2-40B4-BE49-F238E27FC236}">
                <a16:creationId xmlns:a16="http://schemas.microsoft.com/office/drawing/2014/main" id="{FEBA1AC2-EE28-6AD2-31AA-1C8876224BC6}"/>
              </a:ext>
            </a:extLst>
          </p:cNvPr>
          <p:cNvSpPr txBox="1">
            <a:spLocks noChangeArrowheads="1"/>
          </p:cNvSpPr>
          <p:nvPr/>
        </p:nvSpPr>
        <p:spPr bwMode="auto">
          <a:xfrm>
            <a:off x="645560" y="1954005"/>
            <a:ext cx="7826375" cy="2800767"/>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ctr">
              <a:spcBef>
                <a:spcPct val="50000"/>
              </a:spcBef>
              <a:defRPr/>
            </a:pPr>
            <a:r>
              <a:rPr lang="en-US" altLang="ja-JP" sz="8800" b="1" i="1" dirty="0">
                <a:solidFill>
                  <a:srgbClr val="FFFF00"/>
                </a:solidFill>
                <a:effectLst>
                  <a:glow rad="228600">
                    <a:srgbClr val="1A0004">
                      <a:alpha val="40000"/>
                    </a:srgbClr>
                  </a:glow>
                  <a:outerShdw blurRad="50800" dist="88900" dir="2700000" algn="tl" rotWithShape="0">
                    <a:srgbClr val="000000"/>
                  </a:outerShdw>
                </a:effectLst>
                <a:latin typeface="Kosher-Normal" charset="0"/>
              </a:rPr>
              <a:t>Rangkuman Seminar</a:t>
            </a:r>
            <a:endParaRPr lang="en-US" sz="8000" b="1" i="1" dirty="0">
              <a:solidFill>
                <a:srgbClr val="FFFF00"/>
              </a:solidFill>
              <a:effectLst>
                <a:glow rad="228600">
                  <a:srgbClr val="1A0004">
                    <a:alpha val="40000"/>
                  </a:srgbClr>
                </a:glow>
                <a:outerShdw blurRad="50800" dist="88900" dir="2700000" algn="tl" rotWithShape="0">
                  <a:srgbClr val="000000"/>
                </a:outerShdw>
              </a:effectLst>
              <a:latin typeface="Kosher-Normal" charset="0"/>
            </a:endParaRPr>
          </a:p>
        </p:txBody>
      </p:sp>
    </p:spTree>
    <p:extLst>
      <p:ext uri="{BB962C8B-B14F-4D97-AF65-F5344CB8AC3E}">
        <p14:creationId xmlns:p14="http://schemas.microsoft.com/office/powerpoint/2010/main" val="15027061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186"/>
                                        </p:tgtEl>
                                        <p:attrNameLst>
                                          <p:attrName>style.visibility</p:attrName>
                                        </p:attrNameLst>
                                      </p:cBhvr>
                                      <p:to>
                                        <p:strVal val="visible"/>
                                      </p:to>
                                    </p:set>
                                    <p:animEffect transition="in" filter="dissolve">
                                      <p:cBhvr>
                                        <p:cTn id="7" dur="500"/>
                                        <p:tgtEl>
                                          <p:spTgt spid="123186"/>
                                        </p:tgtEl>
                                      </p:cBhvr>
                                    </p:animEffect>
                                  </p:childTnLst>
                                </p:cTn>
                              </p:par>
                            </p:childTnLst>
                          </p:cTn>
                        </p:par>
                        <p:par>
                          <p:cTn id="8" fill="hold" nodeType="afterGroup">
                            <p:stCondLst>
                              <p:cond delay="500"/>
                            </p:stCondLst>
                            <p:childTnLst>
                              <p:par>
                                <p:cTn id="9" presetID="23" presetClass="entr" presetSubtype="36" fill="hold" nodeType="afterEffect">
                                  <p:stCondLst>
                                    <p:cond delay="0"/>
                                  </p:stCondLst>
                                  <p:childTnLst>
                                    <p:set>
                                      <p:cBhvr>
                                        <p:cTn id="10" dur="1" fill="hold">
                                          <p:stCondLst>
                                            <p:cond delay="0"/>
                                          </p:stCondLst>
                                        </p:cTn>
                                        <p:tgtEl>
                                          <p:spTgt spid="123024"/>
                                        </p:tgtEl>
                                        <p:attrNameLst>
                                          <p:attrName>style.visibility</p:attrName>
                                        </p:attrNameLst>
                                      </p:cBhvr>
                                      <p:to>
                                        <p:strVal val="visible"/>
                                      </p:to>
                                    </p:set>
                                    <p:anim calcmode="lin" valueType="num">
                                      <p:cBhvr>
                                        <p:cTn id="11" dur="500" fill="hold"/>
                                        <p:tgtEl>
                                          <p:spTgt spid="123024"/>
                                        </p:tgtEl>
                                        <p:attrNameLst>
                                          <p:attrName>ppt_w</p:attrName>
                                        </p:attrNameLst>
                                      </p:cBhvr>
                                      <p:tavLst>
                                        <p:tav tm="0">
                                          <p:val>
                                            <p:strVal val="(6*min(max(#ppt_w*#ppt_h,.3),1)-7.4)/-.7*#ppt_w"/>
                                          </p:val>
                                        </p:tav>
                                        <p:tav tm="100000">
                                          <p:val>
                                            <p:strVal val="#ppt_w"/>
                                          </p:val>
                                        </p:tav>
                                      </p:tavLst>
                                    </p:anim>
                                    <p:anim calcmode="lin" valueType="num">
                                      <p:cBhvr>
                                        <p:cTn id="12" dur="500" fill="hold"/>
                                        <p:tgtEl>
                                          <p:spTgt spid="123024"/>
                                        </p:tgtEl>
                                        <p:attrNameLst>
                                          <p:attrName>ppt_h</p:attrName>
                                        </p:attrNameLst>
                                      </p:cBhvr>
                                      <p:tavLst>
                                        <p:tav tm="0">
                                          <p:val>
                                            <p:strVal val="(6*min(max(#ppt_w*#ppt_h,.3),1)-7.4)/-.7*#ppt_h"/>
                                          </p:val>
                                        </p:tav>
                                        <p:tav tm="100000">
                                          <p:val>
                                            <p:strVal val="#ppt_h"/>
                                          </p:val>
                                        </p:tav>
                                      </p:tavLst>
                                    </p:anim>
                                    <p:anim calcmode="lin" valueType="num">
                                      <p:cBhvr>
                                        <p:cTn id="13" dur="500" fill="hold"/>
                                        <p:tgtEl>
                                          <p:spTgt spid="123024"/>
                                        </p:tgtEl>
                                        <p:attrNameLst>
                                          <p:attrName>ppt_x</p:attrName>
                                        </p:attrNameLst>
                                      </p:cBhvr>
                                      <p:tavLst>
                                        <p:tav tm="0">
                                          <p:val>
                                            <p:fltVal val="0.5"/>
                                          </p:val>
                                        </p:tav>
                                        <p:tav tm="100000">
                                          <p:val>
                                            <p:strVal val="#ppt_x"/>
                                          </p:val>
                                        </p:tav>
                                      </p:tavLst>
                                    </p:anim>
                                    <p:anim calcmode="lin" valueType="num">
                                      <p:cBhvr>
                                        <p:cTn id="14" dur="500" fill="hold"/>
                                        <p:tgtEl>
                                          <p:spTgt spid="123024"/>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0"/>
                                  </p:stCondLst>
                                  <p:childTnLst>
                                    <p:set>
                                      <p:cBhvr>
                                        <p:cTn id="17" dur="1" fill="hold">
                                          <p:stCondLst>
                                            <p:cond delay="0"/>
                                          </p:stCondLst>
                                        </p:cTn>
                                        <p:tgtEl>
                                          <p:spTgt spid="123027"/>
                                        </p:tgtEl>
                                        <p:attrNameLst>
                                          <p:attrName>style.visibility</p:attrName>
                                        </p:attrNameLst>
                                      </p:cBhvr>
                                      <p:to>
                                        <p:strVal val="visible"/>
                                      </p:to>
                                    </p:set>
                                    <p:anim calcmode="lin" valueType="num">
                                      <p:cBhvr>
                                        <p:cTn id="18" dur="500" fill="hold"/>
                                        <p:tgtEl>
                                          <p:spTgt spid="123027"/>
                                        </p:tgtEl>
                                        <p:attrNameLst>
                                          <p:attrName>ppt_w</p:attrName>
                                        </p:attrNameLst>
                                      </p:cBhvr>
                                      <p:tavLst>
                                        <p:tav tm="0">
                                          <p:val>
                                            <p:strVal val="(6*min(max(#ppt_w*#ppt_h,.3),1)-7.4)/-.7*#ppt_w"/>
                                          </p:val>
                                        </p:tav>
                                        <p:tav tm="100000">
                                          <p:val>
                                            <p:strVal val="#ppt_w"/>
                                          </p:val>
                                        </p:tav>
                                      </p:tavLst>
                                    </p:anim>
                                    <p:anim calcmode="lin" valueType="num">
                                      <p:cBhvr>
                                        <p:cTn id="19" dur="500" fill="hold"/>
                                        <p:tgtEl>
                                          <p:spTgt spid="123027"/>
                                        </p:tgtEl>
                                        <p:attrNameLst>
                                          <p:attrName>ppt_h</p:attrName>
                                        </p:attrNameLst>
                                      </p:cBhvr>
                                      <p:tavLst>
                                        <p:tav tm="0">
                                          <p:val>
                                            <p:strVal val="(6*min(max(#ppt_w*#ppt_h,.3),1)-7.4)/-.7*#ppt_h"/>
                                          </p:val>
                                        </p:tav>
                                        <p:tav tm="100000">
                                          <p:val>
                                            <p:strVal val="#ppt_h"/>
                                          </p:val>
                                        </p:tav>
                                      </p:tavLst>
                                    </p:anim>
                                    <p:anim calcmode="lin" valueType="num">
                                      <p:cBhvr>
                                        <p:cTn id="20" dur="500" fill="hold"/>
                                        <p:tgtEl>
                                          <p:spTgt spid="123027"/>
                                        </p:tgtEl>
                                        <p:attrNameLst>
                                          <p:attrName>ppt_x</p:attrName>
                                        </p:attrNameLst>
                                      </p:cBhvr>
                                      <p:tavLst>
                                        <p:tav tm="0">
                                          <p:val>
                                            <p:fltVal val="0.5"/>
                                          </p:val>
                                        </p:tav>
                                        <p:tav tm="100000">
                                          <p:val>
                                            <p:strVal val="#ppt_x"/>
                                          </p:val>
                                        </p:tav>
                                      </p:tavLst>
                                    </p:anim>
                                    <p:anim calcmode="lin" valueType="num">
                                      <p:cBhvr>
                                        <p:cTn id="21" dur="500" fill="hold"/>
                                        <p:tgtEl>
                                          <p:spTgt spid="123027"/>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500"/>
                            </p:stCondLst>
                            <p:childTnLst>
                              <p:par>
                                <p:cTn id="23" presetID="23" presetClass="entr" presetSubtype="36" fill="hold" nodeType="afterEffect">
                                  <p:stCondLst>
                                    <p:cond delay="0"/>
                                  </p:stCondLst>
                                  <p:childTnLst>
                                    <p:set>
                                      <p:cBhvr>
                                        <p:cTn id="24" dur="1" fill="hold">
                                          <p:stCondLst>
                                            <p:cond delay="0"/>
                                          </p:stCondLst>
                                        </p:cTn>
                                        <p:tgtEl>
                                          <p:spTgt spid="123030"/>
                                        </p:tgtEl>
                                        <p:attrNameLst>
                                          <p:attrName>style.visibility</p:attrName>
                                        </p:attrNameLst>
                                      </p:cBhvr>
                                      <p:to>
                                        <p:strVal val="visible"/>
                                      </p:to>
                                    </p:set>
                                    <p:anim calcmode="lin" valueType="num">
                                      <p:cBhvr>
                                        <p:cTn id="25" dur="500" fill="hold"/>
                                        <p:tgtEl>
                                          <p:spTgt spid="123030"/>
                                        </p:tgtEl>
                                        <p:attrNameLst>
                                          <p:attrName>ppt_w</p:attrName>
                                        </p:attrNameLst>
                                      </p:cBhvr>
                                      <p:tavLst>
                                        <p:tav tm="0">
                                          <p:val>
                                            <p:strVal val="(6*min(max(#ppt_w*#ppt_h,.3),1)-7.4)/-.7*#ppt_w"/>
                                          </p:val>
                                        </p:tav>
                                        <p:tav tm="100000">
                                          <p:val>
                                            <p:strVal val="#ppt_w"/>
                                          </p:val>
                                        </p:tav>
                                      </p:tavLst>
                                    </p:anim>
                                    <p:anim calcmode="lin" valueType="num">
                                      <p:cBhvr>
                                        <p:cTn id="26" dur="500" fill="hold"/>
                                        <p:tgtEl>
                                          <p:spTgt spid="123030"/>
                                        </p:tgtEl>
                                        <p:attrNameLst>
                                          <p:attrName>ppt_h</p:attrName>
                                        </p:attrNameLst>
                                      </p:cBhvr>
                                      <p:tavLst>
                                        <p:tav tm="0">
                                          <p:val>
                                            <p:strVal val="(6*min(max(#ppt_w*#ppt_h,.3),1)-7.4)/-.7*#ppt_h"/>
                                          </p:val>
                                        </p:tav>
                                        <p:tav tm="100000">
                                          <p:val>
                                            <p:strVal val="#ppt_h"/>
                                          </p:val>
                                        </p:tav>
                                      </p:tavLst>
                                    </p:anim>
                                    <p:anim calcmode="lin" valueType="num">
                                      <p:cBhvr>
                                        <p:cTn id="27" dur="500" fill="hold"/>
                                        <p:tgtEl>
                                          <p:spTgt spid="123030"/>
                                        </p:tgtEl>
                                        <p:attrNameLst>
                                          <p:attrName>ppt_x</p:attrName>
                                        </p:attrNameLst>
                                      </p:cBhvr>
                                      <p:tavLst>
                                        <p:tav tm="0">
                                          <p:val>
                                            <p:fltVal val="0.5"/>
                                          </p:val>
                                        </p:tav>
                                        <p:tav tm="100000">
                                          <p:val>
                                            <p:strVal val="#ppt_x"/>
                                          </p:val>
                                        </p:tav>
                                      </p:tavLst>
                                    </p:anim>
                                    <p:anim calcmode="lin" valueType="num">
                                      <p:cBhvr>
                                        <p:cTn id="28" dur="500" fill="hold"/>
                                        <p:tgtEl>
                                          <p:spTgt spid="123030"/>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2000"/>
                            </p:stCondLst>
                            <p:childTnLst>
                              <p:par>
                                <p:cTn id="30" presetID="23" presetClass="entr" presetSubtype="36" fill="hold" nodeType="afterEffect">
                                  <p:stCondLst>
                                    <p:cond delay="0"/>
                                  </p:stCondLst>
                                  <p:childTnLst>
                                    <p:set>
                                      <p:cBhvr>
                                        <p:cTn id="31" dur="1" fill="hold">
                                          <p:stCondLst>
                                            <p:cond delay="0"/>
                                          </p:stCondLst>
                                        </p:cTn>
                                        <p:tgtEl>
                                          <p:spTgt spid="123033"/>
                                        </p:tgtEl>
                                        <p:attrNameLst>
                                          <p:attrName>style.visibility</p:attrName>
                                        </p:attrNameLst>
                                      </p:cBhvr>
                                      <p:to>
                                        <p:strVal val="visible"/>
                                      </p:to>
                                    </p:set>
                                    <p:anim calcmode="lin" valueType="num">
                                      <p:cBhvr>
                                        <p:cTn id="32" dur="500" fill="hold"/>
                                        <p:tgtEl>
                                          <p:spTgt spid="123033"/>
                                        </p:tgtEl>
                                        <p:attrNameLst>
                                          <p:attrName>ppt_w</p:attrName>
                                        </p:attrNameLst>
                                      </p:cBhvr>
                                      <p:tavLst>
                                        <p:tav tm="0">
                                          <p:val>
                                            <p:strVal val="(6*min(max(#ppt_w*#ppt_h,.3),1)-7.4)/-.7*#ppt_w"/>
                                          </p:val>
                                        </p:tav>
                                        <p:tav tm="100000">
                                          <p:val>
                                            <p:strVal val="#ppt_w"/>
                                          </p:val>
                                        </p:tav>
                                      </p:tavLst>
                                    </p:anim>
                                    <p:anim calcmode="lin" valueType="num">
                                      <p:cBhvr>
                                        <p:cTn id="33" dur="500" fill="hold"/>
                                        <p:tgtEl>
                                          <p:spTgt spid="123033"/>
                                        </p:tgtEl>
                                        <p:attrNameLst>
                                          <p:attrName>ppt_h</p:attrName>
                                        </p:attrNameLst>
                                      </p:cBhvr>
                                      <p:tavLst>
                                        <p:tav tm="0">
                                          <p:val>
                                            <p:strVal val="(6*min(max(#ppt_w*#ppt_h,.3),1)-7.4)/-.7*#ppt_h"/>
                                          </p:val>
                                        </p:tav>
                                        <p:tav tm="100000">
                                          <p:val>
                                            <p:strVal val="#ppt_h"/>
                                          </p:val>
                                        </p:tav>
                                      </p:tavLst>
                                    </p:anim>
                                    <p:anim calcmode="lin" valueType="num">
                                      <p:cBhvr>
                                        <p:cTn id="34" dur="500" fill="hold"/>
                                        <p:tgtEl>
                                          <p:spTgt spid="123033"/>
                                        </p:tgtEl>
                                        <p:attrNameLst>
                                          <p:attrName>ppt_x</p:attrName>
                                        </p:attrNameLst>
                                      </p:cBhvr>
                                      <p:tavLst>
                                        <p:tav tm="0">
                                          <p:val>
                                            <p:fltVal val="0.5"/>
                                          </p:val>
                                        </p:tav>
                                        <p:tav tm="100000">
                                          <p:val>
                                            <p:strVal val="#ppt_x"/>
                                          </p:val>
                                        </p:tav>
                                      </p:tavLst>
                                    </p:anim>
                                    <p:anim calcmode="lin" valueType="num">
                                      <p:cBhvr>
                                        <p:cTn id="35" dur="500" fill="hold"/>
                                        <p:tgtEl>
                                          <p:spTgt spid="123033"/>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2500"/>
                            </p:stCondLst>
                            <p:childTnLst>
                              <p:par>
                                <p:cTn id="37" presetID="23" presetClass="entr" presetSubtype="36" fill="hold" nodeType="afterEffect">
                                  <p:stCondLst>
                                    <p:cond delay="0"/>
                                  </p:stCondLst>
                                  <p:childTnLst>
                                    <p:set>
                                      <p:cBhvr>
                                        <p:cTn id="38" dur="1" fill="hold">
                                          <p:stCondLst>
                                            <p:cond delay="0"/>
                                          </p:stCondLst>
                                        </p:cTn>
                                        <p:tgtEl>
                                          <p:spTgt spid="123036"/>
                                        </p:tgtEl>
                                        <p:attrNameLst>
                                          <p:attrName>style.visibility</p:attrName>
                                        </p:attrNameLst>
                                      </p:cBhvr>
                                      <p:to>
                                        <p:strVal val="visible"/>
                                      </p:to>
                                    </p:set>
                                    <p:anim calcmode="lin" valueType="num">
                                      <p:cBhvr>
                                        <p:cTn id="39" dur="500" fill="hold"/>
                                        <p:tgtEl>
                                          <p:spTgt spid="123036"/>
                                        </p:tgtEl>
                                        <p:attrNameLst>
                                          <p:attrName>ppt_w</p:attrName>
                                        </p:attrNameLst>
                                      </p:cBhvr>
                                      <p:tavLst>
                                        <p:tav tm="0">
                                          <p:val>
                                            <p:strVal val="(6*min(max(#ppt_w*#ppt_h,.3),1)-7.4)/-.7*#ppt_w"/>
                                          </p:val>
                                        </p:tav>
                                        <p:tav tm="100000">
                                          <p:val>
                                            <p:strVal val="#ppt_w"/>
                                          </p:val>
                                        </p:tav>
                                      </p:tavLst>
                                    </p:anim>
                                    <p:anim calcmode="lin" valueType="num">
                                      <p:cBhvr>
                                        <p:cTn id="40" dur="500" fill="hold"/>
                                        <p:tgtEl>
                                          <p:spTgt spid="123036"/>
                                        </p:tgtEl>
                                        <p:attrNameLst>
                                          <p:attrName>ppt_h</p:attrName>
                                        </p:attrNameLst>
                                      </p:cBhvr>
                                      <p:tavLst>
                                        <p:tav tm="0">
                                          <p:val>
                                            <p:strVal val="(6*min(max(#ppt_w*#ppt_h,.3),1)-7.4)/-.7*#ppt_h"/>
                                          </p:val>
                                        </p:tav>
                                        <p:tav tm="100000">
                                          <p:val>
                                            <p:strVal val="#ppt_h"/>
                                          </p:val>
                                        </p:tav>
                                      </p:tavLst>
                                    </p:anim>
                                    <p:anim calcmode="lin" valueType="num">
                                      <p:cBhvr>
                                        <p:cTn id="41" dur="500" fill="hold"/>
                                        <p:tgtEl>
                                          <p:spTgt spid="123036"/>
                                        </p:tgtEl>
                                        <p:attrNameLst>
                                          <p:attrName>ppt_x</p:attrName>
                                        </p:attrNameLst>
                                      </p:cBhvr>
                                      <p:tavLst>
                                        <p:tav tm="0">
                                          <p:val>
                                            <p:fltVal val="0.5"/>
                                          </p:val>
                                        </p:tav>
                                        <p:tav tm="100000">
                                          <p:val>
                                            <p:strVal val="#ppt_x"/>
                                          </p:val>
                                        </p:tav>
                                      </p:tavLst>
                                    </p:anim>
                                    <p:anim calcmode="lin" valueType="num">
                                      <p:cBhvr>
                                        <p:cTn id="42" dur="500" fill="hold"/>
                                        <p:tgtEl>
                                          <p:spTgt spid="123036"/>
                                        </p:tgtEl>
                                        <p:attrNameLst>
                                          <p:attrName>ppt_y</p:attrName>
                                        </p:attrNameLst>
                                      </p:cBhvr>
                                      <p:tavLst>
                                        <p:tav tm="0">
                                          <p:val>
                                            <p:strVal val="1+(6*min(max(#ppt_w*#ppt_h,.3),1)-7.4)/-.7*#ppt_h/2"/>
                                          </p:val>
                                        </p:tav>
                                        <p:tav tm="100000">
                                          <p:val>
                                            <p:strVal val="#ppt_y"/>
                                          </p:val>
                                        </p:tav>
                                      </p:tavLst>
                                    </p:anim>
                                  </p:childTnLst>
                                </p:cTn>
                              </p:par>
                            </p:childTnLst>
                          </p:cTn>
                        </p:par>
                        <p:par>
                          <p:cTn id="43" fill="hold" nodeType="afterGroup">
                            <p:stCondLst>
                              <p:cond delay="3000"/>
                            </p:stCondLst>
                            <p:childTnLst>
                              <p:par>
                                <p:cTn id="44" presetID="23" presetClass="entr" presetSubtype="36" fill="hold" nodeType="afterEffect">
                                  <p:stCondLst>
                                    <p:cond delay="0"/>
                                  </p:stCondLst>
                                  <p:childTnLst>
                                    <p:set>
                                      <p:cBhvr>
                                        <p:cTn id="45" dur="1" fill="hold">
                                          <p:stCondLst>
                                            <p:cond delay="0"/>
                                          </p:stCondLst>
                                        </p:cTn>
                                        <p:tgtEl>
                                          <p:spTgt spid="123039"/>
                                        </p:tgtEl>
                                        <p:attrNameLst>
                                          <p:attrName>style.visibility</p:attrName>
                                        </p:attrNameLst>
                                      </p:cBhvr>
                                      <p:to>
                                        <p:strVal val="visible"/>
                                      </p:to>
                                    </p:set>
                                    <p:anim calcmode="lin" valueType="num">
                                      <p:cBhvr>
                                        <p:cTn id="46" dur="500" fill="hold"/>
                                        <p:tgtEl>
                                          <p:spTgt spid="123039"/>
                                        </p:tgtEl>
                                        <p:attrNameLst>
                                          <p:attrName>ppt_w</p:attrName>
                                        </p:attrNameLst>
                                      </p:cBhvr>
                                      <p:tavLst>
                                        <p:tav tm="0">
                                          <p:val>
                                            <p:strVal val="(6*min(max(#ppt_w*#ppt_h,.3),1)-7.4)/-.7*#ppt_w"/>
                                          </p:val>
                                        </p:tav>
                                        <p:tav tm="100000">
                                          <p:val>
                                            <p:strVal val="#ppt_w"/>
                                          </p:val>
                                        </p:tav>
                                      </p:tavLst>
                                    </p:anim>
                                    <p:anim calcmode="lin" valueType="num">
                                      <p:cBhvr>
                                        <p:cTn id="47" dur="500" fill="hold"/>
                                        <p:tgtEl>
                                          <p:spTgt spid="123039"/>
                                        </p:tgtEl>
                                        <p:attrNameLst>
                                          <p:attrName>ppt_h</p:attrName>
                                        </p:attrNameLst>
                                      </p:cBhvr>
                                      <p:tavLst>
                                        <p:tav tm="0">
                                          <p:val>
                                            <p:strVal val="(6*min(max(#ppt_w*#ppt_h,.3),1)-7.4)/-.7*#ppt_h"/>
                                          </p:val>
                                        </p:tav>
                                        <p:tav tm="100000">
                                          <p:val>
                                            <p:strVal val="#ppt_h"/>
                                          </p:val>
                                        </p:tav>
                                      </p:tavLst>
                                    </p:anim>
                                    <p:anim calcmode="lin" valueType="num">
                                      <p:cBhvr>
                                        <p:cTn id="48" dur="500" fill="hold"/>
                                        <p:tgtEl>
                                          <p:spTgt spid="123039"/>
                                        </p:tgtEl>
                                        <p:attrNameLst>
                                          <p:attrName>ppt_x</p:attrName>
                                        </p:attrNameLst>
                                      </p:cBhvr>
                                      <p:tavLst>
                                        <p:tav tm="0">
                                          <p:val>
                                            <p:fltVal val="0.5"/>
                                          </p:val>
                                        </p:tav>
                                        <p:tav tm="100000">
                                          <p:val>
                                            <p:strVal val="#ppt_x"/>
                                          </p:val>
                                        </p:tav>
                                      </p:tavLst>
                                    </p:anim>
                                    <p:anim calcmode="lin" valueType="num">
                                      <p:cBhvr>
                                        <p:cTn id="49" dur="500" fill="hold"/>
                                        <p:tgtEl>
                                          <p:spTgt spid="123039"/>
                                        </p:tgtEl>
                                        <p:attrNameLst>
                                          <p:attrName>ppt_y</p:attrName>
                                        </p:attrNameLst>
                                      </p:cBhvr>
                                      <p:tavLst>
                                        <p:tav tm="0">
                                          <p:val>
                                            <p:strVal val="1+(6*min(max(#ppt_w*#ppt_h,.3),1)-7.4)/-.7*#ppt_h/2"/>
                                          </p:val>
                                        </p:tav>
                                        <p:tav tm="100000">
                                          <p:val>
                                            <p:strVal val="#ppt_y"/>
                                          </p:val>
                                        </p:tav>
                                      </p:tavLst>
                                    </p:anim>
                                  </p:childTnLst>
                                </p:cTn>
                              </p:par>
                            </p:childTnLst>
                          </p:cTn>
                        </p:par>
                        <p:par>
                          <p:cTn id="50" fill="hold" nodeType="afterGroup">
                            <p:stCondLst>
                              <p:cond delay="3500"/>
                            </p:stCondLst>
                            <p:childTnLst>
                              <p:par>
                                <p:cTn id="51" presetID="23" presetClass="entr" presetSubtype="36" fill="hold" nodeType="afterEffect">
                                  <p:stCondLst>
                                    <p:cond delay="0"/>
                                  </p:stCondLst>
                                  <p:childTnLst>
                                    <p:set>
                                      <p:cBhvr>
                                        <p:cTn id="52" dur="1" fill="hold">
                                          <p:stCondLst>
                                            <p:cond delay="0"/>
                                          </p:stCondLst>
                                        </p:cTn>
                                        <p:tgtEl>
                                          <p:spTgt spid="123042"/>
                                        </p:tgtEl>
                                        <p:attrNameLst>
                                          <p:attrName>style.visibility</p:attrName>
                                        </p:attrNameLst>
                                      </p:cBhvr>
                                      <p:to>
                                        <p:strVal val="visible"/>
                                      </p:to>
                                    </p:set>
                                    <p:anim calcmode="lin" valueType="num">
                                      <p:cBhvr>
                                        <p:cTn id="53" dur="500" fill="hold"/>
                                        <p:tgtEl>
                                          <p:spTgt spid="12304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304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3042"/>
                                        </p:tgtEl>
                                        <p:attrNameLst>
                                          <p:attrName>ppt_x</p:attrName>
                                        </p:attrNameLst>
                                      </p:cBhvr>
                                      <p:tavLst>
                                        <p:tav tm="0">
                                          <p:val>
                                            <p:fltVal val="0.5"/>
                                          </p:val>
                                        </p:tav>
                                        <p:tav tm="100000">
                                          <p:val>
                                            <p:strVal val="#ppt_x"/>
                                          </p:val>
                                        </p:tav>
                                      </p:tavLst>
                                    </p:anim>
                                    <p:anim calcmode="lin" valueType="num">
                                      <p:cBhvr>
                                        <p:cTn id="56" dur="500" fill="hold"/>
                                        <p:tgtEl>
                                          <p:spTgt spid="123042"/>
                                        </p:tgtEl>
                                        <p:attrNameLst>
                                          <p:attrName>ppt_y</p:attrName>
                                        </p:attrNameLst>
                                      </p:cBhvr>
                                      <p:tavLst>
                                        <p:tav tm="0">
                                          <p:val>
                                            <p:strVal val="1+(6*min(max(#ppt_w*#ppt_h,.3),1)-7.4)/-.7*#ppt_h/2"/>
                                          </p:val>
                                        </p:tav>
                                        <p:tav tm="100000">
                                          <p:val>
                                            <p:strVal val="#ppt_y"/>
                                          </p:val>
                                        </p:tav>
                                      </p:tavLst>
                                    </p:anim>
                                  </p:childTnLst>
                                </p:cTn>
                              </p:par>
                            </p:childTnLst>
                          </p:cTn>
                        </p:par>
                        <p:par>
                          <p:cTn id="57" fill="hold" nodeType="afterGroup">
                            <p:stCondLst>
                              <p:cond delay="4000"/>
                            </p:stCondLst>
                            <p:childTnLst>
                              <p:par>
                                <p:cTn id="58" presetID="23" presetClass="entr" presetSubtype="36" fill="hold" nodeType="afterEffect">
                                  <p:stCondLst>
                                    <p:cond delay="0"/>
                                  </p:stCondLst>
                                  <p:childTnLst>
                                    <p:set>
                                      <p:cBhvr>
                                        <p:cTn id="59" dur="1" fill="hold">
                                          <p:stCondLst>
                                            <p:cond delay="0"/>
                                          </p:stCondLst>
                                        </p:cTn>
                                        <p:tgtEl>
                                          <p:spTgt spid="123045"/>
                                        </p:tgtEl>
                                        <p:attrNameLst>
                                          <p:attrName>style.visibility</p:attrName>
                                        </p:attrNameLst>
                                      </p:cBhvr>
                                      <p:to>
                                        <p:strVal val="visible"/>
                                      </p:to>
                                    </p:set>
                                    <p:anim calcmode="lin" valueType="num">
                                      <p:cBhvr>
                                        <p:cTn id="60" dur="500" fill="hold"/>
                                        <p:tgtEl>
                                          <p:spTgt spid="123045"/>
                                        </p:tgtEl>
                                        <p:attrNameLst>
                                          <p:attrName>ppt_w</p:attrName>
                                        </p:attrNameLst>
                                      </p:cBhvr>
                                      <p:tavLst>
                                        <p:tav tm="0">
                                          <p:val>
                                            <p:strVal val="(6*min(max(#ppt_w*#ppt_h,.3),1)-7.4)/-.7*#ppt_w"/>
                                          </p:val>
                                        </p:tav>
                                        <p:tav tm="100000">
                                          <p:val>
                                            <p:strVal val="#ppt_w"/>
                                          </p:val>
                                        </p:tav>
                                      </p:tavLst>
                                    </p:anim>
                                    <p:anim calcmode="lin" valueType="num">
                                      <p:cBhvr>
                                        <p:cTn id="61" dur="500" fill="hold"/>
                                        <p:tgtEl>
                                          <p:spTgt spid="123045"/>
                                        </p:tgtEl>
                                        <p:attrNameLst>
                                          <p:attrName>ppt_h</p:attrName>
                                        </p:attrNameLst>
                                      </p:cBhvr>
                                      <p:tavLst>
                                        <p:tav tm="0">
                                          <p:val>
                                            <p:strVal val="(6*min(max(#ppt_w*#ppt_h,.3),1)-7.4)/-.7*#ppt_h"/>
                                          </p:val>
                                        </p:tav>
                                        <p:tav tm="100000">
                                          <p:val>
                                            <p:strVal val="#ppt_h"/>
                                          </p:val>
                                        </p:tav>
                                      </p:tavLst>
                                    </p:anim>
                                    <p:anim calcmode="lin" valueType="num">
                                      <p:cBhvr>
                                        <p:cTn id="62" dur="500" fill="hold"/>
                                        <p:tgtEl>
                                          <p:spTgt spid="123045"/>
                                        </p:tgtEl>
                                        <p:attrNameLst>
                                          <p:attrName>ppt_x</p:attrName>
                                        </p:attrNameLst>
                                      </p:cBhvr>
                                      <p:tavLst>
                                        <p:tav tm="0">
                                          <p:val>
                                            <p:fltVal val="0.5"/>
                                          </p:val>
                                        </p:tav>
                                        <p:tav tm="100000">
                                          <p:val>
                                            <p:strVal val="#ppt_x"/>
                                          </p:val>
                                        </p:tav>
                                      </p:tavLst>
                                    </p:anim>
                                    <p:anim calcmode="lin" valueType="num">
                                      <p:cBhvr>
                                        <p:cTn id="63" dur="500" fill="hold"/>
                                        <p:tgtEl>
                                          <p:spTgt spid="123045"/>
                                        </p:tgtEl>
                                        <p:attrNameLst>
                                          <p:attrName>ppt_y</p:attrName>
                                        </p:attrNameLst>
                                      </p:cBhvr>
                                      <p:tavLst>
                                        <p:tav tm="0">
                                          <p:val>
                                            <p:strVal val="1+(6*min(max(#ppt_w*#ppt_h,.3),1)-7.4)/-.7*#ppt_h/2"/>
                                          </p:val>
                                        </p:tav>
                                        <p:tav tm="100000">
                                          <p:val>
                                            <p:strVal val="#ppt_y"/>
                                          </p:val>
                                        </p:tav>
                                      </p:tavLst>
                                    </p:anim>
                                  </p:childTnLst>
                                </p:cTn>
                              </p:par>
                            </p:childTnLst>
                          </p:cTn>
                        </p:par>
                        <p:par>
                          <p:cTn id="64" fill="hold" nodeType="afterGroup">
                            <p:stCondLst>
                              <p:cond delay="4500"/>
                            </p:stCondLst>
                            <p:childTnLst>
                              <p:par>
                                <p:cTn id="65" presetID="23" presetClass="entr" presetSubtype="36" fill="hold" nodeType="afterEffect">
                                  <p:stCondLst>
                                    <p:cond delay="0"/>
                                  </p:stCondLst>
                                  <p:childTnLst>
                                    <p:set>
                                      <p:cBhvr>
                                        <p:cTn id="66" dur="1" fill="hold">
                                          <p:stCondLst>
                                            <p:cond delay="0"/>
                                          </p:stCondLst>
                                        </p:cTn>
                                        <p:tgtEl>
                                          <p:spTgt spid="123048"/>
                                        </p:tgtEl>
                                        <p:attrNameLst>
                                          <p:attrName>style.visibility</p:attrName>
                                        </p:attrNameLst>
                                      </p:cBhvr>
                                      <p:to>
                                        <p:strVal val="visible"/>
                                      </p:to>
                                    </p:set>
                                    <p:anim calcmode="lin" valueType="num">
                                      <p:cBhvr>
                                        <p:cTn id="67" dur="500" fill="hold"/>
                                        <p:tgtEl>
                                          <p:spTgt spid="123048"/>
                                        </p:tgtEl>
                                        <p:attrNameLst>
                                          <p:attrName>ppt_w</p:attrName>
                                        </p:attrNameLst>
                                      </p:cBhvr>
                                      <p:tavLst>
                                        <p:tav tm="0">
                                          <p:val>
                                            <p:strVal val="(6*min(max(#ppt_w*#ppt_h,.3),1)-7.4)/-.7*#ppt_w"/>
                                          </p:val>
                                        </p:tav>
                                        <p:tav tm="100000">
                                          <p:val>
                                            <p:strVal val="#ppt_w"/>
                                          </p:val>
                                        </p:tav>
                                      </p:tavLst>
                                    </p:anim>
                                    <p:anim calcmode="lin" valueType="num">
                                      <p:cBhvr>
                                        <p:cTn id="68" dur="500" fill="hold"/>
                                        <p:tgtEl>
                                          <p:spTgt spid="123048"/>
                                        </p:tgtEl>
                                        <p:attrNameLst>
                                          <p:attrName>ppt_h</p:attrName>
                                        </p:attrNameLst>
                                      </p:cBhvr>
                                      <p:tavLst>
                                        <p:tav tm="0">
                                          <p:val>
                                            <p:strVal val="(6*min(max(#ppt_w*#ppt_h,.3),1)-7.4)/-.7*#ppt_h"/>
                                          </p:val>
                                        </p:tav>
                                        <p:tav tm="100000">
                                          <p:val>
                                            <p:strVal val="#ppt_h"/>
                                          </p:val>
                                        </p:tav>
                                      </p:tavLst>
                                    </p:anim>
                                    <p:anim calcmode="lin" valueType="num">
                                      <p:cBhvr>
                                        <p:cTn id="69" dur="500" fill="hold"/>
                                        <p:tgtEl>
                                          <p:spTgt spid="123048"/>
                                        </p:tgtEl>
                                        <p:attrNameLst>
                                          <p:attrName>ppt_x</p:attrName>
                                        </p:attrNameLst>
                                      </p:cBhvr>
                                      <p:tavLst>
                                        <p:tav tm="0">
                                          <p:val>
                                            <p:fltVal val="0.5"/>
                                          </p:val>
                                        </p:tav>
                                        <p:tav tm="100000">
                                          <p:val>
                                            <p:strVal val="#ppt_x"/>
                                          </p:val>
                                        </p:tav>
                                      </p:tavLst>
                                    </p:anim>
                                    <p:anim calcmode="lin" valueType="num">
                                      <p:cBhvr>
                                        <p:cTn id="70" dur="500" fill="hold"/>
                                        <p:tgtEl>
                                          <p:spTgt spid="123048"/>
                                        </p:tgtEl>
                                        <p:attrNameLst>
                                          <p:attrName>ppt_y</p:attrName>
                                        </p:attrNameLst>
                                      </p:cBhvr>
                                      <p:tavLst>
                                        <p:tav tm="0">
                                          <p:val>
                                            <p:strVal val="1+(6*min(max(#ppt_w*#ppt_h,.3),1)-7.4)/-.7*#ppt_h/2"/>
                                          </p:val>
                                        </p:tav>
                                        <p:tav tm="100000">
                                          <p:val>
                                            <p:strVal val="#ppt_y"/>
                                          </p:val>
                                        </p:tav>
                                      </p:tavLst>
                                    </p:anim>
                                  </p:childTnLst>
                                </p:cTn>
                              </p:par>
                            </p:childTnLst>
                          </p:cTn>
                        </p:par>
                        <p:par>
                          <p:cTn id="71" fill="hold" nodeType="afterGroup">
                            <p:stCondLst>
                              <p:cond delay="5000"/>
                            </p:stCondLst>
                            <p:childTnLst>
                              <p:par>
                                <p:cTn id="72" presetID="23" presetClass="entr" presetSubtype="36" fill="hold" nodeType="afterEffect">
                                  <p:stCondLst>
                                    <p:cond delay="0"/>
                                  </p:stCondLst>
                                  <p:childTnLst>
                                    <p:set>
                                      <p:cBhvr>
                                        <p:cTn id="73" dur="1" fill="hold">
                                          <p:stCondLst>
                                            <p:cond delay="0"/>
                                          </p:stCondLst>
                                        </p:cTn>
                                        <p:tgtEl>
                                          <p:spTgt spid="123051"/>
                                        </p:tgtEl>
                                        <p:attrNameLst>
                                          <p:attrName>style.visibility</p:attrName>
                                        </p:attrNameLst>
                                      </p:cBhvr>
                                      <p:to>
                                        <p:strVal val="visible"/>
                                      </p:to>
                                    </p:set>
                                    <p:anim calcmode="lin" valueType="num">
                                      <p:cBhvr>
                                        <p:cTn id="74" dur="500" fill="hold"/>
                                        <p:tgtEl>
                                          <p:spTgt spid="123051"/>
                                        </p:tgtEl>
                                        <p:attrNameLst>
                                          <p:attrName>ppt_w</p:attrName>
                                        </p:attrNameLst>
                                      </p:cBhvr>
                                      <p:tavLst>
                                        <p:tav tm="0">
                                          <p:val>
                                            <p:strVal val="(6*min(max(#ppt_w*#ppt_h,.3),1)-7.4)/-.7*#ppt_w"/>
                                          </p:val>
                                        </p:tav>
                                        <p:tav tm="100000">
                                          <p:val>
                                            <p:strVal val="#ppt_w"/>
                                          </p:val>
                                        </p:tav>
                                      </p:tavLst>
                                    </p:anim>
                                    <p:anim calcmode="lin" valueType="num">
                                      <p:cBhvr>
                                        <p:cTn id="75" dur="500" fill="hold"/>
                                        <p:tgtEl>
                                          <p:spTgt spid="123051"/>
                                        </p:tgtEl>
                                        <p:attrNameLst>
                                          <p:attrName>ppt_h</p:attrName>
                                        </p:attrNameLst>
                                      </p:cBhvr>
                                      <p:tavLst>
                                        <p:tav tm="0">
                                          <p:val>
                                            <p:strVal val="(6*min(max(#ppt_w*#ppt_h,.3),1)-7.4)/-.7*#ppt_h"/>
                                          </p:val>
                                        </p:tav>
                                        <p:tav tm="100000">
                                          <p:val>
                                            <p:strVal val="#ppt_h"/>
                                          </p:val>
                                        </p:tav>
                                      </p:tavLst>
                                    </p:anim>
                                    <p:anim calcmode="lin" valueType="num">
                                      <p:cBhvr>
                                        <p:cTn id="76" dur="500" fill="hold"/>
                                        <p:tgtEl>
                                          <p:spTgt spid="123051"/>
                                        </p:tgtEl>
                                        <p:attrNameLst>
                                          <p:attrName>ppt_x</p:attrName>
                                        </p:attrNameLst>
                                      </p:cBhvr>
                                      <p:tavLst>
                                        <p:tav tm="0">
                                          <p:val>
                                            <p:fltVal val="0.5"/>
                                          </p:val>
                                        </p:tav>
                                        <p:tav tm="100000">
                                          <p:val>
                                            <p:strVal val="#ppt_x"/>
                                          </p:val>
                                        </p:tav>
                                      </p:tavLst>
                                    </p:anim>
                                    <p:anim calcmode="lin" valueType="num">
                                      <p:cBhvr>
                                        <p:cTn id="77" dur="500" fill="hold"/>
                                        <p:tgtEl>
                                          <p:spTgt spid="123051"/>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500"/>
                            </p:stCondLst>
                            <p:childTnLst>
                              <p:par>
                                <p:cTn id="79" presetID="23" presetClass="entr" presetSubtype="36" fill="hold" nodeType="afterEffect">
                                  <p:stCondLst>
                                    <p:cond delay="0"/>
                                  </p:stCondLst>
                                  <p:childTnLst>
                                    <p:set>
                                      <p:cBhvr>
                                        <p:cTn id="80" dur="1" fill="hold">
                                          <p:stCondLst>
                                            <p:cond delay="0"/>
                                          </p:stCondLst>
                                        </p:cTn>
                                        <p:tgtEl>
                                          <p:spTgt spid="123054"/>
                                        </p:tgtEl>
                                        <p:attrNameLst>
                                          <p:attrName>style.visibility</p:attrName>
                                        </p:attrNameLst>
                                      </p:cBhvr>
                                      <p:to>
                                        <p:strVal val="visible"/>
                                      </p:to>
                                    </p:set>
                                    <p:anim calcmode="lin" valueType="num">
                                      <p:cBhvr>
                                        <p:cTn id="81" dur="500" fill="hold"/>
                                        <p:tgtEl>
                                          <p:spTgt spid="123054"/>
                                        </p:tgtEl>
                                        <p:attrNameLst>
                                          <p:attrName>ppt_w</p:attrName>
                                        </p:attrNameLst>
                                      </p:cBhvr>
                                      <p:tavLst>
                                        <p:tav tm="0">
                                          <p:val>
                                            <p:strVal val="(6*min(max(#ppt_w*#ppt_h,.3),1)-7.4)/-.7*#ppt_w"/>
                                          </p:val>
                                        </p:tav>
                                        <p:tav tm="100000">
                                          <p:val>
                                            <p:strVal val="#ppt_w"/>
                                          </p:val>
                                        </p:tav>
                                      </p:tavLst>
                                    </p:anim>
                                    <p:anim calcmode="lin" valueType="num">
                                      <p:cBhvr>
                                        <p:cTn id="82" dur="500" fill="hold"/>
                                        <p:tgtEl>
                                          <p:spTgt spid="123054"/>
                                        </p:tgtEl>
                                        <p:attrNameLst>
                                          <p:attrName>ppt_h</p:attrName>
                                        </p:attrNameLst>
                                      </p:cBhvr>
                                      <p:tavLst>
                                        <p:tav tm="0">
                                          <p:val>
                                            <p:strVal val="(6*min(max(#ppt_w*#ppt_h,.3),1)-7.4)/-.7*#ppt_h"/>
                                          </p:val>
                                        </p:tav>
                                        <p:tav tm="100000">
                                          <p:val>
                                            <p:strVal val="#ppt_h"/>
                                          </p:val>
                                        </p:tav>
                                      </p:tavLst>
                                    </p:anim>
                                    <p:anim calcmode="lin" valueType="num">
                                      <p:cBhvr>
                                        <p:cTn id="83" dur="500" fill="hold"/>
                                        <p:tgtEl>
                                          <p:spTgt spid="123054"/>
                                        </p:tgtEl>
                                        <p:attrNameLst>
                                          <p:attrName>ppt_x</p:attrName>
                                        </p:attrNameLst>
                                      </p:cBhvr>
                                      <p:tavLst>
                                        <p:tav tm="0">
                                          <p:val>
                                            <p:fltVal val="0.5"/>
                                          </p:val>
                                        </p:tav>
                                        <p:tav tm="100000">
                                          <p:val>
                                            <p:strVal val="#ppt_x"/>
                                          </p:val>
                                        </p:tav>
                                      </p:tavLst>
                                    </p:anim>
                                    <p:anim calcmode="lin" valueType="num">
                                      <p:cBhvr>
                                        <p:cTn id="84" dur="500" fill="hold"/>
                                        <p:tgtEl>
                                          <p:spTgt spid="12305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6000"/>
                            </p:stCondLst>
                            <p:childTnLst>
                              <p:par>
                                <p:cTn id="86" presetID="23" presetClass="entr" presetSubtype="36" fill="hold" nodeType="afterEffect">
                                  <p:stCondLst>
                                    <p:cond delay="0"/>
                                  </p:stCondLst>
                                  <p:childTnLst>
                                    <p:set>
                                      <p:cBhvr>
                                        <p:cTn id="87" dur="1" fill="hold">
                                          <p:stCondLst>
                                            <p:cond delay="0"/>
                                          </p:stCondLst>
                                        </p:cTn>
                                        <p:tgtEl>
                                          <p:spTgt spid="123057"/>
                                        </p:tgtEl>
                                        <p:attrNameLst>
                                          <p:attrName>style.visibility</p:attrName>
                                        </p:attrNameLst>
                                      </p:cBhvr>
                                      <p:to>
                                        <p:strVal val="visible"/>
                                      </p:to>
                                    </p:set>
                                    <p:anim calcmode="lin" valueType="num">
                                      <p:cBhvr>
                                        <p:cTn id="88" dur="500" fill="hold"/>
                                        <p:tgtEl>
                                          <p:spTgt spid="123057"/>
                                        </p:tgtEl>
                                        <p:attrNameLst>
                                          <p:attrName>ppt_w</p:attrName>
                                        </p:attrNameLst>
                                      </p:cBhvr>
                                      <p:tavLst>
                                        <p:tav tm="0">
                                          <p:val>
                                            <p:strVal val="(6*min(max(#ppt_w*#ppt_h,.3),1)-7.4)/-.7*#ppt_w"/>
                                          </p:val>
                                        </p:tav>
                                        <p:tav tm="100000">
                                          <p:val>
                                            <p:strVal val="#ppt_w"/>
                                          </p:val>
                                        </p:tav>
                                      </p:tavLst>
                                    </p:anim>
                                    <p:anim calcmode="lin" valueType="num">
                                      <p:cBhvr>
                                        <p:cTn id="89" dur="500" fill="hold"/>
                                        <p:tgtEl>
                                          <p:spTgt spid="123057"/>
                                        </p:tgtEl>
                                        <p:attrNameLst>
                                          <p:attrName>ppt_h</p:attrName>
                                        </p:attrNameLst>
                                      </p:cBhvr>
                                      <p:tavLst>
                                        <p:tav tm="0">
                                          <p:val>
                                            <p:strVal val="(6*min(max(#ppt_w*#ppt_h,.3),1)-7.4)/-.7*#ppt_h"/>
                                          </p:val>
                                        </p:tav>
                                        <p:tav tm="100000">
                                          <p:val>
                                            <p:strVal val="#ppt_h"/>
                                          </p:val>
                                        </p:tav>
                                      </p:tavLst>
                                    </p:anim>
                                    <p:anim calcmode="lin" valueType="num">
                                      <p:cBhvr>
                                        <p:cTn id="90" dur="500" fill="hold"/>
                                        <p:tgtEl>
                                          <p:spTgt spid="123057"/>
                                        </p:tgtEl>
                                        <p:attrNameLst>
                                          <p:attrName>ppt_x</p:attrName>
                                        </p:attrNameLst>
                                      </p:cBhvr>
                                      <p:tavLst>
                                        <p:tav tm="0">
                                          <p:val>
                                            <p:fltVal val="0.5"/>
                                          </p:val>
                                        </p:tav>
                                        <p:tav tm="100000">
                                          <p:val>
                                            <p:strVal val="#ppt_x"/>
                                          </p:val>
                                        </p:tav>
                                      </p:tavLst>
                                    </p:anim>
                                    <p:anim calcmode="lin" valueType="num">
                                      <p:cBhvr>
                                        <p:cTn id="91" dur="500" fill="hold"/>
                                        <p:tgtEl>
                                          <p:spTgt spid="123057"/>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6500"/>
                            </p:stCondLst>
                            <p:childTnLst>
                              <p:par>
                                <p:cTn id="93" presetID="23" presetClass="entr" presetSubtype="36" fill="hold" nodeType="afterEffect">
                                  <p:stCondLst>
                                    <p:cond delay="0"/>
                                  </p:stCondLst>
                                  <p:childTnLst>
                                    <p:set>
                                      <p:cBhvr>
                                        <p:cTn id="94" dur="1" fill="hold">
                                          <p:stCondLst>
                                            <p:cond delay="0"/>
                                          </p:stCondLst>
                                        </p:cTn>
                                        <p:tgtEl>
                                          <p:spTgt spid="123060"/>
                                        </p:tgtEl>
                                        <p:attrNameLst>
                                          <p:attrName>style.visibility</p:attrName>
                                        </p:attrNameLst>
                                      </p:cBhvr>
                                      <p:to>
                                        <p:strVal val="visible"/>
                                      </p:to>
                                    </p:set>
                                    <p:anim calcmode="lin" valueType="num">
                                      <p:cBhvr>
                                        <p:cTn id="95" dur="500" fill="hold"/>
                                        <p:tgtEl>
                                          <p:spTgt spid="123060"/>
                                        </p:tgtEl>
                                        <p:attrNameLst>
                                          <p:attrName>ppt_w</p:attrName>
                                        </p:attrNameLst>
                                      </p:cBhvr>
                                      <p:tavLst>
                                        <p:tav tm="0">
                                          <p:val>
                                            <p:strVal val="(6*min(max(#ppt_w*#ppt_h,.3),1)-7.4)/-.7*#ppt_w"/>
                                          </p:val>
                                        </p:tav>
                                        <p:tav tm="100000">
                                          <p:val>
                                            <p:strVal val="#ppt_w"/>
                                          </p:val>
                                        </p:tav>
                                      </p:tavLst>
                                    </p:anim>
                                    <p:anim calcmode="lin" valueType="num">
                                      <p:cBhvr>
                                        <p:cTn id="96" dur="500" fill="hold"/>
                                        <p:tgtEl>
                                          <p:spTgt spid="123060"/>
                                        </p:tgtEl>
                                        <p:attrNameLst>
                                          <p:attrName>ppt_h</p:attrName>
                                        </p:attrNameLst>
                                      </p:cBhvr>
                                      <p:tavLst>
                                        <p:tav tm="0">
                                          <p:val>
                                            <p:strVal val="(6*min(max(#ppt_w*#ppt_h,.3),1)-7.4)/-.7*#ppt_h"/>
                                          </p:val>
                                        </p:tav>
                                        <p:tav tm="100000">
                                          <p:val>
                                            <p:strVal val="#ppt_h"/>
                                          </p:val>
                                        </p:tav>
                                      </p:tavLst>
                                    </p:anim>
                                    <p:anim calcmode="lin" valueType="num">
                                      <p:cBhvr>
                                        <p:cTn id="97" dur="500" fill="hold"/>
                                        <p:tgtEl>
                                          <p:spTgt spid="123060"/>
                                        </p:tgtEl>
                                        <p:attrNameLst>
                                          <p:attrName>ppt_x</p:attrName>
                                        </p:attrNameLst>
                                      </p:cBhvr>
                                      <p:tavLst>
                                        <p:tav tm="0">
                                          <p:val>
                                            <p:fltVal val="0.5"/>
                                          </p:val>
                                        </p:tav>
                                        <p:tav tm="100000">
                                          <p:val>
                                            <p:strVal val="#ppt_x"/>
                                          </p:val>
                                        </p:tav>
                                      </p:tavLst>
                                    </p:anim>
                                    <p:anim calcmode="lin" valueType="num">
                                      <p:cBhvr>
                                        <p:cTn id="98" dur="500" fill="hold"/>
                                        <p:tgtEl>
                                          <p:spTgt spid="123060"/>
                                        </p:tgtEl>
                                        <p:attrNameLst>
                                          <p:attrName>ppt_y</p:attrName>
                                        </p:attrNameLst>
                                      </p:cBhvr>
                                      <p:tavLst>
                                        <p:tav tm="0">
                                          <p:val>
                                            <p:strVal val="1+(6*min(max(#ppt_w*#ppt_h,.3),1)-7.4)/-.7*#ppt_h/2"/>
                                          </p:val>
                                        </p:tav>
                                        <p:tav tm="100000">
                                          <p:val>
                                            <p:strVal val="#ppt_y"/>
                                          </p:val>
                                        </p:tav>
                                      </p:tavLst>
                                    </p:anim>
                                  </p:childTnLst>
                                </p:cTn>
                              </p:par>
                            </p:childTnLst>
                          </p:cTn>
                        </p:par>
                        <p:par>
                          <p:cTn id="99" fill="hold" nodeType="afterGroup">
                            <p:stCondLst>
                              <p:cond delay="7000"/>
                            </p:stCondLst>
                            <p:childTnLst>
                              <p:par>
                                <p:cTn id="100" presetID="23" presetClass="entr" presetSubtype="36" fill="hold" nodeType="afterEffect">
                                  <p:stCondLst>
                                    <p:cond delay="0"/>
                                  </p:stCondLst>
                                  <p:childTnLst>
                                    <p:set>
                                      <p:cBhvr>
                                        <p:cTn id="101" dur="1" fill="hold">
                                          <p:stCondLst>
                                            <p:cond delay="0"/>
                                          </p:stCondLst>
                                        </p:cTn>
                                        <p:tgtEl>
                                          <p:spTgt spid="123063"/>
                                        </p:tgtEl>
                                        <p:attrNameLst>
                                          <p:attrName>style.visibility</p:attrName>
                                        </p:attrNameLst>
                                      </p:cBhvr>
                                      <p:to>
                                        <p:strVal val="visible"/>
                                      </p:to>
                                    </p:set>
                                    <p:anim calcmode="lin" valueType="num">
                                      <p:cBhvr>
                                        <p:cTn id="102" dur="500" fill="hold"/>
                                        <p:tgtEl>
                                          <p:spTgt spid="123063"/>
                                        </p:tgtEl>
                                        <p:attrNameLst>
                                          <p:attrName>ppt_w</p:attrName>
                                        </p:attrNameLst>
                                      </p:cBhvr>
                                      <p:tavLst>
                                        <p:tav tm="0">
                                          <p:val>
                                            <p:strVal val="(6*min(max(#ppt_w*#ppt_h,.3),1)-7.4)/-.7*#ppt_w"/>
                                          </p:val>
                                        </p:tav>
                                        <p:tav tm="100000">
                                          <p:val>
                                            <p:strVal val="#ppt_w"/>
                                          </p:val>
                                        </p:tav>
                                      </p:tavLst>
                                    </p:anim>
                                    <p:anim calcmode="lin" valueType="num">
                                      <p:cBhvr>
                                        <p:cTn id="103" dur="500" fill="hold"/>
                                        <p:tgtEl>
                                          <p:spTgt spid="123063"/>
                                        </p:tgtEl>
                                        <p:attrNameLst>
                                          <p:attrName>ppt_h</p:attrName>
                                        </p:attrNameLst>
                                      </p:cBhvr>
                                      <p:tavLst>
                                        <p:tav tm="0">
                                          <p:val>
                                            <p:strVal val="(6*min(max(#ppt_w*#ppt_h,.3),1)-7.4)/-.7*#ppt_h"/>
                                          </p:val>
                                        </p:tav>
                                        <p:tav tm="100000">
                                          <p:val>
                                            <p:strVal val="#ppt_h"/>
                                          </p:val>
                                        </p:tav>
                                      </p:tavLst>
                                    </p:anim>
                                    <p:anim calcmode="lin" valueType="num">
                                      <p:cBhvr>
                                        <p:cTn id="104" dur="500" fill="hold"/>
                                        <p:tgtEl>
                                          <p:spTgt spid="123063"/>
                                        </p:tgtEl>
                                        <p:attrNameLst>
                                          <p:attrName>ppt_x</p:attrName>
                                        </p:attrNameLst>
                                      </p:cBhvr>
                                      <p:tavLst>
                                        <p:tav tm="0">
                                          <p:val>
                                            <p:fltVal val="0.5"/>
                                          </p:val>
                                        </p:tav>
                                        <p:tav tm="100000">
                                          <p:val>
                                            <p:strVal val="#ppt_x"/>
                                          </p:val>
                                        </p:tav>
                                      </p:tavLst>
                                    </p:anim>
                                    <p:anim calcmode="lin" valueType="num">
                                      <p:cBhvr>
                                        <p:cTn id="105" dur="500" fill="hold"/>
                                        <p:tgtEl>
                                          <p:spTgt spid="123063"/>
                                        </p:tgtEl>
                                        <p:attrNameLst>
                                          <p:attrName>ppt_y</p:attrName>
                                        </p:attrNameLst>
                                      </p:cBhvr>
                                      <p:tavLst>
                                        <p:tav tm="0">
                                          <p:val>
                                            <p:strVal val="1+(6*min(max(#ppt_w*#ppt_h,.3),1)-7.4)/-.7*#ppt_h/2"/>
                                          </p:val>
                                        </p:tav>
                                        <p:tav tm="100000">
                                          <p:val>
                                            <p:strVal val="#ppt_y"/>
                                          </p:val>
                                        </p:tav>
                                      </p:tavLst>
                                    </p:anim>
                                  </p:childTnLst>
                                </p:cTn>
                              </p:par>
                            </p:childTnLst>
                          </p:cTn>
                        </p:par>
                        <p:par>
                          <p:cTn id="106" fill="hold" nodeType="afterGroup">
                            <p:stCondLst>
                              <p:cond delay="7500"/>
                            </p:stCondLst>
                            <p:childTnLst>
                              <p:par>
                                <p:cTn id="107" presetID="23" presetClass="entr" presetSubtype="36" fill="hold" nodeType="afterEffect">
                                  <p:stCondLst>
                                    <p:cond delay="0"/>
                                  </p:stCondLst>
                                  <p:childTnLst>
                                    <p:set>
                                      <p:cBhvr>
                                        <p:cTn id="108" dur="1" fill="hold">
                                          <p:stCondLst>
                                            <p:cond delay="0"/>
                                          </p:stCondLst>
                                        </p:cTn>
                                        <p:tgtEl>
                                          <p:spTgt spid="123066"/>
                                        </p:tgtEl>
                                        <p:attrNameLst>
                                          <p:attrName>style.visibility</p:attrName>
                                        </p:attrNameLst>
                                      </p:cBhvr>
                                      <p:to>
                                        <p:strVal val="visible"/>
                                      </p:to>
                                    </p:set>
                                    <p:anim calcmode="lin" valueType="num">
                                      <p:cBhvr>
                                        <p:cTn id="109" dur="500" fill="hold"/>
                                        <p:tgtEl>
                                          <p:spTgt spid="123066"/>
                                        </p:tgtEl>
                                        <p:attrNameLst>
                                          <p:attrName>ppt_w</p:attrName>
                                        </p:attrNameLst>
                                      </p:cBhvr>
                                      <p:tavLst>
                                        <p:tav tm="0">
                                          <p:val>
                                            <p:strVal val="(6*min(max(#ppt_w*#ppt_h,.3),1)-7.4)/-.7*#ppt_w"/>
                                          </p:val>
                                        </p:tav>
                                        <p:tav tm="100000">
                                          <p:val>
                                            <p:strVal val="#ppt_w"/>
                                          </p:val>
                                        </p:tav>
                                      </p:tavLst>
                                    </p:anim>
                                    <p:anim calcmode="lin" valueType="num">
                                      <p:cBhvr>
                                        <p:cTn id="110" dur="500" fill="hold"/>
                                        <p:tgtEl>
                                          <p:spTgt spid="123066"/>
                                        </p:tgtEl>
                                        <p:attrNameLst>
                                          <p:attrName>ppt_h</p:attrName>
                                        </p:attrNameLst>
                                      </p:cBhvr>
                                      <p:tavLst>
                                        <p:tav tm="0">
                                          <p:val>
                                            <p:strVal val="(6*min(max(#ppt_w*#ppt_h,.3),1)-7.4)/-.7*#ppt_h"/>
                                          </p:val>
                                        </p:tav>
                                        <p:tav tm="100000">
                                          <p:val>
                                            <p:strVal val="#ppt_h"/>
                                          </p:val>
                                        </p:tav>
                                      </p:tavLst>
                                    </p:anim>
                                    <p:anim calcmode="lin" valueType="num">
                                      <p:cBhvr>
                                        <p:cTn id="111" dur="500" fill="hold"/>
                                        <p:tgtEl>
                                          <p:spTgt spid="123066"/>
                                        </p:tgtEl>
                                        <p:attrNameLst>
                                          <p:attrName>ppt_x</p:attrName>
                                        </p:attrNameLst>
                                      </p:cBhvr>
                                      <p:tavLst>
                                        <p:tav tm="0">
                                          <p:val>
                                            <p:fltVal val="0.5"/>
                                          </p:val>
                                        </p:tav>
                                        <p:tav tm="100000">
                                          <p:val>
                                            <p:strVal val="#ppt_x"/>
                                          </p:val>
                                        </p:tav>
                                      </p:tavLst>
                                    </p:anim>
                                    <p:anim calcmode="lin" valueType="num">
                                      <p:cBhvr>
                                        <p:cTn id="112" dur="500" fill="hold"/>
                                        <p:tgtEl>
                                          <p:spTgt spid="123066"/>
                                        </p:tgtEl>
                                        <p:attrNameLst>
                                          <p:attrName>ppt_y</p:attrName>
                                        </p:attrNameLst>
                                      </p:cBhvr>
                                      <p:tavLst>
                                        <p:tav tm="0">
                                          <p:val>
                                            <p:strVal val="1+(6*min(max(#ppt_w*#ppt_h,.3),1)-7.4)/-.7*#ppt_h/2"/>
                                          </p:val>
                                        </p:tav>
                                        <p:tav tm="100000">
                                          <p:val>
                                            <p:strVal val="#ppt_y"/>
                                          </p:val>
                                        </p:tav>
                                      </p:tavLst>
                                    </p:anim>
                                  </p:childTnLst>
                                </p:cTn>
                              </p:par>
                            </p:childTnLst>
                          </p:cTn>
                        </p:par>
                        <p:par>
                          <p:cTn id="113" fill="hold" nodeType="afterGroup">
                            <p:stCondLst>
                              <p:cond delay="8000"/>
                            </p:stCondLst>
                            <p:childTnLst>
                              <p:par>
                                <p:cTn id="114" presetID="23" presetClass="entr" presetSubtype="36" fill="hold" nodeType="afterEffect">
                                  <p:stCondLst>
                                    <p:cond delay="0"/>
                                  </p:stCondLst>
                                  <p:childTnLst>
                                    <p:set>
                                      <p:cBhvr>
                                        <p:cTn id="115" dur="1" fill="hold">
                                          <p:stCondLst>
                                            <p:cond delay="0"/>
                                          </p:stCondLst>
                                        </p:cTn>
                                        <p:tgtEl>
                                          <p:spTgt spid="123069"/>
                                        </p:tgtEl>
                                        <p:attrNameLst>
                                          <p:attrName>style.visibility</p:attrName>
                                        </p:attrNameLst>
                                      </p:cBhvr>
                                      <p:to>
                                        <p:strVal val="visible"/>
                                      </p:to>
                                    </p:set>
                                    <p:anim calcmode="lin" valueType="num">
                                      <p:cBhvr>
                                        <p:cTn id="116" dur="500" fill="hold"/>
                                        <p:tgtEl>
                                          <p:spTgt spid="123069"/>
                                        </p:tgtEl>
                                        <p:attrNameLst>
                                          <p:attrName>ppt_w</p:attrName>
                                        </p:attrNameLst>
                                      </p:cBhvr>
                                      <p:tavLst>
                                        <p:tav tm="0">
                                          <p:val>
                                            <p:strVal val="(6*min(max(#ppt_w*#ppt_h,.3),1)-7.4)/-.7*#ppt_w"/>
                                          </p:val>
                                        </p:tav>
                                        <p:tav tm="100000">
                                          <p:val>
                                            <p:strVal val="#ppt_w"/>
                                          </p:val>
                                        </p:tav>
                                      </p:tavLst>
                                    </p:anim>
                                    <p:anim calcmode="lin" valueType="num">
                                      <p:cBhvr>
                                        <p:cTn id="117" dur="500" fill="hold"/>
                                        <p:tgtEl>
                                          <p:spTgt spid="123069"/>
                                        </p:tgtEl>
                                        <p:attrNameLst>
                                          <p:attrName>ppt_h</p:attrName>
                                        </p:attrNameLst>
                                      </p:cBhvr>
                                      <p:tavLst>
                                        <p:tav tm="0">
                                          <p:val>
                                            <p:strVal val="(6*min(max(#ppt_w*#ppt_h,.3),1)-7.4)/-.7*#ppt_h"/>
                                          </p:val>
                                        </p:tav>
                                        <p:tav tm="100000">
                                          <p:val>
                                            <p:strVal val="#ppt_h"/>
                                          </p:val>
                                        </p:tav>
                                      </p:tavLst>
                                    </p:anim>
                                    <p:anim calcmode="lin" valueType="num">
                                      <p:cBhvr>
                                        <p:cTn id="118" dur="500" fill="hold"/>
                                        <p:tgtEl>
                                          <p:spTgt spid="123069"/>
                                        </p:tgtEl>
                                        <p:attrNameLst>
                                          <p:attrName>ppt_x</p:attrName>
                                        </p:attrNameLst>
                                      </p:cBhvr>
                                      <p:tavLst>
                                        <p:tav tm="0">
                                          <p:val>
                                            <p:fltVal val="0.5"/>
                                          </p:val>
                                        </p:tav>
                                        <p:tav tm="100000">
                                          <p:val>
                                            <p:strVal val="#ppt_x"/>
                                          </p:val>
                                        </p:tav>
                                      </p:tavLst>
                                    </p:anim>
                                    <p:anim calcmode="lin" valueType="num">
                                      <p:cBhvr>
                                        <p:cTn id="119" dur="500" fill="hold"/>
                                        <p:tgtEl>
                                          <p:spTgt spid="123069"/>
                                        </p:tgtEl>
                                        <p:attrNameLst>
                                          <p:attrName>ppt_y</p:attrName>
                                        </p:attrNameLst>
                                      </p:cBhvr>
                                      <p:tavLst>
                                        <p:tav tm="0">
                                          <p:val>
                                            <p:strVal val="1+(6*min(max(#ppt_w*#ppt_h,.3),1)-7.4)/-.7*#ppt_h/2"/>
                                          </p:val>
                                        </p:tav>
                                        <p:tav tm="100000">
                                          <p:val>
                                            <p:strVal val="#ppt_y"/>
                                          </p:val>
                                        </p:tav>
                                      </p:tavLst>
                                    </p:anim>
                                  </p:childTnLst>
                                </p:cTn>
                              </p:par>
                            </p:childTnLst>
                          </p:cTn>
                        </p:par>
                        <p:par>
                          <p:cTn id="120" fill="hold" nodeType="afterGroup">
                            <p:stCondLst>
                              <p:cond delay="8500"/>
                            </p:stCondLst>
                            <p:childTnLst>
                              <p:par>
                                <p:cTn id="121" presetID="23" presetClass="entr" presetSubtype="36" fill="hold" nodeType="afterEffect">
                                  <p:stCondLst>
                                    <p:cond delay="0"/>
                                  </p:stCondLst>
                                  <p:childTnLst>
                                    <p:set>
                                      <p:cBhvr>
                                        <p:cTn id="122" dur="1" fill="hold">
                                          <p:stCondLst>
                                            <p:cond delay="0"/>
                                          </p:stCondLst>
                                        </p:cTn>
                                        <p:tgtEl>
                                          <p:spTgt spid="123072"/>
                                        </p:tgtEl>
                                        <p:attrNameLst>
                                          <p:attrName>style.visibility</p:attrName>
                                        </p:attrNameLst>
                                      </p:cBhvr>
                                      <p:to>
                                        <p:strVal val="visible"/>
                                      </p:to>
                                    </p:set>
                                    <p:anim calcmode="lin" valueType="num">
                                      <p:cBhvr>
                                        <p:cTn id="123" dur="500" fill="hold"/>
                                        <p:tgtEl>
                                          <p:spTgt spid="123072"/>
                                        </p:tgtEl>
                                        <p:attrNameLst>
                                          <p:attrName>ppt_w</p:attrName>
                                        </p:attrNameLst>
                                      </p:cBhvr>
                                      <p:tavLst>
                                        <p:tav tm="0">
                                          <p:val>
                                            <p:strVal val="(6*min(max(#ppt_w*#ppt_h,.3),1)-7.4)/-.7*#ppt_w"/>
                                          </p:val>
                                        </p:tav>
                                        <p:tav tm="100000">
                                          <p:val>
                                            <p:strVal val="#ppt_w"/>
                                          </p:val>
                                        </p:tav>
                                      </p:tavLst>
                                    </p:anim>
                                    <p:anim calcmode="lin" valueType="num">
                                      <p:cBhvr>
                                        <p:cTn id="124" dur="500" fill="hold"/>
                                        <p:tgtEl>
                                          <p:spTgt spid="123072"/>
                                        </p:tgtEl>
                                        <p:attrNameLst>
                                          <p:attrName>ppt_h</p:attrName>
                                        </p:attrNameLst>
                                      </p:cBhvr>
                                      <p:tavLst>
                                        <p:tav tm="0">
                                          <p:val>
                                            <p:strVal val="(6*min(max(#ppt_w*#ppt_h,.3),1)-7.4)/-.7*#ppt_h"/>
                                          </p:val>
                                        </p:tav>
                                        <p:tav tm="100000">
                                          <p:val>
                                            <p:strVal val="#ppt_h"/>
                                          </p:val>
                                        </p:tav>
                                      </p:tavLst>
                                    </p:anim>
                                    <p:anim calcmode="lin" valueType="num">
                                      <p:cBhvr>
                                        <p:cTn id="125" dur="500" fill="hold"/>
                                        <p:tgtEl>
                                          <p:spTgt spid="123072"/>
                                        </p:tgtEl>
                                        <p:attrNameLst>
                                          <p:attrName>ppt_x</p:attrName>
                                        </p:attrNameLst>
                                      </p:cBhvr>
                                      <p:tavLst>
                                        <p:tav tm="0">
                                          <p:val>
                                            <p:fltVal val="0.5"/>
                                          </p:val>
                                        </p:tav>
                                        <p:tav tm="100000">
                                          <p:val>
                                            <p:strVal val="#ppt_x"/>
                                          </p:val>
                                        </p:tav>
                                      </p:tavLst>
                                    </p:anim>
                                    <p:anim calcmode="lin" valueType="num">
                                      <p:cBhvr>
                                        <p:cTn id="126" dur="500" fill="hold"/>
                                        <p:tgtEl>
                                          <p:spTgt spid="123072"/>
                                        </p:tgtEl>
                                        <p:attrNameLst>
                                          <p:attrName>ppt_y</p:attrName>
                                        </p:attrNameLst>
                                      </p:cBhvr>
                                      <p:tavLst>
                                        <p:tav tm="0">
                                          <p:val>
                                            <p:strVal val="1+(6*min(max(#ppt_w*#ppt_h,.3),1)-7.4)/-.7*#ppt_h/2"/>
                                          </p:val>
                                        </p:tav>
                                        <p:tav tm="100000">
                                          <p:val>
                                            <p:strVal val="#ppt_y"/>
                                          </p:val>
                                        </p:tav>
                                      </p:tavLst>
                                    </p:anim>
                                  </p:childTnLst>
                                </p:cTn>
                              </p:par>
                            </p:childTnLst>
                          </p:cTn>
                        </p:par>
                        <p:par>
                          <p:cTn id="127" fill="hold" nodeType="afterGroup">
                            <p:stCondLst>
                              <p:cond delay="9000"/>
                            </p:stCondLst>
                            <p:childTnLst>
                              <p:par>
                                <p:cTn id="128" presetID="23" presetClass="entr" presetSubtype="36" fill="hold" nodeType="afterEffect">
                                  <p:stCondLst>
                                    <p:cond delay="0"/>
                                  </p:stCondLst>
                                  <p:childTnLst>
                                    <p:set>
                                      <p:cBhvr>
                                        <p:cTn id="129" dur="1" fill="hold">
                                          <p:stCondLst>
                                            <p:cond delay="0"/>
                                          </p:stCondLst>
                                        </p:cTn>
                                        <p:tgtEl>
                                          <p:spTgt spid="123075"/>
                                        </p:tgtEl>
                                        <p:attrNameLst>
                                          <p:attrName>style.visibility</p:attrName>
                                        </p:attrNameLst>
                                      </p:cBhvr>
                                      <p:to>
                                        <p:strVal val="visible"/>
                                      </p:to>
                                    </p:set>
                                    <p:anim calcmode="lin" valueType="num">
                                      <p:cBhvr>
                                        <p:cTn id="130" dur="500" fill="hold"/>
                                        <p:tgtEl>
                                          <p:spTgt spid="123075"/>
                                        </p:tgtEl>
                                        <p:attrNameLst>
                                          <p:attrName>ppt_w</p:attrName>
                                        </p:attrNameLst>
                                      </p:cBhvr>
                                      <p:tavLst>
                                        <p:tav tm="0">
                                          <p:val>
                                            <p:strVal val="(6*min(max(#ppt_w*#ppt_h,.3),1)-7.4)/-.7*#ppt_w"/>
                                          </p:val>
                                        </p:tav>
                                        <p:tav tm="100000">
                                          <p:val>
                                            <p:strVal val="#ppt_w"/>
                                          </p:val>
                                        </p:tav>
                                      </p:tavLst>
                                    </p:anim>
                                    <p:anim calcmode="lin" valueType="num">
                                      <p:cBhvr>
                                        <p:cTn id="131" dur="500" fill="hold"/>
                                        <p:tgtEl>
                                          <p:spTgt spid="123075"/>
                                        </p:tgtEl>
                                        <p:attrNameLst>
                                          <p:attrName>ppt_h</p:attrName>
                                        </p:attrNameLst>
                                      </p:cBhvr>
                                      <p:tavLst>
                                        <p:tav tm="0">
                                          <p:val>
                                            <p:strVal val="(6*min(max(#ppt_w*#ppt_h,.3),1)-7.4)/-.7*#ppt_h"/>
                                          </p:val>
                                        </p:tav>
                                        <p:tav tm="100000">
                                          <p:val>
                                            <p:strVal val="#ppt_h"/>
                                          </p:val>
                                        </p:tav>
                                      </p:tavLst>
                                    </p:anim>
                                    <p:anim calcmode="lin" valueType="num">
                                      <p:cBhvr>
                                        <p:cTn id="132" dur="500" fill="hold"/>
                                        <p:tgtEl>
                                          <p:spTgt spid="123075"/>
                                        </p:tgtEl>
                                        <p:attrNameLst>
                                          <p:attrName>ppt_x</p:attrName>
                                        </p:attrNameLst>
                                      </p:cBhvr>
                                      <p:tavLst>
                                        <p:tav tm="0">
                                          <p:val>
                                            <p:fltVal val="0.5"/>
                                          </p:val>
                                        </p:tav>
                                        <p:tav tm="100000">
                                          <p:val>
                                            <p:strVal val="#ppt_x"/>
                                          </p:val>
                                        </p:tav>
                                      </p:tavLst>
                                    </p:anim>
                                    <p:anim calcmode="lin" valueType="num">
                                      <p:cBhvr>
                                        <p:cTn id="133" dur="500" fill="hold"/>
                                        <p:tgtEl>
                                          <p:spTgt spid="123075"/>
                                        </p:tgtEl>
                                        <p:attrNameLst>
                                          <p:attrName>ppt_y</p:attrName>
                                        </p:attrNameLst>
                                      </p:cBhvr>
                                      <p:tavLst>
                                        <p:tav tm="0">
                                          <p:val>
                                            <p:strVal val="1+(6*min(max(#ppt_w*#ppt_h,.3),1)-7.4)/-.7*#ppt_h/2"/>
                                          </p:val>
                                        </p:tav>
                                        <p:tav tm="100000">
                                          <p:val>
                                            <p:strVal val="#ppt_y"/>
                                          </p:val>
                                        </p:tav>
                                      </p:tavLst>
                                    </p:anim>
                                  </p:childTnLst>
                                </p:cTn>
                              </p:par>
                            </p:childTnLst>
                          </p:cTn>
                        </p:par>
                        <p:par>
                          <p:cTn id="134" fill="hold" nodeType="afterGroup">
                            <p:stCondLst>
                              <p:cond delay="9500"/>
                            </p:stCondLst>
                            <p:childTnLst>
                              <p:par>
                                <p:cTn id="135" presetID="23" presetClass="entr" presetSubtype="36" fill="hold" nodeType="afterEffect">
                                  <p:stCondLst>
                                    <p:cond delay="0"/>
                                  </p:stCondLst>
                                  <p:childTnLst>
                                    <p:set>
                                      <p:cBhvr>
                                        <p:cTn id="136" dur="1" fill="hold">
                                          <p:stCondLst>
                                            <p:cond delay="0"/>
                                          </p:stCondLst>
                                        </p:cTn>
                                        <p:tgtEl>
                                          <p:spTgt spid="123102"/>
                                        </p:tgtEl>
                                        <p:attrNameLst>
                                          <p:attrName>style.visibility</p:attrName>
                                        </p:attrNameLst>
                                      </p:cBhvr>
                                      <p:to>
                                        <p:strVal val="visible"/>
                                      </p:to>
                                    </p:set>
                                    <p:anim calcmode="lin" valueType="num">
                                      <p:cBhvr>
                                        <p:cTn id="137" dur="500" fill="hold"/>
                                        <p:tgtEl>
                                          <p:spTgt spid="123102"/>
                                        </p:tgtEl>
                                        <p:attrNameLst>
                                          <p:attrName>ppt_w</p:attrName>
                                        </p:attrNameLst>
                                      </p:cBhvr>
                                      <p:tavLst>
                                        <p:tav tm="0">
                                          <p:val>
                                            <p:strVal val="(6*min(max(#ppt_w*#ppt_h,.3),1)-7.4)/-.7*#ppt_w"/>
                                          </p:val>
                                        </p:tav>
                                        <p:tav tm="100000">
                                          <p:val>
                                            <p:strVal val="#ppt_w"/>
                                          </p:val>
                                        </p:tav>
                                      </p:tavLst>
                                    </p:anim>
                                    <p:anim calcmode="lin" valueType="num">
                                      <p:cBhvr>
                                        <p:cTn id="138" dur="500" fill="hold"/>
                                        <p:tgtEl>
                                          <p:spTgt spid="123102"/>
                                        </p:tgtEl>
                                        <p:attrNameLst>
                                          <p:attrName>ppt_h</p:attrName>
                                        </p:attrNameLst>
                                      </p:cBhvr>
                                      <p:tavLst>
                                        <p:tav tm="0">
                                          <p:val>
                                            <p:strVal val="(6*min(max(#ppt_w*#ppt_h,.3),1)-7.4)/-.7*#ppt_h"/>
                                          </p:val>
                                        </p:tav>
                                        <p:tav tm="100000">
                                          <p:val>
                                            <p:strVal val="#ppt_h"/>
                                          </p:val>
                                        </p:tav>
                                      </p:tavLst>
                                    </p:anim>
                                    <p:anim calcmode="lin" valueType="num">
                                      <p:cBhvr>
                                        <p:cTn id="139" dur="500" fill="hold"/>
                                        <p:tgtEl>
                                          <p:spTgt spid="123102"/>
                                        </p:tgtEl>
                                        <p:attrNameLst>
                                          <p:attrName>ppt_x</p:attrName>
                                        </p:attrNameLst>
                                      </p:cBhvr>
                                      <p:tavLst>
                                        <p:tav tm="0">
                                          <p:val>
                                            <p:fltVal val="0.5"/>
                                          </p:val>
                                        </p:tav>
                                        <p:tav tm="100000">
                                          <p:val>
                                            <p:strVal val="#ppt_x"/>
                                          </p:val>
                                        </p:tav>
                                      </p:tavLst>
                                    </p:anim>
                                    <p:anim calcmode="lin" valueType="num">
                                      <p:cBhvr>
                                        <p:cTn id="140" dur="500" fill="hold"/>
                                        <p:tgtEl>
                                          <p:spTgt spid="123102"/>
                                        </p:tgtEl>
                                        <p:attrNameLst>
                                          <p:attrName>ppt_y</p:attrName>
                                        </p:attrNameLst>
                                      </p:cBhvr>
                                      <p:tavLst>
                                        <p:tav tm="0">
                                          <p:val>
                                            <p:strVal val="1+(6*min(max(#ppt_w*#ppt_h,.3),1)-7.4)/-.7*#ppt_h/2"/>
                                          </p:val>
                                        </p:tav>
                                        <p:tav tm="100000">
                                          <p:val>
                                            <p:strVal val="#ppt_y"/>
                                          </p:val>
                                        </p:tav>
                                      </p:tavLst>
                                    </p:anim>
                                  </p:childTnLst>
                                </p:cTn>
                              </p:par>
                            </p:childTnLst>
                          </p:cTn>
                        </p:par>
                        <p:par>
                          <p:cTn id="141" fill="hold" nodeType="afterGroup">
                            <p:stCondLst>
                              <p:cond delay="10000"/>
                            </p:stCondLst>
                            <p:childTnLst>
                              <p:par>
                                <p:cTn id="142" presetID="23" presetClass="entr" presetSubtype="36" fill="hold" nodeType="afterEffect">
                                  <p:stCondLst>
                                    <p:cond delay="0"/>
                                  </p:stCondLst>
                                  <p:childTnLst>
                                    <p:set>
                                      <p:cBhvr>
                                        <p:cTn id="143" dur="1" fill="hold">
                                          <p:stCondLst>
                                            <p:cond delay="0"/>
                                          </p:stCondLst>
                                        </p:cTn>
                                        <p:tgtEl>
                                          <p:spTgt spid="123105"/>
                                        </p:tgtEl>
                                        <p:attrNameLst>
                                          <p:attrName>style.visibility</p:attrName>
                                        </p:attrNameLst>
                                      </p:cBhvr>
                                      <p:to>
                                        <p:strVal val="visible"/>
                                      </p:to>
                                    </p:set>
                                    <p:anim calcmode="lin" valueType="num">
                                      <p:cBhvr>
                                        <p:cTn id="144" dur="500" fill="hold"/>
                                        <p:tgtEl>
                                          <p:spTgt spid="123105"/>
                                        </p:tgtEl>
                                        <p:attrNameLst>
                                          <p:attrName>ppt_w</p:attrName>
                                        </p:attrNameLst>
                                      </p:cBhvr>
                                      <p:tavLst>
                                        <p:tav tm="0">
                                          <p:val>
                                            <p:strVal val="(6*min(max(#ppt_w*#ppt_h,.3),1)-7.4)/-.7*#ppt_w"/>
                                          </p:val>
                                        </p:tav>
                                        <p:tav tm="100000">
                                          <p:val>
                                            <p:strVal val="#ppt_w"/>
                                          </p:val>
                                        </p:tav>
                                      </p:tavLst>
                                    </p:anim>
                                    <p:anim calcmode="lin" valueType="num">
                                      <p:cBhvr>
                                        <p:cTn id="145" dur="500" fill="hold"/>
                                        <p:tgtEl>
                                          <p:spTgt spid="123105"/>
                                        </p:tgtEl>
                                        <p:attrNameLst>
                                          <p:attrName>ppt_h</p:attrName>
                                        </p:attrNameLst>
                                      </p:cBhvr>
                                      <p:tavLst>
                                        <p:tav tm="0">
                                          <p:val>
                                            <p:strVal val="(6*min(max(#ppt_w*#ppt_h,.3),1)-7.4)/-.7*#ppt_h"/>
                                          </p:val>
                                        </p:tav>
                                        <p:tav tm="100000">
                                          <p:val>
                                            <p:strVal val="#ppt_h"/>
                                          </p:val>
                                        </p:tav>
                                      </p:tavLst>
                                    </p:anim>
                                    <p:anim calcmode="lin" valueType="num">
                                      <p:cBhvr>
                                        <p:cTn id="146" dur="500" fill="hold"/>
                                        <p:tgtEl>
                                          <p:spTgt spid="123105"/>
                                        </p:tgtEl>
                                        <p:attrNameLst>
                                          <p:attrName>ppt_x</p:attrName>
                                        </p:attrNameLst>
                                      </p:cBhvr>
                                      <p:tavLst>
                                        <p:tav tm="0">
                                          <p:val>
                                            <p:fltVal val="0.5"/>
                                          </p:val>
                                        </p:tav>
                                        <p:tav tm="100000">
                                          <p:val>
                                            <p:strVal val="#ppt_x"/>
                                          </p:val>
                                        </p:tav>
                                      </p:tavLst>
                                    </p:anim>
                                    <p:anim calcmode="lin" valueType="num">
                                      <p:cBhvr>
                                        <p:cTn id="147" dur="500" fill="hold"/>
                                        <p:tgtEl>
                                          <p:spTgt spid="123105"/>
                                        </p:tgtEl>
                                        <p:attrNameLst>
                                          <p:attrName>ppt_y</p:attrName>
                                        </p:attrNameLst>
                                      </p:cBhvr>
                                      <p:tavLst>
                                        <p:tav tm="0">
                                          <p:val>
                                            <p:strVal val="1+(6*min(max(#ppt_w*#ppt_h,.3),1)-7.4)/-.7*#ppt_h/2"/>
                                          </p:val>
                                        </p:tav>
                                        <p:tav tm="100000">
                                          <p:val>
                                            <p:strVal val="#ppt_y"/>
                                          </p:val>
                                        </p:tav>
                                      </p:tavLst>
                                    </p:anim>
                                  </p:childTnLst>
                                </p:cTn>
                              </p:par>
                            </p:childTnLst>
                          </p:cTn>
                        </p:par>
                        <p:par>
                          <p:cTn id="148" fill="hold" nodeType="afterGroup">
                            <p:stCondLst>
                              <p:cond delay="10500"/>
                            </p:stCondLst>
                            <p:childTnLst>
                              <p:par>
                                <p:cTn id="149" presetID="23" presetClass="entr" presetSubtype="36" fill="hold" nodeType="afterEffect">
                                  <p:stCondLst>
                                    <p:cond delay="0"/>
                                  </p:stCondLst>
                                  <p:childTnLst>
                                    <p:set>
                                      <p:cBhvr>
                                        <p:cTn id="150" dur="1" fill="hold">
                                          <p:stCondLst>
                                            <p:cond delay="0"/>
                                          </p:stCondLst>
                                        </p:cTn>
                                        <p:tgtEl>
                                          <p:spTgt spid="123108"/>
                                        </p:tgtEl>
                                        <p:attrNameLst>
                                          <p:attrName>style.visibility</p:attrName>
                                        </p:attrNameLst>
                                      </p:cBhvr>
                                      <p:to>
                                        <p:strVal val="visible"/>
                                      </p:to>
                                    </p:set>
                                    <p:anim calcmode="lin" valueType="num">
                                      <p:cBhvr>
                                        <p:cTn id="151" dur="500" fill="hold"/>
                                        <p:tgtEl>
                                          <p:spTgt spid="123108"/>
                                        </p:tgtEl>
                                        <p:attrNameLst>
                                          <p:attrName>ppt_w</p:attrName>
                                        </p:attrNameLst>
                                      </p:cBhvr>
                                      <p:tavLst>
                                        <p:tav tm="0">
                                          <p:val>
                                            <p:strVal val="(6*min(max(#ppt_w*#ppt_h,.3),1)-7.4)/-.7*#ppt_w"/>
                                          </p:val>
                                        </p:tav>
                                        <p:tav tm="100000">
                                          <p:val>
                                            <p:strVal val="#ppt_w"/>
                                          </p:val>
                                        </p:tav>
                                      </p:tavLst>
                                    </p:anim>
                                    <p:anim calcmode="lin" valueType="num">
                                      <p:cBhvr>
                                        <p:cTn id="152" dur="500" fill="hold"/>
                                        <p:tgtEl>
                                          <p:spTgt spid="123108"/>
                                        </p:tgtEl>
                                        <p:attrNameLst>
                                          <p:attrName>ppt_h</p:attrName>
                                        </p:attrNameLst>
                                      </p:cBhvr>
                                      <p:tavLst>
                                        <p:tav tm="0">
                                          <p:val>
                                            <p:strVal val="(6*min(max(#ppt_w*#ppt_h,.3),1)-7.4)/-.7*#ppt_h"/>
                                          </p:val>
                                        </p:tav>
                                        <p:tav tm="100000">
                                          <p:val>
                                            <p:strVal val="#ppt_h"/>
                                          </p:val>
                                        </p:tav>
                                      </p:tavLst>
                                    </p:anim>
                                    <p:anim calcmode="lin" valueType="num">
                                      <p:cBhvr>
                                        <p:cTn id="153" dur="500" fill="hold"/>
                                        <p:tgtEl>
                                          <p:spTgt spid="123108"/>
                                        </p:tgtEl>
                                        <p:attrNameLst>
                                          <p:attrName>ppt_x</p:attrName>
                                        </p:attrNameLst>
                                      </p:cBhvr>
                                      <p:tavLst>
                                        <p:tav tm="0">
                                          <p:val>
                                            <p:fltVal val="0.5"/>
                                          </p:val>
                                        </p:tav>
                                        <p:tav tm="100000">
                                          <p:val>
                                            <p:strVal val="#ppt_x"/>
                                          </p:val>
                                        </p:tav>
                                      </p:tavLst>
                                    </p:anim>
                                    <p:anim calcmode="lin" valueType="num">
                                      <p:cBhvr>
                                        <p:cTn id="154" dur="500" fill="hold"/>
                                        <p:tgtEl>
                                          <p:spTgt spid="123108"/>
                                        </p:tgtEl>
                                        <p:attrNameLst>
                                          <p:attrName>ppt_y</p:attrName>
                                        </p:attrNameLst>
                                      </p:cBhvr>
                                      <p:tavLst>
                                        <p:tav tm="0">
                                          <p:val>
                                            <p:strVal val="1+(6*min(max(#ppt_w*#ppt_h,.3),1)-7.4)/-.7*#ppt_h/2"/>
                                          </p:val>
                                        </p:tav>
                                        <p:tav tm="100000">
                                          <p:val>
                                            <p:strVal val="#ppt_y"/>
                                          </p:val>
                                        </p:tav>
                                      </p:tavLst>
                                    </p:anim>
                                  </p:childTnLst>
                                </p:cTn>
                              </p:par>
                            </p:childTnLst>
                          </p:cTn>
                        </p:par>
                        <p:par>
                          <p:cTn id="155" fill="hold" nodeType="afterGroup">
                            <p:stCondLst>
                              <p:cond delay="11000"/>
                            </p:stCondLst>
                            <p:childTnLst>
                              <p:par>
                                <p:cTn id="156" presetID="23" presetClass="entr" presetSubtype="36" fill="hold" nodeType="afterEffect">
                                  <p:stCondLst>
                                    <p:cond delay="0"/>
                                  </p:stCondLst>
                                  <p:childTnLst>
                                    <p:set>
                                      <p:cBhvr>
                                        <p:cTn id="157" dur="1" fill="hold">
                                          <p:stCondLst>
                                            <p:cond delay="0"/>
                                          </p:stCondLst>
                                        </p:cTn>
                                        <p:tgtEl>
                                          <p:spTgt spid="123111"/>
                                        </p:tgtEl>
                                        <p:attrNameLst>
                                          <p:attrName>style.visibility</p:attrName>
                                        </p:attrNameLst>
                                      </p:cBhvr>
                                      <p:to>
                                        <p:strVal val="visible"/>
                                      </p:to>
                                    </p:set>
                                    <p:anim calcmode="lin" valueType="num">
                                      <p:cBhvr>
                                        <p:cTn id="158" dur="500" fill="hold"/>
                                        <p:tgtEl>
                                          <p:spTgt spid="123111"/>
                                        </p:tgtEl>
                                        <p:attrNameLst>
                                          <p:attrName>ppt_w</p:attrName>
                                        </p:attrNameLst>
                                      </p:cBhvr>
                                      <p:tavLst>
                                        <p:tav tm="0">
                                          <p:val>
                                            <p:strVal val="(6*min(max(#ppt_w*#ppt_h,.3),1)-7.4)/-.7*#ppt_w"/>
                                          </p:val>
                                        </p:tav>
                                        <p:tav tm="100000">
                                          <p:val>
                                            <p:strVal val="#ppt_w"/>
                                          </p:val>
                                        </p:tav>
                                      </p:tavLst>
                                    </p:anim>
                                    <p:anim calcmode="lin" valueType="num">
                                      <p:cBhvr>
                                        <p:cTn id="159" dur="500" fill="hold"/>
                                        <p:tgtEl>
                                          <p:spTgt spid="123111"/>
                                        </p:tgtEl>
                                        <p:attrNameLst>
                                          <p:attrName>ppt_h</p:attrName>
                                        </p:attrNameLst>
                                      </p:cBhvr>
                                      <p:tavLst>
                                        <p:tav tm="0">
                                          <p:val>
                                            <p:strVal val="(6*min(max(#ppt_w*#ppt_h,.3),1)-7.4)/-.7*#ppt_h"/>
                                          </p:val>
                                        </p:tav>
                                        <p:tav tm="100000">
                                          <p:val>
                                            <p:strVal val="#ppt_h"/>
                                          </p:val>
                                        </p:tav>
                                      </p:tavLst>
                                    </p:anim>
                                    <p:anim calcmode="lin" valueType="num">
                                      <p:cBhvr>
                                        <p:cTn id="160" dur="500" fill="hold"/>
                                        <p:tgtEl>
                                          <p:spTgt spid="123111"/>
                                        </p:tgtEl>
                                        <p:attrNameLst>
                                          <p:attrName>ppt_x</p:attrName>
                                        </p:attrNameLst>
                                      </p:cBhvr>
                                      <p:tavLst>
                                        <p:tav tm="0">
                                          <p:val>
                                            <p:fltVal val="0.5"/>
                                          </p:val>
                                        </p:tav>
                                        <p:tav tm="100000">
                                          <p:val>
                                            <p:strVal val="#ppt_x"/>
                                          </p:val>
                                        </p:tav>
                                      </p:tavLst>
                                    </p:anim>
                                    <p:anim calcmode="lin" valueType="num">
                                      <p:cBhvr>
                                        <p:cTn id="161" dur="500" fill="hold"/>
                                        <p:tgtEl>
                                          <p:spTgt spid="123111"/>
                                        </p:tgtEl>
                                        <p:attrNameLst>
                                          <p:attrName>ppt_y</p:attrName>
                                        </p:attrNameLst>
                                      </p:cBhvr>
                                      <p:tavLst>
                                        <p:tav tm="0">
                                          <p:val>
                                            <p:strVal val="1+(6*min(max(#ppt_w*#ppt_h,.3),1)-7.4)/-.7*#ppt_h/2"/>
                                          </p:val>
                                        </p:tav>
                                        <p:tav tm="100000">
                                          <p:val>
                                            <p:strVal val="#ppt_y"/>
                                          </p:val>
                                        </p:tav>
                                      </p:tavLst>
                                    </p:anim>
                                  </p:childTnLst>
                                </p:cTn>
                              </p:par>
                            </p:childTnLst>
                          </p:cTn>
                        </p:par>
                        <p:par>
                          <p:cTn id="162" fill="hold" nodeType="afterGroup">
                            <p:stCondLst>
                              <p:cond delay="11500"/>
                            </p:stCondLst>
                            <p:childTnLst>
                              <p:par>
                                <p:cTn id="163" presetID="23" presetClass="entr" presetSubtype="36" fill="hold" nodeType="afterEffect">
                                  <p:stCondLst>
                                    <p:cond delay="0"/>
                                  </p:stCondLst>
                                  <p:childTnLst>
                                    <p:set>
                                      <p:cBhvr>
                                        <p:cTn id="164" dur="1" fill="hold">
                                          <p:stCondLst>
                                            <p:cond delay="0"/>
                                          </p:stCondLst>
                                        </p:cTn>
                                        <p:tgtEl>
                                          <p:spTgt spid="123114"/>
                                        </p:tgtEl>
                                        <p:attrNameLst>
                                          <p:attrName>style.visibility</p:attrName>
                                        </p:attrNameLst>
                                      </p:cBhvr>
                                      <p:to>
                                        <p:strVal val="visible"/>
                                      </p:to>
                                    </p:set>
                                    <p:anim calcmode="lin" valueType="num">
                                      <p:cBhvr>
                                        <p:cTn id="165" dur="500" fill="hold"/>
                                        <p:tgtEl>
                                          <p:spTgt spid="123114"/>
                                        </p:tgtEl>
                                        <p:attrNameLst>
                                          <p:attrName>ppt_w</p:attrName>
                                        </p:attrNameLst>
                                      </p:cBhvr>
                                      <p:tavLst>
                                        <p:tav tm="0">
                                          <p:val>
                                            <p:strVal val="(6*min(max(#ppt_w*#ppt_h,.3),1)-7.4)/-.7*#ppt_w"/>
                                          </p:val>
                                        </p:tav>
                                        <p:tav tm="100000">
                                          <p:val>
                                            <p:strVal val="#ppt_w"/>
                                          </p:val>
                                        </p:tav>
                                      </p:tavLst>
                                    </p:anim>
                                    <p:anim calcmode="lin" valueType="num">
                                      <p:cBhvr>
                                        <p:cTn id="166" dur="500" fill="hold"/>
                                        <p:tgtEl>
                                          <p:spTgt spid="123114"/>
                                        </p:tgtEl>
                                        <p:attrNameLst>
                                          <p:attrName>ppt_h</p:attrName>
                                        </p:attrNameLst>
                                      </p:cBhvr>
                                      <p:tavLst>
                                        <p:tav tm="0">
                                          <p:val>
                                            <p:strVal val="(6*min(max(#ppt_w*#ppt_h,.3),1)-7.4)/-.7*#ppt_h"/>
                                          </p:val>
                                        </p:tav>
                                        <p:tav tm="100000">
                                          <p:val>
                                            <p:strVal val="#ppt_h"/>
                                          </p:val>
                                        </p:tav>
                                      </p:tavLst>
                                    </p:anim>
                                    <p:anim calcmode="lin" valueType="num">
                                      <p:cBhvr>
                                        <p:cTn id="167" dur="500" fill="hold"/>
                                        <p:tgtEl>
                                          <p:spTgt spid="123114"/>
                                        </p:tgtEl>
                                        <p:attrNameLst>
                                          <p:attrName>ppt_x</p:attrName>
                                        </p:attrNameLst>
                                      </p:cBhvr>
                                      <p:tavLst>
                                        <p:tav tm="0">
                                          <p:val>
                                            <p:fltVal val="0.5"/>
                                          </p:val>
                                        </p:tav>
                                        <p:tav tm="100000">
                                          <p:val>
                                            <p:strVal val="#ppt_x"/>
                                          </p:val>
                                        </p:tav>
                                      </p:tavLst>
                                    </p:anim>
                                    <p:anim calcmode="lin" valueType="num">
                                      <p:cBhvr>
                                        <p:cTn id="168" dur="500" fill="hold"/>
                                        <p:tgtEl>
                                          <p:spTgt spid="123114"/>
                                        </p:tgtEl>
                                        <p:attrNameLst>
                                          <p:attrName>ppt_y</p:attrName>
                                        </p:attrNameLst>
                                      </p:cBhvr>
                                      <p:tavLst>
                                        <p:tav tm="0">
                                          <p:val>
                                            <p:strVal val="1+(6*min(max(#ppt_w*#ppt_h,.3),1)-7.4)/-.7*#ppt_h/2"/>
                                          </p:val>
                                        </p:tav>
                                        <p:tav tm="100000">
                                          <p:val>
                                            <p:strVal val="#ppt_y"/>
                                          </p:val>
                                        </p:tav>
                                      </p:tavLst>
                                    </p:anim>
                                  </p:childTnLst>
                                </p:cTn>
                              </p:par>
                            </p:childTnLst>
                          </p:cTn>
                        </p:par>
                        <p:par>
                          <p:cTn id="169" fill="hold" nodeType="afterGroup">
                            <p:stCondLst>
                              <p:cond delay="12000"/>
                            </p:stCondLst>
                            <p:childTnLst>
                              <p:par>
                                <p:cTn id="170" presetID="23" presetClass="entr" presetSubtype="36" fill="hold" nodeType="afterEffect">
                                  <p:stCondLst>
                                    <p:cond delay="0"/>
                                  </p:stCondLst>
                                  <p:childTnLst>
                                    <p:set>
                                      <p:cBhvr>
                                        <p:cTn id="171" dur="1" fill="hold">
                                          <p:stCondLst>
                                            <p:cond delay="0"/>
                                          </p:stCondLst>
                                        </p:cTn>
                                        <p:tgtEl>
                                          <p:spTgt spid="123117"/>
                                        </p:tgtEl>
                                        <p:attrNameLst>
                                          <p:attrName>style.visibility</p:attrName>
                                        </p:attrNameLst>
                                      </p:cBhvr>
                                      <p:to>
                                        <p:strVal val="visible"/>
                                      </p:to>
                                    </p:set>
                                    <p:anim calcmode="lin" valueType="num">
                                      <p:cBhvr>
                                        <p:cTn id="172" dur="500" fill="hold"/>
                                        <p:tgtEl>
                                          <p:spTgt spid="123117"/>
                                        </p:tgtEl>
                                        <p:attrNameLst>
                                          <p:attrName>ppt_w</p:attrName>
                                        </p:attrNameLst>
                                      </p:cBhvr>
                                      <p:tavLst>
                                        <p:tav tm="0">
                                          <p:val>
                                            <p:strVal val="(6*min(max(#ppt_w*#ppt_h,.3),1)-7.4)/-.7*#ppt_w"/>
                                          </p:val>
                                        </p:tav>
                                        <p:tav tm="100000">
                                          <p:val>
                                            <p:strVal val="#ppt_w"/>
                                          </p:val>
                                        </p:tav>
                                      </p:tavLst>
                                    </p:anim>
                                    <p:anim calcmode="lin" valueType="num">
                                      <p:cBhvr>
                                        <p:cTn id="173" dur="500" fill="hold"/>
                                        <p:tgtEl>
                                          <p:spTgt spid="123117"/>
                                        </p:tgtEl>
                                        <p:attrNameLst>
                                          <p:attrName>ppt_h</p:attrName>
                                        </p:attrNameLst>
                                      </p:cBhvr>
                                      <p:tavLst>
                                        <p:tav tm="0">
                                          <p:val>
                                            <p:strVal val="(6*min(max(#ppt_w*#ppt_h,.3),1)-7.4)/-.7*#ppt_h"/>
                                          </p:val>
                                        </p:tav>
                                        <p:tav tm="100000">
                                          <p:val>
                                            <p:strVal val="#ppt_h"/>
                                          </p:val>
                                        </p:tav>
                                      </p:tavLst>
                                    </p:anim>
                                    <p:anim calcmode="lin" valueType="num">
                                      <p:cBhvr>
                                        <p:cTn id="174" dur="500" fill="hold"/>
                                        <p:tgtEl>
                                          <p:spTgt spid="123117"/>
                                        </p:tgtEl>
                                        <p:attrNameLst>
                                          <p:attrName>ppt_x</p:attrName>
                                        </p:attrNameLst>
                                      </p:cBhvr>
                                      <p:tavLst>
                                        <p:tav tm="0">
                                          <p:val>
                                            <p:fltVal val="0.5"/>
                                          </p:val>
                                        </p:tav>
                                        <p:tav tm="100000">
                                          <p:val>
                                            <p:strVal val="#ppt_x"/>
                                          </p:val>
                                        </p:tav>
                                      </p:tavLst>
                                    </p:anim>
                                    <p:anim calcmode="lin" valueType="num">
                                      <p:cBhvr>
                                        <p:cTn id="175" dur="500" fill="hold"/>
                                        <p:tgtEl>
                                          <p:spTgt spid="123117"/>
                                        </p:tgtEl>
                                        <p:attrNameLst>
                                          <p:attrName>ppt_y</p:attrName>
                                        </p:attrNameLst>
                                      </p:cBhvr>
                                      <p:tavLst>
                                        <p:tav tm="0">
                                          <p:val>
                                            <p:strVal val="1+(6*min(max(#ppt_w*#ppt_h,.3),1)-7.4)/-.7*#ppt_h/2"/>
                                          </p:val>
                                        </p:tav>
                                        <p:tav tm="100000">
                                          <p:val>
                                            <p:strVal val="#ppt_y"/>
                                          </p:val>
                                        </p:tav>
                                      </p:tavLst>
                                    </p:anim>
                                  </p:childTnLst>
                                </p:cTn>
                              </p:par>
                            </p:childTnLst>
                          </p:cTn>
                        </p:par>
                        <p:par>
                          <p:cTn id="176" fill="hold" nodeType="afterGroup">
                            <p:stCondLst>
                              <p:cond delay="12500"/>
                            </p:stCondLst>
                            <p:childTnLst>
                              <p:par>
                                <p:cTn id="177" presetID="23" presetClass="entr" presetSubtype="36" fill="hold" nodeType="afterEffect">
                                  <p:stCondLst>
                                    <p:cond delay="0"/>
                                  </p:stCondLst>
                                  <p:childTnLst>
                                    <p:set>
                                      <p:cBhvr>
                                        <p:cTn id="178" dur="1" fill="hold">
                                          <p:stCondLst>
                                            <p:cond delay="0"/>
                                          </p:stCondLst>
                                        </p:cTn>
                                        <p:tgtEl>
                                          <p:spTgt spid="123120"/>
                                        </p:tgtEl>
                                        <p:attrNameLst>
                                          <p:attrName>style.visibility</p:attrName>
                                        </p:attrNameLst>
                                      </p:cBhvr>
                                      <p:to>
                                        <p:strVal val="visible"/>
                                      </p:to>
                                    </p:set>
                                    <p:anim calcmode="lin" valueType="num">
                                      <p:cBhvr>
                                        <p:cTn id="179" dur="500" fill="hold"/>
                                        <p:tgtEl>
                                          <p:spTgt spid="123120"/>
                                        </p:tgtEl>
                                        <p:attrNameLst>
                                          <p:attrName>ppt_w</p:attrName>
                                        </p:attrNameLst>
                                      </p:cBhvr>
                                      <p:tavLst>
                                        <p:tav tm="0">
                                          <p:val>
                                            <p:strVal val="(6*min(max(#ppt_w*#ppt_h,.3),1)-7.4)/-.7*#ppt_w"/>
                                          </p:val>
                                        </p:tav>
                                        <p:tav tm="100000">
                                          <p:val>
                                            <p:strVal val="#ppt_w"/>
                                          </p:val>
                                        </p:tav>
                                      </p:tavLst>
                                    </p:anim>
                                    <p:anim calcmode="lin" valueType="num">
                                      <p:cBhvr>
                                        <p:cTn id="180" dur="500" fill="hold"/>
                                        <p:tgtEl>
                                          <p:spTgt spid="123120"/>
                                        </p:tgtEl>
                                        <p:attrNameLst>
                                          <p:attrName>ppt_h</p:attrName>
                                        </p:attrNameLst>
                                      </p:cBhvr>
                                      <p:tavLst>
                                        <p:tav tm="0">
                                          <p:val>
                                            <p:strVal val="(6*min(max(#ppt_w*#ppt_h,.3),1)-7.4)/-.7*#ppt_h"/>
                                          </p:val>
                                        </p:tav>
                                        <p:tav tm="100000">
                                          <p:val>
                                            <p:strVal val="#ppt_h"/>
                                          </p:val>
                                        </p:tav>
                                      </p:tavLst>
                                    </p:anim>
                                    <p:anim calcmode="lin" valueType="num">
                                      <p:cBhvr>
                                        <p:cTn id="181" dur="500" fill="hold"/>
                                        <p:tgtEl>
                                          <p:spTgt spid="123120"/>
                                        </p:tgtEl>
                                        <p:attrNameLst>
                                          <p:attrName>ppt_x</p:attrName>
                                        </p:attrNameLst>
                                      </p:cBhvr>
                                      <p:tavLst>
                                        <p:tav tm="0">
                                          <p:val>
                                            <p:fltVal val="0.5"/>
                                          </p:val>
                                        </p:tav>
                                        <p:tav tm="100000">
                                          <p:val>
                                            <p:strVal val="#ppt_x"/>
                                          </p:val>
                                        </p:tav>
                                      </p:tavLst>
                                    </p:anim>
                                    <p:anim calcmode="lin" valueType="num">
                                      <p:cBhvr>
                                        <p:cTn id="182" dur="500" fill="hold"/>
                                        <p:tgtEl>
                                          <p:spTgt spid="123120"/>
                                        </p:tgtEl>
                                        <p:attrNameLst>
                                          <p:attrName>ppt_y</p:attrName>
                                        </p:attrNameLst>
                                      </p:cBhvr>
                                      <p:tavLst>
                                        <p:tav tm="0">
                                          <p:val>
                                            <p:strVal val="1+(6*min(max(#ppt_w*#ppt_h,.3),1)-7.4)/-.7*#ppt_h/2"/>
                                          </p:val>
                                        </p:tav>
                                        <p:tav tm="100000">
                                          <p:val>
                                            <p:strVal val="#ppt_y"/>
                                          </p:val>
                                        </p:tav>
                                      </p:tavLst>
                                    </p:anim>
                                  </p:childTnLst>
                                </p:cTn>
                              </p:par>
                            </p:childTnLst>
                          </p:cTn>
                        </p:par>
                        <p:par>
                          <p:cTn id="183" fill="hold" nodeType="afterGroup">
                            <p:stCondLst>
                              <p:cond delay="13000"/>
                            </p:stCondLst>
                            <p:childTnLst>
                              <p:par>
                                <p:cTn id="184" presetID="23" presetClass="entr" presetSubtype="36" fill="hold" nodeType="afterEffect">
                                  <p:stCondLst>
                                    <p:cond delay="0"/>
                                  </p:stCondLst>
                                  <p:childTnLst>
                                    <p:set>
                                      <p:cBhvr>
                                        <p:cTn id="185" dur="1" fill="hold">
                                          <p:stCondLst>
                                            <p:cond delay="0"/>
                                          </p:stCondLst>
                                        </p:cTn>
                                        <p:tgtEl>
                                          <p:spTgt spid="123123"/>
                                        </p:tgtEl>
                                        <p:attrNameLst>
                                          <p:attrName>style.visibility</p:attrName>
                                        </p:attrNameLst>
                                      </p:cBhvr>
                                      <p:to>
                                        <p:strVal val="visible"/>
                                      </p:to>
                                    </p:set>
                                    <p:anim calcmode="lin" valueType="num">
                                      <p:cBhvr>
                                        <p:cTn id="186" dur="500" fill="hold"/>
                                        <p:tgtEl>
                                          <p:spTgt spid="123123"/>
                                        </p:tgtEl>
                                        <p:attrNameLst>
                                          <p:attrName>ppt_w</p:attrName>
                                        </p:attrNameLst>
                                      </p:cBhvr>
                                      <p:tavLst>
                                        <p:tav tm="0">
                                          <p:val>
                                            <p:strVal val="(6*min(max(#ppt_w*#ppt_h,.3),1)-7.4)/-.7*#ppt_w"/>
                                          </p:val>
                                        </p:tav>
                                        <p:tav tm="100000">
                                          <p:val>
                                            <p:strVal val="#ppt_w"/>
                                          </p:val>
                                        </p:tav>
                                      </p:tavLst>
                                    </p:anim>
                                    <p:anim calcmode="lin" valueType="num">
                                      <p:cBhvr>
                                        <p:cTn id="187" dur="500" fill="hold"/>
                                        <p:tgtEl>
                                          <p:spTgt spid="123123"/>
                                        </p:tgtEl>
                                        <p:attrNameLst>
                                          <p:attrName>ppt_h</p:attrName>
                                        </p:attrNameLst>
                                      </p:cBhvr>
                                      <p:tavLst>
                                        <p:tav tm="0">
                                          <p:val>
                                            <p:strVal val="(6*min(max(#ppt_w*#ppt_h,.3),1)-7.4)/-.7*#ppt_h"/>
                                          </p:val>
                                        </p:tav>
                                        <p:tav tm="100000">
                                          <p:val>
                                            <p:strVal val="#ppt_h"/>
                                          </p:val>
                                        </p:tav>
                                      </p:tavLst>
                                    </p:anim>
                                    <p:anim calcmode="lin" valueType="num">
                                      <p:cBhvr>
                                        <p:cTn id="188" dur="500" fill="hold"/>
                                        <p:tgtEl>
                                          <p:spTgt spid="123123"/>
                                        </p:tgtEl>
                                        <p:attrNameLst>
                                          <p:attrName>ppt_x</p:attrName>
                                        </p:attrNameLst>
                                      </p:cBhvr>
                                      <p:tavLst>
                                        <p:tav tm="0">
                                          <p:val>
                                            <p:fltVal val="0.5"/>
                                          </p:val>
                                        </p:tav>
                                        <p:tav tm="100000">
                                          <p:val>
                                            <p:strVal val="#ppt_x"/>
                                          </p:val>
                                        </p:tav>
                                      </p:tavLst>
                                    </p:anim>
                                    <p:anim calcmode="lin" valueType="num">
                                      <p:cBhvr>
                                        <p:cTn id="189" dur="500" fill="hold"/>
                                        <p:tgtEl>
                                          <p:spTgt spid="123123"/>
                                        </p:tgtEl>
                                        <p:attrNameLst>
                                          <p:attrName>ppt_y</p:attrName>
                                        </p:attrNameLst>
                                      </p:cBhvr>
                                      <p:tavLst>
                                        <p:tav tm="0">
                                          <p:val>
                                            <p:strVal val="1+(6*min(max(#ppt_w*#ppt_h,.3),1)-7.4)/-.7*#ppt_h/2"/>
                                          </p:val>
                                        </p:tav>
                                        <p:tav tm="100000">
                                          <p:val>
                                            <p:strVal val="#ppt_y"/>
                                          </p:val>
                                        </p:tav>
                                      </p:tavLst>
                                    </p:anim>
                                  </p:childTnLst>
                                </p:cTn>
                              </p:par>
                            </p:childTnLst>
                          </p:cTn>
                        </p:par>
                        <p:par>
                          <p:cTn id="190" fill="hold" nodeType="afterGroup">
                            <p:stCondLst>
                              <p:cond delay="13500"/>
                            </p:stCondLst>
                            <p:childTnLst>
                              <p:par>
                                <p:cTn id="191" presetID="23" presetClass="entr" presetSubtype="36" fill="hold" nodeType="afterEffect">
                                  <p:stCondLst>
                                    <p:cond delay="0"/>
                                  </p:stCondLst>
                                  <p:childTnLst>
                                    <p:set>
                                      <p:cBhvr>
                                        <p:cTn id="192" dur="1" fill="hold">
                                          <p:stCondLst>
                                            <p:cond delay="0"/>
                                          </p:stCondLst>
                                        </p:cTn>
                                        <p:tgtEl>
                                          <p:spTgt spid="123126"/>
                                        </p:tgtEl>
                                        <p:attrNameLst>
                                          <p:attrName>style.visibility</p:attrName>
                                        </p:attrNameLst>
                                      </p:cBhvr>
                                      <p:to>
                                        <p:strVal val="visible"/>
                                      </p:to>
                                    </p:set>
                                    <p:anim calcmode="lin" valueType="num">
                                      <p:cBhvr>
                                        <p:cTn id="193" dur="500" fill="hold"/>
                                        <p:tgtEl>
                                          <p:spTgt spid="123126"/>
                                        </p:tgtEl>
                                        <p:attrNameLst>
                                          <p:attrName>ppt_w</p:attrName>
                                        </p:attrNameLst>
                                      </p:cBhvr>
                                      <p:tavLst>
                                        <p:tav tm="0">
                                          <p:val>
                                            <p:strVal val="(6*min(max(#ppt_w*#ppt_h,.3),1)-7.4)/-.7*#ppt_w"/>
                                          </p:val>
                                        </p:tav>
                                        <p:tav tm="100000">
                                          <p:val>
                                            <p:strVal val="#ppt_w"/>
                                          </p:val>
                                        </p:tav>
                                      </p:tavLst>
                                    </p:anim>
                                    <p:anim calcmode="lin" valueType="num">
                                      <p:cBhvr>
                                        <p:cTn id="194" dur="500" fill="hold"/>
                                        <p:tgtEl>
                                          <p:spTgt spid="123126"/>
                                        </p:tgtEl>
                                        <p:attrNameLst>
                                          <p:attrName>ppt_h</p:attrName>
                                        </p:attrNameLst>
                                      </p:cBhvr>
                                      <p:tavLst>
                                        <p:tav tm="0">
                                          <p:val>
                                            <p:strVal val="(6*min(max(#ppt_w*#ppt_h,.3),1)-7.4)/-.7*#ppt_h"/>
                                          </p:val>
                                        </p:tav>
                                        <p:tav tm="100000">
                                          <p:val>
                                            <p:strVal val="#ppt_h"/>
                                          </p:val>
                                        </p:tav>
                                      </p:tavLst>
                                    </p:anim>
                                    <p:anim calcmode="lin" valueType="num">
                                      <p:cBhvr>
                                        <p:cTn id="195" dur="500" fill="hold"/>
                                        <p:tgtEl>
                                          <p:spTgt spid="123126"/>
                                        </p:tgtEl>
                                        <p:attrNameLst>
                                          <p:attrName>ppt_x</p:attrName>
                                        </p:attrNameLst>
                                      </p:cBhvr>
                                      <p:tavLst>
                                        <p:tav tm="0">
                                          <p:val>
                                            <p:fltVal val="0.5"/>
                                          </p:val>
                                        </p:tav>
                                        <p:tav tm="100000">
                                          <p:val>
                                            <p:strVal val="#ppt_x"/>
                                          </p:val>
                                        </p:tav>
                                      </p:tavLst>
                                    </p:anim>
                                    <p:anim calcmode="lin" valueType="num">
                                      <p:cBhvr>
                                        <p:cTn id="196" dur="500" fill="hold"/>
                                        <p:tgtEl>
                                          <p:spTgt spid="123126"/>
                                        </p:tgtEl>
                                        <p:attrNameLst>
                                          <p:attrName>ppt_y</p:attrName>
                                        </p:attrNameLst>
                                      </p:cBhvr>
                                      <p:tavLst>
                                        <p:tav tm="0">
                                          <p:val>
                                            <p:strVal val="1+(6*min(max(#ppt_w*#ppt_h,.3),1)-7.4)/-.7*#ppt_h/2"/>
                                          </p:val>
                                        </p:tav>
                                        <p:tav tm="100000">
                                          <p:val>
                                            <p:strVal val="#ppt_y"/>
                                          </p:val>
                                        </p:tav>
                                      </p:tavLst>
                                    </p:anim>
                                  </p:childTnLst>
                                </p:cTn>
                              </p:par>
                            </p:childTnLst>
                          </p:cTn>
                        </p:par>
                        <p:par>
                          <p:cTn id="197" fill="hold" nodeType="afterGroup">
                            <p:stCondLst>
                              <p:cond delay="14000"/>
                            </p:stCondLst>
                            <p:childTnLst>
                              <p:par>
                                <p:cTn id="198" presetID="23" presetClass="entr" presetSubtype="36" fill="hold" nodeType="afterEffect">
                                  <p:stCondLst>
                                    <p:cond delay="0"/>
                                  </p:stCondLst>
                                  <p:childTnLst>
                                    <p:set>
                                      <p:cBhvr>
                                        <p:cTn id="199" dur="1" fill="hold">
                                          <p:stCondLst>
                                            <p:cond delay="0"/>
                                          </p:stCondLst>
                                        </p:cTn>
                                        <p:tgtEl>
                                          <p:spTgt spid="123129"/>
                                        </p:tgtEl>
                                        <p:attrNameLst>
                                          <p:attrName>style.visibility</p:attrName>
                                        </p:attrNameLst>
                                      </p:cBhvr>
                                      <p:to>
                                        <p:strVal val="visible"/>
                                      </p:to>
                                    </p:set>
                                    <p:anim calcmode="lin" valueType="num">
                                      <p:cBhvr>
                                        <p:cTn id="200" dur="500" fill="hold"/>
                                        <p:tgtEl>
                                          <p:spTgt spid="123129"/>
                                        </p:tgtEl>
                                        <p:attrNameLst>
                                          <p:attrName>ppt_w</p:attrName>
                                        </p:attrNameLst>
                                      </p:cBhvr>
                                      <p:tavLst>
                                        <p:tav tm="0">
                                          <p:val>
                                            <p:strVal val="(6*min(max(#ppt_w*#ppt_h,.3),1)-7.4)/-.7*#ppt_w"/>
                                          </p:val>
                                        </p:tav>
                                        <p:tav tm="100000">
                                          <p:val>
                                            <p:strVal val="#ppt_w"/>
                                          </p:val>
                                        </p:tav>
                                      </p:tavLst>
                                    </p:anim>
                                    <p:anim calcmode="lin" valueType="num">
                                      <p:cBhvr>
                                        <p:cTn id="201" dur="500" fill="hold"/>
                                        <p:tgtEl>
                                          <p:spTgt spid="123129"/>
                                        </p:tgtEl>
                                        <p:attrNameLst>
                                          <p:attrName>ppt_h</p:attrName>
                                        </p:attrNameLst>
                                      </p:cBhvr>
                                      <p:tavLst>
                                        <p:tav tm="0">
                                          <p:val>
                                            <p:strVal val="(6*min(max(#ppt_w*#ppt_h,.3),1)-7.4)/-.7*#ppt_h"/>
                                          </p:val>
                                        </p:tav>
                                        <p:tav tm="100000">
                                          <p:val>
                                            <p:strVal val="#ppt_h"/>
                                          </p:val>
                                        </p:tav>
                                      </p:tavLst>
                                    </p:anim>
                                    <p:anim calcmode="lin" valueType="num">
                                      <p:cBhvr>
                                        <p:cTn id="202" dur="500" fill="hold"/>
                                        <p:tgtEl>
                                          <p:spTgt spid="123129"/>
                                        </p:tgtEl>
                                        <p:attrNameLst>
                                          <p:attrName>ppt_x</p:attrName>
                                        </p:attrNameLst>
                                      </p:cBhvr>
                                      <p:tavLst>
                                        <p:tav tm="0">
                                          <p:val>
                                            <p:fltVal val="0.5"/>
                                          </p:val>
                                        </p:tav>
                                        <p:tav tm="100000">
                                          <p:val>
                                            <p:strVal val="#ppt_x"/>
                                          </p:val>
                                        </p:tav>
                                      </p:tavLst>
                                    </p:anim>
                                    <p:anim calcmode="lin" valueType="num">
                                      <p:cBhvr>
                                        <p:cTn id="203" dur="500" fill="hold"/>
                                        <p:tgtEl>
                                          <p:spTgt spid="123129"/>
                                        </p:tgtEl>
                                        <p:attrNameLst>
                                          <p:attrName>ppt_y</p:attrName>
                                        </p:attrNameLst>
                                      </p:cBhvr>
                                      <p:tavLst>
                                        <p:tav tm="0">
                                          <p:val>
                                            <p:strVal val="1+(6*min(max(#ppt_w*#ppt_h,.3),1)-7.4)/-.7*#ppt_h/2"/>
                                          </p:val>
                                        </p:tav>
                                        <p:tav tm="100000">
                                          <p:val>
                                            <p:strVal val="#ppt_y"/>
                                          </p:val>
                                        </p:tav>
                                      </p:tavLst>
                                    </p:anim>
                                  </p:childTnLst>
                                </p:cTn>
                              </p:par>
                            </p:childTnLst>
                          </p:cTn>
                        </p:par>
                        <p:par>
                          <p:cTn id="204" fill="hold" nodeType="afterGroup">
                            <p:stCondLst>
                              <p:cond delay="14500"/>
                            </p:stCondLst>
                            <p:childTnLst>
                              <p:par>
                                <p:cTn id="205" presetID="23" presetClass="entr" presetSubtype="36" fill="hold" nodeType="afterEffect">
                                  <p:stCondLst>
                                    <p:cond delay="0"/>
                                  </p:stCondLst>
                                  <p:childTnLst>
                                    <p:set>
                                      <p:cBhvr>
                                        <p:cTn id="206" dur="1" fill="hold">
                                          <p:stCondLst>
                                            <p:cond delay="0"/>
                                          </p:stCondLst>
                                        </p:cTn>
                                        <p:tgtEl>
                                          <p:spTgt spid="123078"/>
                                        </p:tgtEl>
                                        <p:attrNameLst>
                                          <p:attrName>style.visibility</p:attrName>
                                        </p:attrNameLst>
                                      </p:cBhvr>
                                      <p:to>
                                        <p:strVal val="visible"/>
                                      </p:to>
                                    </p:set>
                                    <p:anim calcmode="lin" valueType="num">
                                      <p:cBhvr>
                                        <p:cTn id="207" dur="500" fill="hold"/>
                                        <p:tgtEl>
                                          <p:spTgt spid="123078"/>
                                        </p:tgtEl>
                                        <p:attrNameLst>
                                          <p:attrName>ppt_w</p:attrName>
                                        </p:attrNameLst>
                                      </p:cBhvr>
                                      <p:tavLst>
                                        <p:tav tm="0">
                                          <p:val>
                                            <p:strVal val="(6*min(max(#ppt_w*#ppt_h,.3),1)-7.4)/-.7*#ppt_w"/>
                                          </p:val>
                                        </p:tav>
                                        <p:tav tm="100000">
                                          <p:val>
                                            <p:strVal val="#ppt_w"/>
                                          </p:val>
                                        </p:tav>
                                      </p:tavLst>
                                    </p:anim>
                                    <p:anim calcmode="lin" valueType="num">
                                      <p:cBhvr>
                                        <p:cTn id="208" dur="500" fill="hold"/>
                                        <p:tgtEl>
                                          <p:spTgt spid="123078"/>
                                        </p:tgtEl>
                                        <p:attrNameLst>
                                          <p:attrName>ppt_h</p:attrName>
                                        </p:attrNameLst>
                                      </p:cBhvr>
                                      <p:tavLst>
                                        <p:tav tm="0">
                                          <p:val>
                                            <p:strVal val="(6*min(max(#ppt_w*#ppt_h,.3),1)-7.4)/-.7*#ppt_h"/>
                                          </p:val>
                                        </p:tav>
                                        <p:tav tm="100000">
                                          <p:val>
                                            <p:strVal val="#ppt_h"/>
                                          </p:val>
                                        </p:tav>
                                      </p:tavLst>
                                    </p:anim>
                                    <p:anim calcmode="lin" valueType="num">
                                      <p:cBhvr>
                                        <p:cTn id="209" dur="500" fill="hold"/>
                                        <p:tgtEl>
                                          <p:spTgt spid="123078"/>
                                        </p:tgtEl>
                                        <p:attrNameLst>
                                          <p:attrName>ppt_x</p:attrName>
                                        </p:attrNameLst>
                                      </p:cBhvr>
                                      <p:tavLst>
                                        <p:tav tm="0">
                                          <p:val>
                                            <p:fltVal val="0.5"/>
                                          </p:val>
                                        </p:tav>
                                        <p:tav tm="100000">
                                          <p:val>
                                            <p:strVal val="#ppt_x"/>
                                          </p:val>
                                        </p:tav>
                                      </p:tavLst>
                                    </p:anim>
                                    <p:anim calcmode="lin" valueType="num">
                                      <p:cBhvr>
                                        <p:cTn id="210" dur="500" fill="hold"/>
                                        <p:tgtEl>
                                          <p:spTgt spid="123078"/>
                                        </p:tgtEl>
                                        <p:attrNameLst>
                                          <p:attrName>ppt_y</p:attrName>
                                        </p:attrNameLst>
                                      </p:cBhvr>
                                      <p:tavLst>
                                        <p:tav tm="0">
                                          <p:val>
                                            <p:strVal val="1+(6*min(max(#ppt_w*#ppt_h,.3),1)-7.4)/-.7*#ppt_h/2"/>
                                          </p:val>
                                        </p:tav>
                                        <p:tav tm="100000">
                                          <p:val>
                                            <p:strVal val="#ppt_y"/>
                                          </p:val>
                                        </p:tav>
                                      </p:tavLst>
                                    </p:anim>
                                  </p:childTnLst>
                                </p:cTn>
                              </p:par>
                            </p:childTnLst>
                          </p:cTn>
                        </p:par>
                        <p:par>
                          <p:cTn id="211" fill="hold" nodeType="afterGroup">
                            <p:stCondLst>
                              <p:cond delay="15000"/>
                            </p:stCondLst>
                            <p:childTnLst>
                              <p:par>
                                <p:cTn id="212" presetID="23" presetClass="entr" presetSubtype="36" fill="hold" nodeType="afterEffect">
                                  <p:stCondLst>
                                    <p:cond delay="0"/>
                                  </p:stCondLst>
                                  <p:childTnLst>
                                    <p:set>
                                      <p:cBhvr>
                                        <p:cTn id="213" dur="1" fill="hold">
                                          <p:stCondLst>
                                            <p:cond delay="0"/>
                                          </p:stCondLst>
                                        </p:cTn>
                                        <p:tgtEl>
                                          <p:spTgt spid="123081"/>
                                        </p:tgtEl>
                                        <p:attrNameLst>
                                          <p:attrName>style.visibility</p:attrName>
                                        </p:attrNameLst>
                                      </p:cBhvr>
                                      <p:to>
                                        <p:strVal val="visible"/>
                                      </p:to>
                                    </p:set>
                                    <p:anim calcmode="lin" valueType="num">
                                      <p:cBhvr>
                                        <p:cTn id="214" dur="500" fill="hold"/>
                                        <p:tgtEl>
                                          <p:spTgt spid="123081"/>
                                        </p:tgtEl>
                                        <p:attrNameLst>
                                          <p:attrName>ppt_w</p:attrName>
                                        </p:attrNameLst>
                                      </p:cBhvr>
                                      <p:tavLst>
                                        <p:tav tm="0">
                                          <p:val>
                                            <p:strVal val="(6*min(max(#ppt_w*#ppt_h,.3),1)-7.4)/-.7*#ppt_w"/>
                                          </p:val>
                                        </p:tav>
                                        <p:tav tm="100000">
                                          <p:val>
                                            <p:strVal val="#ppt_w"/>
                                          </p:val>
                                        </p:tav>
                                      </p:tavLst>
                                    </p:anim>
                                    <p:anim calcmode="lin" valueType="num">
                                      <p:cBhvr>
                                        <p:cTn id="215" dur="500" fill="hold"/>
                                        <p:tgtEl>
                                          <p:spTgt spid="123081"/>
                                        </p:tgtEl>
                                        <p:attrNameLst>
                                          <p:attrName>ppt_h</p:attrName>
                                        </p:attrNameLst>
                                      </p:cBhvr>
                                      <p:tavLst>
                                        <p:tav tm="0">
                                          <p:val>
                                            <p:strVal val="(6*min(max(#ppt_w*#ppt_h,.3),1)-7.4)/-.7*#ppt_h"/>
                                          </p:val>
                                        </p:tav>
                                        <p:tav tm="100000">
                                          <p:val>
                                            <p:strVal val="#ppt_h"/>
                                          </p:val>
                                        </p:tav>
                                      </p:tavLst>
                                    </p:anim>
                                    <p:anim calcmode="lin" valueType="num">
                                      <p:cBhvr>
                                        <p:cTn id="216" dur="500" fill="hold"/>
                                        <p:tgtEl>
                                          <p:spTgt spid="123081"/>
                                        </p:tgtEl>
                                        <p:attrNameLst>
                                          <p:attrName>ppt_x</p:attrName>
                                        </p:attrNameLst>
                                      </p:cBhvr>
                                      <p:tavLst>
                                        <p:tav tm="0">
                                          <p:val>
                                            <p:fltVal val="0.5"/>
                                          </p:val>
                                        </p:tav>
                                        <p:tav tm="100000">
                                          <p:val>
                                            <p:strVal val="#ppt_x"/>
                                          </p:val>
                                        </p:tav>
                                      </p:tavLst>
                                    </p:anim>
                                    <p:anim calcmode="lin" valueType="num">
                                      <p:cBhvr>
                                        <p:cTn id="217" dur="500" fill="hold"/>
                                        <p:tgtEl>
                                          <p:spTgt spid="123081"/>
                                        </p:tgtEl>
                                        <p:attrNameLst>
                                          <p:attrName>ppt_y</p:attrName>
                                        </p:attrNameLst>
                                      </p:cBhvr>
                                      <p:tavLst>
                                        <p:tav tm="0">
                                          <p:val>
                                            <p:strVal val="1+(6*min(max(#ppt_w*#ppt_h,.3),1)-7.4)/-.7*#ppt_h/2"/>
                                          </p:val>
                                        </p:tav>
                                        <p:tav tm="100000">
                                          <p:val>
                                            <p:strVal val="#ppt_y"/>
                                          </p:val>
                                        </p:tav>
                                      </p:tavLst>
                                    </p:anim>
                                  </p:childTnLst>
                                </p:cTn>
                              </p:par>
                            </p:childTnLst>
                          </p:cTn>
                        </p:par>
                        <p:par>
                          <p:cTn id="218" fill="hold" nodeType="afterGroup">
                            <p:stCondLst>
                              <p:cond delay="15500"/>
                            </p:stCondLst>
                            <p:childTnLst>
                              <p:par>
                                <p:cTn id="219" presetID="23" presetClass="entr" presetSubtype="36" fill="hold" nodeType="afterEffect">
                                  <p:stCondLst>
                                    <p:cond delay="0"/>
                                  </p:stCondLst>
                                  <p:childTnLst>
                                    <p:set>
                                      <p:cBhvr>
                                        <p:cTn id="220" dur="1" fill="hold">
                                          <p:stCondLst>
                                            <p:cond delay="0"/>
                                          </p:stCondLst>
                                        </p:cTn>
                                        <p:tgtEl>
                                          <p:spTgt spid="123084"/>
                                        </p:tgtEl>
                                        <p:attrNameLst>
                                          <p:attrName>style.visibility</p:attrName>
                                        </p:attrNameLst>
                                      </p:cBhvr>
                                      <p:to>
                                        <p:strVal val="visible"/>
                                      </p:to>
                                    </p:set>
                                    <p:anim calcmode="lin" valueType="num">
                                      <p:cBhvr>
                                        <p:cTn id="221" dur="500" fill="hold"/>
                                        <p:tgtEl>
                                          <p:spTgt spid="123084"/>
                                        </p:tgtEl>
                                        <p:attrNameLst>
                                          <p:attrName>ppt_w</p:attrName>
                                        </p:attrNameLst>
                                      </p:cBhvr>
                                      <p:tavLst>
                                        <p:tav tm="0">
                                          <p:val>
                                            <p:strVal val="(6*min(max(#ppt_w*#ppt_h,.3),1)-7.4)/-.7*#ppt_w"/>
                                          </p:val>
                                        </p:tav>
                                        <p:tav tm="100000">
                                          <p:val>
                                            <p:strVal val="#ppt_w"/>
                                          </p:val>
                                        </p:tav>
                                      </p:tavLst>
                                    </p:anim>
                                    <p:anim calcmode="lin" valueType="num">
                                      <p:cBhvr>
                                        <p:cTn id="222" dur="500" fill="hold"/>
                                        <p:tgtEl>
                                          <p:spTgt spid="123084"/>
                                        </p:tgtEl>
                                        <p:attrNameLst>
                                          <p:attrName>ppt_h</p:attrName>
                                        </p:attrNameLst>
                                      </p:cBhvr>
                                      <p:tavLst>
                                        <p:tav tm="0">
                                          <p:val>
                                            <p:strVal val="(6*min(max(#ppt_w*#ppt_h,.3),1)-7.4)/-.7*#ppt_h"/>
                                          </p:val>
                                        </p:tav>
                                        <p:tav tm="100000">
                                          <p:val>
                                            <p:strVal val="#ppt_h"/>
                                          </p:val>
                                        </p:tav>
                                      </p:tavLst>
                                    </p:anim>
                                    <p:anim calcmode="lin" valueType="num">
                                      <p:cBhvr>
                                        <p:cTn id="223" dur="500" fill="hold"/>
                                        <p:tgtEl>
                                          <p:spTgt spid="123084"/>
                                        </p:tgtEl>
                                        <p:attrNameLst>
                                          <p:attrName>ppt_x</p:attrName>
                                        </p:attrNameLst>
                                      </p:cBhvr>
                                      <p:tavLst>
                                        <p:tav tm="0">
                                          <p:val>
                                            <p:fltVal val="0.5"/>
                                          </p:val>
                                        </p:tav>
                                        <p:tav tm="100000">
                                          <p:val>
                                            <p:strVal val="#ppt_x"/>
                                          </p:val>
                                        </p:tav>
                                      </p:tavLst>
                                    </p:anim>
                                    <p:anim calcmode="lin" valueType="num">
                                      <p:cBhvr>
                                        <p:cTn id="224" dur="500" fill="hold"/>
                                        <p:tgtEl>
                                          <p:spTgt spid="123084"/>
                                        </p:tgtEl>
                                        <p:attrNameLst>
                                          <p:attrName>ppt_y</p:attrName>
                                        </p:attrNameLst>
                                      </p:cBhvr>
                                      <p:tavLst>
                                        <p:tav tm="0">
                                          <p:val>
                                            <p:strVal val="1+(6*min(max(#ppt_w*#ppt_h,.3),1)-7.4)/-.7*#ppt_h/2"/>
                                          </p:val>
                                        </p:tav>
                                        <p:tav tm="100000">
                                          <p:val>
                                            <p:strVal val="#ppt_y"/>
                                          </p:val>
                                        </p:tav>
                                      </p:tavLst>
                                    </p:anim>
                                  </p:childTnLst>
                                </p:cTn>
                              </p:par>
                            </p:childTnLst>
                          </p:cTn>
                        </p:par>
                        <p:par>
                          <p:cTn id="225" fill="hold" nodeType="afterGroup">
                            <p:stCondLst>
                              <p:cond delay="16000"/>
                            </p:stCondLst>
                            <p:childTnLst>
                              <p:par>
                                <p:cTn id="226" presetID="23" presetClass="entr" presetSubtype="36" fill="hold" nodeType="afterEffect">
                                  <p:stCondLst>
                                    <p:cond delay="0"/>
                                  </p:stCondLst>
                                  <p:childTnLst>
                                    <p:set>
                                      <p:cBhvr>
                                        <p:cTn id="227" dur="1" fill="hold">
                                          <p:stCondLst>
                                            <p:cond delay="0"/>
                                          </p:stCondLst>
                                        </p:cTn>
                                        <p:tgtEl>
                                          <p:spTgt spid="123132"/>
                                        </p:tgtEl>
                                        <p:attrNameLst>
                                          <p:attrName>style.visibility</p:attrName>
                                        </p:attrNameLst>
                                      </p:cBhvr>
                                      <p:to>
                                        <p:strVal val="visible"/>
                                      </p:to>
                                    </p:set>
                                    <p:anim calcmode="lin" valueType="num">
                                      <p:cBhvr>
                                        <p:cTn id="228" dur="500" fill="hold"/>
                                        <p:tgtEl>
                                          <p:spTgt spid="123132"/>
                                        </p:tgtEl>
                                        <p:attrNameLst>
                                          <p:attrName>ppt_w</p:attrName>
                                        </p:attrNameLst>
                                      </p:cBhvr>
                                      <p:tavLst>
                                        <p:tav tm="0">
                                          <p:val>
                                            <p:strVal val="(6*min(max(#ppt_w*#ppt_h,.3),1)-7.4)/-.7*#ppt_w"/>
                                          </p:val>
                                        </p:tav>
                                        <p:tav tm="100000">
                                          <p:val>
                                            <p:strVal val="#ppt_w"/>
                                          </p:val>
                                        </p:tav>
                                      </p:tavLst>
                                    </p:anim>
                                    <p:anim calcmode="lin" valueType="num">
                                      <p:cBhvr>
                                        <p:cTn id="229" dur="500" fill="hold"/>
                                        <p:tgtEl>
                                          <p:spTgt spid="123132"/>
                                        </p:tgtEl>
                                        <p:attrNameLst>
                                          <p:attrName>ppt_h</p:attrName>
                                        </p:attrNameLst>
                                      </p:cBhvr>
                                      <p:tavLst>
                                        <p:tav tm="0">
                                          <p:val>
                                            <p:strVal val="(6*min(max(#ppt_w*#ppt_h,.3),1)-7.4)/-.7*#ppt_h"/>
                                          </p:val>
                                        </p:tav>
                                        <p:tav tm="100000">
                                          <p:val>
                                            <p:strVal val="#ppt_h"/>
                                          </p:val>
                                        </p:tav>
                                      </p:tavLst>
                                    </p:anim>
                                    <p:anim calcmode="lin" valueType="num">
                                      <p:cBhvr>
                                        <p:cTn id="230" dur="500" fill="hold"/>
                                        <p:tgtEl>
                                          <p:spTgt spid="123132"/>
                                        </p:tgtEl>
                                        <p:attrNameLst>
                                          <p:attrName>ppt_x</p:attrName>
                                        </p:attrNameLst>
                                      </p:cBhvr>
                                      <p:tavLst>
                                        <p:tav tm="0">
                                          <p:val>
                                            <p:fltVal val="0.5"/>
                                          </p:val>
                                        </p:tav>
                                        <p:tav tm="100000">
                                          <p:val>
                                            <p:strVal val="#ppt_x"/>
                                          </p:val>
                                        </p:tav>
                                      </p:tavLst>
                                    </p:anim>
                                    <p:anim calcmode="lin" valueType="num">
                                      <p:cBhvr>
                                        <p:cTn id="231" dur="500" fill="hold"/>
                                        <p:tgtEl>
                                          <p:spTgt spid="123132"/>
                                        </p:tgtEl>
                                        <p:attrNameLst>
                                          <p:attrName>ppt_y</p:attrName>
                                        </p:attrNameLst>
                                      </p:cBhvr>
                                      <p:tavLst>
                                        <p:tav tm="0">
                                          <p:val>
                                            <p:strVal val="1+(6*min(max(#ppt_w*#ppt_h,.3),1)-7.4)/-.7*#ppt_h/2"/>
                                          </p:val>
                                        </p:tav>
                                        <p:tav tm="100000">
                                          <p:val>
                                            <p:strVal val="#ppt_y"/>
                                          </p:val>
                                        </p:tav>
                                      </p:tavLst>
                                    </p:anim>
                                  </p:childTnLst>
                                </p:cTn>
                              </p:par>
                            </p:childTnLst>
                          </p:cTn>
                        </p:par>
                        <p:par>
                          <p:cTn id="232" fill="hold" nodeType="afterGroup">
                            <p:stCondLst>
                              <p:cond delay="16500"/>
                            </p:stCondLst>
                            <p:childTnLst>
                              <p:par>
                                <p:cTn id="233" presetID="23" presetClass="entr" presetSubtype="36" fill="hold" nodeType="afterEffect">
                                  <p:stCondLst>
                                    <p:cond delay="0"/>
                                  </p:stCondLst>
                                  <p:childTnLst>
                                    <p:set>
                                      <p:cBhvr>
                                        <p:cTn id="234" dur="1" fill="hold">
                                          <p:stCondLst>
                                            <p:cond delay="0"/>
                                          </p:stCondLst>
                                        </p:cTn>
                                        <p:tgtEl>
                                          <p:spTgt spid="123135"/>
                                        </p:tgtEl>
                                        <p:attrNameLst>
                                          <p:attrName>style.visibility</p:attrName>
                                        </p:attrNameLst>
                                      </p:cBhvr>
                                      <p:to>
                                        <p:strVal val="visible"/>
                                      </p:to>
                                    </p:set>
                                    <p:anim calcmode="lin" valueType="num">
                                      <p:cBhvr>
                                        <p:cTn id="235" dur="500" fill="hold"/>
                                        <p:tgtEl>
                                          <p:spTgt spid="123135"/>
                                        </p:tgtEl>
                                        <p:attrNameLst>
                                          <p:attrName>ppt_w</p:attrName>
                                        </p:attrNameLst>
                                      </p:cBhvr>
                                      <p:tavLst>
                                        <p:tav tm="0">
                                          <p:val>
                                            <p:strVal val="(6*min(max(#ppt_w*#ppt_h,.3),1)-7.4)/-.7*#ppt_w"/>
                                          </p:val>
                                        </p:tav>
                                        <p:tav tm="100000">
                                          <p:val>
                                            <p:strVal val="#ppt_w"/>
                                          </p:val>
                                        </p:tav>
                                      </p:tavLst>
                                    </p:anim>
                                    <p:anim calcmode="lin" valueType="num">
                                      <p:cBhvr>
                                        <p:cTn id="236" dur="500" fill="hold"/>
                                        <p:tgtEl>
                                          <p:spTgt spid="123135"/>
                                        </p:tgtEl>
                                        <p:attrNameLst>
                                          <p:attrName>ppt_h</p:attrName>
                                        </p:attrNameLst>
                                      </p:cBhvr>
                                      <p:tavLst>
                                        <p:tav tm="0">
                                          <p:val>
                                            <p:strVal val="(6*min(max(#ppt_w*#ppt_h,.3),1)-7.4)/-.7*#ppt_h"/>
                                          </p:val>
                                        </p:tav>
                                        <p:tav tm="100000">
                                          <p:val>
                                            <p:strVal val="#ppt_h"/>
                                          </p:val>
                                        </p:tav>
                                      </p:tavLst>
                                    </p:anim>
                                    <p:anim calcmode="lin" valueType="num">
                                      <p:cBhvr>
                                        <p:cTn id="237" dur="500" fill="hold"/>
                                        <p:tgtEl>
                                          <p:spTgt spid="123135"/>
                                        </p:tgtEl>
                                        <p:attrNameLst>
                                          <p:attrName>ppt_x</p:attrName>
                                        </p:attrNameLst>
                                      </p:cBhvr>
                                      <p:tavLst>
                                        <p:tav tm="0">
                                          <p:val>
                                            <p:fltVal val="0.5"/>
                                          </p:val>
                                        </p:tav>
                                        <p:tav tm="100000">
                                          <p:val>
                                            <p:strVal val="#ppt_x"/>
                                          </p:val>
                                        </p:tav>
                                      </p:tavLst>
                                    </p:anim>
                                    <p:anim calcmode="lin" valueType="num">
                                      <p:cBhvr>
                                        <p:cTn id="238" dur="500" fill="hold"/>
                                        <p:tgtEl>
                                          <p:spTgt spid="123135"/>
                                        </p:tgtEl>
                                        <p:attrNameLst>
                                          <p:attrName>ppt_y</p:attrName>
                                        </p:attrNameLst>
                                      </p:cBhvr>
                                      <p:tavLst>
                                        <p:tav tm="0">
                                          <p:val>
                                            <p:strVal val="1+(6*min(max(#ppt_w*#ppt_h,.3),1)-7.4)/-.7*#ppt_h/2"/>
                                          </p:val>
                                        </p:tav>
                                        <p:tav tm="100000">
                                          <p:val>
                                            <p:strVal val="#ppt_y"/>
                                          </p:val>
                                        </p:tav>
                                      </p:tavLst>
                                    </p:anim>
                                  </p:childTnLst>
                                </p:cTn>
                              </p:par>
                            </p:childTnLst>
                          </p:cTn>
                        </p:par>
                        <p:par>
                          <p:cTn id="239" fill="hold" nodeType="afterGroup">
                            <p:stCondLst>
                              <p:cond delay="17000"/>
                            </p:stCondLst>
                            <p:childTnLst>
                              <p:par>
                                <p:cTn id="240" presetID="23" presetClass="entr" presetSubtype="36" fill="hold" nodeType="afterEffect">
                                  <p:stCondLst>
                                    <p:cond delay="0"/>
                                  </p:stCondLst>
                                  <p:childTnLst>
                                    <p:set>
                                      <p:cBhvr>
                                        <p:cTn id="241" dur="1" fill="hold">
                                          <p:stCondLst>
                                            <p:cond delay="0"/>
                                          </p:stCondLst>
                                        </p:cTn>
                                        <p:tgtEl>
                                          <p:spTgt spid="123177"/>
                                        </p:tgtEl>
                                        <p:attrNameLst>
                                          <p:attrName>style.visibility</p:attrName>
                                        </p:attrNameLst>
                                      </p:cBhvr>
                                      <p:to>
                                        <p:strVal val="visible"/>
                                      </p:to>
                                    </p:set>
                                    <p:anim calcmode="lin" valueType="num">
                                      <p:cBhvr>
                                        <p:cTn id="242" dur="500" fill="hold"/>
                                        <p:tgtEl>
                                          <p:spTgt spid="123177"/>
                                        </p:tgtEl>
                                        <p:attrNameLst>
                                          <p:attrName>ppt_w</p:attrName>
                                        </p:attrNameLst>
                                      </p:cBhvr>
                                      <p:tavLst>
                                        <p:tav tm="0">
                                          <p:val>
                                            <p:strVal val="(6*min(max(#ppt_w*#ppt_h,.3),1)-7.4)/-.7*#ppt_w"/>
                                          </p:val>
                                        </p:tav>
                                        <p:tav tm="100000">
                                          <p:val>
                                            <p:strVal val="#ppt_w"/>
                                          </p:val>
                                        </p:tav>
                                      </p:tavLst>
                                    </p:anim>
                                    <p:anim calcmode="lin" valueType="num">
                                      <p:cBhvr>
                                        <p:cTn id="243" dur="500" fill="hold"/>
                                        <p:tgtEl>
                                          <p:spTgt spid="123177"/>
                                        </p:tgtEl>
                                        <p:attrNameLst>
                                          <p:attrName>ppt_h</p:attrName>
                                        </p:attrNameLst>
                                      </p:cBhvr>
                                      <p:tavLst>
                                        <p:tav tm="0">
                                          <p:val>
                                            <p:strVal val="(6*min(max(#ppt_w*#ppt_h,.3),1)-7.4)/-.7*#ppt_h"/>
                                          </p:val>
                                        </p:tav>
                                        <p:tav tm="100000">
                                          <p:val>
                                            <p:strVal val="#ppt_h"/>
                                          </p:val>
                                        </p:tav>
                                      </p:tavLst>
                                    </p:anim>
                                    <p:anim calcmode="lin" valueType="num">
                                      <p:cBhvr>
                                        <p:cTn id="244" dur="500" fill="hold"/>
                                        <p:tgtEl>
                                          <p:spTgt spid="123177"/>
                                        </p:tgtEl>
                                        <p:attrNameLst>
                                          <p:attrName>ppt_x</p:attrName>
                                        </p:attrNameLst>
                                      </p:cBhvr>
                                      <p:tavLst>
                                        <p:tav tm="0">
                                          <p:val>
                                            <p:fltVal val="0.5"/>
                                          </p:val>
                                        </p:tav>
                                        <p:tav tm="100000">
                                          <p:val>
                                            <p:strVal val="#ppt_x"/>
                                          </p:val>
                                        </p:tav>
                                      </p:tavLst>
                                    </p:anim>
                                    <p:anim calcmode="lin" valueType="num">
                                      <p:cBhvr>
                                        <p:cTn id="245" dur="500" fill="hold"/>
                                        <p:tgtEl>
                                          <p:spTgt spid="123177"/>
                                        </p:tgtEl>
                                        <p:attrNameLst>
                                          <p:attrName>ppt_y</p:attrName>
                                        </p:attrNameLst>
                                      </p:cBhvr>
                                      <p:tavLst>
                                        <p:tav tm="0">
                                          <p:val>
                                            <p:strVal val="1+(6*min(max(#ppt_w*#ppt_h,.3),1)-7.4)/-.7*#ppt_h/2"/>
                                          </p:val>
                                        </p:tav>
                                        <p:tav tm="100000">
                                          <p:val>
                                            <p:strVal val="#ppt_y"/>
                                          </p:val>
                                        </p:tav>
                                      </p:tavLst>
                                    </p:anim>
                                  </p:childTnLst>
                                </p:cTn>
                              </p:par>
                            </p:childTnLst>
                          </p:cTn>
                        </p:par>
                        <p:par>
                          <p:cTn id="246" fill="hold" nodeType="afterGroup">
                            <p:stCondLst>
                              <p:cond delay="17500"/>
                            </p:stCondLst>
                            <p:childTnLst>
                              <p:par>
                                <p:cTn id="247" presetID="23" presetClass="entr" presetSubtype="36" fill="hold" nodeType="afterEffect">
                                  <p:stCondLst>
                                    <p:cond delay="0"/>
                                  </p:stCondLst>
                                  <p:childTnLst>
                                    <p:set>
                                      <p:cBhvr>
                                        <p:cTn id="248" dur="1" fill="hold">
                                          <p:stCondLst>
                                            <p:cond delay="0"/>
                                          </p:stCondLst>
                                        </p:cTn>
                                        <p:tgtEl>
                                          <p:spTgt spid="123174"/>
                                        </p:tgtEl>
                                        <p:attrNameLst>
                                          <p:attrName>style.visibility</p:attrName>
                                        </p:attrNameLst>
                                      </p:cBhvr>
                                      <p:to>
                                        <p:strVal val="visible"/>
                                      </p:to>
                                    </p:set>
                                    <p:anim calcmode="lin" valueType="num">
                                      <p:cBhvr>
                                        <p:cTn id="249" dur="500" fill="hold"/>
                                        <p:tgtEl>
                                          <p:spTgt spid="123174"/>
                                        </p:tgtEl>
                                        <p:attrNameLst>
                                          <p:attrName>ppt_w</p:attrName>
                                        </p:attrNameLst>
                                      </p:cBhvr>
                                      <p:tavLst>
                                        <p:tav tm="0">
                                          <p:val>
                                            <p:strVal val="(6*min(max(#ppt_w*#ppt_h,.3),1)-7.4)/-.7*#ppt_w"/>
                                          </p:val>
                                        </p:tav>
                                        <p:tav tm="100000">
                                          <p:val>
                                            <p:strVal val="#ppt_w"/>
                                          </p:val>
                                        </p:tav>
                                      </p:tavLst>
                                    </p:anim>
                                    <p:anim calcmode="lin" valueType="num">
                                      <p:cBhvr>
                                        <p:cTn id="250" dur="500" fill="hold"/>
                                        <p:tgtEl>
                                          <p:spTgt spid="123174"/>
                                        </p:tgtEl>
                                        <p:attrNameLst>
                                          <p:attrName>ppt_h</p:attrName>
                                        </p:attrNameLst>
                                      </p:cBhvr>
                                      <p:tavLst>
                                        <p:tav tm="0">
                                          <p:val>
                                            <p:strVal val="(6*min(max(#ppt_w*#ppt_h,.3),1)-7.4)/-.7*#ppt_h"/>
                                          </p:val>
                                        </p:tav>
                                        <p:tav tm="100000">
                                          <p:val>
                                            <p:strVal val="#ppt_h"/>
                                          </p:val>
                                        </p:tav>
                                      </p:tavLst>
                                    </p:anim>
                                    <p:anim calcmode="lin" valueType="num">
                                      <p:cBhvr>
                                        <p:cTn id="251" dur="500" fill="hold"/>
                                        <p:tgtEl>
                                          <p:spTgt spid="123174"/>
                                        </p:tgtEl>
                                        <p:attrNameLst>
                                          <p:attrName>ppt_x</p:attrName>
                                        </p:attrNameLst>
                                      </p:cBhvr>
                                      <p:tavLst>
                                        <p:tav tm="0">
                                          <p:val>
                                            <p:fltVal val="0.5"/>
                                          </p:val>
                                        </p:tav>
                                        <p:tav tm="100000">
                                          <p:val>
                                            <p:strVal val="#ppt_x"/>
                                          </p:val>
                                        </p:tav>
                                      </p:tavLst>
                                    </p:anim>
                                    <p:anim calcmode="lin" valueType="num">
                                      <p:cBhvr>
                                        <p:cTn id="252" dur="500" fill="hold"/>
                                        <p:tgtEl>
                                          <p:spTgt spid="123174"/>
                                        </p:tgtEl>
                                        <p:attrNameLst>
                                          <p:attrName>ppt_y</p:attrName>
                                        </p:attrNameLst>
                                      </p:cBhvr>
                                      <p:tavLst>
                                        <p:tav tm="0">
                                          <p:val>
                                            <p:strVal val="1+(6*min(max(#ppt_w*#ppt_h,.3),1)-7.4)/-.7*#ppt_h/2"/>
                                          </p:val>
                                        </p:tav>
                                        <p:tav tm="100000">
                                          <p:val>
                                            <p:strVal val="#ppt_y"/>
                                          </p:val>
                                        </p:tav>
                                      </p:tavLst>
                                    </p:anim>
                                  </p:childTnLst>
                                </p:cTn>
                              </p:par>
                            </p:childTnLst>
                          </p:cTn>
                        </p:par>
                        <p:par>
                          <p:cTn id="253" fill="hold" nodeType="afterGroup">
                            <p:stCondLst>
                              <p:cond delay="18000"/>
                            </p:stCondLst>
                            <p:childTnLst>
                              <p:par>
                                <p:cTn id="254" presetID="23" presetClass="entr" presetSubtype="36" fill="hold" nodeType="afterEffect">
                                  <p:stCondLst>
                                    <p:cond delay="0"/>
                                  </p:stCondLst>
                                  <p:childTnLst>
                                    <p:set>
                                      <p:cBhvr>
                                        <p:cTn id="255" dur="1" fill="hold">
                                          <p:stCondLst>
                                            <p:cond delay="0"/>
                                          </p:stCondLst>
                                        </p:cTn>
                                        <p:tgtEl>
                                          <p:spTgt spid="123171"/>
                                        </p:tgtEl>
                                        <p:attrNameLst>
                                          <p:attrName>style.visibility</p:attrName>
                                        </p:attrNameLst>
                                      </p:cBhvr>
                                      <p:to>
                                        <p:strVal val="visible"/>
                                      </p:to>
                                    </p:set>
                                    <p:anim calcmode="lin" valueType="num">
                                      <p:cBhvr>
                                        <p:cTn id="256" dur="500" fill="hold"/>
                                        <p:tgtEl>
                                          <p:spTgt spid="123171"/>
                                        </p:tgtEl>
                                        <p:attrNameLst>
                                          <p:attrName>ppt_w</p:attrName>
                                        </p:attrNameLst>
                                      </p:cBhvr>
                                      <p:tavLst>
                                        <p:tav tm="0">
                                          <p:val>
                                            <p:strVal val="(6*min(max(#ppt_w*#ppt_h,.3),1)-7.4)/-.7*#ppt_w"/>
                                          </p:val>
                                        </p:tav>
                                        <p:tav tm="100000">
                                          <p:val>
                                            <p:strVal val="#ppt_w"/>
                                          </p:val>
                                        </p:tav>
                                      </p:tavLst>
                                    </p:anim>
                                    <p:anim calcmode="lin" valueType="num">
                                      <p:cBhvr>
                                        <p:cTn id="257" dur="500" fill="hold"/>
                                        <p:tgtEl>
                                          <p:spTgt spid="123171"/>
                                        </p:tgtEl>
                                        <p:attrNameLst>
                                          <p:attrName>ppt_h</p:attrName>
                                        </p:attrNameLst>
                                      </p:cBhvr>
                                      <p:tavLst>
                                        <p:tav tm="0">
                                          <p:val>
                                            <p:strVal val="(6*min(max(#ppt_w*#ppt_h,.3),1)-7.4)/-.7*#ppt_h"/>
                                          </p:val>
                                        </p:tav>
                                        <p:tav tm="100000">
                                          <p:val>
                                            <p:strVal val="#ppt_h"/>
                                          </p:val>
                                        </p:tav>
                                      </p:tavLst>
                                    </p:anim>
                                    <p:anim calcmode="lin" valueType="num">
                                      <p:cBhvr>
                                        <p:cTn id="258" dur="500" fill="hold"/>
                                        <p:tgtEl>
                                          <p:spTgt spid="123171"/>
                                        </p:tgtEl>
                                        <p:attrNameLst>
                                          <p:attrName>ppt_x</p:attrName>
                                        </p:attrNameLst>
                                      </p:cBhvr>
                                      <p:tavLst>
                                        <p:tav tm="0">
                                          <p:val>
                                            <p:fltVal val="0.5"/>
                                          </p:val>
                                        </p:tav>
                                        <p:tav tm="100000">
                                          <p:val>
                                            <p:strVal val="#ppt_x"/>
                                          </p:val>
                                        </p:tav>
                                      </p:tavLst>
                                    </p:anim>
                                    <p:anim calcmode="lin" valueType="num">
                                      <p:cBhvr>
                                        <p:cTn id="259" dur="500" fill="hold"/>
                                        <p:tgtEl>
                                          <p:spTgt spid="123171"/>
                                        </p:tgtEl>
                                        <p:attrNameLst>
                                          <p:attrName>ppt_y</p:attrName>
                                        </p:attrNameLst>
                                      </p:cBhvr>
                                      <p:tavLst>
                                        <p:tav tm="0">
                                          <p:val>
                                            <p:strVal val="1+(6*min(max(#ppt_w*#ppt_h,.3),1)-7.4)/-.7*#ppt_h/2"/>
                                          </p:val>
                                        </p:tav>
                                        <p:tav tm="100000">
                                          <p:val>
                                            <p:strVal val="#ppt_y"/>
                                          </p:val>
                                        </p:tav>
                                      </p:tavLst>
                                    </p:anim>
                                  </p:childTnLst>
                                </p:cTn>
                              </p:par>
                            </p:childTnLst>
                          </p:cTn>
                        </p:par>
                        <p:par>
                          <p:cTn id="260" fill="hold" nodeType="afterGroup">
                            <p:stCondLst>
                              <p:cond delay="18500"/>
                            </p:stCondLst>
                            <p:childTnLst>
                              <p:par>
                                <p:cTn id="261" presetID="23" presetClass="entr" presetSubtype="36" fill="hold" nodeType="afterEffect">
                                  <p:stCondLst>
                                    <p:cond delay="0"/>
                                  </p:stCondLst>
                                  <p:childTnLst>
                                    <p:set>
                                      <p:cBhvr>
                                        <p:cTn id="262" dur="1" fill="hold">
                                          <p:stCondLst>
                                            <p:cond delay="0"/>
                                          </p:stCondLst>
                                        </p:cTn>
                                        <p:tgtEl>
                                          <p:spTgt spid="123168"/>
                                        </p:tgtEl>
                                        <p:attrNameLst>
                                          <p:attrName>style.visibility</p:attrName>
                                        </p:attrNameLst>
                                      </p:cBhvr>
                                      <p:to>
                                        <p:strVal val="visible"/>
                                      </p:to>
                                    </p:set>
                                    <p:anim calcmode="lin" valueType="num">
                                      <p:cBhvr>
                                        <p:cTn id="263" dur="500" fill="hold"/>
                                        <p:tgtEl>
                                          <p:spTgt spid="123168"/>
                                        </p:tgtEl>
                                        <p:attrNameLst>
                                          <p:attrName>ppt_w</p:attrName>
                                        </p:attrNameLst>
                                      </p:cBhvr>
                                      <p:tavLst>
                                        <p:tav tm="0">
                                          <p:val>
                                            <p:strVal val="(6*min(max(#ppt_w*#ppt_h,.3),1)-7.4)/-.7*#ppt_w"/>
                                          </p:val>
                                        </p:tav>
                                        <p:tav tm="100000">
                                          <p:val>
                                            <p:strVal val="#ppt_w"/>
                                          </p:val>
                                        </p:tav>
                                      </p:tavLst>
                                    </p:anim>
                                    <p:anim calcmode="lin" valueType="num">
                                      <p:cBhvr>
                                        <p:cTn id="264" dur="500" fill="hold"/>
                                        <p:tgtEl>
                                          <p:spTgt spid="123168"/>
                                        </p:tgtEl>
                                        <p:attrNameLst>
                                          <p:attrName>ppt_h</p:attrName>
                                        </p:attrNameLst>
                                      </p:cBhvr>
                                      <p:tavLst>
                                        <p:tav tm="0">
                                          <p:val>
                                            <p:strVal val="(6*min(max(#ppt_w*#ppt_h,.3),1)-7.4)/-.7*#ppt_h"/>
                                          </p:val>
                                        </p:tav>
                                        <p:tav tm="100000">
                                          <p:val>
                                            <p:strVal val="#ppt_h"/>
                                          </p:val>
                                        </p:tav>
                                      </p:tavLst>
                                    </p:anim>
                                    <p:anim calcmode="lin" valueType="num">
                                      <p:cBhvr>
                                        <p:cTn id="265" dur="500" fill="hold"/>
                                        <p:tgtEl>
                                          <p:spTgt spid="123168"/>
                                        </p:tgtEl>
                                        <p:attrNameLst>
                                          <p:attrName>ppt_x</p:attrName>
                                        </p:attrNameLst>
                                      </p:cBhvr>
                                      <p:tavLst>
                                        <p:tav tm="0">
                                          <p:val>
                                            <p:fltVal val="0.5"/>
                                          </p:val>
                                        </p:tav>
                                        <p:tav tm="100000">
                                          <p:val>
                                            <p:strVal val="#ppt_x"/>
                                          </p:val>
                                        </p:tav>
                                      </p:tavLst>
                                    </p:anim>
                                    <p:anim calcmode="lin" valueType="num">
                                      <p:cBhvr>
                                        <p:cTn id="266" dur="500" fill="hold"/>
                                        <p:tgtEl>
                                          <p:spTgt spid="123168"/>
                                        </p:tgtEl>
                                        <p:attrNameLst>
                                          <p:attrName>ppt_y</p:attrName>
                                        </p:attrNameLst>
                                      </p:cBhvr>
                                      <p:tavLst>
                                        <p:tav tm="0">
                                          <p:val>
                                            <p:strVal val="1+(6*min(max(#ppt_w*#ppt_h,.3),1)-7.4)/-.7*#ppt_h/2"/>
                                          </p:val>
                                        </p:tav>
                                        <p:tav tm="100000">
                                          <p:val>
                                            <p:strVal val="#ppt_y"/>
                                          </p:val>
                                        </p:tav>
                                      </p:tavLst>
                                    </p:anim>
                                  </p:childTnLst>
                                </p:cTn>
                              </p:par>
                            </p:childTnLst>
                          </p:cTn>
                        </p:par>
                        <p:par>
                          <p:cTn id="267" fill="hold" nodeType="afterGroup">
                            <p:stCondLst>
                              <p:cond delay="19000"/>
                            </p:stCondLst>
                            <p:childTnLst>
                              <p:par>
                                <p:cTn id="268" presetID="23" presetClass="entr" presetSubtype="36" fill="hold" nodeType="afterEffect">
                                  <p:stCondLst>
                                    <p:cond delay="0"/>
                                  </p:stCondLst>
                                  <p:childTnLst>
                                    <p:set>
                                      <p:cBhvr>
                                        <p:cTn id="269" dur="1" fill="hold">
                                          <p:stCondLst>
                                            <p:cond delay="0"/>
                                          </p:stCondLst>
                                        </p:cTn>
                                        <p:tgtEl>
                                          <p:spTgt spid="123165"/>
                                        </p:tgtEl>
                                        <p:attrNameLst>
                                          <p:attrName>style.visibility</p:attrName>
                                        </p:attrNameLst>
                                      </p:cBhvr>
                                      <p:to>
                                        <p:strVal val="visible"/>
                                      </p:to>
                                    </p:set>
                                    <p:anim calcmode="lin" valueType="num">
                                      <p:cBhvr>
                                        <p:cTn id="270" dur="500" fill="hold"/>
                                        <p:tgtEl>
                                          <p:spTgt spid="123165"/>
                                        </p:tgtEl>
                                        <p:attrNameLst>
                                          <p:attrName>ppt_w</p:attrName>
                                        </p:attrNameLst>
                                      </p:cBhvr>
                                      <p:tavLst>
                                        <p:tav tm="0">
                                          <p:val>
                                            <p:strVal val="(6*min(max(#ppt_w*#ppt_h,.3),1)-7.4)/-.7*#ppt_w"/>
                                          </p:val>
                                        </p:tav>
                                        <p:tav tm="100000">
                                          <p:val>
                                            <p:strVal val="#ppt_w"/>
                                          </p:val>
                                        </p:tav>
                                      </p:tavLst>
                                    </p:anim>
                                    <p:anim calcmode="lin" valueType="num">
                                      <p:cBhvr>
                                        <p:cTn id="271" dur="500" fill="hold"/>
                                        <p:tgtEl>
                                          <p:spTgt spid="123165"/>
                                        </p:tgtEl>
                                        <p:attrNameLst>
                                          <p:attrName>ppt_h</p:attrName>
                                        </p:attrNameLst>
                                      </p:cBhvr>
                                      <p:tavLst>
                                        <p:tav tm="0">
                                          <p:val>
                                            <p:strVal val="(6*min(max(#ppt_w*#ppt_h,.3),1)-7.4)/-.7*#ppt_h"/>
                                          </p:val>
                                        </p:tav>
                                        <p:tav tm="100000">
                                          <p:val>
                                            <p:strVal val="#ppt_h"/>
                                          </p:val>
                                        </p:tav>
                                      </p:tavLst>
                                    </p:anim>
                                    <p:anim calcmode="lin" valueType="num">
                                      <p:cBhvr>
                                        <p:cTn id="272" dur="500" fill="hold"/>
                                        <p:tgtEl>
                                          <p:spTgt spid="123165"/>
                                        </p:tgtEl>
                                        <p:attrNameLst>
                                          <p:attrName>ppt_x</p:attrName>
                                        </p:attrNameLst>
                                      </p:cBhvr>
                                      <p:tavLst>
                                        <p:tav tm="0">
                                          <p:val>
                                            <p:fltVal val="0.5"/>
                                          </p:val>
                                        </p:tav>
                                        <p:tav tm="100000">
                                          <p:val>
                                            <p:strVal val="#ppt_x"/>
                                          </p:val>
                                        </p:tav>
                                      </p:tavLst>
                                    </p:anim>
                                    <p:anim calcmode="lin" valueType="num">
                                      <p:cBhvr>
                                        <p:cTn id="273" dur="500" fill="hold"/>
                                        <p:tgtEl>
                                          <p:spTgt spid="123165"/>
                                        </p:tgtEl>
                                        <p:attrNameLst>
                                          <p:attrName>ppt_y</p:attrName>
                                        </p:attrNameLst>
                                      </p:cBhvr>
                                      <p:tavLst>
                                        <p:tav tm="0">
                                          <p:val>
                                            <p:strVal val="1+(6*min(max(#ppt_w*#ppt_h,.3),1)-7.4)/-.7*#ppt_h/2"/>
                                          </p:val>
                                        </p:tav>
                                        <p:tav tm="100000">
                                          <p:val>
                                            <p:strVal val="#ppt_y"/>
                                          </p:val>
                                        </p:tav>
                                      </p:tavLst>
                                    </p:anim>
                                  </p:childTnLst>
                                </p:cTn>
                              </p:par>
                            </p:childTnLst>
                          </p:cTn>
                        </p:par>
                        <p:par>
                          <p:cTn id="274" fill="hold" nodeType="afterGroup">
                            <p:stCondLst>
                              <p:cond delay="19500"/>
                            </p:stCondLst>
                            <p:childTnLst>
                              <p:par>
                                <p:cTn id="275" presetID="23" presetClass="entr" presetSubtype="36" fill="hold" nodeType="afterEffect">
                                  <p:stCondLst>
                                    <p:cond delay="0"/>
                                  </p:stCondLst>
                                  <p:childTnLst>
                                    <p:set>
                                      <p:cBhvr>
                                        <p:cTn id="276" dur="1" fill="hold">
                                          <p:stCondLst>
                                            <p:cond delay="0"/>
                                          </p:stCondLst>
                                        </p:cTn>
                                        <p:tgtEl>
                                          <p:spTgt spid="123162"/>
                                        </p:tgtEl>
                                        <p:attrNameLst>
                                          <p:attrName>style.visibility</p:attrName>
                                        </p:attrNameLst>
                                      </p:cBhvr>
                                      <p:to>
                                        <p:strVal val="visible"/>
                                      </p:to>
                                    </p:set>
                                    <p:anim calcmode="lin" valueType="num">
                                      <p:cBhvr>
                                        <p:cTn id="277" dur="500" fill="hold"/>
                                        <p:tgtEl>
                                          <p:spTgt spid="123162"/>
                                        </p:tgtEl>
                                        <p:attrNameLst>
                                          <p:attrName>ppt_w</p:attrName>
                                        </p:attrNameLst>
                                      </p:cBhvr>
                                      <p:tavLst>
                                        <p:tav tm="0">
                                          <p:val>
                                            <p:strVal val="(6*min(max(#ppt_w*#ppt_h,.3),1)-7.4)/-.7*#ppt_w"/>
                                          </p:val>
                                        </p:tav>
                                        <p:tav tm="100000">
                                          <p:val>
                                            <p:strVal val="#ppt_w"/>
                                          </p:val>
                                        </p:tav>
                                      </p:tavLst>
                                    </p:anim>
                                    <p:anim calcmode="lin" valueType="num">
                                      <p:cBhvr>
                                        <p:cTn id="278" dur="500" fill="hold"/>
                                        <p:tgtEl>
                                          <p:spTgt spid="123162"/>
                                        </p:tgtEl>
                                        <p:attrNameLst>
                                          <p:attrName>ppt_h</p:attrName>
                                        </p:attrNameLst>
                                      </p:cBhvr>
                                      <p:tavLst>
                                        <p:tav tm="0">
                                          <p:val>
                                            <p:strVal val="(6*min(max(#ppt_w*#ppt_h,.3),1)-7.4)/-.7*#ppt_h"/>
                                          </p:val>
                                        </p:tav>
                                        <p:tav tm="100000">
                                          <p:val>
                                            <p:strVal val="#ppt_h"/>
                                          </p:val>
                                        </p:tav>
                                      </p:tavLst>
                                    </p:anim>
                                    <p:anim calcmode="lin" valueType="num">
                                      <p:cBhvr>
                                        <p:cTn id="279" dur="500" fill="hold"/>
                                        <p:tgtEl>
                                          <p:spTgt spid="123162"/>
                                        </p:tgtEl>
                                        <p:attrNameLst>
                                          <p:attrName>ppt_x</p:attrName>
                                        </p:attrNameLst>
                                      </p:cBhvr>
                                      <p:tavLst>
                                        <p:tav tm="0">
                                          <p:val>
                                            <p:fltVal val="0.5"/>
                                          </p:val>
                                        </p:tav>
                                        <p:tav tm="100000">
                                          <p:val>
                                            <p:strVal val="#ppt_x"/>
                                          </p:val>
                                        </p:tav>
                                      </p:tavLst>
                                    </p:anim>
                                    <p:anim calcmode="lin" valueType="num">
                                      <p:cBhvr>
                                        <p:cTn id="280" dur="500" fill="hold"/>
                                        <p:tgtEl>
                                          <p:spTgt spid="123162"/>
                                        </p:tgtEl>
                                        <p:attrNameLst>
                                          <p:attrName>ppt_y</p:attrName>
                                        </p:attrNameLst>
                                      </p:cBhvr>
                                      <p:tavLst>
                                        <p:tav tm="0">
                                          <p:val>
                                            <p:strVal val="1+(6*min(max(#ppt_w*#ppt_h,.3),1)-7.4)/-.7*#ppt_h/2"/>
                                          </p:val>
                                        </p:tav>
                                        <p:tav tm="100000">
                                          <p:val>
                                            <p:strVal val="#ppt_y"/>
                                          </p:val>
                                        </p:tav>
                                      </p:tavLst>
                                    </p:anim>
                                  </p:childTnLst>
                                </p:cTn>
                              </p:par>
                            </p:childTnLst>
                          </p:cTn>
                        </p:par>
                        <p:par>
                          <p:cTn id="281" fill="hold" nodeType="afterGroup">
                            <p:stCondLst>
                              <p:cond delay="20000"/>
                            </p:stCondLst>
                            <p:childTnLst>
                              <p:par>
                                <p:cTn id="282" presetID="23" presetClass="entr" presetSubtype="36" fill="hold" nodeType="afterEffect">
                                  <p:stCondLst>
                                    <p:cond delay="0"/>
                                  </p:stCondLst>
                                  <p:childTnLst>
                                    <p:set>
                                      <p:cBhvr>
                                        <p:cTn id="283" dur="1" fill="hold">
                                          <p:stCondLst>
                                            <p:cond delay="0"/>
                                          </p:stCondLst>
                                        </p:cTn>
                                        <p:tgtEl>
                                          <p:spTgt spid="123159"/>
                                        </p:tgtEl>
                                        <p:attrNameLst>
                                          <p:attrName>style.visibility</p:attrName>
                                        </p:attrNameLst>
                                      </p:cBhvr>
                                      <p:to>
                                        <p:strVal val="visible"/>
                                      </p:to>
                                    </p:set>
                                    <p:anim calcmode="lin" valueType="num">
                                      <p:cBhvr>
                                        <p:cTn id="284" dur="500" fill="hold"/>
                                        <p:tgtEl>
                                          <p:spTgt spid="123159"/>
                                        </p:tgtEl>
                                        <p:attrNameLst>
                                          <p:attrName>ppt_w</p:attrName>
                                        </p:attrNameLst>
                                      </p:cBhvr>
                                      <p:tavLst>
                                        <p:tav tm="0">
                                          <p:val>
                                            <p:strVal val="(6*min(max(#ppt_w*#ppt_h,.3),1)-7.4)/-.7*#ppt_w"/>
                                          </p:val>
                                        </p:tav>
                                        <p:tav tm="100000">
                                          <p:val>
                                            <p:strVal val="#ppt_w"/>
                                          </p:val>
                                        </p:tav>
                                      </p:tavLst>
                                    </p:anim>
                                    <p:anim calcmode="lin" valueType="num">
                                      <p:cBhvr>
                                        <p:cTn id="285" dur="500" fill="hold"/>
                                        <p:tgtEl>
                                          <p:spTgt spid="123159"/>
                                        </p:tgtEl>
                                        <p:attrNameLst>
                                          <p:attrName>ppt_h</p:attrName>
                                        </p:attrNameLst>
                                      </p:cBhvr>
                                      <p:tavLst>
                                        <p:tav tm="0">
                                          <p:val>
                                            <p:strVal val="(6*min(max(#ppt_w*#ppt_h,.3),1)-7.4)/-.7*#ppt_h"/>
                                          </p:val>
                                        </p:tav>
                                        <p:tav tm="100000">
                                          <p:val>
                                            <p:strVal val="#ppt_h"/>
                                          </p:val>
                                        </p:tav>
                                      </p:tavLst>
                                    </p:anim>
                                    <p:anim calcmode="lin" valueType="num">
                                      <p:cBhvr>
                                        <p:cTn id="286" dur="500" fill="hold"/>
                                        <p:tgtEl>
                                          <p:spTgt spid="123159"/>
                                        </p:tgtEl>
                                        <p:attrNameLst>
                                          <p:attrName>ppt_x</p:attrName>
                                        </p:attrNameLst>
                                      </p:cBhvr>
                                      <p:tavLst>
                                        <p:tav tm="0">
                                          <p:val>
                                            <p:fltVal val="0.5"/>
                                          </p:val>
                                        </p:tav>
                                        <p:tav tm="100000">
                                          <p:val>
                                            <p:strVal val="#ppt_x"/>
                                          </p:val>
                                        </p:tav>
                                      </p:tavLst>
                                    </p:anim>
                                    <p:anim calcmode="lin" valueType="num">
                                      <p:cBhvr>
                                        <p:cTn id="287" dur="500" fill="hold"/>
                                        <p:tgtEl>
                                          <p:spTgt spid="123159"/>
                                        </p:tgtEl>
                                        <p:attrNameLst>
                                          <p:attrName>ppt_y</p:attrName>
                                        </p:attrNameLst>
                                      </p:cBhvr>
                                      <p:tavLst>
                                        <p:tav tm="0">
                                          <p:val>
                                            <p:strVal val="1+(6*min(max(#ppt_w*#ppt_h,.3),1)-7.4)/-.7*#ppt_h/2"/>
                                          </p:val>
                                        </p:tav>
                                        <p:tav tm="100000">
                                          <p:val>
                                            <p:strVal val="#ppt_y"/>
                                          </p:val>
                                        </p:tav>
                                      </p:tavLst>
                                    </p:anim>
                                  </p:childTnLst>
                                </p:cTn>
                              </p:par>
                            </p:childTnLst>
                          </p:cTn>
                        </p:par>
                        <p:par>
                          <p:cTn id="288" fill="hold" nodeType="afterGroup">
                            <p:stCondLst>
                              <p:cond delay="20500"/>
                            </p:stCondLst>
                            <p:childTnLst>
                              <p:par>
                                <p:cTn id="289" presetID="23" presetClass="entr" presetSubtype="36" fill="hold" nodeType="afterEffect">
                                  <p:stCondLst>
                                    <p:cond delay="0"/>
                                  </p:stCondLst>
                                  <p:childTnLst>
                                    <p:set>
                                      <p:cBhvr>
                                        <p:cTn id="290" dur="1" fill="hold">
                                          <p:stCondLst>
                                            <p:cond delay="0"/>
                                          </p:stCondLst>
                                        </p:cTn>
                                        <p:tgtEl>
                                          <p:spTgt spid="123087"/>
                                        </p:tgtEl>
                                        <p:attrNameLst>
                                          <p:attrName>style.visibility</p:attrName>
                                        </p:attrNameLst>
                                      </p:cBhvr>
                                      <p:to>
                                        <p:strVal val="visible"/>
                                      </p:to>
                                    </p:set>
                                    <p:anim calcmode="lin" valueType="num">
                                      <p:cBhvr>
                                        <p:cTn id="291" dur="500" fill="hold"/>
                                        <p:tgtEl>
                                          <p:spTgt spid="123087"/>
                                        </p:tgtEl>
                                        <p:attrNameLst>
                                          <p:attrName>ppt_w</p:attrName>
                                        </p:attrNameLst>
                                      </p:cBhvr>
                                      <p:tavLst>
                                        <p:tav tm="0">
                                          <p:val>
                                            <p:strVal val="(6*min(max(#ppt_w*#ppt_h,.3),1)-7.4)/-.7*#ppt_w"/>
                                          </p:val>
                                        </p:tav>
                                        <p:tav tm="100000">
                                          <p:val>
                                            <p:strVal val="#ppt_w"/>
                                          </p:val>
                                        </p:tav>
                                      </p:tavLst>
                                    </p:anim>
                                    <p:anim calcmode="lin" valueType="num">
                                      <p:cBhvr>
                                        <p:cTn id="292" dur="500" fill="hold"/>
                                        <p:tgtEl>
                                          <p:spTgt spid="123087"/>
                                        </p:tgtEl>
                                        <p:attrNameLst>
                                          <p:attrName>ppt_h</p:attrName>
                                        </p:attrNameLst>
                                      </p:cBhvr>
                                      <p:tavLst>
                                        <p:tav tm="0">
                                          <p:val>
                                            <p:strVal val="(6*min(max(#ppt_w*#ppt_h,.3),1)-7.4)/-.7*#ppt_h"/>
                                          </p:val>
                                        </p:tav>
                                        <p:tav tm="100000">
                                          <p:val>
                                            <p:strVal val="#ppt_h"/>
                                          </p:val>
                                        </p:tav>
                                      </p:tavLst>
                                    </p:anim>
                                    <p:anim calcmode="lin" valueType="num">
                                      <p:cBhvr>
                                        <p:cTn id="293" dur="500" fill="hold"/>
                                        <p:tgtEl>
                                          <p:spTgt spid="123087"/>
                                        </p:tgtEl>
                                        <p:attrNameLst>
                                          <p:attrName>ppt_x</p:attrName>
                                        </p:attrNameLst>
                                      </p:cBhvr>
                                      <p:tavLst>
                                        <p:tav tm="0">
                                          <p:val>
                                            <p:fltVal val="0.5"/>
                                          </p:val>
                                        </p:tav>
                                        <p:tav tm="100000">
                                          <p:val>
                                            <p:strVal val="#ppt_x"/>
                                          </p:val>
                                        </p:tav>
                                      </p:tavLst>
                                    </p:anim>
                                    <p:anim calcmode="lin" valueType="num">
                                      <p:cBhvr>
                                        <p:cTn id="294" dur="500" fill="hold"/>
                                        <p:tgtEl>
                                          <p:spTgt spid="123087"/>
                                        </p:tgtEl>
                                        <p:attrNameLst>
                                          <p:attrName>ppt_y</p:attrName>
                                        </p:attrNameLst>
                                      </p:cBhvr>
                                      <p:tavLst>
                                        <p:tav tm="0">
                                          <p:val>
                                            <p:strVal val="1+(6*min(max(#ppt_w*#ppt_h,.3),1)-7.4)/-.7*#ppt_h/2"/>
                                          </p:val>
                                        </p:tav>
                                        <p:tav tm="100000">
                                          <p:val>
                                            <p:strVal val="#ppt_y"/>
                                          </p:val>
                                        </p:tav>
                                      </p:tavLst>
                                    </p:anim>
                                  </p:childTnLst>
                                </p:cTn>
                              </p:par>
                            </p:childTnLst>
                          </p:cTn>
                        </p:par>
                        <p:par>
                          <p:cTn id="295" fill="hold" nodeType="afterGroup">
                            <p:stCondLst>
                              <p:cond delay="21000"/>
                            </p:stCondLst>
                            <p:childTnLst>
                              <p:par>
                                <p:cTn id="296" presetID="23" presetClass="entr" presetSubtype="36" fill="hold" nodeType="afterEffect">
                                  <p:stCondLst>
                                    <p:cond delay="0"/>
                                  </p:stCondLst>
                                  <p:childTnLst>
                                    <p:set>
                                      <p:cBhvr>
                                        <p:cTn id="297" dur="1" fill="hold">
                                          <p:stCondLst>
                                            <p:cond delay="0"/>
                                          </p:stCondLst>
                                        </p:cTn>
                                        <p:tgtEl>
                                          <p:spTgt spid="123156"/>
                                        </p:tgtEl>
                                        <p:attrNameLst>
                                          <p:attrName>style.visibility</p:attrName>
                                        </p:attrNameLst>
                                      </p:cBhvr>
                                      <p:to>
                                        <p:strVal val="visible"/>
                                      </p:to>
                                    </p:set>
                                    <p:anim calcmode="lin" valueType="num">
                                      <p:cBhvr>
                                        <p:cTn id="298" dur="500" fill="hold"/>
                                        <p:tgtEl>
                                          <p:spTgt spid="123156"/>
                                        </p:tgtEl>
                                        <p:attrNameLst>
                                          <p:attrName>ppt_w</p:attrName>
                                        </p:attrNameLst>
                                      </p:cBhvr>
                                      <p:tavLst>
                                        <p:tav tm="0">
                                          <p:val>
                                            <p:strVal val="(6*min(max(#ppt_w*#ppt_h,.3),1)-7.4)/-.7*#ppt_w"/>
                                          </p:val>
                                        </p:tav>
                                        <p:tav tm="100000">
                                          <p:val>
                                            <p:strVal val="#ppt_w"/>
                                          </p:val>
                                        </p:tav>
                                      </p:tavLst>
                                    </p:anim>
                                    <p:anim calcmode="lin" valueType="num">
                                      <p:cBhvr>
                                        <p:cTn id="299" dur="500" fill="hold"/>
                                        <p:tgtEl>
                                          <p:spTgt spid="123156"/>
                                        </p:tgtEl>
                                        <p:attrNameLst>
                                          <p:attrName>ppt_h</p:attrName>
                                        </p:attrNameLst>
                                      </p:cBhvr>
                                      <p:tavLst>
                                        <p:tav tm="0">
                                          <p:val>
                                            <p:strVal val="(6*min(max(#ppt_w*#ppt_h,.3),1)-7.4)/-.7*#ppt_h"/>
                                          </p:val>
                                        </p:tav>
                                        <p:tav tm="100000">
                                          <p:val>
                                            <p:strVal val="#ppt_h"/>
                                          </p:val>
                                        </p:tav>
                                      </p:tavLst>
                                    </p:anim>
                                    <p:anim calcmode="lin" valueType="num">
                                      <p:cBhvr>
                                        <p:cTn id="300" dur="500" fill="hold"/>
                                        <p:tgtEl>
                                          <p:spTgt spid="123156"/>
                                        </p:tgtEl>
                                        <p:attrNameLst>
                                          <p:attrName>ppt_x</p:attrName>
                                        </p:attrNameLst>
                                      </p:cBhvr>
                                      <p:tavLst>
                                        <p:tav tm="0">
                                          <p:val>
                                            <p:fltVal val="0.5"/>
                                          </p:val>
                                        </p:tav>
                                        <p:tav tm="100000">
                                          <p:val>
                                            <p:strVal val="#ppt_x"/>
                                          </p:val>
                                        </p:tav>
                                      </p:tavLst>
                                    </p:anim>
                                    <p:anim calcmode="lin" valueType="num">
                                      <p:cBhvr>
                                        <p:cTn id="301" dur="500" fill="hold"/>
                                        <p:tgtEl>
                                          <p:spTgt spid="123156"/>
                                        </p:tgtEl>
                                        <p:attrNameLst>
                                          <p:attrName>ppt_y</p:attrName>
                                        </p:attrNameLst>
                                      </p:cBhvr>
                                      <p:tavLst>
                                        <p:tav tm="0">
                                          <p:val>
                                            <p:strVal val="1+(6*min(max(#ppt_w*#ppt_h,.3),1)-7.4)/-.7*#ppt_h/2"/>
                                          </p:val>
                                        </p:tav>
                                        <p:tav tm="100000">
                                          <p:val>
                                            <p:strVal val="#ppt_y"/>
                                          </p:val>
                                        </p:tav>
                                      </p:tavLst>
                                    </p:anim>
                                  </p:childTnLst>
                                </p:cTn>
                              </p:par>
                            </p:childTnLst>
                          </p:cTn>
                        </p:par>
                        <p:par>
                          <p:cTn id="302" fill="hold" nodeType="afterGroup">
                            <p:stCondLst>
                              <p:cond delay="21500"/>
                            </p:stCondLst>
                            <p:childTnLst>
                              <p:par>
                                <p:cTn id="303" presetID="23" presetClass="entr" presetSubtype="36" fill="hold" nodeType="afterEffect">
                                  <p:stCondLst>
                                    <p:cond delay="0"/>
                                  </p:stCondLst>
                                  <p:childTnLst>
                                    <p:set>
                                      <p:cBhvr>
                                        <p:cTn id="304" dur="1" fill="hold">
                                          <p:stCondLst>
                                            <p:cond delay="0"/>
                                          </p:stCondLst>
                                        </p:cTn>
                                        <p:tgtEl>
                                          <p:spTgt spid="123090"/>
                                        </p:tgtEl>
                                        <p:attrNameLst>
                                          <p:attrName>style.visibility</p:attrName>
                                        </p:attrNameLst>
                                      </p:cBhvr>
                                      <p:to>
                                        <p:strVal val="visible"/>
                                      </p:to>
                                    </p:set>
                                    <p:anim calcmode="lin" valueType="num">
                                      <p:cBhvr>
                                        <p:cTn id="305" dur="500" fill="hold"/>
                                        <p:tgtEl>
                                          <p:spTgt spid="123090"/>
                                        </p:tgtEl>
                                        <p:attrNameLst>
                                          <p:attrName>ppt_w</p:attrName>
                                        </p:attrNameLst>
                                      </p:cBhvr>
                                      <p:tavLst>
                                        <p:tav tm="0">
                                          <p:val>
                                            <p:strVal val="(6*min(max(#ppt_w*#ppt_h,.3),1)-7.4)/-.7*#ppt_w"/>
                                          </p:val>
                                        </p:tav>
                                        <p:tav tm="100000">
                                          <p:val>
                                            <p:strVal val="#ppt_w"/>
                                          </p:val>
                                        </p:tav>
                                      </p:tavLst>
                                    </p:anim>
                                    <p:anim calcmode="lin" valueType="num">
                                      <p:cBhvr>
                                        <p:cTn id="306" dur="500" fill="hold"/>
                                        <p:tgtEl>
                                          <p:spTgt spid="123090"/>
                                        </p:tgtEl>
                                        <p:attrNameLst>
                                          <p:attrName>ppt_h</p:attrName>
                                        </p:attrNameLst>
                                      </p:cBhvr>
                                      <p:tavLst>
                                        <p:tav tm="0">
                                          <p:val>
                                            <p:strVal val="(6*min(max(#ppt_w*#ppt_h,.3),1)-7.4)/-.7*#ppt_h"/>
                                          </p:val>
                                        </p:tav>
                                        <p:tav tm="100000">
                                          <p:val>
                                            <p:strVal val="#ppt_h"/>
                                          </p:val>
                                        </p:tav>
                                      </p:tavLst>
                                    </p:anim>
                                    <p:anim calcmode="lin" valueType="num">
                                      <p:cBhvr>
                                        <p:cTn id="307" dur="500" fill="hold"/>
                                        <p:tgtEl>
                                          <p:spTgt spid="123090"/>
                                        </p:tgtEl>
                                        <p:attrNameLst>
                                          <p:attrName>ppt_x</p:attrName>
                                        </p:attrNameLst>
                                      </p:cBhvr>
                                      <p:tavLst>
                                        <p:tav tm="0">
                                          <p:val>
                                            <p:fltVal val="0.5"/>
                                          </p:val>
                                        </p:tav>
                                        <p:tav tm="100000">
                                          <p:val>
                                            <p:strVal val="#ppt_x"/>
                                          </p:val>
                                        </p:tav>
                                      </p:tavLst>
                                    </p:anim>
                                    <p:anim calcmode="lin" valueType="num">
                                      <p:cBhvr>
                                        <p:cTn id="308" dur="500" fill="hold"/>
                                        <p:tgtEl>
                                          <p:spTgt spid="123090"/>
                                        </p:tgtEl>
                                        <p:attrNameLst>
                                          <p:attrName>ppt_y</p:attrName>
                                        </p:attrNameLst>
                                      </p:cBhvr>
                                      <p:tavLst>
                                        <p:tav tm="0">
                                          <p:val>
                                            <p:strVal val="1+(6*min(max(#ppt_w*#ppt_h,.3),1)-7.4)/-.7*#ppt_h/2"/>
                                          </p:val>
                                        </p:tav>
                                        <p:tav tm="100000">
                                          <p:val>
                                            <p:strVal val="#ppt_y"/>
                                          </p:val>
                                        </p:tav>
                                      </p:tavLst>
                                    </p:anim>
                                  </p:childTnLst>
                                </p:cTn>
                              </p:par>
                            </p:childTnLst>
                          </p:cTn>
                        </p:par>
                        <p:par>
                          <p:cTn id="309" fill="hold" nodeType="afterGroup">
                            <p:stCondLst>
                              <p:cond delay="22000"/>
                            </p:stCondLst>
                            <p:childTnLst>
                              <p:par>
                                <p:cTn id="310" presetID="23" presetClass="entr" presetSubtype="36" fill="hold" nodeType="afterEffect">
                                  <p:stCondLst>
                                    <p:cond delay="0"/>
                                  </p:stCondLst>
                                  <p:childTnLst>
                                    <p:set>
                                      <p:cBhvr>
                                        <p:cTn id="311" dur="1" fill="hold">
                                          <p:stCondLst>
                                            <p:cond delay="0"/>
                                          </p:stCondLst>
                                        </p:cTn>
                                        <p:tgtEl>
                                          <p:spTgt spid="123153"/>
                                        </p:tgtEl>
                                        <p:attrNameLst>
                                          <p:attrName>style.visibility</p:attrName>
                                        </p:attrNameLst>
                                      </p:cBhvr>
                                      <p:to>
                                        <p:strVal val="visible"/>
                                      </p:to>
                                    </p:set>
                                    <p:anim calcmode="lin" valueType="num">
                                      <p:cBhvr>
                                        <p:cTn id="312" dur="500" fill="hold"/>
                                        <p:tgtEl>
                                          <p:spTgt spid="123153"/>
                                        </p:tgtEl>
                                        <p:attrNameLst>
                                          <p:attrName>ppt_w</p:attrName>
                                        </p:attrNameLst>
                                      </p:cBhvr>
                                      <p:tavLst>
                                        <p:tav tm="0">
                                          <p:val>
                                            <p:strVal val="(6*min(max(#ppt_w*#ppt_h,.3),1)-7.4)/-.7*#ppt_w"/>
                                          </p:val>
                                        </p:tav>
                                        <p:tav tm="100000">
                                          <p:val>
                                            <p:strVal val="#ppt_w"/>
                                          </p:val>
                                        </p:tav>
                                      </p:tavLst>
                                    </p:anim>
                                    <p:anim calcmode="lin" valueType="num">
                                      <p:cBhvr>
                                        <p:cTn id="313" dur="500" fill="hold"/>
                                        <p:tgtEl>
                                          <p:spTgt spid="123153"/>
                                        </p:tgtEl>
                                        <p:attrNameLst>
                                          <p:attrName>ppt_h</p:attrName>
                                        </p:attrNameLst>
                                      </p:cBhvr>
                                      <p:tavLst>
                                        <p:tav tm="0">
                                          <p:val>
                                            <p:strVal val="(6*min(max(#ppt_w*#ppt_h,.3),1)-7.4)/-.7*#ppt_h"/>
                                          </p:val>
                                        </p:tav>
                                        <p:tav tm="100000">
                                          <p:val>
                                            <p:strVal val="#ppt_h"/>
                                          </p:val>
                                        </p:tav>
                                      </p:tavLst>
                                    </p:anim>
                                    <p:anim calcmode="lin" valueType="num">
                                      <p:cBhvr>
                                        <p:cTn id="314" dur="500" fill="hold"/>
                                        <p:tgtEl>
                                          <p:spTgt spid="123153"/>
                                        </p:tgtEl>
                                        <p:attrNameLst>
                                          <p:attrName>ppt_x</p:attrName>
                                        </p:attrNameLst>
                                      </p:cBhvr>
                                      <p:tavLst>
                                        <p:tav tm="0">
                                          <p:val>
                                            <p:fltVal val="0.5"/>
                                          </p:val>
                                        </p:tav>
                                        <p:tav tm="100000">
                                          <p:val>
                                            <p:strVal val="#ppt_x"/>
                                          </p:val>
                                        </p:tav>
                                      </p:tavLst>
                                    </p:anim>
                                    <p:anim calcmode="lin" valueType="num">
                                      <p:cBhvr>
                                        <p:cTn id="315" dur="500" fill="hold"/>
                                        <p:tgtEl>
                                          <p:spTgt spid="123153"/>
                                        </p:tgtEl>
                                        <p:attrNameLst>
                                          <p:attrName>ppt_y</p:attrName>
                                        </p:attrNameLst>
                                      </p:cBhvr>
                                      <p:tavLst>
                                        <p:tav tm="0">
                                          <p:val>
                                            <p:strVal val="1+(6*min(max(#ppt_w*#ppt_h,.3),1)-7.4)/-.7*#ppt_h/2"/>
                                          </p:val>
                                        </p:tav>
                                        <p:tav tm="100000">
                                          <p:val>
                                            <p:strVal val="#ppt_y"/>
                                          </p:val>
                                        </p:tav>
                                      </p:tavLst>
                                    </p:anim>
                                  </p:childTnLst>
                                </p:cTn>
                              </p:par>
                            </p:childTnLst>
                          </p:cTn>
                        </p:par>
                        <p:par>
                          <p:cTn id="316" fill="hold" nodeType="afterGroup">
                            <p:stCondLst>
                              <p:cond delay="22500"/>
                            </p:stCondLst>
                            <p:childTnLst>
                              <p:par>
                                <p:cTn id="317" presetID="23" presetClass="entr" presetSubtype="36" fill="hold" nodeType="afterEffect">
                                  <p:stCondLst>
                                    <p:cond delay="0"/>
                                  </p:stCondLst>
                                  <p:childTnLst>
                                    <p:set>
                                      <p:cBhvr>
                                        <p:cTn id="318" dur="1" fill="hold">
                                          <p:stCondLst>
                                            <p:cond delay="0"/>
                                          </p:stCondLst>
                                        </p:cTn>
                                        <p:tgtEl>
                                          <p:spTgt spid="123093"/>
                                        </p:tgtEl>
                                        <p:attrNameLst>
                                          <p:attrName>style.visibility</p:attrName>
                                        </p:attrNameLst>
                                      </p:cBhvr>
                                      <p:to>
                                        <p:strVal val="visible"/>
                                      </p:to>
                                    </p:set>
                                    <p:anim calcmode="lin" valueType="num">
                                      <p:cBhvr>
                                        <p:cTn id="319" dur="500" fill="hold"/>
                                        <p:tgtEl>
                                          <p:spTgt spid="123093"/>
                                        </p:tgtEl>
                                        <p:attrNameLst>
                                          <p:attrName>ppt_w</p:attrName>
                                        </p:attrNameLst>
                                      </p:cBhvr>
                                      <p:tavLst>
                                        <p:tav tm="0">
                                          <p:val>
                                            <p:strVal val="(6*min(max(#ppt_w*#ppt_h,.3),1)-7.4)/-.7*#ppt_w"/>
                                          </p:val>
                                        </p:tav>
                                        <p:tav tm="100000">
                                          <p:val>
                                            <p:strVal val="#ppt_w"/>
                                          </p:val>
                                        </p:tav>
                                      </p:tavLst>
                                    </p:anim>
                                    <p:anim calcmode="lin" valueType="num">
                                      <p:cBhvr>
                                        <p:cTn id="320" dur="500" fill="hold"/>
                                        <p:tgtEl>
                                          <p:spTgt spid="123093"/>
                                        </p:tgtEl>
                                        <p:attrNameLst>
                                          <p:attrName>ppt_h</p:attrName>
                                        </p:attrNameLst>
                                      </p:cBhvr>
                                      <p:tavLst>
                                        <p:tav tm="0">
                                          <p:val>
                                            <p:strVal val="(6*min(max(#ppt_w*#ppt_h,.3),1)-7.4)/-.7*#ppt_h"/>
                                          </p:val>
                                        </p:tav>
                                        <p:tav tm="100000">
                                          <p:val>
                                            <p:strVal val="#ppt_h"/>
                                          </p:val>
                                        </p:tav>
                                      </p:tavLst>
                                    </p:anim>
                                    <p:anim calcmode="lin" valueType="num">
                                      <p:cBhvr>
                                        <p:cTn id="321" dur="500" fill="hold"/>
                                        <p:tgtEl>
                                          <p:spTgt spid="123093"/>
                                        </p:tgtEl>
                                        <p:attrNameLst>
                                          <p:attrName>ppt_x</p:attrName>
                                        </p:attrNameLst>
                                      </p:cBhvr>
                                      <p:tavLst>
                                        <p:tav tm="0">
                                          <p:val>
                                            <p:fltVal val="0.5"/>
                                          </p:val>
                                        </p:tav>
                                        <p:tav tm="100000">
                                          <p:val>
                                            <p:strVal val="#ppt_x"/>
                                          </p:val>
                                        </p:tav>
                                      </p:tavLst>
                                    </p:anim>
                                    <p:anim calcmode="lin" valueType="num">
                                      <p:cBhvr>
                                        <p:cTn id="322" dur="500" fill="hold"/>
                                        <p:tgtEl>
                                          <p:spTgt spid="123093"/>
                                        </p:tgtEl>
                                        <p:attrNameLst>
                                          <p:attrName>ppt_y</p:attrName>
                                        </p:attrNameLst>
                                      </p:cBhvr>
                                      <p:tavLst>
                                        <p:tav tm="0">
                                          <p:val>
                                            <p:strVal val="1+(6*min(max(#ppt_w*#ppt_h,.3),1)-7.4)/-.7*#ppt_h/2"/>
                                          </p:val>
                                        </p:tav>
                                        <p:tav tm="100000">
                                          <p:val>
                                            <p:strVal val="#ppt_y"/>
                                          </p:val>
                                        </p:tav>
                                      </p:tavLst>
                                    </p:anim>
                                  </p:childTnLst>
                                </p:cTn>
                              </p:par>
                            </p:childTnLst>
                          </p:cTn>
                        </p:par>
                        <p:par>
                          <p:cTn id="323" fill="hold" nodeType="afterGroup">
                            <p:stCondLst>
                              <p:cond delay="23000"/>
                            </p:stCondLst>
                            <p:childTnLst>
                              <p:par>
                                <p:cTn id="324" presetID="23" presetClass="entr" presetSubtype="36" fill="hold" nodeType="afterEffect">
                                  <p:stCondLst>
                                    <p:cond delay="0"/>
                                  </p:stCondLst>
                                  <p:childTnLst>
                                    <p:set>
                                      <p:cBhvr>
                                        <p:cTn id="325" dur="1" fill="hold">
                                          <p:stCondLst>
                                            <p:cond delay="0"/>
                                          </p:stCondLst>
                                        </p:cTn>
                                        <p:tgtEl>
                                          <p:spTgt spid="123150"/>
                                        </p:tgtEl>
                                        <p:attrNameLst>
                                          <p:attrName>style.visibility</p:attrName>
                                        </p:attrNameLst>
                                      </p:cBhvr>
                                      <p:to>
                                        <p:strVal val="visible"/>
                                      </p:to>
                                    </p:set>
                                    <p:anim calcmode="lin" valueType="num">
                                      <p:cBhvr>
                                        <p:cTn id="326" dur="500" fill="hold"/>
                                        <p:tgtEl>
                                          <p:spTgt spid="123150"/>
                                        </p:tgtEl>
                                        <p:attrNameLst>
                                          <p:attrName>ppt_w</p:attrName>
                                        </p:attrNameLst>
                                      </p:cBhvr>
                                      <p:tavLst>
                                        <p:tav tm="0">
                                          <p:val>
                                            <p:strVal val="(6*min(max(#ppt_w*#ppt_h,.3),1)-7.4)/-.7*#ppt_w"/>
                                          </p:val>
                                        </p:tav>
                                        <p:tav tm="100000">
                                          <p:val>
                                            <p:strVal val="#ppt_w"/>
                                          </p:val>
                                        </p:tav>
                                      </p:tavLst>
                                    </p:anim>
                                    <p:anim calcmode="lin" valueType="num">
                                      <p:cBhvr>
                                        <p:cTn id="327" dur="500" fill="hold"/>
                                        <p:tgtEl>
                                          <p:spTgt spid="123150"/>
                                        </p:tgtEl>
                                        <p:attrNameLst>
                                          <p:attrName>ppt_h</p:attrName>
                                        </p:attrNameLst>
                                      </p:cBhvr>
                                      <p:tavLst>
                                        <p:tav tm="0">
                                          <p:val>
                                            <p:strVal val="(6*min(max(#ppt_w*#ppt_h,.3),1)-7.4)/-.7*#ppt_h"/>
                                          </p:val>
                                        </p:tav>
                                        <p:tav tm="100000">
                                          <p:val>
                                            <p:strVal val="#ppt_h"/>
                                          </p:val>
                                        </p:tav>
                                      </p:tavLst>
                                    </p:anim>
                                    <p:anim calcmode="lin" valueType="num">
                                      <p:cBhvr>
                                        <p:cTn id="328" dur="500" fill="hold"/>
                                        <p:tgtEl>
                                          <p:spTgt spid="123150"/>
                                        </p:tgtEl>
                                        <p:attrNameLst>
                                          <p:attrName>ppt_x</p:attrName>
                                        </p:attrNameLst>
                                      </p:cBhvr>
                                      <p:tavLst>
                                        <p:tav tm="0">
                                          <p:val>
                                            <p:fltVal val="0.5"/>
                                          </p:val>
                                        </p:tav>
                                        <p:tav tm="100000">
                                          <p:val>
                                            <p:strVal val="#ppt_x"/>
                                          </p:val>
                                        </p:tav>
                                      </p:tavLst>
                                    </p:anim>
                                    <p:anim calcmode="lin" valueType="num">
                                      <p:cBhvr>
                                        <p:cTn id="329" dur="500" fill="hold"/>
                                        <p:tgtEl>
                                          <p:spTgt spid="123150"/>
                                        </p:tgtEl>
                                        <p:attrNameLst>
                                          <p:attrName>ppt_y</p:attrName>
                                        </p:attrNameLst>
                                      </p:cBhvr>
                                      <p:tavLst>
                                        <p:tav tm="0">
                                          <p:val>
                                            <p:strVal val="1+(6*min(max(#ppt_w*#ppt_h,.3),1)-7.4)/-.7*#ppt_h/2"/>
                                          </p:val>
                                        </p:tav>
                                        <p:tav tm="100000">
                                          <p:val>
                                            <p:strVal val="#ppt_y"/>
                                          </p:val>
                                        </p:tav>
                                      </p:tavLst>
                                    </p:anim>
                                  </p:childTnLst>
                                </p:cTn>
                              </p:par>
                            </p:childTnLst>
                          </p:cTn>
                        </p:par>
                        <p:par>
                          <p:cTn id="330" fill="hold" nodeType="afterGroup">
                            <p:stCondLst>
                              <p:cond delay="23500"/>
                            </p:stCondLst>
                            <p:childTnLst>
                              <p:par>
                                <p:cTn id="331" presetID="23" presetClass="entr" presetSubtype="36" fill="hold" nodeType="afterEffect">
                                  <p:stCondLst>
                                    <p:cond delay="0"/>
                                  </p:stCondLst>
                                  <p:childTnLst>
                                    <p:set>
                                      <p:cBhvr>
                                        <p:cTn id="332" dur="1" fill="hold">
                                          <p:stCondLst>
                                            <p:cond delay="0"/>
                                          </p:stCondLst>
                                        </p:cTn>
                                        <p:tgtEl>
                                          <p:spTgt spid="123147"/>
                                        </p:tgtEl>
                                        <p:attrNameLst>
                                          <p:attrName>style.visibility</p:attrName>
                                        </p:attrNameLst>
                                      </p:cBhvr>
                                      <p:to>
                                        <p:strVal val="visible"/>
                                      </p:to>
                                    </p:set>
                                    <p:anim calcmode="lin" valueType="num">
                                      <p:cBhvr>
                                        <p:cTn id="333" dur="500" fill="hold"/>
                                        <p:tgtEl>
                                          <p:spTgt spid="123147"/>
                                        </p:tgtEl>
                                        <p:attrNameLst>
                                          <p:attrName>ppt_w</p:attrName>
                                        </p:attrNameLst>
                                      </p:cBhvr>
                                      <p:tavLst>
                                        <p:tav tm="0">
                                          <p:val>
                                            <p:strVal val="(6*min(max(#ppt_w*#ppt_h,.3),1)-7.4)/-.7*#ppt_w"/>
                                          </p:val>
                                        </p:tav>
                                        <p:tav tm="100000">
                                          <p:val>
                                            <p:strVal val="#ppt_w"/>
                                          </p:val>
                                        </p:tav>
                                      </p:tavLst>
                                    </p:anim>
                                    <p:anim calcmode="lin" valueType="num">
                                      <p:cBhvr>
                                        <p:cTn id="334" dur="500" fill="hold"/>
                                        <p:tgtEl>
                                          <p:spTgt spid="123147"/>
                                        </p:tgtEl>
                                        <p:attrNameLst>
                                          <p:attrName>ppt_h</p:attrName>
                                        </p:attrNameLst>
                                      </p:cBhvr>
                                      <p:tavLst>
                                        <p:tav tm="0">
                                          <p:val>
                                            <p:strVal val="(6*min(max(#ppt_w*#ppt_h,.3),1)-7.4)/-.7*#ppt_h"/>
                                          </p:val>
                                        </p:tav>
                                        <p:tav tm="100000">
                                          <p:val>
                                            <p:strVal val="#ppt_h"/>
                                          </p:val>
                                        </p:tav>
                                      </p:tavLst>
                                    </p:anim>
                                    <p:anim calcmode="lin" valueType="num">
                                      <p:cBhvr>
                                        <p:cTn id="335" dur="500" fill="hold"/>
                                        <p:tgtEl>
                                          <p:spTgt spid="123147"/>
                                        </p:tgtEl>
                                        <p:attrNameLst>
                                          <p:attrName>ppt_x</p:attrName>
                                        </p:attrNameLst>
                                      </p:cBhvr>
                                      <p:tavLst>
                                        <p:tav tm="0">
                                          <p:val>
                                            <p:fltVal val="0.5"/>
                                          </p:val>
                                        </p:tav>
                                        <p:tav tm="100000">
                                          <p:val>
                                            <p:strVal val="#ppt_x"/>
                                          </p:val>
                                        </p:tav>
                                      </p:tavLst>
                                    </p:anim>
                                    <p:anim calcmode="lin" valueType="num">
                                      <p:cBhvr>
                                        <p:cTn id="336" dur="500" fill="hold"/>
                                        <p:tgtEl>
                                          <p:spTgt spid="123147"/>
                                        </p:tgtEl>
                                        <p:attrNameLst>
                                          <p:attrName>ppt_y</p:attrName>
                                        </p:attrNameLst>
                                      </p:cBhvr>
                                      <p:tavLst>
                                        <p:tav tm="0">
                                          <p:val>
                                            <p:strVal val="1+(6*min(max(#ppt_w*#ppt_h,.3),1)-7.4)/-.7*#ppt_h/2"/>
                                          </p:val>
                                        </p:tav>
                                        <p:tav tm="100000">
                                          <p:val>
                                            <p:strVal val="#ppt_y"/>
                                          </p:val>
                                        </p:tav>
                                      </p:tavLst>
                                    </p:anim>
                                  </p:childTnLst>
                                </p:cTn>
                              </p:par>
                            </p:childTnLst>
                          </p:cTn>
                        </p:par>
                        <p:par>
                          <p:cTn id="337" fill="hold" nodeType="afterGroup">
                            <p:stCondLst>
                              <p:cond delay="24000"/>
                            </p:stCondLst>
                            <p:childTnLst>
                              <p:par>
                                <p:cTn id="338" presetID="23" presetClass="entr" presetSubtype="36" fill="hold" nodeType="afterEffect">
                                  <p:stCondLst>
                                    <p:cond delay="0"/>
                                  </p:stCondLst>
                                  <p:childTnLst>
                                    <p:set>
                                      <p:cBhvr>
                                        <p:cTn id="339" dur="1" fill="hold">
                                          <p:stCondLst>
                                            <p:cond delay="0"/>
                                          </p:stCondLst>
                                        </p:cTn>
                                        <p:tgtEl>
                                          <p:spTgt spid="123144"/>
                                        </p:tgtEl>
                                        <p:attrNameLst>
                                          <p:attrName>style.visibility</p:attrName>
                                        </p:attrNameLst>
                                      </p:cBhvr>
                                      <p:to>
                                        <p:strVal val="visible"/>
                                      </p:to>
                                    </p:set>
                                    <p:anim calcmode="lin" valueType="num">
                                      <p:cBhvr>
                                        <p:cTn id="340" dur="500" fill="hold"/>
                                        <p:tgtEl>
                                          <p:spTgt spid="123144"/>
                                        </p:tgtEl>
                                        <p:attrNameLst>
                                          <p:attrName>ppt_w</p:attrName>
                                        </p:attrNameLst>
                                      </p:cBhvr>
                                      <p:tavLst>
                                        <p:tav tm="0">
                                          <p:val>
                                            <p:strVal val="(6*min(max(#ppt_w*#ppt_h,.3),1)-7.4)/-.7*#ppt_w"/>
                                          </p:val>
                                        </p:tav>
                                        <p:tav tm="100000">
                                          <p:val>
                                            <p:strVal val="#ppt_w"/>
                                          </p:val>
                                        </p:tav>
                                      </p:tavLst>
                                    </p:anim>
                                    <p:anim calcmode="lin" valueType="num">
                                      <p:cBhvr>
                                        <p:cTn id="341" dur="500" fill="hold"/>
                                        <p:tgtEl>
                                          <p:spTgt spid="123144"/>
                                        </p:tgtEl>
                                        <p:attrNameLst>
                                          <p:attrName>ppt_h</p:attrName>
                                        </p:attrNameLst>
                                      </p:cBhvr>
                                      <p:tavLst>
                                        <p:tav tm="0">
                                          <p:val>
                                            <p:strVal val="(6*min(max(#ppt_w*#ppt_h,.3),1)-7.4)/-.7*#ppt_h"/>
                                          </p:val>
                                        </p:tav>
                                        <p:tav tm="100000">
                                          <p:val>
                                            <p:strVal val="#ppt_h"/>
                                          </p:val>
                                        </p:tav>
                                      </p:tavLst>
                                    </p:anim>
                                    <p:anim calcmode="lin" valueType="num">
                                      <p:cBhvr>
                                        <p:cTn id="342" dur="500" fill="hold"/>
                                        <p:tgtEl>
                                          <p:spTgt spid="123144"/>
                                        </p:tgtEl>
                                        <p:attrNameLst>
                                          <p:attrName>ppt_x</p:attrName>
                                        </p:attrNameLst>
                                      </p:cBhvr>
                                      <p:tavLst>
                                        <p:tav tm="0">
                                          <p:val>
                                            <p:fltVal val="0.5"/>
                                          </p:val>
                                        </p:tav>
                                        <p:tav tm="100000">
                                          <p:val>
                                            <p:strVal val="#ppt_x"/>
                                          </p:val>
                                        </p:tav>
                                      </p:tavLst>
                                    </p:anim>
                                    <p:anim calcmode="lin" valueType="num">
                                      <p:cBhvr>
                                        <p:cTn id="343" dur="500" fill="hold"/>
                                        <p:tgtEl>
                                          <p:spTgt spid="123144"/>
                                        </p:tgtEl>
                                        <p:attrNameLst>
                                          <p:attrName>ppt_y</p:attrName>
                                        </p:attrNameLst>
                                      </p:cBhvr>
                                      <p:tavLst>
                                        <p:tav tm="0">
                                          <p:val>
                                            <p:strVal val="1+(6*min(max(#ppt_w*#ppt_h,.3),1)-7.4)/-.7*#ppt_h/2"/>
                                          </p:val>
                                        </p:tav>
                                        <p:tav tm="100000">
                                          <p:val>
                                            <p:strVal val="#ppt_y"/>
                                          </p:val>
                                        </p:tav>
                                      </p:tavLst>
                                    </p:anim>
                                  </p:childTnLst>
                                </p:cTn>
                              </p:par>
                            </p:childTnLst>
                          </p:cTn>
                        </p:par>
                        <p:par>
                          <p:cTn id="344" fill="hold" nodeType="afterGroup">
                            <p:stCondLst>
                              <p:cond delay="24500"/>
                            </p:stCondLst>
                            <p:childTnLst>
                              <p:par>
                                <p:cTn id="345" presetID="23" presetClass="entr" presetSubtype="36" fill="hold" nodeType="afterEffect">
                                  <p:stCondLst>
                                    <p:cond delay="0"/>
                                  </p:stCondLst>
                                  <p:childTnLst>
                                    <p:set>
                                      <p:cBhvr>
                                        <p:cTn id="346" dur="1" fill="hold">
                                          <p:stCondLst>
                                            <p:cond delay="0"/>
                                          </p:stCondLst>
                                        </p:cTn>
                                        <p:tgtEl>
                                          <p:spTgt spid="123141"/>
                                        </p:tgtEl>
                                        <p:attrNameLst>
                                          <p:attrName>style.visibility</p:attrName>
                                        </p:attrNameLst>
                                      </p:cBhvr>
                                      <p:to>
                                        <p:strVal val="visible"/>
                                      </p:to>
                                    </p:set>
                                    <p:anim calcmode="lin" valueType="num">
                                      <p:cBhvr>
                                        <p:cTn id="347" dur="500" fill="hold"/>
                                        <p:tgtEl>
                                          <p:spTgt spid="123141"/>
                                        </p:tgtEl>
                                        <p:attrNameLst>
                                          <p:attrName>ppt_w</p:attrName>
                                        </p:attrNameLst>
                                      </p:cBhvr>
                                      <p:tavLst>
                                        <p:tav tm="0">
                                          <p:val>
                                            <p:strVal val="(6*min(max(#ppt_w*#ppt_h,.3),1)-7.4)/-.7*#ppt_w"/>
                                          </p:val>
                                        </p:tav>
                                        <p:tav tm="100000">
                                          <p:val>
                                            <p:strVal val="#ppt_w"/>
                                          </p:val>
                                        </p:tav>
                                      </p:tavLst>
                                    </p:anim>
                                    <p:anim calcmode="lin" valueType="num">
                                      <p:cBhvr>
                                        <p:cTn id="348" dur="500" fill="hold"/>
                                        <p:tgtEl>
                                          <p:spTgt spid="123141"/>
                                        </p:tgtEl>
                                        <p:attrNameLst>
                                          <p:attrName>ppt_h</p:attrName>
                                        </p:attrNameLst>
                                      </p:cBhvr>
                                      <p:tavLst>
                                        <p:tav tm="0">
                                          <p:val>
                                            <p:strVal val="(6*min(max(#ppt_w*#ppt_h,.3),1)-7.4)/-.7*#ppt_h"/>
                                          </p:val>
                                        </p:tav>
                                        <p:tav tm="100000">
                                          <p:val>
                                            <p:strVal val="#ppt_h"/>
                                          </p:val>
                                        </p:tav>
                                      </p:tavLst>
                                    </p:anim>
                                    <p:anim calcmode="lin" valueType="num">
                                      <p:cBhvr>
                                        <p:cTn id="349" dur="500" fill="hold"/>
                                        <p:tgtEl>
                                          <p:spTgt spid="123141"/>
                                        </p:tgtEl>
                                        <p:attrNameLst>
                                          <p:attrName>ppt_x</p:attrName>
                                        </p:attrNameLst>
                                      </p:cBhvr>
                                      <p:tavLst>
                                        <p:tav tm="0">
                                          <p:val>
                                            <p:fltVal val="0.5"/>
                                          </p:val>
                                        </p:tav>
                                        <p:tav tm="100000">
                                          <p:val>
                                            <p:strVal val="#ppt_x"/>
                                          </p:val>
                                        </p:tav>
                                      </p:tavLst>
                                    </p:anim>
                                    <p:anim calcmode="lin" valueType="num">
                                      <p:cBhvr>
                                        <p:cTn id="350" dur="500" fill="hold"/>
                                        <p:tgtEl>
                                          <p:spTgt spid="123141"/>
                                        </p:tgtEl>
                                        <p:attrNameLst>
                                          <p:attrName>ppt_y</p:attrName>
                                        </p:attrNameLst>
                                      </p:cBhvr>
                                      <p:tavLst>
                                        <p:tav tm="0">
                                          <p:val>
                                            <p:strVal val="1+(6*min(max(#ppt_w*#ppt_h,.3),1)-7.4)/-.7*#ppt_h/2"/>
                                          </p:val>
                                        </p:tav>
                                        <p:tav tm="100000">
                                          <p:val>
                                            <p:strVal val="#ppt_y"/>
                                          </p:val>
                                        </p:tav>
                                      </p:tavLst>
                                    </p:anim>
                                  </p:childTnLst>
                                </p:cTn>
                              </p:par>
                            </p:childTnLst>
                          </p:cTn>
                        </p:par>
                        <p:par>
                          <p:cTn id="351" fill="hold" nodeType="afterGroup">
                            <p:stCondLst>
                              <p:cond delay="25000"/>
                            </p:stCondLst>
                            <p:childTnLst>
                              <p:par>
                                <p:cTn id="352" presetID="23" presetClass="entr" presetSubtype="36" fill="hold" nodeType="afterEffect">
                                  <p:stCondLst>
                                    <p:cond delay="0"/>
                                  </p:stCondLst>
                                  <p:childTnLst>
                                    <p:set>
                                      <p:cBhvr>
                                        <p:cTn id="353" dur="1" fill="hold">
                                          <p:stCondLst>
                                            <p:cond delay="0"/>
                                          </p:stCondLst>
                                        </p:cTn>
                                        <p:tgtEl>
                                          <p:spTgt spid="123138"/>
                                        </p:tgtEl>
                                        <p:attrNameLst>
                                          <p:attrName>style.visibility</p:attrName>
                                        </p:attrNameLst>
                                      </p:cBhvr>
                                      <p:to>
                                        <p:strVal val="visible"/>
                                      </p:to>
                                    </p:set>
                                    <p:anim calcmode="lin" valueType="num">
                                      <p:cBhvr>
                                        <p:cTn id="354" dur="500" fill="hold"/>
                                        <p:tgtEl>
                                          <p:spTgt spid="123138"/>
                                        </p:tgtEl>
                                        <p:attrNameLst>
                                          <p:attrName>ppt_w</p:attrName>
                                        </p:attrNameLst>
                                      </p:cBhvr>
                                      <p:tavLst>
                                        <p:tav tm="0">
                                          <p:val>
                                            <p:strVal val="(6*min(max(#ppt_w*#ppt_h,.3),1)-7.4)/-.7*#ppt_w"/>
                                          </p:val>
                                        </p:tav>
                                        <p:tav tm="100000">
                                          <p:val>
                                            <p:strVal val="#ppt_w"/>
                                          </p:val>
                                        </p:tav>
                                      </p:tavLst>
                                    </p:anim>
                                    <p:anim calcmode="lin" valueType="num">
                                      <p:cBhvr>
                                        <p:cTn id="355" dur="500" fill="hold"/>
                                        <p:tgtEl>
                                          <p:spTgt spid="123138"/>
                                        </p:tgtEl>
                                        <p:attrNameLst>
                                          <p:attrName>ppt_h</p:attrName>
                                        </p:attrNameLst>
                                      </p:cBhvr>
                                      <p:tavLst>
                                        <p:tav tm="0">
                                          <p:val>
                                            <p:strVal val="(6*min(max(#ppt_w*#ppt_h,.3),1)-7.4)/-.7*#ppt_h"/>
                                          </p:val>
                                        </p:tav>
                                        <p:tav tm="100000">
                                          <p:val>
                                            <p:strVal val="#ppt_h"/>
                                          </p:val>
                                        </p:tav>
                                      </p:tavLst>
                                    </p:anim>
                                    <p:anim calcmode="lin" valueType="num">
                                      <p:cBhvr>
                                        <p:cTn id="356" dur="500" fill="hold"/>
                                        <p:tgtEl>
                                          <p:spTgt spid="123138"/>
                                        </p:tgtEl>
                                        <p:attrNameLst>
                                          <p:attrName>ppt_x</p:attrName>
                                        </p:attrNameLst>
                                      </p:cBhvr>
                                      <p:tavLst>
                                        <p:tav tm="0">
                                          <p:val>
                                            <p:fltVal val="0.5"/>
                                          </p:val>
                                        </p:tav>
                                        <p:tav tm="100000">
                                          <p:val>
                                            <p:strVal val="#ppt_x"/>
                                          </p:val>
                                        </p:tav>
                                      </p:tavLst>
                                    </p:anim>
                                    <p:anim calcmode="lin" valueType="num">
                                      <p:cBhvr>
                                        <p:cTn id="357" dur="500" fill="hold"/>
                                        <p:tgtEl>
                                          <p:spTgt spid="123138"/>
                                        </p:tgtEl>
                                        <p:attrNameLst>
                                          <p:attrName>ppt_y</p:attrName>
                                        </p:attrNameLst>
                                      </p:cBhvr>
                                      <p:tavLst>
                                        <p:tav tm="0">
                                          <p:val>
                                            <p:strVal val="1+(6*min(max(#ppt_w*#ppt_h,.3),1)-7.4)/-.7*#ppt_h/2"/>
                                          </p:val>
                                        </p:tav>
                                        <p:tav tm="100000">
                                          <p:val>
                                            <p:strVal val="#ppt_y"/>
                                          </p:val>
                                        </p:tav>
                                      </p:tavLst>
                                    </p:anim>
                                  </p:childTnLst>
                                </p:cTn>
                              </p:par>
                            </p:childTnLst>
                          </p:cTn>
                        </p:par>
                        <p:par>
                          <p:cTn id="358" fill="hold" nodeType="afterGroup">
                            <p:stCondLst>
                              <p:cond delay="25500"/>
                            </p:stCondLst>
                            <p:childTnLst>
                              <p:par>
                                <p:cTn id="359" presetID="23" presetClass="entr" presetSubtype="36" fill="hold" nodeType="afterEffect">
                                  <p:stCondLst>
                                    <p:cond delay="0"/>
                                  </p:stCondLst>
                                  <p:childTnLst>
                                    <p:set>
                                      <p:cBhvr>
                                        <p:cTn id="360" dur="1" fill="hold">
                                          <p:stCondLst>
                                            <p:cond delay="0"/>
                                          </p:stCondLst>
                                        </p:cTn>
                                        <p:tgtEl>
                                          <p:spTgt spid="123099"/>
                                        </p:tgtEl>
                                        <p:attrNameLst>
                                          <p:attrName>style.visibility</p:attrName>
                                        </p:attrNameLst>
                                      </p:cBhvr>
                                      <p:to>
                                        <p:strVal val="visible"/>
                                      </p:to>
                                    </p:set>
                                    <p:anim calcmode="lin" valueType="num">
                                      <p:cBhvr>
                                        <p:cTn id="361" dur="500" fill="hold"/>
                                        <p:tgtEl>
                                          <p:spTgt spid="123099"/>
                                        </p:tgtEl>
                                        <p:attrNameLst>
                                          <p:attrName>ppt_w</p:attrName>
                                        </p:attrNameLst>
                                      </p:cBhvr>
                                      <p:tavLst>
                                        <p:tav tm="0">
                                          <p:val>
                                            <p:strVal val="(6*min(max(#ppt_w*#ppt_h,.3),1)-7.4)/-.7*#ppt_w"/>
                                          </p:val>
                                        </p:tav>
                                        <p:tav tm="100000">
                                          <p:val>
                                            <p:strVal val="#ppt_w"/>
                                          </p:val>
                                        </p:tav>
                                      </p:tavLst>
                                    </p:anim>
                                    <p:anim calcmode="lin" valueType="num">
                                      <p:cBhvr>
                                        <p:cTn id="362" dur="500" fill="hold"/>
                                        <p:tgtEl>
                                          <p:spTgt spid="123099"/>
                                        </p:tgtEl>
                                        <p:attrNameLst>
                                          <p:attrName>ppt_h</p:attrName>
                                        </p:attrNameLst>
                                      </p:cBhvr>
                                      <p:tavLst>
                                        <p:tav tm="0">
                                          <p:val>
                                            <p:strVal val="(6*min(max(#ppt_w*#ppt_h,.3),1)-7.4)/-.7*#ppt_h"/>
                                          </p:val>
                                        </p:tav>
                                        <p:tav tm="100000">
                                          <p:val>
                                            <p:strVal val="#ppt_h"/>
                                          </p:val>
                                        </p:tav>
                                      </p:tavLst>
                                    </p:anim>
                                    <p:anim calcmode="lin" valueType="num">
                                      <p:cBhvr>
                                        <p:cTn id="363" dur="500" fill="hold"/>
                                        <p:tgtEl>
                                          <p:spTgt spid="123099"/>
                                        </p:tgtEl>
                                        <p:attrNameLst>
                                          <p:attrName>ppt_x</p:attrName>
                                        </p:attrNameLst>
                                      </p:cBhvr>
                                      <p:tavLst>
                                        <p:tav tm="0">
                                          <p:val>
                                            <p:fltVal val="0.5"/>
                                          </p:val>
                                        </p:tav>
                                        <p:tav tm="100000">
                                          <p:val>
                                            <p:strVal val="#ppt_x"/>
                                          </p:val>
                                        </p:tav>
                                      </p:tavLst>
                                    </p:anim>
                                    <p:anim calcmode="lin" valueType="num">
                                      <p:cBhvr>
                                        <p:cTn id="364" dur="500" fill="hold"/>
                                        <p:tgtEl>
                                          <p:spTgt spid="123099"/>
                                        </p:tgtEl>
                                        <p:attrNameLst>
                                          <p:attrName>ppt_y</p:attrName>
                                        </p:attrNameLst>
                                      </p:cBhvr>
                                      <p:tavLst>
                                        <p:tav tm="0">
                                          <p:val>
                                            <p:strVal val="1+(6*min(max(#ppt_w*#ppt_h,.3),1)-7.4)/-.7*#ppt_h/2"/>
                                          </p:val>
                                        </p:tav>
                                        <p:tav tm="100000">
                                          <p:val>
                                            <p:strVal val="#ppt_y"/>
                                          </p:val>
                                        </p:tav>
                                      </p:tavLst>
                                    </p:anim>
                                  </p:childTnLst>
                                </p:cTn>
                              </p:par>
                            </p:childTnLst>
                          </p:cTn>
                        </p:par>
                        <p:par>
                          <p:cTn id="365" fill="hold" nodeType="afterGroup">
                            <p:stCondLst>
                              <p:cond delay="26000"/>
                            </p:stCondLst>
                            <p:childTnLst>
                              <p:par>
                                <p:cTn id="366" presetID="23" presetClass="entr" presetSubtype="36" fill="hold" nodeType="afterEffect">
                                  <p:stCondLst>
                                    <p:cond delay="0"/>
                                  </p:stCondLst>
                                  <p:childTnLst>
                                    <p:set>
                                      <p:cBhvr>
                                        <p:cTn id="367" dur="1" fill="hold">
                                          <p:stCondLst>
                                            <p:cond delay="0"/>
                                          </p:stCondLst>
                                        </p:cTn>
                                        <p:tgtEl>
                                          <p:spTgt spid="123183"/>
                                        </p:tgtEl>
                                        <p:attrNameLst>
                                          <p:attrName>style.visibility</p:attrName>
                                        </p:attrNameLst>
                                      </p:cBhvr>
                                      <p:to>
                                        <p:strVal val="visible"/>
                                      </p:to>
                                    </p:set>
                                    <p:anim calcmode="lin" valueType="num">
                                      <p:cBhvr>
                                        <p:cTn id="368" dur="500" fill="hold"/>
                                        <p:tgtEl>
                                          <p:spTgt spid="123183"/>
                                        </p:tgtEl>
                                        <p:attrNameLst>
                                          <p:attrName>ppt_w</p:attrName>
                                        </p:attrNameLst>
                                      </p:cBhvr>
                                      <p:tavLst>
                                        <p:tav tm="0">
                                          <p:val>
                                            <p:strVal val="(6*min(max(#ppt_w*#ppt_h,.3),1)-7.4)/-.7*#ppt_w"/>
                                          </p:val>
                                        </p:tav>
                                        <p:tav tm="100000">
                                          <p:val>
                                            <p:strVal val="#ppt_w"/>
                                          </p:val>
                                        </p:tav>
                                      </p:tavLst>
                                    </p:anim>
                                    <p:anim calcmode="lin" valueType="num">
                                      <p:cBhvr>
                                        <p:cTn id="369" dur="500" fill="hold"/>
                                        <p:tgtEl>
                                          <p:spTgt spid="123183"/>
                                        </p:tgtEl>
                                        <p:attrNameLst>
                                          <p:attrName>ppt_h</p:attrName>
                                        </p:attrNameLst>
                                      </p:cBhvr>
                                      <p:tavLst>
                                        <p:tav tm="0">
                                          <p:val>
                                            <p:strVal val="(6*min(max(#ppt_w*#ppt_h,.3),1)-7.4)/-.7*#ppt_h"/>
                                          </p:val>
                                        </p:tav>
                                        <p:tav tm="100000">
                                          <p:val>
                                            <p:strVal val="#ppt_h"/>
                                          </p:val>
                                        </p:tav>
                                      </p:tavLst>
                                    </p:anim>
                                    <p:anim calcmode="lin" valueType="num">
                                      <p:cBhvr>
                                        <p:cTn id="370" dur="500" fill="hold"/>
                                        <p:tgtEl>
                                          <p:spTgt spid="123183"/>
                                        </p:tgtEl>
                                        <p:attrNameLst>
                                          <p:attrName>ppt_x</p:attrName>
                                        </p:attrNameLst>
                                      </p:cBhvr>
                                      <p:tavLst>
                                        <p:tav tm="0">
                                          <p:val>
                                            <p:fltVal val="0.5"/>
                                          </p:val>
                                        </p:tav>
                                        <p:tav tm="100000">
                                          <p:val>
                                            <p:strVal val="#ppt_x"/>
                                          </p:val>
                                        </p:tav>
                                      </p:tavLst>
                                    </p:anim>
                                    <p:anim calcmode="lin" valueType="num">
                                      <p:cBhvr>
                                        <p:cTn id="371" dur="500" fill="hold"/>
                                        <p:tgtEl>
                                          <p:spTgt spid="123183"/>
                                        </p:tgtEl>
                                        <p:attrNameLst>
                                          <p:attrName>ppt_y</p:attrName>
                                        </p:attrNameLst>
                                      </p:cBhvr>
                                      <p:tavLst>
                                        <p:tav tm="0">
                                          <p:val>
                                            <p:strVal val="1+(6*min(max(#ppt_w*#ppt_h,.3),1)-7.4)/-.7*#ppt_h/2"/>
                                          </p:val>
                                        </p:tav>
                                        <p:tav tm="100000">
                                          <p:val>
                                            <p:strVal val="#ppt_y"/>
                                          </p:val>
                                        </p:tav>
                                      </p:tavLst>
                                    </p:anim>
                                  </p:childTnLst>
                                </p:cTn>
                              </p:par>
                            </p:childTnLst>
                          </p:cTn>
                        </p:par>
                        <p:par>
                          <p:cTn id="372" fill="hold" nodeType="afterGroup">
                            <p:stCondLst>
                              <p:cond delay="26500"/>
                            </p:stCondLst>
                            <p:childTnLst>
                              <p:par>
                                <p:cTn id="373" presetID="23" presetClass="entr" presetSubtype="36" fill="hold" nodeType="afterEffect">
                                  <p:stCondLst>
                                    <p:cond delay="0"/>
                                  </p:stCondLst>
                                  <p:childTnLst>
                                    <p:set>
                                      <p:cBhvr>
                                        <p:cTn id="374" dur="1" fill="hold">
                                          <p:stCondLst>
                                            <p:cond delay="0"/>
                                          </p:stCondLst>
                                        </p:cTn>
                                        <p:tgtEl>
                                          <p:spTgt spid="123096"/>
                                        </p:tgtEl>
                                        <p:attrNameLst>
                                          <p:attrName>style.visibility</p:attrName>
                                        </p:attrNameLst>
                                      </p:cBhvr>
                                      <p:to>
                                        <p:strVal val="visible"/>
                                      </p:to>
                                    </p:set>
                                    <p:anim calcmode="lin" valueType="num">
                                      <p:cBhvr>
                                        <p:cTn id="375" dur="500" fill="hold"/>
                                        <p:tgtEl>
                                          <p:spTgt spid="123096"/>
                                        </p:tgtEl>
                                        <p:attrNameLst>
                                          <p:attrName>ppt_w</p:attrName>
                                        </p:attrNameLst>
                                      </p:cBhvr>
                                      <p:tavLst>
                                        <p:tav tm="0">
                                          <p:val>
                                            <p:strVal val="(6*min(max(#ppt_w*#ppt_h,.3),1)-7.4)/-.7*#ppt_w"/>
                                          </p:val>
                                        </p:tav>
                                        <p:tav tm="100000">
                                          <p:val>
                                            <p:strVal val="#ppt_w"/>
                                          </p:val>
                                        </p:tav>
                                      </p:tavLst>
                                    </p:anim>
                                    <p:anim calcmode="lin" valueType="num">
                                      <p:cBhvr>
                                        <p:cTn id="376" dur="500" fill="hold"/>
                                        <p:tgtEl>
                                          <p:spTgt spid="123096"/>
                                        </p:tgtEl>
                                        <p:attrNameLst>
                                          <p:attrName>ppt_h</p:attrName>
                                        </p:attrNameLst>
                                      </p:cBhvr>
                                      <p:tavLst>
                                        <p:tav tm="0">
                                          <p:val>
                                            <p:strVal val="(6*min(max(#ppt_w*#ppt_h,.3),1)-7.4)/-.7*#ppt_h"/>
                                          </p:val>
                                        </p:tav>
                                        <p:tav tm="100000">
                                          <p:val>
                                            <p:strVal val="#ppt_h"/>
                                          </p:val>
                                        </p:tav>
                                      </p:tavLst>
                                    </p:anim>
                                    <p:anim calcmode="lin" valueType="num">
                                      <p:cBhvr>
                                        <p:cTn id="377" dur="500" fill="hold"/>
                                        <p:tgtEl>
                                          <p:spTgt spid="123096"/>
                                        </p:tgtEl>
                                        <p:attrNameLst>
                                          <p:attrName>ppt_x</p:attrName>
                                        </p:attrNameLst>
                                      </p:cBhvr>
                                      <p:tavLst>
                                        <p:tav tm="0">
                                          <p:val>
                                            <p:fltVal val="0.5"/>
                                          </p:val>
                                        </p:tav>
                                        <p:tav tm="100000">
                                          <p:val>
                                            <p:strVal val="#ppt_x"/>
                                          </p:val>
                                        </p:tav>
                                      </p:tavLst>
                                    </p:anim>
                                    <p:anim calcmode="lin" valueType="num">
                                      <p:cBhvr>
                                        <p:cTn id="378" dur="500" fill="hold"/>
                                        <p:tgtEl>
                                          <p:spTgt spid="123096"/>
                                        </p:tgtEl>
                                        <p:attrNameLst>
                                          <p:attrName>ppt_y</p:attrName>
                                        </p:attrNameLst>
                                      </p:cBhvr>
                                      <p:tavLst>
                                        <p:tav tm="0">
                                          <p:val>
                                            <p:strVal val="1+(6*min(max(#ppt_w*#ppt_h,.3),1)-7.4)/-.7*#ppt_h/2"/>
                                          </p:val>
                                        </p:tav>
                                        <p:tav tm="100000">
                                          <p:val>
                                            <p:strVal val="#ppt_y"/>
                                          </p:val>
                                        </p:tav>
                                      </p:tavLst>
                                    </p:anim>
                                  </p:childTnLst>
                                </p:cTn>
                              </p:par>
                            </p:childTnLst>
                          </p:cTn>
                        </p:par>
                        <p:par>
                          <p:cTn id="379" fill="hold" nodeType="afterGroup">
                            <p:stCondLst>
                              <p:cond delay="27000"/>
                            </p:stCondLst>
                            <p:childTnLst>
                              <p:par>
                                <p:cTn id="380" presetID="23" presetClass="entr" presetSubtype="36" fill="hold" nodeType="afterEffect">
                                  <p:stCondLst>
                                    <p:cond delay="0"/>
                                  </p:stCondLst>
                                  <p:childTnLst>
                                    <p:set>
                                      <p:cBhvr>
                                        <p:cTn id="381" dur="1" fill="hold">
                                          <p:stCondLst>
                                            <p:cond delay="0"/>
                                          </p:stCondLst>
                                        </p:cTn>
                                        <p:tgtEl>
                                          <p:spTgt spid="123180"/>
                                        </p:tgtEl>
                                        <p:attrNameLst>
                                          <p:attrName>style.visibility</p:attrName>
                                        </p:attrNameLst>
                                      </p:cBhvr>
                                      <p:to>
                                        <p:strVal val="visible"/>
                                      </p:to>
                                    </p:set>
                                    <p:anim calcmode="lin" valueType="num">
                                      <p:cBhvr>
                                        <p:cTn id="382" dur="500" fill="hold"/>
                                        <p:tgtEl>
                                          <p:spTgt spid="123180"/>
                                        </p:tgtEl>
                                        <p:attrNameLst>
                                          <p:attrName>ppt_w</p:attrName>
                                        </p:attrNameLst>
                                      </p:cBhvr>
                                      <p:tavLst>
                                        <p:tav tm="0">
                                          <p:val>
                                            <p:strVal val="(6*min(max(#ppt_w*#ppt_h,.3),1)-7.4)/-.7*#ppt_w"/>
                                          </p:val>
                                        </p:tav>
                                        <p:tav tm="100000">
                                          <p:val>
                                            <p:strVal val="#ppt_w"/>
                                          </p:val>
                                        </p:tav>
                                      </p:tavLst>
                                    </p:anim>
                                    <p:anim calcmode="lin" valueType="num">
                                      <p:cBhvr>
                                        <p:cTn id="383" dur="500" fill="hold"/>
                                        <p:tgtEl>
                                          <p:spTgt spid="123180"/>
                                        </p:tgtEl>
                                        <p:attrNameLst>
                                          <p:attrName>ppt_h</p:attrName>
                                        </p:attrNameLst>
                                      </p:cBhvr>
                                      <p:tavLst>
                                        <p:tav tm="0">
                                          <p:val>
                                            <p:strVal val="(6*min(max(#ppt_w*#ppt_h,.3),1)-7.4)/-.7*#ppt_h"/>
                                          </p:val>
                                        </p:tav>
                                        <p:tav tm="100000">
                                          <p:val>
                                            <p:strVal val="#ppt_h"/>
                                          </p:val>
                                        </p:tav>
                                      </p:tavLst>
                                    </p:anim>
                                    <p:anim calcmode="lin" valueType="num">
                                      <p:cBhvr>
                                        <p:cTn id="384" dur="500" fill="hold"/>
                                        <p:tgtEl>
                                          <p:spTgt spid="123180"/>
                                        </p:tgtEl>
                                        <p:attrNameLst>
                                          <p:attrName>ppt_x</p:attrName>
                                        </p:attrNameLst>
                                      </p:cBhvr>
                                      <p:tavLst>
                                        <p:tav tm="0">
                                          <p:val>
                                            <p:fltVal val="0.5"/>
                                          </p:val>
                                        </p:tav>
                                        <p:tav tm="100000">
                                          <p:val>
                                            <p:strVal val="#ppt_x"/>
                                          </p:val>
                                        </p:tav>
                                      </p:tavLst>
                                    </p:anim>
                                    <p:anim calcmode="lin" valueType="num">
                                      <p:cBhvr>
                                        <p:cTn id="385" dur="500" fill="hold"/>
                                        <p:tgtEl>
                                          <p:spTgt spid="12318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59B7192-4618-F549-BBB4-F3D63934D05E}"/>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0291" name="Picture 3">
            <a:extLst>
              <a:ext uri="{FF2B5EF4-FFF2-40B4-BE49-F238E27FC236}">
                <a16:creationId xmlns:a16="http://schemas.microsoft.com/office/drawing/2014/main" id="{65948A5D-0E28-084F-ADD3-A4E41F784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3" name="Text Box 5">
            <a:extLst>
              <a:ext uri="{FF2B5EF4-FFF2-40B4-BE49-F238E27FC236}">
                <a16:creationId xmlns:a16="http://schemas.microsoft.com/office/drawing/2014/main" id="{F29C1CD1-9657-3B4D-8CED-16C1786127A2}"/>
              </a:ext>
            </a:extLst>
          </p:cNvPr>
          <p:cNvSpPr txBox="1">
            <a:spLocks noChangeArrowheads="1"/>
          </p:cNvSpPr>
          <p:nvPr/>
        </p:nvSpPr>
        <p:spPr bwMode="auto">
          <a:xfrm>
            <a:off x="8461375" y="6289675"/>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140296" name="Rectangle 8">
            <a:extLst>
              <a:ext uri="{FF2B5EF4-FFF2-40B4-BE49-F238E27FC236}">
                <a16:creationId xmlns:a16="http://schemas.microsoft.com/office/drawing/2014/main" id="{956B767B-FC2E-494D-913E-D780F100B24A}"/>
              </a:ext>
            </a:extLst>
          </p:cNvPr>
          <p:cNvSpPr>
            <a:spLocks noChangeArrowheads="1"/>
          </p:cNvSpPr>
          <p:nvPr/>
        </p:nvSpPr>
        <p:spPr bwMode="auto">
          <a:xfrm>
            <a:off x="7926388" y="6423025"/>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08</a:t>
            </a:r>
          </a:p>
        </p:txBody>
      </p:sp>
      <p:sp>
        <p:nvSpPr>
          <p:cNvPr id="140298" name="Text Box 10">
            <a:extLst>
              <a:ext uri="{FF2B5EF4-FFF2-40B4-BE49-F238E27FC236}">
                <a16:creationId xmlns:a16="http://schemas.microsoft.com/office/drawing/2014/main" id="{2F67747B-5512-654D-B57B-02A627669D84}"/>
              </a:ext>
            </a:extLst>
          </p:cNvPr>
          <p:cNvSpPr txBox="1">
            <a:spLocks noChangeArrowheads="1"/>
          </p:cNvSpPr>
          <p:nvPr/>
        </p:nvSpPr>
        <p:spPr bwMode="auto">
          <a:xfrm>
            <a:off x="334963" y="6478588"/>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40299" name="Rectangle 11">
            <a:extLst>
              <a:ext uri="{FF2B5EF4-FFF2-40B4-BE49-F238E27FC236}">
                <a16:creationId xmlns:a16="http://schemas.microsoft.com/office/drawing/2014/main" id="{0C4C644B-F362-644A-8A4A-F87B9DC6A567}"/>
              </a:ext>
            </a:extLst>
          </p:cNvPr>
          <p:cNvSpPr>
            <a:spLocks noChangeArrowheads="1"/>
          </p:cNvSpPr>
          <p:nvPr/>
        </p:nvSpPr>
        <p:spPr bwMode="auto">
          <a:xfrm>
            <a:off x="7375525" y="6435725"/>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140300" name="Text Box 12">
            <a:extLst>
              <a:ext uri="{FF2B5EF4-FFF2-40B4-BE49-F238E27FC236}">
                <a16:creationId xmlns:a16="http://schemas.microsoft.com/office/drawing/2014/main" id="{C5999BEB-69AD-6546-827B-24D67789B3BE}"/>
              </a:ext>
            </a:extLst>
          </p:cNvPr>
          <p:cNvSpPr txBox="1">
            <a:spLocks noChangeArrowheads="1"/>
          </p:cNvSpPr>
          <p:nvPr/>
        </p:nvSpPr>
        <p:spPr bwMode="auto">
          <a:xfrm>
            <a:off x="995363" y="1400175"/>
            <a:ext cx="7061200" cy="42068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500" b="1">
                <a:solidFill>
                  <a:srgbClr val="3BE3C7"/>
                </a:solidFill>
                <a:latin typeface="Comic Sans MS" panose="030F0902030302020204" pitchFamily="66" charset="0"/>
              </a:rPr>
              <a:t>SEBUAH DOA YANG SEDERHANA DAPAT MENJADI PINTU MASUK BAGIMU MENUJU HIDUP YANG KEKAL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0300"/>
                                        </p:tgtEl>
                                        <p:attrNameLst>
                                          <p:attrName>style.visibility</p:attrName>
                                        </p:attrNameLst>
                                      </p:cBhvr>
                                      <p:to>
                                        <p:strVal val="visible"/>
                                      </p:to>
                                    </p:set>
                                    <p:animEffect transition="in" filter="dissolve">
                                      <p:cBhvr>
                                        <p:cTn id="7" dur="500"/>
                                        <p:tgtEl>
                                          <p:spTgt spid="140300"/>
                                        </p:tgtEl>
                                      </p:cBhvr>
                                    </p:animEffect>
                                  </p:childTnLst>
                                  <p:subTnLst>
                                    <p:set>
                                      <p:cBhvr override="childStyle">
                                        <p:cTn dur="1" fill="hold" display="0" masterRel="nextClick" afterEffect="1"/>
                                        <p:tgtEl>
                                          <p:spTgt spid="14030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27" name="Group 15">
            <a:extLst>
              <a:ext uri="{FF2B5EF4-FFF2-40B4-BE49-F238E27FC236}">
                <a16:creationId xmlns:a16="http://schemas.microsoft.com/office/drawing/2014/main" id="{5C856DC3-7159-B948-B7B8-DD7902459A48}"/>
              </a:ext>
            </a:extLst>
          </p:cNvPr>
          <p:cNvGrpSpPr>
            <a:grpSpLocks/>
          </p:cNvGrpSpPr>
          <p:nvPr/>
        </p:nvGrpSpPr>
        <p:grpSpPr bwMode="auto">
          <a:xfrm>
            <a:off x="0" y="0"/>
            <a:ext cx="9144000" cy="6858000"/>
            <a:chOff x="0" y="0"/>
            <a:chExt cx="5760" cy="4320"/>
          </a:xfrm>
        </p:grpSpPr>
        <p:sp>
          <p:nvSpPr>
            <p:cNvPr id="90128" name="Rectangle 16">
              <a:extLst>
                <a:ext uri="{FF2B5EF4-FFF2-40B4-BE49-F238E27FC236}">
                  <a16:creationId xmlns:a16="http://schemas.microsoft.com/office/drawing/2014/main" id="{78C095E1-6A4F-4E46-B29F-1164FEB0BF53}"/>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90129" name="Picture 17">
              <a:extLst>
                <a:ext uri="{FF2B5EF4-FFF2-40B4-BE49-F238E27FC236}">
                  <a16:creationId xmlns:a16="http://schemas.microsoft.com/office/drawing/2014/main" id="{6B56666D-8CD7-6342-942B-3260C6D70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0115" name="Text Box 3">
            <a:extLst>
              <a:ext uri="{FF2B5EF4-FFF2-40B4-BE49-F238E27FC236}">
                <a16:creationId xmlns:a16="http://schemas.microsoft.com/office/drawing/2014/main" id="{CA1CB129-0C3D-254E-8C2B-2D5375091621}"/>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90116" name="Text Box 4">
            <a:extLst>
              <a:ext uri="{FF2B5EF4-FFF2-40B4-BE49-F238E27FC236}">
                <a16:creationId xmlns:a16="http://schemas.microsoft.com/office/drawing/2014/main" id="{0B279305-E555-754C-920F-445924321974}"/>
              </a:ext>
            </a:extLst>
          </p:cNvPr>
          <p:cNvSpPr txBox="1">
            <a:spLocks noChangeArrowheads="1"/>
          </p:cNvSpPr>
          <p:nvPr/>
        </p:nvSpPr>
        <p:spPr bwMode="auto">
          <a:xfrm>
            <a:off x="193675" y="411163"/>
            <a:ext cx="8797925" cy="12827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1822CD"/>
                </a:solidFill>
                <a:latin typeface="Comic Sans MS" panose="030F0902030302020204" pitchFamily="66" charset="0"/>
              </a:rPr>
              <a:t>“Tuhan Yesus, Engkau memberikan Alkitab ini kepada saya untuk memberitakan pekerjaanmu di atas kayu salib untuk kepentingan saya.. </a:t>
            </a:r>
          </a:p>
        </p:txBody>
      </p:sp>
      <p:sp>
        <p:nvSpPr>
          <p:cNvPr id="90122" name="Rectangle 10">
            <a:extLst>
              <a:ext uri="{FF2B5EF4-FFF2-40B4-BE49-F238E27FC236}">
                <a16:creationId xmlns:a16="http://schemas.microsoft.com/office/drawing/2014/main" id="{60BA3849-13B4-5F44-887E-25130511238B}"/>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09</a:t>
            </a:r>
          </a:p>
        </p:txBody>
      </p:sp>
      <p:sp>
        <p:nvSpPr>
          <p:cNvPr id="90124" name="Text Box 12">
            <a:extLst>
              <a:ext uri="{FF2B5EF4-FFF2-40B4-BE49-F238E27FC236}">
                <a16:creationId xmlns:a16="http://schemas.microsoft.com/office/drawing/2014/main" id="{C175010A-B6E9-CA47-8D59-1D11EDC8F411}"/>
              </a:ext>
            </a:extLst>
          </p:cNvPr>
          <p:cNvSpPr txBox="1">
            <a:spLocks noChangeArrowheads="1"/>
          </p:cNvSpPr>
          <p:nvPr/>
        </p:nvSpPr>
        <p:spPr bwMode="auto">
          <a:xfrm>
            <a:off x="479425" y="6545263"/>
            <a:ext cx="915988" cy="228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90125" name="Rectangle 13">
            <a:extLst>
              <a:ext uri="{FF2B5EF4-FFF2-40B4-BE49-F238E27FC236}">
                <a16:creationId xmlns:a16="http://schemas.microsoft.com/office/drawing/2014/main" id="{0F03077B-199A-D84A-B848-AA4C96685AA7}"/>
              </a:ext>
            </a:extLst>
          </p:cNvPr>
          <p:cNvSpPr>
            <a:spLocks noChangeArrowheads="1"/>
          </p:cNvSpPr>
          <p:nvPr/>
        </p:nvSpPr>
        <p:spPr bwMode="auto">
          <a:xfrm>
            <a:off x="7529513" y="6526213"/>
            <a:ext cx="739775" cy="244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62" name="Group 14">
            <a:extLst>
              <a:ext uri="{FF2B5EF4-FFF2-40B4-BE49-F238E27FC236}">
                <a16:creationId xmlns:a16="http://schemas.microsoft.com/office/drawing/2014/main" id="{A1462663-7BE4-2C41-8FFC-C7ED5B4505AF}"/>
              </a:ext>
            </a:extLst>
          </p:cNvPr>
          <p:cNvGrpSpPr>
            <a:grpSpLocks/>
          </p:cNvGrpSpPr>
          <p:nvPr/>
        </p:nvGrpSpPr>
        <p:grpSpPr bwMode="auto">
          <a:xfrm>
            <a:off x="0" y="0"/>
            <a:ext cx="9144000" cy="6858000"/>
            <a:chOff x="0" y="0"/>
            <a:chExt cx="5760" cy="4320"/>
          </a:xfrm>
        </p:grpSpPr>
        <p:sp>
          <p:nvSpPr>
            <p:cNvPr id="78863" name="Rectangle 15">
              <a:extLst>
                <a:ext uri="{FF2B5EF4-FFF2-40B4-BE49-F238E27FC236}">
                  <a16:creationId xmlns:a16="http://schemas.microsoft.com/office/drawing/2014/main" id="{0423D688-3084-574D-A820-4100C2F9F911}"/>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78864" name="Picture 16">
              <a:extLst>
                <a:ext uri="{FF2B5EF4-FFF2-40B4-BE49-F238E27FC236}">
                  <a16:creationId xmlns:a16="http://schemas.microsoft.com/office/drawing/2014/main" id="{CDBF8C34-14B9-F549-B16C-FE2CA72C5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8850" name="Text Box 2">
            <a:extLst>
              <a:ext uri="{FF2B5EF4-FFF2-40B4-BE49-F238E27FC236}">
                <a16:creationId xmlns:a16="http://schemas.microsoft.com/office/drawing/2014/main" id="{58E34377-673A-1243-B9C4-B77A67038BC7}"/>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78851" name="Text Box 3">
            <a:extLst>
              <a:ext uri="{FF2B5EF4-FFF2-40B4-BE49-F238E27FC236}">
                <a16:creationId xmlns:a16="http://schemas.microsoft.com/office/drawing/2014/main" id="{8155A899-9296-3846-AE17-E4D024BEBD48}"/>
              </a:ext>
            </a:extLst>
          </p:cNvPr>
          <p:cNvSpPr txBox="1">
            <a:spLocks noChangeArrowheads="1"/>
          </p:cNvSpPr>
          <p:nvPr/>
        </p:nvSpPr>
        <p:spPr bwMode="auto">
          <a:xfrm>
            <a:off x="193675" y="411163"/>
            <a:ext cx="8797925" cy="207645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a:t>
            </a:r>
            <a:r>
              <a:rPr lang="en-US" altLang="en-US" sz="2600" b="1">
                <a:solidFill>
                  <a:schemeClr val="accent2"/>
                </a:solidFill>
                <a:latin typeface="Comic Sans MS" panose="030F0902030302020204" pitchFamily="66" charset="0"/>
              </a:rPr>
              <a:t>Saya datang menghampiri Engkau sekarang mengaku segala ketidakmampuan saya, semua kegagalan saya.</a:t>
            </a:r>
            <a:r>
              <a:rPr lang="en-US" altLang="en-US" sz="2600" b="1">
                <a:solidFill>
                  <a:srgbClr val="FFEA18"/>
                </a:solidFill>
                <a:latin typeface="Comic Sans MS" panose="030F0902030302020204" pitchFamily="66" charset="0"/>
              </a:rPr>
              <a:t> </a:t>
            </a:r>
            <a:r>
              <a:rPr lang="en-US" altLang="en-US" sz="2600" b="1">
                <a:solidFill>
                  <a:srgbClr val="1822CD"/>
                </a:solidFill>
                <a:latin typeface="Comic Sans MS" panose="030F0902030302020204" pitchFamily="66" charset="0"/>
              </a:rPr>
              <a:t> </a:t>
            </a:r>
          </a:p>
        </p:txBody>
      </p:sp>
      <p:sp>
        <p:nvSpPr>
          <p:cNvPr id="78857" name="Rectangle 9">
            <a:extLst>
              <a:ext uri="{FF2B5EF4-FFF2-40B4-BE49-F238E27FC236}">
                <a16:creationId xmlns:a16="http://schemas.microsoft.com/office/drawing/2014/main" id="{E430C52E-A2D5-E440-805B-50565ACBD4E4}"/>
              </a:ext>
            </a:extLst>
          </p:cNvPr>
          <p:cNvSpPr>
            <a:spLocks noChangeArrowheads="1"/>
          </p:cNvSpPr>
          <p:nvPr/>
        </p:nvSpPr>
        <p:spPr bwMode="auto">
          <a:xfrm>
            <a:off x="8093075"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10</a:t>
            </a:r>
          </a:p>
        </p:txBody>
      </p:sp>
      <p:sp>
        <p:nvSpPr>
          <p:cNvPr id="78865" name="Text Box 17">
            <a:extLst>
              <a:ext uri="{FF2B5EF4-FFF2-40B4-BE49-F238E27FC236}">
                <a16:creationId xmlns:a16="http://schemas.microsoft.com/office/drawing/2014/main" id="{F0A2A104-59D6-4640-991A-1AD8FB61DEC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78866" name="Rectangle 18">
            <a:extLst>
              <a:ext uri="{FF2B5EF4-FFF2-40B4-BE49-F238E27FC236}">
                <a16:creationId xmlns:a16="http://schemas.microsoft.com/office/drawing/2014/main" id="{0CF1031A-E339-F947-A190-C60B4F2B7C8F}"/>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86" name="Group 14">
            <a:extLst>
              <a:ext uri="{FF2B5EF4-FFF2-40B4-BE49-F238E27FC236}">
                <a16:creationId xmlns:a16="http://schemas.microsoft.com/office/drawing/2014/main" id="{B7354BD9-6D29-5644-BAC8-5213509F1AF7}"/>
              </a:ext>
            </a:extLst>
          </p:cNvPr>
          <p:cNvGrpSpPr>
            <a:grpSpLocks/>
          </p:cNvGrpSpPr>
          <p:nvPr/>
        </p:nvGrpSpPr>
        <p:grpSpPr bwMode="auto">
          <a:xfrm>
            <a:off x="0" y="0"/>
            <a:ext cx="9144000" cy="6858000"/>
            <a:chOff x="0" y="0"/>
            <a:chExt cx="5760" cy="4320"/>
          </a:xfrm>
        </p:grpSpPr>
        <p:sp>
          <p:nvSpPr>
            <p:cNvPr id="79887" name="Rectangle 15">
              <a:extLst>
                <a:ext uri="{FF2B5EF4-FFF2-40B4-BE49-F238E27FC236}">
                  <a16:creationId xmlns:a16="http://schemas.microsoft.com/office/drawing/2014/main" id="{6B08F93C-5FD3-134A-A07B-6DFFBCA41062}"/>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79888" name="Picture 16">
              <a:extLst>
                <a:ext uri="{FF2B5EF4-FFF2-40B4-BE49-F238E27FC236}">
                  <a16:creationId xmlns:a16="http://schemas.microsoft.com/office/drawing/2014/main" id="{22931F64-22CA-8B4E-9E89-2D1805C5B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9874" name="Text Box 2">
            <a:extLst>
              <a:ext uri="{FF2B5EF4-FFF2-40B4-BE49-F238E27FC236}">
                <a16:creationId xmlns:a16="http://schemas.microsoft.com/office/drawing/2014/main" id="{4EF19632-655F-934B-AAE2-74CB95FC9923}"/>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79875" name="Text Box 3">
            <a:extLst>
              <a:ext uri="{FF2B5EF4-FFF2-40B4-BE49-F238E27FC236}">
                <a16:creationId xmlns:a16="http://schemas.microsoft.com/office/drawing/2014/main" id="{4AA6E05A-DA1B-5045-8DC9-DDE5F4FA9492}"/>
              </a:ext>
            </a:extLst>
          </p:cNvPr>
          <p:cNvSpPr txBox="1">
            <a:spLocks noChangeArrowheads="1"/>
          </p:cNvSpPr>
          <p:nvPr/>
        </p:nvSpPr>
        <p:spPr bwMode="auto">
          <a:xfrm>
            <a:off x="193675" y="411163"/>
            <a:ext cx="8797925" cy="247332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a:t>
            </a:r>
            <a:r>
              <a:rPr lang="en-US" altLang="en-US" sz="2600">
                <a:solidFill>
                  <a:srgbClr val="FFEA18"/>
                </a:solidFill>
                <a:latin typeface="Comic Sans MS" panose="030F0902030302020204" pitchFamily="66" charset="0"/>
              </a:rPr>
              <a:t> </a:t>
            </a:r>
            <a:r>
              <a:rPr lang="en-US" altLang="en-US" sz="2600">
                <a:solidFill>
                  <a:schemeClr val="accent2"/>
                </a:solidFill>
                <a:latin typeface="Comic Sans MS" panose="030F0902030302020204" pitchFamily="66" charset="0"/>
              </a:rPr>
              <a:t>Saya tidak sempurna tanpa Engkau</a:t>
            </a:r>
            <a:r>
              <a:rPr lang="en-US" altLang="en-US" sz="2600">
                <a:latin typeface="Comic Sans MS" panose="030F0902030302020204" pitchFamily="66" charset="0"/>
              </a:rPr>
              <a:t> </a:t>
            </a:r>
          </a:p>
        </p:txBody>
      </p:sp>
      <p:sp>
        <p:nvSpPr>
          <p:cNvPr id="79881" name="Rectangle 9">
            <a:extLst>
              <a:ext uri="{FF2B5EF4-FFF2-40B4-BE49-F238E27FC236}">
                <a16:creationId xmlns:a16="http://schemas.microsoft.com/office/drawing/2014/main" id="{4362EEDA-887C-F843-863C-395AF8773958}"/>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11</a:t>
            </a:r>
          </a:p>
        </p:txBody>
      </p:sp>
      <p:sp>
        <p:nvSpPr>
          <p:cNvPr id="79889" name="Text Box 17">
            <a:extLst>
              <a:ext uri="{FF2B5EF4-FFF2-40B4-BE49-F238E27FC236}">
                <a16:creationId xmlns:a16="http://schemas.microsoft.com/office/drawing/2014/main" id="{56A53813-7031-4844-A1FC-8B5AFF658F8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79890" name="Rectangle 18">
            <a:extLst>
              <a:ext uri="{FF2B5EF4-FFF2-40B4-BE49-F238E27FC236}">
                <a16:creationId xmlns:a16="http://schemas.microsoft.com/office/drawing/2014/main" id="{21652B22-30A4-8445-988B-4712FADEC62A}"/>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10" name="Group 14">
            <a:extLst>
              <a:ext uri="{FF2B5EF4-FFF2-40B4-BE49-F238E27FC236}">
                <a16:creationId xmlns:a16="http://schemas.microsoft.com/office/drawing/2014/main" id="{A5B205BB-47D9-BD46-89FA-E103B244D8C8}"/>
              </a:ext>
            </a:extLst>
          </p:cNvPr>
          <p:cNvGrpSpPr>
            <a:grpSpLocks/>
          </p:cNvGrpSpPr>
          <p:nvPr/>
        </p:nvGrpSpPr>
        <p:grpSpPr bwMode="auto">
          <a:xfrm>
            <a:off x="0" y="0"/>
            <a:ext cx="9144000" cy="6858000"/>
            <a:chOff x="0" y="0"/>
            <a:chExt cx="5760" cy="4320"/>
          </a:xfrm>
        </p:grpSpPr>
        <p:sp>
          <p:nvSpPr>
            <p:cNvPr id="80911" name="Rectangle 15">
              <a:extLst>
                <a:ext uri="{FF2B5EF4-FFF2-40B4-BE49-F238E27FC236}">
                  <a16:creationId xmlns:a16="http://schemas.microsoft.com/office/drawing/2014/main" id="{09305B1A-5322-3B47-8D53-8110A9381B7C}"/>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0912" name="Picture 16">
              <a:extLst>
                <a:ext uri="{FF2B5EF4-FFF2-40B4-BE49-F238E27FC236}">
                  <a16:creationId xmlns:a16="http://schemas.microsoft.com/office/drawing/2014/main" id="{BBA24548-F019-E847-9FA2-513696D53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898" name="Text Box 2">
            <a:extLst>
              <a:ext uri="{FF2B5EF4-FFF2-40B4-BE49-F238E27FC236}">
                <a16:creationId xmlns:a16="http://schemas.microsoft.com/office/drawing/2014/main" id="{E393EA61-4A08-2346-87F2-B1D6DF19A0CC}"/>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0899" name="Text Box 3">
            <a:extLst>
              <a:ext uri="{FF2B5EF4-FFF2-40B4-BE49-F238E27FC236}">
                <a16:creationId xmlns:a16="http://schemas.microsoft.com/office/drawing/2014/main" id="{6A62962F-9D98-3B47-8FE7-F744B3BD94F6}"/>
              </a:ext>
            </a:extLst>
          </p:cNvPr>
          <p:cNvSpPr txBox="1">
            <a:spLocks noChangeArrowheads="1"/>
          </p:cNvSpPr>
          <p:nvPr/>
        </p:nvSpPr>
        <p:spPr bwMode="auto">
          <a:xfrm>
            <a:off x="193675" y="411163"/>
            <a:ext cx="8797925" cy="28702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a:t>
            </a:r>
            <a:r>
              <a:rPr lang="en-US" altLang="en-US" sz="2600">
                <a:solidFill>
                  <a:srgbClr val="FFEA18"/>
                </a:solidFill>
                <a:latin typeface="Comic Sans MS" panose="030F0902030302020204" pitchFamily="66" charset="0"/>
              </a:rPr>
              <a:t> Saya tidak sempurna tampa Engkau. </a:t>
            </a:r>
            <a:r>
              <a:rPr lang="en-US" altLang="en-US" sz="2600">
                <a:solidFill>
                  <a:schemeClr val="accent2"/>
                </a:solidFill>
                <a:latin typeface="Comic Sans MS" panose="030F0902030302020204" pitchFamily="66" charset="0"/>
              </a:rPr>
              <a:t>Saya adalah orang berdosa yang tidak tepat sasaran.</a:t>
            </a:r>
            <a:r>
              <a:rPr lang="en-US" altLang="en-US" sz="2600">
                <a:solidFill>
                  <a:srgbClr val="FFEA18"/>
                </a:solidFill>
                <a:latin typeface="Comic Sans MS" panose="030F0902030302020204" pitchFamily="66" charset="0"/>
              </a:rPr>
              <a:t> </a:t>
            </a:r>
          </a:p>
        </p:txBody>
      </p:sp>
      <p:sp>
        <p:nvSpPr>
          <p:cNvPr id="80904" name="Text Box 8">
            <a:extLst>
              <a:ext uri="{FF2B5EF4-FFF2-40B4-BE49-F238E27FC236}">
                <a16:creationId xmlns:a16="http://schemas.microsoft.com/office/drawing/2014/main" id="{1ACE1A2A-1725-1445-BBDE-00E460F9683E}"/>
              </a:ext>
            </a:extLst>
          </p:cNvPr>
          <p:cNvSpPr txBox="1">
            <a:spLocks noChangeArrowheads="1"/>
          </p:cNvSpPr>
          <p:nvPr/>
        </p:nvSpPr>
        <p:spPr bwMode="auto">
          <a:xfrm>
            <a:off x="8634413" y="6380163"/>
            <a:ext cx="165100" cy="250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80905" name="Rectangle 9">
            <a:extLst>
              <a:ext uri="{FF2B5EF4-FFF2-40B4-BE49-F238E27FC236}">
                <a16:creationId xmlns:a16="http://schemas.microsoft.com/office/drawing/2014/main" id="{10DC2BEE-A549-5E41-8B5E-8C8DC9D6586D}"/>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12</a:t>
            </a:r>
          </a:p>
        </p:txBody>
      </p:sp>
      <p:sp>
        <p:nvSpPr>
          <p:cNvPr id="80913" name="Text Box 17">
            <a:extLst>
              <a:ext uri="{FF2B5EF4-FFF2-40B4-BE49-F238E27FC236}">
                <a16:creationId xmlns:a16="http://schemas.microsoft.com/office/drawing/2014/main" id="{D0D03864-ADD2-2946-BD3F-96A711A5F20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0914" name="Rectangle 18">
            <a:extLst>
              <a:ext uri="{FF2B5EF4-FFF2-40B4-BE49-F238E27FC236}">
                <a16:creationId xmlns:a16="http://schemas.microsoft.com/office/drawing/2014/main" id="{5FEFA598-DEC3-3743-BB5A-EED7A460516D}"/>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4" name="Group 14">
            <a:extLst>
              <a:ext uri="{FF2B5EF4-FFF2-40B4-BE49-F238E27FC236}">
                <a16:creationId xmlns:a16="http://schemas.microsoft.com/office/drawing/2014/main" id="{47CB69C8-F7CE-CB45-AE83-E24469BE220E}"/>
              </a:ext>
            </a:extLst>
          </p:cNvPr>
          <p:cNvGrpSpPr>
            <a:grpSpLocks/>
          </p:cNvGrpSpPr>
          <p:nvPr/>
        </p:nvGrpSpPr>
        <p:grpSpPr bwMode="auto">
          <a:xfrm>
            <a:off x="0" y="0"/>
            <a:ext cx="9144000" cy="6858000"/>
            <a:chOff x="0" y="0"/>
            <a:chExt cx="5760" cy="4320"/>
          </a:xfrm>
        </p:grpSpPr>
        <p:sp>
          <p:nvSpPr>
            <p:cNvPr id="81935" name="Rectangle 15">
              <a:extLst>
                <a:ext uri="{FF2B5EF4-FFF2-40B4-BE49-F238E27FC236}">
                  <a16:creationId xmlns:a16="http://schemas.microsoft.com/office/drawing/2014/main" id="{85D08862-3AE5-A44A-BE08-422ADFA849AD}"/>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1936" name="Picture 16">
              <a:extLst>
                <a:ext uri="{FF2B5EF4-FFF2-40B4-BE49-F238E27FC236}">
                  <a16:creationId xmlns:a16="http://schemas.microsoft.com/office/drawing/2014/main" id="{429782E1-A53A-0B4C-977C-2035E3477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1922" name="Text Box 2">
            <a:extLst>
              <a:ext uri="{FF2B5EF4-FFF2-40B4-BE49-F238E27FC236}">
                <a16:creationId xmlns:a16="http://schemas.microsoft.com/office/drawing/2014/main" id="{A0ABC7F2-17C0-7549-98B1-49A72F61069F}"/>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1923" name="Text Box 3">
            <a:extLst>
              <a:ext uri="{FF2B5EF4-FFF2-40B4-BE49-F238E27FC236}">
                <a16:creationId xmlns:a16="http://schemas.microsoft.com/office/drawing/2014/main" id="{200347FA-5BC0-B64B-A099-7D1FC5E58A42}"/>
              </a:ext>
            </a:extLst>
          </p:cNvPr>
          <p:cNvSpPr txBox="1">
            <a:spLocks noChangeArrowheads="1"/>
          </p:cNvSpPr>
          <p:nvPr/>
        </p:nvSpPr>
        <p:spPr bwMode="auto">
          <a:xfrm>
            <a:off x="193675" y="411163"/>
            <a:ext cx="8797925" cy="3663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a:t>
            </a:r>
            <a:r>
              <a:rPr lang="en-US" altLang="en-US" sz="2600" b="1">
                <a:solidFill>
                  <a:schemeClr val="accent1"/>
                </a:solidFill>
                <a:latin typeface="Comic Sans MS" panose="030F0902030302020204" pitchFamily="66" charset="0"/>
              </a:rPr>
              <a:t>Saya memohon pengampunanMu, PengarahanMu - - Sekarang dan Selama - lamanya</a:t>
            </a:r>
            <a:r>
              <a:rPr lang="en-US" altLang="en-US" sz="2600" b="1">
                <a:solidFill>
                  <a:srgbClr val="FFEA18"/>
                </a:solidFill>
                <a:latin typeface="Comic Sans MS" panose="030F0902030302020204" pitchFamily="66" charset="0"/>
              </a:rPr>
              <a:t> </a:t>
            </a:r>
          </a:p>
        </p:txBody>
      </p:sp>
      <p:sp>
        <p:nvSpPr>
          <p:cNvPr id="81928" name="Text Box 8">
            <a:extLst>
              <a:ext uri="{FF2B5EF4-FFF2-40B4-BE49-F238E27FC236}">
                <a16:creationId xmlns:a16="http://schemas.microsoft.com/office/drawing/2014/main" id="{5A42D05F-2DAD-E649-AD46-09F778F94C85}"/>
              </a:ext>
            </a:extLst>
          </p:cNvPr>
          <p:cNvSpPr txBox="1">
            <a:spLocks noChangeArrowheads="1"/>
          </p:cNvSpPr>
          <p:nvPr/>
        </p:nvSpPr>
        <p:spPr bwMode="auto">
          <a:xfrm>
            <a:off x="8634413" y="6380163"/>
            <a:ext cx="165100" cy="250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81929" name="Rectangle 9">
            <a:extLst>
              <a:ext uri="{FF2B5EF4-FFF2-40B4-BE49-F238E27FC236}">
                <a16:creationId xmlns:a16="http://schemas.microsoft.com/office/drawing/2014/main" id="{AF90BCCC-0C46-1B46-BB30-77AA4E52B395}"/>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13</a:t>
            </a:r>
          </a:p>
        </p:txBody>
      </p:sp>
      <p:sp>
        <p:nvSpPr>
          <p:cNvPr id="81937" name="Text Box 17">
            <a:extLst>
              <a:ext uri="{FF2B5EF4-FFF2-40B4-BE49-F238E27FC236}">
                <a16:creationId xmlns:a16="http://schemas.microsoft.com/office/drawing/2014/main" id="{415AC6D2-BBB3-8447-AA91-A920FBB21325}"/>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1938" name="Rectangle 18">
            <a:extLst>
              <a:ext uri="{FF2B5EF4-FFF2-40B4-BE49-F238E27FC236}">
                <a16:creationId xmlns:a16="http://schemas.microsoft.com/office/drawing/2014/main" id="{9A77C9A7-0054-2E45-BC67-D81EBAE4228E}"/>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58" name="Group 14">
            <a:extLst>
              <a:ext uri="{FF2B5EF4-FFF2-40B4-BE49-F238E27FC236}">
                <a16:creationId xmlns:a16="http://schemas.microsoft.com/office/drawing/2014/main" id="{B564C5A2-3B2C-EF42-8FD9-BCC3B5B3E53F}"/>
              </a:ext>
            </a:extLst>
          </p:cNvPr>
          <p:cNvGrpSpPr>
            <a:grpSpLocks/>
          </p:cNvGrpSpPr>
          <p:nvPr/>
        </p:nvGrpSpPr>
        <p:grpSpPr bwMode="auto">
          <a:xfrm>
            <a:off x="0" y="0"/>
            <a:ext cx="9144000" cy="6858000"/>
            <a:chOff x="0" y="0"/>
            <a:chExt cx="5760" cy="4320"/>
          </a:xfrm>
        </p:grpSpPr>
        <p:sp>
          <p:nvSpPr>
            <p:cNvPr id="82959" name="Rectangle 15">
              <a:extLst>
                <a:ext uri="{FF2B5EF4-FFF2-40B4-BE49-F238E27FC236}">
                  <a16:creationId xmlns:a16="http://schemas.microsoft.com/office/drawing/2014/main" id="{7F40B5A1-852A-B944-9379-DE0BCCE2441D}"/>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2960" name="Picture 16">
              <a:extLst>
                <a:ext uri="{FF2B5EF4-FFF2-40B4-BE49-F238E27FC236}">
                  <a16:creationId xmlns:a16="http://schemas.microsoft.com/office/drawing/2014/main" id="{41DFBF5B-322B-514B-8C3D-9BD2840E5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2946" name="Text Box 2">
            <a:extLst>
              <a:ext uri="{FF2B5EF4-FFF2-40B4-BE49-F238E27FC236}">
                <a16:creationId xmlns:a16="http://schemas.microsoft.com/office/drawing/2014/main" id="{F8B70C34-BEFF-DD49-A125-938FB11D4111}"/>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2947" name="Text Box 3">
            <a:extLst>
              <a:ext uri="{FF2B5EF4-FFF2-40B4-BE49-F238E27FC236}">
                <a16:creationId xmlns:a16="http://schemas.microsoft.com/office/drawing/2014/main" id="{7F3AE858-E84C-D742-AED6-70ABA2EFC029}"/>
              </a:ext>
            </a:extLst>
          </p:cNvPr>
          <p:cNvSpPr txBox="1">
            <a:spLocks noChangeArrowheads="1"/>
          </p:cNvSpPr>
          <p:nvPr/>
        </p:nvSpPr>
        <p:spPr bwMode="auto">
          <a:xfrm>
            <a:off x="193675" y="411163"/>
            <a:ext cx="8797925" cy="4060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a:t>
            </a:r>
            <a:r>
              <a:rPr lang="en-US" altLang="en-US" sz="2600" b="1">
                <a:solidFill>
                  <a:schemeClr val="accent1"/>
                </a:solidFill>
                <a:latin typeface="Comic Sans MS" panose="030F0902030302020204" pitchFamily="66" charset="0"/>
              </a:rPr>
              <a:t>Pada saat ini saya menghampirimu dan memegang erat keselamatan dari padaMu.</a:t>
            </a:r>
            <a:r>
              <a:rPr lang="en-US" altLang="en-US" sz="2600" b="1">
                <a:solidFill>
                  <a:srgbClr val="FFEA18"/>
                </a:solidFill>
                <a:latin typeface="Comic Sans MS" panose="030F0902030302020204" pitchFamily="66" charset="0"/>
              </a:rPr>
              <a:t> </a:t>
            </a:r>
          </a:p>
        </p:txBody>
      </p:sp>
      <p:sp>
        <p:nvSpPr>
          <p:cNvPr id="82953" name="Rectangle 9">
            <a:extLst>
              <a:ext uri="{FF2B5EF4-FFF2-40B4-BE49-F238E27FC236}">
                <a16:creationId xmlns:a16="http://schemas.microsoft.com/office/drawing/2014/main" id="{C2073130-A072-FF4C-8434-11FBD9D1BFDC}"/>
              </a:ext>
            </a:extLst>
          </p:cNvPr>
          <p:cNvSpPr>
            <a:spLocks noChangeArrowheads="1"/>
          </p:cNvSpPr>
          <p:nvPr/>
        </p:nvSpPr>
        <p:spPr bwMode="auto">
          <a:xfrm>
            <a:off x="8093075"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14</a:t>
            </a:r>
          </a:p>
        </p:txBody>
      </p:sp>
      <p:sp>
        <p:nvSpPr>
          <p:cNvPr id="82961" name="Text Box 17">
            <a:extLst>
              <a:ext uri="{FF2B5EF4-FFF2-40B4-BE49-F238E27FC236}">
                <a16:creationId xmlns:a16="http://schemas.microsoft.com/office/drawing/2014/main" id="{91CEDB29-E5B8-8346-A2A4-F429D5D3F5BC}"/>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2962" name="Rectangle 18">
            <a:extLst>
              <a:ext uri="{FF2B5EF4-FFF2-40B4-BE49-F238E27FC236}">
                <a16:creationId xmlns:a16="http://schemas.microsoft.com/office/drawing/2014/main" id="{B8EF0D81-837C-DA4B-B04F-36D014F88729}"/>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86" name="Group 18">
            <a:extLst>
              <a:ext uri="{FF2B5EF4-FFF2-40B4-BE49-F238E27FC236}">
                <a16:creationId xmlns:a16="http://schemas.microsoft.com/office/drawing/2014/main" id="{20D6A66B-AA6C-CE48-BD69-2758B63C0E2E}"/>
              </a:ext>
            </a:extLst>
          </p:cNvPr>
          <p:cNvGrpSpPr>
            <a:grpSpLocks/>
          </p:cNvGrpSpPr>
          <p:nvPr/>
        </p:nvGrpSpPr>
        <p:grpSpPr bwMode="auto">
          <a:xfrm>
            <a:off x="0" y="0"/>
            <a:ext cx="9144000" cy="6858000"/>
            <a:chOff x="0" y="0"/>
            <a:chExt cx="5760" cy="4320"/>
          </a:xfrm>
        </p:grpSpPr>
        <p:sp>
          <p:nvSpPr>
            <p:cNvPr id="83987" name="Rectangle 19">
              <a:extLst>
                <a:ext uri="{FF2B5EF4-FFF2-40B4-BE49-F238E27FC236}">
                  <a16:creationId xmlns:a16="http://schemas.microsoft.com/office/drawing/2014/main" id="{975B566D-E36C-2946-9452-CA5C773DE84B}"/>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3988" name="Picture 20">
              <a:extLst>
                <a:ext uri="{FF2B5EF4-FFF2-40B4-BE49-F238E27FC236}">
                  <a16:creationId xmlns:a16="http://schemas.microsoft.com/office/drawing/2014/main" id="{76573F00-7810-EF4C-BB18-E1AD746F6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3970" name="Text Box 2">
            <a:extLst>
              <a:ext uri="{FF2B5EF4-FFF2-40B4-BE49-F238E27FC236}">
                <a16:creationId xmlns:a16="http://schemas.microsoft.com/office/drawing/2014/main" id="{93683AB2-B01F-3443-A58D-E167A92B1445}"/>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3971" name="Text Box 3">
            <a:extLst>
              <a:ext uri="{FF2B5EF4-FFF2-40B4-BE49-F238E27FC236}">
                <a16:creationId xmlns:a16="http://schemas.microsoft.com/office/drawing/2014/main" id="{45C25516-22A6-6545-9526-2BF4830EF041}"/>
              </a:ext>
            </a:extLst>
          </p:cNvPr>
          <p:cNvSpPr txBox="1">
            <a:spLocks noChangeArrowheads="1"/>
          </p:cNvSpPr>
          <p:nvPr/>
        </p:nvSpPr>
        <p:spPr bwMode="auto">
          <a:xfrm>
            <a:off x="193675" y="411163"/>
            <a:ext cx="8797925" cy="4457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a:t>
            </a:r>
            <a:r>
              <a:rPr lang="en-US" altLang="en-US" sz="2600" b="1">
                <a:solidFill>
                  <a:schemeClr val="accent1"/>
                </a:solidFill>
                <a:latin typeface="Comic Sans MS" panose="030F0902030302020204" pitchFamily="66" charset="0"/>
              </a:rPr>
              <a:t>Masuklah ke dalam hidupku. </a:t>
            </a:r>
            <a:endParaRPr lang="en-US" altLang="en-US" sz="2600" b="1">
              <a:solidFill>
                <a:srgbClr val="FFEA18"/>
              </a:solidFill>
              <a:latin typeface="Comic Sans MS" panose="030F0902030302020204" pitchFamily="66" charset="0"/>
            </a:endParaRPr>
          </a:p>
        </p:txBody>
      </p:sp>
      <p:sp>
        <p:nvSpPr>
          <p:cNvPr id="83977" name="Rectangle 9">
            <a:extLst>
              <a:ext uri="{FF2B5EF4-FFF2-40B4-BE49-F238E27FC236}">
                <a16:creationId xmlns:a16="http://schemas.microsoft.com/office/drawing/2014/main" id="{A553640A-64B8-8946-A923-914EA4793B31}"/>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15</a:t>
            </a:r>
          </a:p>
        </p:txBody>
      </p:sp>
      <p:sp>
        <p:nvSpPr>
          <p:cNvPr id="83989" name="Text Box 21">
            <a:extLst>
              <a:ext uri="{FF2B5EF4-FFF2-40B4-BE49-F238E27FC236}">
                <a16:creationId xmlns:a16="http://schemas.microsoft.com/office/drawing/2014/main" id="{772B93B3-8DC8-0C48-AF2A-8ABFA429C34F}"/>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3990" name="Rectangle 22">
            <a:extLst>
              <a:ext uri="{FF2B5EF4-FFF2-40B4-BE49-F238E27FC236}">
                <a16:creationId xmlns:a16="http://schemas.microsoft.com/office/drawing/2014/main" id="{476365C5-1913-2B49-B15F-37B919F8C6A2}"/>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006" name="Group 14">
            <a:extLst>
              <a:ext uri="{FF2B5EF4-FFF2-40B4-BE49-F238E27FC236}">
                <a16:creationId xmlns:a16="http://schemas.microsoft.com/office/drawing/2014/main" id="{D7343716-ABBD-1743-86C0-F88E6E57CD57}"/>
              </a:ext>
            </a:extLst>
          </p:cNvPr>
          <p:cNvGrpSpPr>
            <a:grpSpLocks/>
          </p:cNvGrpSpPr>
          <p:nvPr/>
        </p:nvGrpSpPr>
        <p:grpSpPr bwMode="auto">
          <a:xfrm>
            <a:off x="0" y="0"/>
            <a:ext cx="9144000" cy="6858000"/>
            <a:chOff x="0" y="0"/>
            <a:chExt cx="5760" cy="4320"/>
          </a:xfrm>
        </p:grpSpPr>
        <p:sp>
          <p:nvSpPr>
            <p:cNvPr id="85007" name="Rectangle 15">
              <a:extLst>
                <a:ext uri="{FF2B5EF4-FFF2-40B4-BE49-F238E27FC236}">
                  <a16:creationId xmlns:a16="http://schemas.microsoft.com/office/drawing/2014/main" id="{EC483D37-A268-9F43-9D3D-6ACBF2D2EEF3}"/>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5008" name="Picture 16">
              <a:extLst>
                <a:ext uri="{FF2B5EF4-FFF2-40B4-BE49-F238E27FC236}">
                  <a16:creationId xmlns:a16="http://schemas.microsoft.com/office/drawing/2014/main" id="{373121DB-B379-D743-90B1-55365393B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4994" name="Text Box 2">
            <a:extLst>
              <a:ext uri="{FF2B5EF4-FFF2-40B4-BE49-F238E27FC236}">
                <a16:creationId xmlns:a16="http://schemas.microsoft.com/office/drawing/2014/main" id="{96D0B6BD-26FD-D546-A9D4-39A14B34A07D}"/>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4995" name="Text Box 3">
            <a:extLst>
              <a:ext uri="{FF2B5EF4-FFF2-40B4-BE49-F238E27FC236}">
                <a16:creationId xmlns:a16="http://schemas.microsoft.com/office/drawing/2014/main" id="{35C90036-D584-4D45-A735-AC0C3A3D5E21}"/>
              </a:ext>
            </a:extLst>
          </p:cNvPr>
          <p:cNvSpPr txBox="1">
            <a:spLocks noChangeArrowheads="1"/>
          </p:cNvSpPr>
          <p:nvPr/>
        </p:nvSpPr>
        <p:spPr bwMode="auto">
          <a:xfrm>
            <a:off x="193675" y="411163"/>
            <a:ext cx="8797925" cy="4854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a:t>
            </a:r>
            <a:r>
              <a:rPr lang="en-US" altLang="en-US" sz="2600" b="1">
                <a:solidFill>
                  <a:schemeClr val="accent1"/>
                </a:solidFill>
                <a:latin typeface="Comic Sans MS" panose="030F0902030302020204" pitchFamily="66" charset="0"/>
              </a:rPr>
              <a:t> Penuhilah aku dan bimbinglah aku.</a:t>
            </a:r>
            <a:r>
              <a:rPr lang="en-US" altLang="en-US" sz="2600" b="1">
                <a:latin typeface="Comic Sans MS" panose="030F0902030302020204" pitchFamily="66" charset="0"/>
              </a:rPr>
              <a:t> </a:t>
            </a:r>
          </a:p>
        </p:txBody>
      </p:sp>
      <p:sp>
        <p:nvSpPr>
          <p:cNvPr id="85001" name="Rectangle 9">
            <a:extLst>
              <a:ext uri="{FF2B5EF4-FFF2-40B4-BE49-F238E27FC236}">
                <a16:creationId xmlns:a16="http://schemas.microsoft.com/office/drawing/2014/main" id="{F3438ECA-2E7E-BB4D-95BE-601E8E832CB9}"/>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16</a:t>
            </a:r>
          </a:p>
        </p:txBody>
      </p:sp>
      <p:sp>
        <p:nvSpPr>
          <p:cNvPr id="85009" name="Text Box 17">
            <a:extLst>
              <a:ext uri="{FF2B5EF4-FFF2-40B4-BE49-F238E27FC236}">
                <a16:creationId xmlns:a16="http://schemas.microsoft.com/office/drawing/2014/main" id="{5D5E7021-31A3-4640-83B8-72E5982D0FD7}"/>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5010" name="Rectangle 18">
            <a:extLst>
              <a:ext uri="{FF2B5EF4-FFF2-40B4-BE49-F238E27FC236}">
                <a16:creationId xmlns:a16="http://schemas.microsoft.com/office/drawing/2014/main" id="{A3A2D73C-8074-C241-987A-12FE29336851}"/>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30" name="Group 14">
            <a:extLst>
              <a:ext uri="{FF2B5EF4-FFF2-40B4-BE49-F238E27FC236}">
                <a16:creationId xmlns:a16="http://schemas.microsoft.com/office/drawing/2014/main" id="{7ADC2A69-5C9C-9E45-95FF-EC5536858AAD}"/>
              </a:ext>
            </a:extLst>
          </p:cNvPr>
          <p:cNvGrpSpPr>
            <a:grpSpLocks/>
          </p:cNvGrpSpPr>
          <p:nvPr/>
        </p:nvGrpSpPr>
        <p:grpSpPr bwMode="auto">
          <a:xfrm>
            <a:off x="0" y="0"/>
            <a:ext cx="9144000" cy="6858000"/>
            <a:chOff x="0" y="0"/>
            <a:chExt cx="5760" cy="4320"/>
          </a:xfrm>
        </p:grpSpPr>
        <p:sp>
          <p:nvSpPr>
            <p:cNvPr id="86031" name="Rectangle 15">
              <a:extLst>
                <a:ext uri="{FF2B5EF4-FFF2-40B4-BE49-F238E27FC236}">
                  <a16:creationId xmlns:a16="http://schemas.microsoft.com/office/drawing/2014/main" id="{F460E1DC-DF98-094E-8EA9-6F03070B1475}"/>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6032" name="Picture 16">
              <a:extLst>
                <a:ext uri="{FF2B5EF4-FFF2-40B4-BE49-F238E27FC236}">
                  <a16:creationId xmlns:a16="http://schemas.microsoft.com/office/drawing/2014/main" id="{5899AE1D-B463-4C4F-B776-C48819191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6018" name="Text Box 2">
            <a:extLst>
              <a:ext uri="{FF2B5EF4-FFF2-40B4-BE49-F238E27FC236}">
                <a16:creationId xmlns:a16="http://schemas.microsoft.com/office/drawing/2014/main" id="{C51A1695-3062-9C42-A14D-D20B69F28304}"/>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6019" name="Text Box 3">
            <a:extLst>
              <a:ext uri="{FF2B5EF4-FFF2-40B4-BE49-F238E27FC236}">
                <a16:creationId xmlns:a16="http://schemas.microsoft.com/office/drawing/2014/main" id="{E4BE214D-6FA5-EB42-B65A-1D9432C21992}"/>
              </a:ext>
            </a:extLst>
          </p:cNvPr>
          <p:cNvSpPr txBox="1">
            <a:spLocks noChangeArrowheads="1"/>
          </p:cNvSpPr>
          <p:nvPr/>
        </p:nvSpPr>
        <p:spPr bwMode="auto">
          <a:xfrm>
            <a:off x="193675" y="411163"/>
            <a:ext cx="8797925" cy="4854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a:t>
            </a:r>
            <a:r>
              <a:rPr lang="en-US" altLang="en-US" sz="2600" b="1">
                <a:solidFill>
                  <a:schemeClr val="accent1"/>
                </a:solidFill>
                <a:latin typeface="Comic Sans MS" panose="030F0902030302020204" pitchFamily="66" charset="0"/>
              </a:rPr>
              <a:t>Bawa aku pulang.</a:t>
            </a:r>
            <a:r>
              <a:rPr lang="en-US" altLang="en-US" sz="2600" b="1">
                <a:solidFill>
                  <a:srgbClr val="FFEA18"/>
                </a:solidFill>
                <a:latin typeface="Comic Sans MS" panose="030F0902030302020204" pitchFamily="66" charset="0"/>
              </a:rPr>
              <a:t> </a:t>
            </a:r>
          </a:p>
        </p:txBody>
      </p:sp>
      <p:sp>
        <p:nvSpPr>
          <p:cNvPr id="86025" name="Rectangle 9">
            <a:extLst>
              <a:ext uri="{FF2B5EF4-FFF2-40B4-BE49-F238E27FC236}">
                <a16:creationId xmlns:a16="http://schemas.microsoft.com/office/drawing/2014/main" id="{3F463452-DD81-9C40-AC8C-9CCDF84DF247}"/>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17</a:t>
            </a:r>
          </a:p>
        </p:txBody>
      </p:sp>
      <p:sp>
        <p:nvSpPr>
          <p:cNvPr id="86033" name="Text Box 17">
            <a:extLst>
              <a:ext uri="{FF2B5EF4-FFF2-40B4-BE49-F238E27FC236}">
                <a16:creationId xmlns:a16="http://schemas.microsoft.com/office/drawing/2014/main" id="{5345216D-25CD-B442-9BA1-EDEE002FE28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6034" name="Rectangle 18">
            <a:extLst>
              <a:ext uri="{FF2B5EF4-FFF2-40B4-BE49-F238E27FC236}">
                <a16:creationId xmlns:a16="http://schemas.microsoft.com/office/drawing/2014/main" id="{5E8549DA-D42E-DC4E-A361-6065F30017D7}"/>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4092831076"/>
      </p:ext>
    </p:extLst>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54" name="Group 14">
            <a:extLst>
              <a:ext uri="{FF2B5EF4-FFF2-40B4-BE49-F238E27FC236}">
                <a16:creationId xmlns:a16="http://schemas.microsoft.com/office/drawing/2014/main" id="{3694A3E2-9677-D44D-8E2F-15CEC16466E1}"/>
              </a:ext>
            </a:extLst>
          </p:cNvPr>
          <p:cNvGrpSpPr>
            <a:grpSpLocks/>
          </p:cNvGrpSpPr>
          <p:nvPr/>
        </p:nvGrpSpPr>
        <p:grpSpPr bwMode="auto">
          <a:xfrm>
            <a:off x="0" y="0"/>
            <a:ext cx="9144000" cy="6858000"/>
            <a:chOff x="0" y="0"/>
            <a:chExt cx="5760" cy="4320"/>
          </a:xfrm>
        </p:grpSpPr>
        <p:sp>
          <p:nvSpPr>
            <p:cNvPr id="87055" name="Rectangle 15">
              <a:extLst>
                <a:ext uri="{FF2B5EF4-FFF2-40B4-BE49-F238E27FC236}">
                  <a16:creationId xmlns:a16="http://schemas.microsoft.com/office/drawing/2014/main" id="{D78A1691-5EFE-714D-BA7D-7B807D312CE8}"/>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7056" name="Picture 16">
              <a:extLst>
                <a:ext uri="{FF2B5EF4-FFF2-40B4-BE49-F238E27FC236}">
                  <a16:creationId xmlns:a16="http://schemas.microsoft.com/office/drawing/2014/main" id="{798A9B2A-927F-FE4A-A8F0-D9C3FB97C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042" name="Text Box 2">
            <a:extLst>
              <a:ext uri="{FF2B5EF4-FFF2-40B4-BE49-F238E27FC236}">
                <a16:creationId xmlns:a16="http://schemas.microsoft.com/office/drawing/2014/main" id="{634AC1E8-D55D-9B4A-A773-04EB20B7AACB}"/>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7043" name="Text Box 3">
            <a:extLst>
              <a:ext uri="{FF2B5EF4-FFF2-40B4-BE49-F238E27FC236}">
                <a16:creationId xmlns:a16="http://schemas.microsoft.com/office/drawing/2014/main" id="{2144C21E-2B6F-1247-AE5F-23B952C8DEF6}"/>
              </a:ext>
            </a:extLst>
          </p:cNvPr>
          <p:cNvSpPr txBox="1">
            <a:spLocks noChangeArrowheads="1"/>
          </p:cNvSpPr>
          <p:nvPr/>
        </p:nvSpPr>
        <p:spPr bwMode="auto">
          <a:xfrm>
            <a:off x="193675" y="411163"/>
            <a:ext cx="8797925" cy="5251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Bawa aku pulang.</a:t>
            </a:r>
            <a:r>
              <a:rPr lang="en-US" altLang="en-US" sz="2600">
                <a:solidFill>
                  <a:srgbClr val="FFEA18"/>
                </a:solidFill>
                <a:latin typeface="Comic Sans MS" panose="030F0902030302020204" pitchFamily="66" charset="0"/>
              </a:rPr>
              <a:t> </a:t>
            </a:r>
            <a:r>
              <a:rPr lang="en-US" altLang="en-US" sz="2600">
                <a:solidFill>
                  <a:schemeClr val="accent1"/>
                </a:solidFill>
                <a:latin typeface="Comic Sans MS" panose="030F0902030302020204" pitchFamily="66" charset="0"/>
              </a:rPr>
              <a:t>Saya berdoa dengan namaMu yang tak ada bandingannya.</a:t>
            </a:r>
            <a:endParaRPr lang="en-US" altLang="en-US" sz="2600">
              <a:solidFill>
                <a:srgbClr val="FFEA18"/>
              </a:solidFill>
              <a:latin typeface="Comic Sans MS" panose="030F0902030302020204" pitchFamily="66" charset="0"/>
            </a:endParaRPr>
          </a:p>
        </p:txBody>
      </p:sp>
      <p:sp>
        <p:nvSpPr>
          <p:cNvPr id="87049" name="Rectangle 9">
            <a:extLst>
              <a:ext uri="{FF2B5EF4-FFF2-40B4-BE49-F238E27FC236}">
                <a16:creationId xmlns:a16="http://schemas.microsoft.com/office/drawing/2014/main" id="{BAA3B2BF-72CF-9E4B-83F1-A153AF2BE18C}"/>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18</a:t>
            </a:r>
          </a:p>
        </p:txBody>
      </p:sp>
      <p:sp>
        <p:nvSpPr>
          <p:cNvPr id="87057" name="Text Box 17">
            <a:extLst>
              <a:ext uri="{FF2B5EF4-FFF2-40B4-BE49-F238E27FC236}">
                <a16:creationId xmlns:a16="http://schemas.microsoft.com/office/drawing/2014/main" id="{EAE367DA-836C-854C-9B46-791A46F8CF7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7058" name="Rectangle 18">
            <a:extLst>
              <a:ext uri="{FF2B5EF4-FFF2-40B4-BE49-F238E27FC236}">
                <a16:creationId xmlns:a16="http://schemas.microsoft.com/office/drawing/2014/main" id="{255E5C5D-CE03-0B44-80A0-4BFA14BCB4E0}"/>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78" name="Group 14">
            <a:extLst>
              <a:ext uri="{FF2B5EF4-FFF2-40B4-BE49-F238E27FC236}">
                <a16:creationId xmlns:a16="http://schemas.microsoft.com/office/drawing/2014/main" id="{DE467AC3-749C-9544-B738-71721B52A02A}"/>
              </a:ext>
            </a:extLst>
          </p:cNvPr>
          <p:cNvGrpSpPr>
            <a:grpSpLocks/>
          </p:cNvGrpSpPr>
          <p:nvPr/>
        </p:nvGrpSpPr>
        <p:grpSpPr bwMode="auto">
          <a:xfrm>
            <a:off x="0" y="0"/>
            <a:ext cx="9144000" cy="6858000"/>
            <a:chOff x="0" y="0"/>
            <a:chExt cx="5760" cy="4320"/>
          </a:xfrm>
        </p:grpSpPr>
        <p:sp>
          <p:nvSpPr>
            <p:cNvPr id="88079" name="Rectangle 15">
              <a:extLst>
                <a:ext uri="{FF2B5EF4-FFF2-40B4-BE49-F238E27FC236}">
                  <a16:creationId xmlns:a16="http://schemas.microsoft.com/office/drawing/2014/main" id="{DB621F6B-B3D4-F54B-9D0C-9B9671257CCA}"/>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8080" name="Picture 16">
              <a:extLst>
                <a:ext uri="{FF2B5EF4-FFF2-40B4-BE49-F238E27FC236}">
                  <a16:creationId xmlns:a16="http://schemas.microsoft.com/office/drawing/2014/main" id="{8BCC2F3F-94D9-E847-9FFC-9E563B106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8066" name="Text Box 2">
            <a:extLst>
              <a:ext uri="{FF2B5EF4-FFF2-40B4-BE49-F238E27FC236}">
                <a16:creationId xmlns:a16="http://schemas.microsoft.com/office/drawing/2014/main" id="{AC6FE1A1-F9AC-8646-81BE-C1DFF3B3F29B}"/>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8067" name="Text Box 3">
            <a:extLst>
              <a:ext uri="{FF2B5EF4-FFF2-40B4-BE49-F238E27FC236}">
                <a16:creationId xmlns:a16="http://schemas.microsoft.com/office/drawing/2014/main" id="{54E80FA3-8745-7142-AD23-5B3706CB86A5}"/>
              </a:ext>
            </a:extLst>
          </p:cNvPr>
          <p:cNvSpPr txBox="1">
            <a:spLocks noChangeArrowheads="1"/>
          </p:cNvSpPr>
          <p:nvPr/>
        </p:nvSpPr>
        <p:spPr bwMode="auto">
          <a:xfrm>
            <a:off x="193675" y="411163"/>
            <a:ext cx="8797925" cy="6045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Bawa aku pulang. Saya berdoa dengan namaMu yang tak ada bandingannya. </a:t>
            </a:r>
            <a:r>
              <a:rPr lang="en-US" altLang="en-US" sz="2600" b="1">
                <a:solidFill>
                  <a:schemeClr val="accent1"/>
                </a:solidFill>
                <a:latin typeface="Comic Sans MS" panose="030F0902030302020204" pitchFamily="66" charset="0"/>
              </a:rPr>
              <a:t>Terima kasih atas apa yang Engkau telah lakukan bagiku. Amin.”</a:t>
            </a:r>
            <a:endParaRPr lang="en-US" altLang="en-US" sz="2600" b="1">
              <a:solidFill>
                <a:srgbClr val="FFEA18"/>
              </a:solidFill>
              <a:latin typeface="Comic Sans MS" panose="030F0902030302020204" pitchFamily="66" charset="0"/>
            </a:endParaRPr>
          </a:p>
        </p:txBody>
      </p:sp>
      <p:sp>
        <p:nvSpPr>
          <p:cNvPr id="88073" name="Rectangle 9">
            <a:extLst>
              <a:ext uri="{FF2B5EF4-FFF2-40B4-BE49-F238E27FC236}">
                <a16:creationId xmlns:a16="http://schemas.microsoft.com/office/drawing/2014/main" id="{900F3A9C-DFA9-9543-9701-6274226AAC99}"/>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19</a:t>
            </a:r>
          </a:p>
        </p:txBody>
      </p:sp>
      <p:sp>
        <p:nvSpPr>
          <p:cNvPr id="88081" name="Text Box 17">
            <a:extLst>
              <a:ext uri="{FF2B5EF4-FFF2-40B4-BE49-F238E27FC236}">
                <a16:creationId xmlns:a16="http://schemas.microsoft.com/office/drawing/2014/main" id="{41E58BFC-D142-444D-96DC-5534AC78ECC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8082" name="Rectangle 18">
            <a:extLst>
              <a:ext uri="{FF2B5EF4-FFF2-40B4-BE49-F238E27FC236}">
                <a16:creationId xmlns:a16="http://schemas.microsoft.com/office/drawing/2014/main" id="{31A8AA3B-76CB-DC42-9461-8F60E812E74B}"/>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2">
            <a:extLst>
              <a:ext uri="{FF2B5EF4-FFF2-40B4-BE49-F238E27FC236}">
                <a16:creationId xmlns:a16="http://schemas.microsoft.com/office/drawing/2014/main" id="{72971A1F-BCD0-144B-B606-5C78A372E1A5}"/>
              </a:ext>
            </a:extLst>
          </p:cNvPr>
          <p:cNvGrpSpPr>
            <a:grpSpLocks/>
          </p:cNvGrpSpPr>
          <p:nvPr/>
        </p:nvGrpSpPr>
        <p:grpSpPr bwMode="auto">
          <a:xfrm>
            <a:off x="0" y="0"/>
            <a:ext cx="9144000" cy="6858000"/>
            <a:chOff x="0" y="0"/>
            <a:chExt cx="5760" cy="4320"/>
          </a:xfrm>
        </p:grpSpPr>
        <p:sp>
          <p:nvSpPr>
            <p:cNvPr id="141315" name="Rectangle 3">
              <a:extLst>
                <a:ext uri="{FF2B5EF4-FFF2-40B4-BE49-F238E27FC236}">
                  <a16:creationId xmlns:a16="http://schemas.microsoft.com/office/drawing/2014/main" id="{2F9F1515-B617-9C45-BAB6-A0696810B1EB}"/>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141316" name="Picture 4">
              <a:extLst>
                <a:ext uri="{FF2B5EF4-FFF2-40B4-BE49-F238E27FC236}">
                  <a16:creationId xmlns:a16="http://schemas.microsoft.com/office/drawing/2014/main" id="{F777C81F-F46C-A348-9E0A-EA036C45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1317" name="Text Box 5">
            <a:extLst>
              <a:ext uri="{FF2B5EF4-FFF2-40B4-BE49-F238E27FC236}">
                <a16:creationId xmlns:a16="http://schemas.microsoft.com/office/drawing/2014/main" id="{5D02BD79-BD1C-8443-B7F5-5BA83E03EA65}"/>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solidFill>
                <a:schemeClr val="bg1"/>
              </a:solidFill>
            </a:endParaRPr>
          </a:p>
        </p:txBody>
      </p:sp>
      <p:sp>
        <p:nvSpPr>
          <p:cNvPr id="141318" name="Text Box 6">
            <a:extLst>
              <a:ext uri="{FF2B5EF4-FFF2-40B4-BE49-F238E27FC236}">
                <a16:creationId xmlns:a16="http://schemas.microsoft.com/office/drawing/2014/main" id="{C0056782-3DDA-1A40-824C-9D0BC47853D3}"/>
              </a:ext>
            </a:extLst>
          </p:cNvPr>
          <p:cNvSpPr txBox="1">
            <a:spLocks noChangeArrowheads="1"/>
          </p:cNvSpPr>
          <p:nvPr/>
        </p:nvSpPr>
        <p:spPr bwMode="auto">
          <a:xfrm>
            <a:off x="193675" y="411163"/>
            <a:ext cx="8797925" cy="6045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chemeClr val="bg1"/>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Bawa aku pulang. Saya berdoa dengan namaMu yang tak ada bandingannya. Terima kasih atas apa yang Engkau telah lakukan bagiku. Amin.”</a:t>
            </a:r>
          </a:p>
        </p:txBody>
      </p:sp>
      <p:sp>
        <p:nvSpPr>
          <p:cNvPr id="141319" name="Rectangle 7">
            <a:extLst>
              <a:ext uri="{FF2B5EF4-FFF2-40B4-BE49-F238E27FC236}">
                <a16:creationId xmlns:a16="http://schemas.microsoft.com/office/drawing/2014/main" id="{195F549F-8107-7249-A4D2-016D73A1470A}"/>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20</a:t>
            </a:r>
          </a:p>
        </p:txBody>
      </p:sp>
      <p:sp>
        <p:nvSpPr>
          <p:cNvPr id="141322" name="Text Box 10">
            <a:extLst>
              <a:ext uri="{FF2B5EF4-FFF2-40B4-BE49-F238E27FC236}">
                <a16:creationId xmlns:a16="http://schemas.microsoft.com/office/drawing/2014/main" id="{73C87D99-569E-4B49-9673-B2E8363ACFC1}"/>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41323" name="Rectangle 11">
            <a:extLst>
              <a:ext uri="{FF2B5EF4-FFF2-40B4-BE49-F238E27FC236}">
                <a16:creationId xmlns:a16="http://schemas.microsoft.com/office/drawing/2014/main" id="{DA88838D-1AE1-0248-BF30-C941978DDA0A}"/>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50" name="Group 14">
            <a:extLst>
              <a:ext uri="{FF2B5EF4-FFF2-40B4-BE49-F238E27FC236}">
                <a16:creationId xmlns:a16="http://schemas.microsoft.com/office/drawing/2014/main" id="{61143EE3-F290-0A49-8D8D-618391BE44D4}"/>
              </a:ext>
            </a:extLst>
          </p:cNvPr>
          <p:cNvGrpSpPr>
            <a:grpSpLocks/>
          </p:cNvGrpSpPr>
          <p:nvPr/>
        </p:nvGrpSpPr>
        <p:grpSpPr bwMode="auto">
          <a:xfrm>
            <a:off x="-41275" y="0"/>
            <a:ext cx="9144000" cy="6858000"/>
            <a:chOff x="0" y="0"/>
            <a:chExt cx="5760" cy="4320"/>
          </a:xfrm>
        </p:grpSpPr>
        <p:sp>
          <p:nvSpPr>
            <p:cNvPr id="91151" name="Rectangle 15">
              <a:extLst>
                <a:ext uri="{FF2B5EF4-FFF2-40B4-BE49-F238E27FC236}">
                  <a16:creationId xmlns:a16="http://schemas.microsoft.com/office/drawing/2014/main" id="{2C8DBF51-F2BC-6E45-81D8-84A5B59B1863}"/>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1152" name="Picture 16">
              <a:extLst>
                <a:ext uri="{FF2B5EF4-FFF2-40B4-BE49-F238E27FC236}">
                  <a16:creationId xmlns:a16="http://schemas.microsoft.com/office/drawing/2014/main" id="{D008EF15-EA33-9C43-89E2-BDED7E0DC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139" name="Text Box 3">
            <a:extLst>
              <a:ext uri="{FF2B5EF4-FFF2-40B4-BE49-F238E27FC236}">
                <a16:creationId xmlns:a16="http://schemas.microsoft.com/office/drawing/2014/main" id="{BB4AB760-BECD-BB46-A9DF-060F3DB4A354}"/>
              </a:ext>
            </a:extLst>
          </p:cNvPr>
          <p:cNvSpPr txBox="1">
            <a:spLocks noChangeArrowheads="1"/>
          </p:cNvSpPr>
          <p:nvPr/>
        </p:nvSpPr>
        <p:spPr bwMode="auto">
          <a:xfrm>
            <a:off x="381000" y="457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91140" name="Text Box 4">
            <a:extLst>
              <a:ext uri="{FF2B5EF4-FFF2-40B4-BE49-F238E27FC236}">
                <a16:creationId xmlns:a16="http://schemas.microsoft.com/office/drawing/2014/main" id="{05987A1E-D8E4-4C41-90A7-D4CDCFF0FA26}"/>
              </a:ext>
            </a:extLst>
          </p:cNvPr>
          <p:cNvSpPr txBox="1">
            <a:spLocks noChangeArrowheads="1"/>
          </p:cNvSpPr>
          <p:nvPr/>
        </p:nvSpPr>
        <p:spPr bwMode="auto">
          <a:xfrm>
            <a:off x="177800" y="323850"/>
            <a:ext cx="8674100" cy="1800225"/>
          </a:xfrm>
          <a:prstGeom prst="rect">
            <a:avLst/>
          </a:prstGeom>
          <a:noFill/>
          <a:ln>
            <a:noFill/>
          </a:ln>
          <a:effectLst>
            <a:outerShdw dist="53882"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2800" b="1">
                <a:solidFill>
                  <a:srgbClr val="1822CD"/>
                </a:solidFill>
                <a:latin typeface="Arial" panose="020B0604020202020204" pitchFamily="34" charset="0"/>
              </a:rPr>
              <a:t>JIKA ANDA BERDOA DENGAN                                    TULUS, PENUH KEYAKINAN DAN MENGUNDANGNYA,                                                                                                           KESELAMATANMU TERJAMIN.                                                                      </a:t>
            </a:r>
            <a:endParaRPr lang="en-US" altLang="en-US" sz="3600" b="1">
              <a:solidFill>
                <a:srgbClr val="1822CD"/>
              </a:solidFill>
              <a:latin typeface="Arial" panose="020B0604020202020204" pitchFamily="34" charset="0"/>
            </a:endParaRPr>
          </a:p>
        </p:txBody>
      </p:sp>
      <p:sp>
        <p:nvSpPr>
          <p:cNvPr id="91145" name="Rectangle 9">
            <a:extLst>
              <a:ext uri="{FF2B5EF4-FFF2-40B4-BE49-F238E27FC236}">
                <a16:creationId xmlns:a16="http://schemas.microsoft.com/office/drawing/2014/main" id="{A2B27579-EAB7-8F4D-87B1-BBFEC76B7E3A}"/>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21</a:t>
            </a:r>
          </a:p>
        </p:txBody>
      </p:sp>
      <p:sp>
        <p:nvSpPr>
          <p:cNvPr id="91153" name="Text Box 17">
            <a:extLst>
              <a:ext uri="{FF2B5EF4-FFF2-40B4-BE49-F238E27FC236}">
                <a16:creationId xmlns:a16="http://schemas.microsoft.com/office/drawing/2014/main" id="{986182BA-A5B3-5546-B3FD-BD22DD3C8747}"/>
              </a:ext>
            </a:extLst>
          </p:cNvPr>
          <p:cNvSpPr txBox="1">
            <a:spLocks noChangeArrowheads="1"/>
          </p:cNvSpPr>
          <p:nvPr/>
        </p:nvSpPr>
        <p:spPr bwMode="auto">
          <a:xfrm>
            <a:off x="192088" y="4070350"/>
            <a:ext cx="8697912" cy="24288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spcBef>
                <a:spcPct val="50000"/>
              </a:spcBef>
            </a:pPr>
            <a:r>
              <a:rPr lang="en-US" altLang="en-US" sz="3200" b="1">
                <a:solidFill>
                  <a:srgbClr val="FFEA18"/>
                </a:solidFill>
                <a:latin typeface="Arial" panose="020B0604020202020204" pitchFamily="34" charset="0"/>
              </a:rPr>
              <a:t>DAN SEKARANG…PERTUMBUHAN ROHANIMU… </a:t>
            </a:r>
            <a:r>
              <a:rPr lang="en-US" altLang="en-US" sz="3200" b="1" i="1" u="sng">
                <a:solidFill>
                  <a:srgbClr val="3BE3C7"/>
                </a:solidFill>
                <a:latin typeface="Arial" panose="020B0604020202020204" pitchFamily="34" charset="0"/>
              </a:rPr>
              <a:t>KEKUDUSANMU</a:t>
            </a:r>
            <a:r>
              <a:rPr lang="en-US" altLang="en-US" sz="3200" b="1">
                <a:solidFill>
                  <a:srgbClr val="3BE3C7"/>
                </a:solidFill>
                <a:latin typeface="Arial" panose="020B0604020202020204" pitchFamily="34" charset="0"/>
              </a:rPr>
              <a:t>…</a:t>
            </a:r>
            <a:r>
              <a:rPr lang="en-US" altLang="en-US" sz="3200" b="1">
                <a:solidFill>
                  <a:srgbClr val="FFEA18"/>
                </a:solidFill>
                <a:latin typeface="Arial" panose="020B0604020202020204" pitchFamily="34" charset="0"/>
              </a:rPr>
              <a:t>                                   DALAM YESUS KRISTUS BARU SAJA DIMULAI.</a:t>
            </a:r>
            <a:endParaRPr lang="en-US" altLang="en-US" sz="3600">
              <a:solidFill>
                <a:srgbClr val="FFEA18"/>
              </a:solidFill>
              <a:latin typeface="Arial" panose="020B0604020202020204" pitchFamily="34" charset="0"/>
            </a:endParaRPr>
          </a:p>
        </p:txBody>
      </p:sp>
      <p:sp>
        <p:nvSpPr>
          <p:cNvPr id="91154" name="Text Box 18">
            <a:extLst>
              <a:ext uri="{FF2B5EF4-FFF2-40B4-BE49-F238E27FC236}">
                <a16:creationId xmlns:a16="http://schemas.microsoft.com/office/drawing/2014/main" id="{6BB291C3-0482-9E42-AA7C-1D08E840C70A}"/>
              </a:ext>
            </a:extLst>
          </p:cNvPr>
          <p:cNvSpPr txBox="1">
            <a:spLocks noChangeArrowheads="1"/>
          </p:cNvSpPr>
          <p:nvPr/>
        </p:nvSpPr>
        <p:spPr bwMode="auto">
          <a:xfrm>
            <a:off x="84138" y="2192338"/>
            <a:ext cx="8974137" cy="946150"/>
          </a:xfrm>
          <a:prstGeom prst="rect">
            <a:avLst/>
          </a:prstGeom>
          <a:noFill/>
          <a:ln>
            <a:noFill/>
          </a:ln>
          <a:effectLst>
            <a:outerShdw dist="53882"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800" b="1">
                <a:solidFill>
                  <a:srgbClr val="1822CD"/>
                </a:solidFill>
                <a:latin typeface="Arial" panose="020B0604020202020204" pitchFamily="34" charset="0"/>
              </a:rPr>
              <a:t>SEKARANG ROH KUDUS MENDIAMI HATIMU DAN KEHIDUPAN YANG KEKAL </a:t>
            </a:r>
            <a:r>
              <a:rPr lang="en-US" altLang="en-US" sz="2800" b="1" i="1" u="sng">
                <a:solidFill>
                  <a:srgbClr val="1822CD"/>
                </a:solidFill>
                <a:latin typeface="Arial" panose="020B0604020202020204" pitchFamily="34" charset="0"/>
              </a:rPr>
              <a:t>SUDAH TERJAMIN</a:t>
            </a:r>
            <a:endParaRPr lang="en-US" altLang="en-US" sz="2800" b="1">
              <a:solidFill>
                <a:srgbClr val="1822CD"/>
              </a:solidFill>
              <a:latin typeface="Arial" panose="020B0604020202020204" pitchFamily="34" charset="0"/>
            </a:endParaRPr>
          </a:p>
        </p:txBody>
      </p:sp>
      <p:sp>
        <p:nvSpPr>
          <p:cNvPr id="91155" name="Text Box 19">
            <a:extLst>
              <a:ext uri="{FF2B5EF4-FFF2-40B4-BE49-F238E27FC236}">
                <a16:creationId xmlns:a16="http://schemas.microsoft.com/office/drawing/2014/main" id="{8CFF3CC2-3641-5048-B690-A2DDDE205633}"/>
              </a:ext>
            </a:extLst>
          </p:cNvPr>
          <p:cNvSpPr txBox="1">
            <a:spLocks noChangeArrowheads="1"/>
          </p:cNvSpPr>
          <p:nvPr/>
        </p:nvSpPr>
        <p:spPr bwMode="auto">
          <a:xfrm>
            <a:off x="212725" y="3205163"/>
            <a:ext cx="8685213" cy="7620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4400" b="1">
                <a:solidFill>
                  <a:srgbClr val="3BE3C7"/>
                </a:solidFill>
                <a:latin typeface="Arial" panose="020B0604020202020204" pitchFamily="34" charset="0"/>
              </a:rPr>
              <a:t>   </a:t>
            </a:r>
            <a:r>
              <a:rPr lang="en-US" altLang="en-US" sz="4400" b="1" i="1" u="sng">
                <a:solidFill>
                  <a:srgbClr val="3BE3C7"/>
                </a:solidFill>
                <a:latin typeface="Arial" panose="020B0604020202020204" pitchFamily="34" charset="0"/>
              </a:rPr>
              <a:t>ANDA TELAH DIBENARKAN!</a:t>
            </a:r>
          </a:p>
        </p:txBody>
      </p:sp>
      <p:sp>
        <p:nvSpPr>
          <p:cNvPr id="91156" name="Text Box 20">
            <a:extLst>
              <a:ext uri="{FF2B5EF4-FFF2-40B4-BE49-F238E27FC236}">
                <a16:creationId xmlns:a16="http://schemas.microsoft.com/office/drawing/2014/main" id="{33E465D8-7384-FC42-83E4-9382287153CB}"/>
              </a:ext>
            </a:extLst>
          </p:cNvPr>
          <p:cNvSpPr txBox="1">
            <a:spLocks noChangeArrowheads="1"/>
          </p:cNvSpPr>
          <p:nvPr/>
        </p:nvSpPr>
        <p:spPr bwMode="auto">
          <a:xfrm>
            <a:off x="8382000" y="64373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3</a:t>
            </a:r>
            <a:endParaRPr lang="en-US" altLang="en-US" sz="1800">
              <a:solidFill>
                <a:schemeClr val="bg1"/>
              </a:solidFill>
              <a:latin typeface="Comic Sans MS" panose="030F0902030302020204" pitchFamily="66" charset="0"/>
            </a:endParaRPr>
          </a:p>
        </p:txBody>
      </p:sp>
      <p:sp>
        <p:nvSpPr>
          <p:cNvPr id="91157" name="Text Box 21">
            <a:extLst>
              <a:ext uri="{FF2B5EF4-FFF2-40B4-BE49-F238E27FC236}">
                <a16:creationId xmlns:a16="http://schemas.microsoft.com/office/drawing/2014/main" id="{4F77362B-BED9-7546-ADD5-1A0CB02361EA}"/>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91158" name="Rectangle 22">
            <a:extLst>
              <a:ext uri="{FF2B5EF4-FFF2-40B4-BE49-F238E27FC236}">
                <a16:creationId xmlns:a16="http://schemas.microsoft.com/office/drawing/2014/main" id="{AB79DCB9-268C-CE45-948E-81178D6510B4}"/>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ssolve">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54"/>
                                        </p:tgtEl>
                                        <p:attrNameLst>
                                          <p:attrName>style.visibility</p:attrName>
                                        </p:attrNameLst>
                                      </p:cBhvr>
                                      <p:to>
                                        <p:strVal val="visible"/>
                                      </p:to>
                                    </p:set>
                                    <p:animEffect transition="in" filter="dissolve">
                                      <p:cBhvr>
                                        <p:cTn id="12" dur="500"/>
                                        <p:tgtEl>
                                          <p:spTgt spid="91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155"/>
                                        </p:tgtEl>
                                        <p:attrNameLst>
                                          <p:attrName>style.visibility</p:attrName>
                                        </p:attrNameLst>
                                      </p:cBhvr>
                                      <p:to>
                                        <p:strVal val="visible"/>
                                      </p:to>
                                    </p:set>
                                    <p:animEffect transition="in" filter="dissolve">
                                      <p:cBhvr>
                                        <p:cTn id="17" dur="500"/>
                                        <p:tgtEl>
                                          <p:spTgt spid="911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153"/>
                                        </p:tgtEl>
                                        <p:attrNameLst>
                                          <p:attrName>style.visibility</p:attrName>
                                        </p:attrNameLst>
                                      </p:cBhvr>
                                      <p:to>
                                        <p:strVal val="visible"/>
                                      </p:to>
                                    </p:set>
                                    <p:animEffect transition="in" filter="dissolve">
                                      <p:cBhvr>
                                        <p:cTn id="22" dur="500"/>
                                        <p:tgtEl>
                                          <p:spTgt spid="9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53" grpId="0" autoUpdateAnimBg="0"/>
      <p:bldP spid="91154" grpId="0" autoUpdateAnimBg="0"/>
      <p:bldP spid="911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08C1A4F7-1CFB-7048-9B6A-9802F861A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20835" name="Picture 3">
            <a:extLst>
              <a:ext uri="{FF2B5EF4-FFF2-40B4-BE49-F238E27FC236}">
                <a16:creationId xmlns:a16="http://schemas.microsoft.com/office/drawing/2014/main" id="{CFD68918-61A1-3045-B546-84A775BC9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grpSp>
        <p:nvGrpSpPr>
          <p:cNvPr id="121143" name="Group 311">
            <a:extLst>
              <a:ext uri="{FF2B5EF4-FFF2-40B4-BE49-F238E27FC236}">
                <a16:creationId xmlns:a16="http://schemas.microsoft.com/office/drawing/2014/main" id="{ABACD280-C321-CC40-AC96-CDA1763E0CF2}"/>
              </a:ext>
            </a:extLst>
          </p:cNvPr>
          <p:cNvGrpSpPr>
            <a:grpSpLocks/>
          </p:cNvGrpSpPr>
          <p:nvPr/>
        </p:nvGrpSpPr>
        <p:grpSpPr bwMode="auto">
          <a:xfrm>
            <a:off x="1809750" y="1617663"/>
            <a:ext cx="6010275" cy="3440112"/>
            <a:chOff x="1140" y="1019"/>
            <a:chExt cx="3786" cy="2167"/>
          </a:xfrm>
        </p:grpSpPr>
        <p:grpSp>
          <p:nvGrpSpPr>
            <p:cNvPr id="121144" name="Group 312">
              <a:extLst>
                <a:ext uri="{FF2B5EF4-FFF2-40B4-BE49-F238E27FC236}">
                  <a16:creationId xmlns:a16="http://schemas.microsoft.com/office/drawing/2014/main" id="{43769EC3-303E-8A47-A789-B538ED32AB8A}"/>
                </a:ext>
              </a:extLst>
            </p:cNvPr>
            <p:cNvGrpSpPr>
              <a:grpSpLocks/>
            </p:cNvGrpSpPr>
            <p:nvPr/>
          </p:nvGrpSpPr>
          <p:grpSpPr bwMode="auto">
            <a:xfrm>
              <a:off x="1140" y="1991"/>
              <a:ext cx="239" cy="239"/>
              <a:chOff x="3461" y="3471"/>
              <a:chExt cx="239" cy="239"/>
            </a:xfrm>
          </p:grpSpPr>
          <p:pic>
            <p:nvPicPr>
              <p:cNvPr id="121145" name="Picture 313">
                <a:extLst>
                  <a:ext uri="{FF2B5EF4-FFF2-40B4-BE49-F238E27FC236}">
                    <a16:creationId xmlns:a16="http://schemas.microsoft.com/office/drawing/2014/main" id="{61BEB2E5-4ABA-E346-89CD-7CB34F2E9DB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46" name="Picture 314">
                <a:extLst>
                  <a:ext uri="{FF2B5EF4-FFF2-40B4-BE49-F238E27FC236}">
                    <a16:creationId xmlns:a16="http://schemas.microsoft.com/office/drawing/2014/main" id="{6FEDDA29-589E-D147-BC3A-3E0D11710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47" name="Group 315">
              <a:extLst>
                <a:ext uri="{FF2B5EF4-FFF2-40B4-BE49-F238E27FC236}">
                  <a16:creationId xmlns:a16="http://schemas.microsoft.com/office/drawing/2014/main" id="{D3BD873B-9DDE-564C-8F8D-50EE25D29BBA}"/>
                </a:ext>
              </a:extLst>
            </p:cNvPr>
            <p:cNvGrpSpPr>
              <a:grpSpLocks/>
            </p:cNvGrpSpPr>
            <p:nvPr/>
          </p:nvGrpSpPr>
          <p:grpSpPr bwMode="auto">
            <a:xfrm>
              <a:off x="1195" y="1825"/>
              <a:ext cx="239" cy="239"/>
              <a:chOff x="3461" y="3471"/>
              <a:chExt cx="239" cy="239"/>
            </a:xfrm>
          </p:grpSpPr>
          <p:pic>
            <p:nvPicPr>
              <p:cNvPr id="121148" name="Picture 316">
                <a:extLst>
                  <a:ext uri="{FF2B5EF4-FFF2-40B4-BE49-F238E27FC236}">
                    <a16:creationId xmlns:a16="http://schemas.microsoft.com/office/drawing/2014/main" id="{F69E1128-4B0C-DB4E-AB64-61E55A56616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49" name="Picture 317">
                <a:extLst>
                  <a:ext uri="{FF2B5EF4-FFF2-40B4-BE49-F238E27FC236}">
                    <a16:creationId xmlns:a16="http://schemas.microsoft.com/office/drawing/2014/main" id="{57FF3411-6916-5B4D-BC8B-3B12A8410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0" name="Group 318">
              <a:extLst>
                <a:ext uri="{FF2B5EF4-FFF2-40B4-BE49-F238E27FC236}">
                  <a16:creationId xmlns:a16="http://schemas.microsoft.com/office/drawing/2014/main" id="{0E74E857-4DD9-944C-8844-5F41619DB41D}"/>
                </a:ext>
              </a:extLst>
            </p:cNvPr>
            <p:cNvGrpSpPr>
              <a:grpSpLocks/>
            </p:cNvGrpSpPr>
            <p:nvPr/>
          </p:nvGrpSpPr>
          <p:grpSpPr bwMode="auto">
            <a:xfrm>
              <a:off x="1277" y="1673"/>
              <a:ext cx="239" cy="239"/>
              <a:chOff x="3461" y="3471"/>
              <a:chExt cx="239" cy="239"/>
            </a:xfrm>
          </p:grpSpPr>
          <p:pic>
            <p:nvPicPr>
              <p:cNvPr id="121151" name="Picture 319">
                <a:extLst>
                  <a:ext uri="{FF2B5EF4-FFF2-40B4-BE49-F238E27FC236}">
                    <a16:creationId xmlns:a16="http://schemas.microsoft.com/office/drawing/2014/main" id="{5015A98B-6C31-A84D-B1FD-BEF90C0A7DD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52" name="Picture 320">
                <a:extLst>
                  <a:ext uri="{FF2B5EF4-FFF2-40B4-BE49-F238E27FC236}">
                    <a16:creationId xmlns:a16="http://schemas.microsoft.com/office/drawing/2014/main" id="{3FD0079D-0394-D34A-8181-9CF812E15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3" name="Group 321">
              <a:extLst>
                <a:ext uri="{FF2B5EF4-FFF2-40B4-BE49-F238E27FC236}">
                  <a16:creationId xmlns:a16="http://schemas.microsoft.com/office/drawing/2014/main" id="{EA5729F2-D45F-4F4C-AA27-7F98677148F8}"/>
                </a:ext>
              </a:extLst>
            </p:cNvPr>
            <p:cNvGrpSpPr>
              <a:grpSpLocks/>
            </p:cNvGrpSpPr>
            <p:nvPr/>
          </p:nvGrpSpPr>
          <p:grpSpPr bwMode="auto">
            <a:xfrm>
              <a:off x="1384" y="1538"/>
              <a:ext cx="239" cy="239"/>
              <a:chOff x="3461" y="3471"/>
              <a:chExt cx="239" cy="239"/>
            </a:xfrm>
          </p:grpSpPr>
          <p:pic>
            <p:nvPicPr>
              <p:cNvPr id="121154" name="Picture 322">
                <a:extLst>
                  <a:ext uri="{FF2B5EF4-FFF2-40B4-BE49-F238E27FC236}">
                    <a16:creationId xmlns:a16="http://schemas.microsoft.com/office/drawing/2014/main" id="{BBF7DDC9-B8A8-9447-90FF-3C84115D288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55" name="Picture 323">
                <a:extLst>
                  <a:ext uri="{FF2B5EF4-FFF2-40B4-BE49-F238E27FC236}">
                    <a16:creationId xmlns:a16="http://schemas.microsoft.com/office/drawing/2014/main" id="{ADFF8BF0-E2AD-FF4F-B4BA-8F8A0C600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6" name="Group 324">
              <a:extLst>
                <a:ext uri="{FF2B5EF4-FFF2-40B4-BE49-F238E27FC236}">
                  <a16:creationId xmlns:a16="http://schemas.microsoft.com/office/drawing/2014/main" id="{44B831A0-A1FB-5841-84D6-D6559DACA076}"/>
                </a:ext>
              </a:extLst>
            </p:cNvPr>
            <p:cNvGrpSpPr>
              <a:grpSpLocks/>
            </p:cNvGrpSpPr>
            <p:nvPr/>
          </p:nvGrpSpPr>
          <p:grpSpPr bwMode="auto">
            <a:xfrm>
              <a:off x="1493" y="1394"/>
              <a:ext cx="239" cy="239"/>
              <a:chOff x="3461" y="3471"/>
              <a:chExt cx="239" cy="239"/>
            </a:xfrm>
          </p:grpSpPr>
          <p:pic>
            <p:nvPicPr>
              <p:cNvPr id="121157" name="Picture 325">
                <a:extLst>
                  <a:ext uri="{FF2B5EF4-FFF2-40B4-BE49-F238E27FC236}">
                    <a16:creationId xmlns:a16="http://schemas.microsoft.com/office/drawing/2014/main" id="{4F8C8B33-308A-4345-A140-64A0AFF5ADE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58" name="Picture 326">
                <a:extLst>
                  <a:ext uri="{FF2B5EF4-FFF2-40B4-BE49-F238E27FC236}">
                    <a16:creationId xmlns:a16="http://schemas.microsoft.com/office/drawing/2014/main" id="{28F7621B-5B26-9047-B2C5-E33AC771F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9" name="Group 327">
              <a:extLst>
                <a:ext uri="{FF2B5EF4-FFF2-40B4-BE49-F238E27FC236}">
                  <a16:creationId xmlns:a16="http://schemas.microsoft.com/office/drawing/2014/main" id="{27204DD9-B18F-3F42-9BD2-58C459EC7661}"/>
                </a:ext>
              </a:extLst>
            </p:cNvPr>
            <p:cNvGrpSpPr>
              <a:grpSpLocks/>
            </p:cNvGrpSpPr>
            <p:nvPr/>
          </p:nvGrpSpPr>
          <p:grpSpPr bwMode="auto">
            <a:xfrm>
              <a:off x="1618" y="1272"/>
              <a:ext cx="239" cy="239"/>
              <a:chOff x="3461" y="3471"/>
              <a:chExt cx="239" cy="239"/>
            </a:xfrm>
          </p:grpSpPr>
          <p:pic>
            <p:nvPicPr>
              <p:cNvPr id="121160" name="Picture 328">
                <a:extLst>
                  <a:ext uri="{FF2B5EF4-FFF2-40B4-BE49-F238E27FC236}">
                    <a16:creationId xmlns:a16="http://schemas.microsoft.com/office/drawing/2014/main" id="{3DADBBA3-1E79-CE43-9A69-114A316C0B0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61" name="Picture 329">
                <a:extLst>
                  <a:ext uri="{FF2B5EF4-FFF2-40B4-BE49-F238E27FC236}">
                    <a16:creationId xmlns:a16="http://schemas.microsoft.com/office/drawing/2014/main" id="{05B092E8-47B2-4A45-82C7-6E570633E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62" name="Group 330">
              <a:extLst>
                <a:ext uri="{FF2B5EF4-FFF2-40B4-BE49-F238E27FC236}">
                  <a16:creationId xmlns:a16="http://schemas.microsoft.com/office/drawing/2014/main" id="{80353575-76D1-BA4C-9190-5C5713E76087}"/>
                </a:ext>
              </a:extLst>
            </p:cNvPr>
            <p:cNvGrpSpPr>
              <a:grpSpLocks/>
            </p:cNvGrpSpPr>
            <p:nvPr/>
          </p:nvGrpSpPr>
          <p:grpSpPr bwMode="auto">
            <a:xfrm>
              <a:off x="1751" y="1164"/>
              <a:ext cx="239" cy="239"/>
              <a:chOff x="3461" y="3471"/>
              <a:chExt cx="239" cy="239"/>
            </a:xfrm>
          </p:grpSpPr>
          <p:pic>
            <p:nvPicPr>
              <p:cNvPr id="121163" name="Picture 331">
                <a:extLst>
                  <a:ext uri="{FF2B5EF4-FFF2-40B4-BE49-F238E27FC236}">
                    <a16:creationId xmlns:a16="http://schemas.microsoft.com/office/drawing/2014/main" id="{1D3E78BA-15A0-7446-AA09-25402F1299D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64" name="Picture 332">
                <a:extLst>
                  <a:ext uri="{FF2B5EF4-FFF2-40B4-BE49-F238E27FC236}">
                    <a16:creationId xmlns:a16="http://schemas.microsoft.com/office/drawing/2014/main" id="{C7A0B10C-9950-FA46-B4E7-88B1A4B73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65" name="Group 333">
              <a:extLst>
                <a:ext uri="{FF2B5EF4-FFF2-40B4-BE49-F238E27FC236}">
                  <a16:creationId xmlns:a16="http://schemas.microsoft.com/office/drawing/2014/main" id="{473A6D9E-6B23-FB49-8A17-5FBEA00DCD2D}"/>
                </a:ext>
              </a:extLst>
            </p:cNvPr>
            <p:cNvGrpSpPr>
              <a:grpSpLocks/>
            </p:cNvGrpSpPr>
            <p:nvPr/>
          </p:nvGrpSpPr>
          <p:grpSpPr bwMode="auto">
            <a:xfrm>
              <a:off x="1904" y="1076"/>
              <a:ext cx="239" cy="239"/>
              <a:chOff x="3461" y="3471"/>
              <a:chExt cx="239" cy="239"/>
            </a:xfrm>
          </p:grpSpPr>
          <p:pic>
            <p:nvPicPr>
              <p:cNvPr id="121166" name="Picture 334">
                <a:extLst>
                  <a:ext uri="{FF2B5EF4-FFF2-40B4-BE49-F238E27FC236}">
                    <a16:creationId xmlns:a16="http://schemas.microsoft.com/office/drawing/2014/main" id="{17B8AB7C-BF87-4C4A-8FB7-2B9E8E0000C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67" name="Picture 335">
                <a:extLst>
                  <a:ext uri="{FF2B5EF4-FFF2-40B4-BE49-F238E27FC236}">
                    <a16:creationId xmlns:a16="http://schemas.microsoft.com/office/drawing/2014/main" id="{36D6BCC4-0271-C241-8ABA-CA9A6DDB9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68" name="Group 336">
              <a:extLst>
                <a:ext uri="{FF2B5EF4-FFF2-40B4-BE49-F238E27FC236}">
                  <a16:creationId xmlns:a16="http://schemas.microsoft.com/office/drawing/2014/main" id="{39F35D27-F22D-2A42-9318-CFD20F13C04E}"/>
                </a:ext>
              </a:extLst>
            </p:cNvPr>
            <p:cNvGrpSpPr>
              <a:grpSpLocks/>
            </p:cNvGrpSpPr>
            <p:nvPr/>
          </p:nvGrpSpPr>
          <p:grpSpPr bwMode="auto">
            <a:xfrm>
              <a:off x="2073" y="1019"/>
              <a:ext cx="239" cy="239"/>
              <a:chOff x="3461" y="3471"/>
              <a:chExt cx="239" cy="239"/>
            </a:xfrm>
          </p:grpSpPr>
          <p:pic>
            <p:nvPicPr>
              <p:cNvPr id="121169" name="Picture 337">
                <a:extLst>
                  <a:ext uri="{FF2B5EF4-FFF2-40B4-BE49-F238E27FC236}">
                    <a16:creationId xmlns:a16="http://schemas.microsoft.com/office/drawing/2014/main" id="{57C13631-CB66-064B-9A37-9DC2D301752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0" name="Picture 338">
                <a:extLst>
                  <a:ext uri="{FF2B5EF4-FFF2-40B4-BE49-F238E27FC236}">
                    <a16:creationId xmlns:a16="http://schemas.microsoft.com/office/drawing/2014/main" id="{39CAA861-FB1D-4643-8CFB-DA7E8443C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71" name="Group 339">
              <a:extLst>
                <a:ext uri="{FF2B5EF4-FFF2-40B4-BE49-F238E27FC236}">
                  <a16:creationId xmlns:a16="http://schemas.microsoft.com/office/drawing/2014/main" id="{C872A8E6-E0F2-8845-905F-F249F1494F01}"/>
                </a:ext>
              </a:extLst>
            </p:cNvPr>
            <p:cNvGrpSpPr>
              <a:grpSpLocks/>
            </p:cNvGrpSpPr>
            <p:nvPr/>
          </p:nvGrpSpPr>
          <p:grpSpPr bwMode="auto">
            <a:xfrm>
              <a:off x="2258" y="1046"/>
              <a:ext cx="239" cy="239"/>
              <a:chOff x="3461" y="3471"/>
              <a:chExt cx="239" cy="239"/>
            </a:xfrm>
          </p:grpSpPr>
          <p:pic>
            <p:nvPicPr>
              <p:cNvPr id="121172" name="Picture 340">
                <a:extLst>
                  <a:ext uri="{FF2B5EF4-FFF2-40B4-BE49-F238E27FC236}">
                    <a16:creationId xmlns:a16="http://schemas.microsoft.com/office/drawing/2014/main" id="{2B792607-5B99-4F4B-8171-C1985613DD6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3" name="Picture 341">
                <a:extLst>
                  <a:ext uri="{FF2B5EF4-FFF2-40B4-BE49-F238E27FC236}">
                    <a16:creationId xmlns:a16="http://schemas.microsoft.com/office/drawing/2014/main" id="{57982FA5-6F37-B24B-B296-A1922FE67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74" name="Group 342">
              <a:extLst>
                <a:ext uri="{FF2B5EF4-FFF2-40B4-BE49-F238E27FC236}">
                  <a16:creationId xmlns:a16="http://schemas.microsoft.com/office/drawing/2014/main" id="{5FC00B90-9997-824D-AC45-506038357857}"/>
                </a:ext>
              </a:extLst>
            </p:cNvPr>
            <p:cNvGrpSpPr>
              <a:grpSpLocks/>
            </p:cNvGrpSpPr>
            <p:nvPr/>
          </p:nvGrpSpPr>
          <p:grpSpPr bwMode="auto">
            <a:xfrm>
              <a:off x="2416" y="1147"/>
              <a:ext cx="239" cy="239"/>
              <a:chOff x="3461" y="3471"/>
              <a:chExt cx="239" cy="239"/>
            </a:xfrm>
          </p:grpSpPr>
          <p:pic>
            <p:nvPicPr>
              <p:cNvPr id="121175" name="Picture 343">
                <a:extLst>
                  <a:ext uri="{FF2B5EF4-FFF2-40B4-BE49-F238E27FC236}">
                    <a16:creationId xmlns:a16="http://schemas.microsoft.com/office/drawing/2014/main" id="{914569BC-11AA-1A43-8A52-726B2BAD0A0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6" name="Picture 344">
                <a:extLst>
                  <a:ext uri="{FF2B5EF4-FFF2-40B4-BE49-F238E27FC236}">
                    <a16:creationId xmlns:a16="http://schemas.microsoft.com/office/drawing/2014/main" id="{6E212B06-4F92-4845-AD8B-60269B3E9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77" name="Group 345">
              <a:extLst>
                <a:ext uri="{FF2B5EF4-FFF2-40B4-BE49-F238E27FC236}">
                  <a16:creationId xmlns:a16="http://schemas.microsoft.com/office/drawing/2014/main" id="{CBC1A463-1CFE-1544-8689-3D38219A9EF1}"/>
                </a:ext>
              </a:extLst>
            </p:cNvPr>
            <p:cNvGrpSpPr>
              <a:grpSpLocks/>
            </p:cNvGrpSpPr>
            <p:nvPr/>
          </p:nvGrpSpPr>
          <p:grpSpPr bwMode="auto">
            <a:xfrm>
              <a:off x="2571" y="1243"/>
              <a:ext cx="239" cy="239"/>
              <a:chOff x="3461" y="3471"/>
              <a:chExt cx="239" cy="239"/>
            </a:xfrm>
          </p:grpSpPr>
          <p:pic>
            <p:nvPicPr>
              <p:cNvPr id="121178" name="Picture 346">
                <a:extLst>
                  <a:ext uri="{FF2B5EF4-FFF2-40B4-BE49-F238E27FC236}">
                    <a16:creationId xmlns:a16="http://schemas.microsoft.com/office/drawing/2014/main" id="{5F2E31FB-7904-FD42-89DB-897C5657172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9" name="Picture 347">
                <a:extLst>
                  <a:ext uri="{FF2B5EF4-FFF2-40B4-BE49-F238E27FC236}">
                    <a16:creationId xmlns:a16="http://schemas.microsoft.com/office/drawing/2014/main" id="{401B48E2-2ACD-DA4E-BDFE-C7ED64D8F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0" name="Group 348">
              <a:extLst>
                <a:ext uri="{FF2B5EF4-FFF2-40B4-BE49-F238E27FC236}">
                  <a16:creationId xmlns:a16="http://schemas.microsoft.com/office/drawing/2014/main" id="{D4A1B935-65BA-E042-8A20-1E1299DA9828}"/>
                </a:ext>
              </a:extLst>
            </p:cNvPr>
            <p:cNvGrpSpPr>
              <a:grpSpLocks/>
            </p:cNvGrpSpPr>
            <p:nvPr/>
          </p:nvGrpSpPr>
          <p:grpSpPr bwMode="auto">
            <a:xfrm>
              <a:off x="2747" y="1314"/>
              <a:ext cx="239" cy="239"/>
              <a:chOff x="3461" y="3471"/>
              <a:chExt cx="239" cy="239"/>
            </a:xfrm>
          </p:grpSpPr>
          <p:pic>
            <p:nvPicPr>
              <p:cNvPr id="121181" name="Picture 349">
                <a:extLst>
                  <a:ext uri="{FF2B5EF4-FFF2-40B4-BE49-F238E27FC236}">
                    <a16:creationId xmlns:a16="http://schemas.microsoft.com/office/drawing/2014/main" id="{C964B87A-DB0C-E84F-BCED-200393B4DA9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82" name="Picture 350">
                <a:extLst>
                  <a:ext uri="{FF2B5EF4-FFF2-40B4-BE49-F238E27FC236}">
                    <a16:creationId xmlns:a16="http://schemas.microsoft.com/office/drawing/2014/main" id="{1D065542-00B2-7841-B457-2948DE7D0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3" name="Group 351">
              <a:extLst>
                <a:ext uri="{FF2B5EF4-FFF2-40B4-BE49-F238E27FC236}">
                  <a16:creationId xmlns:a16="http://schemas.microsoft.com/office/drawing/2014/main" id="{26355DD0-B12D-AB47-AA17-FCA82E34C79F}"/>
                </a:ext>
              </a:extLst>
            </p:cNvPr>
            <p:cNvGrpSpPr>
              <a:grpSpLocks/>
            </p:cNvGrpSpPr>
            <p:nvPr/>
          </p:nvGrpSpPr>
          <p:grpSpPr bwMode="auto">
            <a:xfrm>
              <a:off x="2933" y="1307"/>
              <a:ext cx="239" cy="239"/>
              <a:chOff x="3461" y="3471"/>
              <a:chExt cx="239" cy="239"/>
            </a:xfrm>
          </p:grpSpPr>
          <p:pic>
            <p:nvPicPr>
              <p:cNvPr id="121184" name="Picture 352">
                <a:extLst>
                  <a:ext uri="{FF2B5EF4-FFF2-40B4-BE49-F238E27FC236}">
                    <a16:creationId xmlns:a16="http://schemas.microsoft.com/office/drawing/2014/main" id="{2D4022A4-278E-1F4A-AFB3-9C9BEB6DA3A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85" name="Picture 353">
                <a:extLst>
                  <a:ext uri="{FF2B5EF4-FFF2-40B4-BE49-F238E27FC236}">
                    <a16:creationId xmlns:a16="http://schemas.microsoft.com/office/drawing/2014/main" id="{07671915-406B-994B-BF93-590859411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6" name="Group 354">
              <a:extLst>
                <a:ext uri="{FF2B5EF4-FFF2-40B4-BE49-F238E27FC236}">
                  <a16:creationId xmlns:a16="http://schemas.microsoft.com/office/drawing/2014/main" id="{02DBC66A-E189-AB4F-9AF5-A509FB61696E}"/>
                </a:ext>
              </a:extLst>
            </p:cNvPr>
            <p:cNvGrpSpPr>
              <a:grpSpLocks/>
            </p:cNvGrpSpPr>
            <p:nvPr/>
          </p:nvGrpSpPr>
          <p:grpSpPr bwMode="auto">
            <a:xfrm>
              <a:off x="3090" y="1220"/>
              <a:ext cx="239" cy="239"/>
              <a:chOff x="3461" y="3471"/>
              <a:chExt cx="239" cy="239"/>
            </a:xfrm>
          </p:grpSpPr>
          <p:pic>
            <p:nvPicPr>
              <p:cNvPr id="121187" name="Picture 355">
                <a:extLst>
                  <a:ext uri="{FF2B5EF4-FFF2-40B4-BE49-F238E27FC236}">
                    <a16:creationId xmlns:a16="http://schemas.microsoft.com/office/drawing/2014/main" id="{4F2861E6-CCD8-4646-B585-5C5EB1B5358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88" name="Picture 356">
                <a:extLst>
                  <a:ext uri="{FF2B5EF4-FFF2-40B4-BE49-F238E27FC236}">
                    <a16:creationId xmlns:a16="http://schemas.microsoft.com/office/drawing/2014/main" id="{2437BCB1-80E9-2E4C-B181-41D9E277D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9" name="Group 357">
              <a:extLst>
                <a:ext uri="{FF2B5EF4-FFF2-40B4-BE49-F238E27FC236}">
                  <a16:creationId xmlns:a16="http://schemas.microsoft.com/office/drawing/2014/main" id="{32B5A194-E555-0044-B467-520F22A1B47D}"/>
                </a:ext>
              </a:extLst>
            </p:cNvPr>
            <p:cNvGrpSpPr>
              <a:grpSpLocks/>
            </p:cNvGrpSpPr>
            <p:nvPr/>
          </p:nvGrpSpPr>
          <p:grpSpPr bwMode="auto">
            <a:xfrm>
              <a:off x="3232" y="1122"/>
              <a:ext cx="239" cy="239"/>
              <a:chOff x="3461" y="3471"/>
              <a:chExt cx="239" cy="239"/>
            </a:xfrm>
          </p:grpSpPr>
          <p:pic>
            <p:nvPicPr>
              <p:cNvPr id="121190" name="Picture 358">
                <a:extLst>
                  <a:ext uri="{FF2B5EF4-FFF2-40B4-BE49-F238E27FC236}">
                    <a16:creationId xmlns:a16="http://schemas.microsoft.com/office/drawing/2014/main" id="{4C4EC641-9406-3147-B1D8-E8E7EEED47D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91" name="Picture 359">
                <a:extLst>
                  <a:ext uri="{FF2B5EF4-FFF2-40B4-BE49-F238E27FC236}">
                    <a16:creationId xmlns:a16="http://schemas.microsoft.com/office/drawing/2014/main" id="{6C66985C-79B2-4643-8021-F5FFAB538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92" name="Group 360">
              <a:extLst>
                <a:ext uri="{FF2B5EF4-FFF2-40B4-BE49-F238E27FC236}">
                  <a16:creationId xmlns:a16="http://schemas.microsoft.com/office/drawing/2014/main" id="{6AECD81B-4422-8E44-A4E4-16C3A8D84E72}"/>
                </a:ext>
              </a:extLst>
            </p:cNvPr>
            <p:cNvGrpSpPr>
              <a:grpSpLocks/>
            </p:cNvGrpSpPr>
            <p:nvPr/>
          </p:nvGrpSpPr>
          <p:grpSpPr bwMode="auto">
            <a:xfrm>
              <a:off x="3388" y="1044"/>
              <a:ext cx="239" cy="239"/>
              <a:chOff x="3461" y="3471"/>
              <a:chExt cx="239" cy="239"/>
            </a:xfrm>
          </p:grpSpPr>
          <p:pic>
            <p:nvPicPr>
              <p:cNvPr id="121193" name="Picture 361">
                <a:extLst>
                  <a:ext uri="{FF2B5EF4-FFF2-40B4-BE49-F238E27FC236}">
                    <a16:creationId xmlns:a16="http://schemas.microsoft.com/office/drawing/2014/main" id="{94C31EF1-A323-B84C-9C77-BF6413D82E6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94" name="Picture 362">
                <a:extLst>
                  <a:ext uri="{FF2B5EF4-FFF2-40B4-BE49-F238E27FC236}">
                    <a16:creationId xmlns:a16="http://schemas.microsoft.com/office/drawing/2014/main" id="{558ACF4D-0371-474E-804C-C1AA0330B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95" name="Group 363">
              <a:extLst>
                <a:ext uri="{FF2B5EF4-FFF2-40B4-BE49-F238E27FC236}">
                  <a16:creationId xmlns:a16="http://schemas.microsoft.com/office/drawing/2014/main" id="{91C46DED-0330-6147-BDD4-FD718BA2D56F}"/>
                </a:ext>
              </a:extLst>
            </p:cNvPr>
            <p:cNvGrpSpPr>
              <a:grpSpLocks/>
            </p:cNvGrpSpPr>
            <p:nvPr/>
          </p:nvGrpSpPr>
          <p:grpSpPr bwMode="auto">
            <a:xfrm>
              <a:off x="3572" y="1028"/>
              <a:ext cx="239" cy="239"/>
              <a:chOff x="3461" y="3471"/>
              <a:chExt cx="239" cy="239"/>
            </a:xfrm>
          </p:grpSpPr>
          <p:pic>
            <p:nvPicPr>
              <p:cNvPr id="121196" name="Picture 364">
                <a:extLst>
                  <a:ext uri="{FF2B5EF4-FFF2-40B4-BE49-F238E27FC236}">
                    <a16:creationId xmlns:a16="http://schemas.microsoft.com/office/drawing/2014/main" id="{DB13EC4A-BBAB-084C-B3D6-F46C574C43D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97" name="Picture 365">
                <a:extLst>
                  <a:ext uri="{FF2B5EF4-FFF2-40B4-BE49-F238E27FC236}">
                    <a16:creationId xmlns:a16="http://schemas.microsoft.com/office/drawing/2014/main" id="{1CC2766B-AA9F-F949-80DC-BCF3E9614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98" name="Group 366">
              <a:extLst>
                <a:ext uri="{FF2B5EF4-FFF2-40B4-BE49-F238E27FC236}">
                  <a16:creationId xmlns:a16="http://schemas.microsoft.com/office/drawing/2014/main" id="{F769600C-2591-9C4C-8269-84A069850E96}"/>
                </a:ext>
              </a:extLst>
            </p:cNvPr>
            <p:cNvGrpSpPr>
              <a:grpSpLocks/>
            </p:cNvGrpSpPr>
            <p:nvPr/>
          </p:nvGrpSpPr>
          <p:grpSpPr bwMode="auto">
            <a:xfrm>
              <a:off x="4559" y="2389"/>
              <a:ext cx="239" cy="239"/>
              <a:chOff x="3461" y="3471"/>
              <a:chExt cx="239" cy="239"/>
            </a:xfrm>
          </p:grpSpPr>
          <p:pic>
            <p:nvPicPr>
              <p:cNvPr id="121199" name="Picture 367">
                <a:extLst>
                  <a:ext uri="{FF2B5EF4-FFF2-40B4-BE49-F238E27FC236}">
                    <a16:creationId xmlns:a16="http://schemas.microsoft.com/office/drawing/2014/main" id="{E756AD9A-3C77-D14E-8FA2-2A485CA9CF7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0" name="Picture 368">
                <a:extLst>
                  <a:ext uri="{FF2B5EF4-FFF2-40B4-BE49-F238E27FC236}">
                    <a16:creationId xmlns:a16="http://schemas.microsoft.com/office/drawing/2014/main" id="{508EFF38-C2AB-1841-8B3B-0FD03E4AE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01" name="Group 369">
              <a:extLst>
                <a:ext uri="{FF2B5EF4-FFF2-40B4-BE49-F238E27FC236}">
                  <a16:creationId xmlns:a16="http://schemas.microsoft.com/office/drawing/2014/main" id="{5216CA64-BACB-AF42-BCB7-0D95AAF50452}"/>
                </a:ext>
              </a:extLst>
            </p:cNvPr>
            <p:cNvGrpSpPr>
              <a:grpSpLocks/>
            </p:cNvGrpSpPr>
            <p:nvPr/>
          </p:nvGrpSpPr>
          <p:grpSpPr bwMode="auto">
            <a:xfrm>
              <a:off x="4460" y="2503"/>
              <a:ext cx="239" cy="239"/>
              <a:chOff x="3461" y="3471"/>
              <a:chExt cx="239" cy="239"/>
            </a:xfrm>
          </p:grpSpPr>
          <p:pic>
            <p:nvPicPr>
              <p:cNvPr id="121202" name="Picture 370">
                <a:extLst>
                  <a:ext uri="{FF2B5EF4-FFF2-40B4-BE49-F238E27FC236}">
                    <a16:creationId xmlns:a16="http://schemas.microsoft.com/office/drawing/2014/main" id="{79E354EC-9E27-D946-8E24-FE8D7F4A106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3" name="Picture 371">
                <a:extLst>
                  <a:ext uri="{FF2B5EF4-FFF2-40B4-BE49-F238E27FC236}">
                    <a16:creationId xmlns:a16="http://schemas.microsoft.com/office/drawing/2014/main" id="{73A4B901-61D5-654A-A6C8-C50A6C10E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04" name="Group 372">
              <a:extLst>
                <a:ext uri="{FF2B5EF4-FFF2-40B4-BE49-F238E27FC236}">
                  <a16:creationId xmlns:a16="http://schemas.microsoft.com/office/drawing/2014/main" id="{CAF22F6F-89C8-4147-9C78-53447E221675}"/>
                </a:ext>
              </a:extLst>
            </p:cNvPr>
            <p:cNvGrpSpPr>
              <a:grpSpLocks/>
            </p:cNvGrpSpPr>
            <p:nvPr/>
          </p:nvGrpSpPr>
          <p:grpSpPr bwMode="auto">
            <a:xfrm>
              <a:off x="4350" y="2624"/>
              <a:ext cx="239" cy="239"/>
              <a:chOff x="3461" y="3471"/>
              <a:chExt cx="239" cy="239"/>
            </a:xfrm>
          </p:grpSpPr>
          <p:pic>
            <p:nvPicPr>
              <p:cNvPr id="121205" name="Picture 373">
                <a:extLst>
                  <a:ext uri="{FF2B5EF4-FFF2-40B4-BE49-F238E27FC236}">
                    <a16:creationId xmlns:a16="http://schemas.microsoft.com/office/drawing/2014/main" id="{461E81EE-6616-3A4C-B0F4-F5C282730AE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6" name="Picture 374">
                <a:extLst>
                  <a:ext uri="{FF2B5EF4-FFF2-40B4-BE49-F238E27FC236}">
                    <a16:creationId xmlns:a16="http://schemas.microsoft.com/office/drawing/2014/main" id="{6A07080D-9C3F-B041-BCDF-94659A230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07" name="Group 375">
              <a:extLst>
                <a:ext uri="{FF2B5EF4-FFF2-40B4-BE49-F238E27FC236}">
                  <a16:creationId xmlns:a16="http://schemas.microsoft.com/office/drawing/2014/main" id="{C267BAE2-7964-BA47-9E86-AE0E68D30A44}"/>
                </a:ext>
              </a:extLst>
            </p:cNvPr>
            <p:cNvGrpSpPr>
              <a:grpSpLocks/>
            </p:cNvGrpSpPr>
            <p:nvPr/>
          </p:nvGrpSpPr>
          <p:grpSpPr bwMode="auto">
            <a:xfrm>
              <a:off x="2787" y="2420"/>
              <a:ext cx="239" cy="239"/>
              <a:chOff x="3461" y="3471"/>
              <a:chExt cx="239" cy="239"/>
            </a:xfrm>
          </p:grpSpPr>
          <p:pic>
            <p:nvPicPr>
              <p:cNvPr id="121208" name="Picture 376">
                <a:extLst>
                  <a:ext uri="{FF2B5EF4-FFF2-40B4-BE49-F238E27FC236}">
                    <a16:creationId xmlns:a16="http://schemas.microsoft.com/office/drawing/2014/main" id="{A200B12C-F3C9-9F4A-B6FA-395BF31D8F2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9" name="Picture 377">
                <a:extLst>
                  <a:ext uri="{FF2B5EF4-FFF2-40B4-BE49-F238E27FC236}">
                    <a16:creationId xmlns:a16="http://schemas.microsoft.com/office/drawing/2014/main" id="{BB13369D-D892-AD45-8D79-F72E011FF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0" name="Group 378">
              <a:extLst>
                <a:ext uri="{FF2B5EF4-FFF2-40B4-BE49-F238E27FC236}">
                  <a16:creationId xmlns:a16="http://schemas.microsoft.com/office/drawing/2014/main" id="{0A11F998-4F1D-514A-A5CF-428554FDFAA2}"/>
                </a:ext>
              </a:extLst>
            </p:cNvPr>
            <p:cNvGrpSpPr>
              <a:grpSpLocks/>
            </p:cNvGrpSpPr>
            <p:nvPr/>
          </p:nvGrpSpPr>
          <p:grpSpPr bwMode="auto">
            <a:xfrm>
              <a:off x="2462" y="2518"/>
              <a:ext cx="239" cy="239"/>
              <a:chOff x="3461" y="3471"/>
              <a:chExt cx="239" cy="239"/>
            </a:xfrm>
          </p:grpSpPr>
          <p:pic>
            <p:nvPicPr>
              <p:cNvPr id="121211" name="Picture 379">
                <a:extLst>
                  <a:ext uri="{FF2B5EF4-FFF2-40B4-BE49-F238E27FC236}">
                    <a16:creationId xmlns:a16="http://schemas.microsoft.com/office/drawing/2014/main" id="{58661605-64AD-A74D-8D7E-BDDE11C51CE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12" name="Picture 380">
                <a:extLst>
                  <a:ext uri="{FF2B5EF4-FFF2-40B4-BE49-F238E27FC236}">
                    <a16:creationId xmlns:a16="http://schemas.microsoft.com/office/drawing/2014/main" id="{F72BDB28-F007-744C-A3F4-D94DF7369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3" name="Group 381">
              <a:extLst>
                <a:ext uri="{FF2B5EF4-FFF2-40B4-BE49-F238E27FC236}">
                  <a16:creationId xmlns:a16="http://schemas.microsoft.com/office/drawing/2014/main" id="{9E9B3193-6373-124E-BB0E-5FCAE2DDE30F}"/>
                </a:ext>
              </a:extLst>
            </p:cNvPr>
            <p:cNvGrpSpPr>
              <a:grpSpLocks/>
            </p:cNvGrpSpPr>
            <p:nvPr/>
          </p:nvGrpSpPr>
          <p:grpSpPr bwMode="auto">
            <a:xfrm>
              <a:off x="2206" y="2751"/>
              <a:ext cx="239" cy="239"/>
              <a:chOff x="3461" y="3471"/>
              <a:chExt cx="239" cy="239"/>
            </a:xfrm>
          </p:grpSpPr>
          <p:pic>
            <p:nvPicPr>
              <p:cNvPr id="121214" name="Picture 382">
                <a:extLst>
                  <a:ext uri="{FF2B5EF4-FFF2-40B4-BE49-F238E27FC236}">
                    <a16:creationId xmlns:a16="http://schemas.microsoft.com/office/drawing/2014/main" id="{BA508BB3-F659-4441-8E74-3104C33A211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15" name="Picture 383">
                <a:extLst>
                  <a:ext uri="{FF2B5EF4-FFF2-40B4-BE49-F238E27FC236}">
                    <a16:creationId xmlns:a16="http://schemas.microsoft.com/office/drawing/2014/main" id="{9B0BB666-649A-0742-9285-AC8550F4A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6" name="Group 384">
              <a:extLst>
                <a:ext uri="{FF2B5EF4-FFF2-40B4-BE49-F238E27FC236}">
                  <a16:creationId xmlns:a16="http://schemas.microsoft.com/office/drawing/2014/main" id="{66DC5602-2B85-3E4C-91B2-DB8EE5678B8D}"/>
                </a:ext>
              </a:extLst>
            </p:cNvPr>
            <p:cNvGrpSpPr>
              <a:grpSpLocks/>
            </p:cNvGrpSpPr>
            <p:nvPr/>
          </p:nvGrpSpPr>
          <p:grpSpPr bwMode="auto">
            <a:xfrm rot="-805157">
              <a:off x="1216" y="2251"/>
              <a:ext cx="66" cy="141"/>
              <a:chOff x="3461" y="3471"/>
              <a:chExt cx="239" cy="239"/>
            </a:xfrm>
          </p:grpSpPr>
          <p:pic>
            <p:nvPicPr>
              <p:cNvPr id="121217" name="Picture 385">
                <a:extLst>
                  <a:ext uri="{FF2B5EF4-FFF2-40B4-BE49-F238E27FC236}">
                    <a16:creationId xmlns:a16="http://schemas.microsoft.com/office/drawing/2014/main" id="{8B1F82A6-418F-4E46-BAED-41908BB9CCA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18" name="Picture 386">
                <a:extLst>
                  <a:ext uri="{FF2B5EF4-FFF2-40B4-BE49-F238E27FC236}">
                    <a16:creationId xmlns:a16="http://schemas.microsoft.com/office/drawing/2014/main" id="{1EEA3E26-2633-FD42-9ED3-55CE72695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9" name="Group 387">
              <a:extLst>
                <a:ext uri="{FF2B5EF4-FFF2-40B4-BE49-F238E27FC236}">
                  <a16:creationId xmlns:a16="http://schemas.microsoft.com/office/drawing/2014/main" id="{61E78818-8438-1D43-B5F5-C16EE3D83A82}"/>
                </a:ext>
              </a:extLst>
            </p:cNvPr>
            <p:cNvGrpSpPr>
              <a:grpSpLocks/>
            </p:cNvGrpSpPr>
            <p:nvPr/>
          </p:nvGrpSpPr>
          <p:grpSpPr bwMode="auto">
            <a:xfrm>
              <a:off x="1271" y="2494"/>
              <a:ext cx="239" cy="239"/>
              <a:chOff x="3461" y="3471"/>
              <a:chExt cx="239" cy="239"/>
            </a:xfrm>
          </p:grpSpPr>
          <p:pic>
            <p:nvPicPr>
              <p:cNvPr id="121220" name="Picture 388">
                <a:extLst>
                  <a:ext uri="{FF2B5EF4-FFF2-40B4-BE49-F238E27FC236}">
                    <a16:creationId xmlns:a16="http://schemas.microsoft.com/office/drawing/2014/main" id="{B592EA47-9F53-9D48-9E0A-C33608049F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21" name="Picture 389">
                <a:extLst>
                  <a:ext uri="{FF2B5EF4-FFF2-40B4-BE49-F238E27FC236}">
                    <a16:creationId xmlns:a16="http://schemas.microsoft.com/office/drawing/2014/main" id="{3884CEE3-2B80-C840-BA44-CAD3844EE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22" name="Group 390">
              <a:extLst>
                <a:ext uri="{FF2B5EF4-FFF2-40B4-BE49-F238E27FC236}">
                  <a16:creationId xmlns:a16="http://schemas.microsoft.com/office/drawing/2014/main" id="{E246A529-5410-4840-8150-F61DEBE6F4C9}"/>
                </a:ext>
              </a:extLst>
            </p:cNvPr>
            <p:cNvGrpSpPr>
              <a:grpSpLocks/>
            </p:cNvGrpSpPr>
            <p:nvPr/>
          </p:nvGrpSpPr>
          <p:grpSpPr bwMode="auto">
            <a:xfrm>
              <a:off x="3748" y="1059"/>
              <a:ext cx="239" cy="239"/>
              <a:chOff x="3461" y="3471"/>
              <a:chExt cx="239" cy="239"/>
            </a:xfrm>
          </p:grpSpPr>
          <p:pic>
            <p:nvPicPr>
              <p:cNvPr id="121223" name="Picture 391">
                <a:extLst>
                  <a:ext uri="{FF2B5EF4-FFF2-40B4-BE49-F238E27FC236}">
                    <a16:creationId xmlns:a16="http://schemas.microsoft.com/office/drawing/2014/main" id="{15174F1E-9018-EB45-B46A-2E7F935F923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24" name="Picture 392">
                <a:extLst>
                  <a:ext uri="{FF2B5EF4-FFF2-40B4-BE49-F238E27FC236}">
                    <a16:creationId xmlns:a16="http://schemas.microsoft.com/office/drawing/2014/main" id="{52CCBD1C-81C7-3647-8032-159262075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25" name="Group 393">
              <a:extLst>
                <a:ext uri="{FF2B5EF4-FFF2-40B4-BE49-F238E27FC236}">
                  <a16:creationId xmlns:a16="http://schemas.microsoft.com/office/drawing/2014/main" id="{92D1D470-13A2-A94C-82F9-7B77EBC71B12}"/>
                </a:ext>
              </a:extLst>
            </p:cNvPr>
            <p:cNvGrpSpPr>
              <a:grpSpLocks/>
            </p:cNvGrpSpPr>
            <p:nvPr/>
          </p:nvGrpSpPr>
          <p:grpSpPr bwMode="auto">
            <a:xfrm>
              <a:off x="3921" y="1118"/>
              <a:ext cx="239" cy="239"/>
              <a:chOff x="3461" y="3471"/>
              <a:chExt cx="239" cy="239"/>
            </a:xfrm>
          </p:grpSpPr>
          <p:pic>
            <p:nvPicPr>
              <p:cNvPr id="121226" name="Picture 394">
                <a:extLst>
                  <a:ext uri="{FF2B5EF4-FFF2-40B4-BE49-F238E27FC236}">
                    <a16:creationId xmlns:a16="http://schemas.microsoft.com/office/drawing/2014/main" id="{2A188D00-B943-AF4C-9703-74AE9F00F0F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27" name="Picture 395">
                <a:extLst>
                  <a:ext uri="{FF2B5EF4-FFF2-40B4-BE49-F238E27FC236}">
                    <a16:creationId xmlns:a16="http://schemas.microsoft.com/office/drawing/2014/main" id="{C147483A-968B-4842-834A-94EDA1C13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28" name="Group 396">
              <a:extLst>
                <a:ext uri="{FF2B5EF4-FFF2-40B4-BE49-F238E27FC236}">
                  <a16:creationId xmlns:a16="http://schemas.microsoft.com/office/drawing/2014/main" id="{19D3D66E-07AD-754A-9079-FF9A3C9DD115}"/>
                </a:ext>
              </a:extLst>
            </p:cNvPr>
            <p:cNvGrpSpPr>
              <a:grpSpLocks/>
            </p:cNvGrpSpPr>
            <p:nvPr/>
          </p:nvGrpSpPr>
          <p:grpSpPr bwMode="auto">
            <a:xfrm>
              <a:off x="4106" y="1177"/>
              <a:ext cx="239" cy="239"/>
              <a:chOff x="3461" y="3471"/>
              <a:chExt cx="239" cy="239"/>
            </a:xfrm>
          </p:grpSpPr>
          <p:pic>
            <p:nvPicPr>
              <p:cNvPr id="121229" name="Picture 397">
                <a:extLst>
                  <a:ext uri="{FF2B5EF4-FFF2-40B4-BE49-F238E27FC236}">
                    <a16:creationId xmlns:a16="http://schemas.microsoft.com/office/drawing/2014/main" id="{F9167B49-0CAF-1348-93A7-92FBB18A7A4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0" name="Picture 398">
                <a:extLst>
                  <a:ext uri="{FF2B5EF4-FFF2-40B4-BE49-F238E27FC236}">
                    <a16:creationId xmlns:a16="http://schemas.microsoft.com/office/drawing/2014/main" id="{F942AAD7-51E7-B842-BF5F-B12338D25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31" name="Group 399">
              <a:extLst>
                <a:ext uri="{FF2B5EF4-FFF2-40B4-BE49-F238E27FC236}">
                  <a16:creationId xmlns:a16="http://schemas.microsoft.com/office/drawing/2014/main" id="{3B19BD86-37F0-D847-BEC4-66B64F0B7076}"/>
                </a:ext>
              </a:extLst>
            </p:cNvPr>
            <p:cNvGrpSpPr>
              <a:grpSpLocks/>
            </p:cNvGrpSpPr>
            <p:nvPr/>
          </p:nvGrpSpPr>
          <p:grpSpPr bwMode="auto">
            <a:xfrm>
              <a:off x="4275" y="1283"/>
              <a:ext cx="239" cy="239"/>
              <a:chOff x="3461" y="3471"/>
              <a:chExt cx="239" cy="239"/>
            </a:xfrm>
          </p:grpSpPr>
          <p:pic>
            <p:nvPicPr>
              <p:cNvPr id="121232" name="Picture 400">
                <a:extLst>
                  <a:ext uri="{FF2B5EF4-FFF2-40B4-BE49-F238E27FC236}">
                    <a16:creationId xmlns:a16="http://schemas.microsoft.com/office/drawing/2014/main" id="{FE8E6CF6-9B0E-924F-8109-7331757870A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3" name="Picture 401">
                <a:extLst>
                  <a:ext uri="{FF2B5EF4-FFF2-40B4-BE49-F238E27FC236}">
                    <a16:creationId xmlns:a16="http://schemas.microsoft.com/office/drawing/2014/main" id="{0CB72D62-520C-FA48-B89A-AF6322E33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34" name="Group 402">
              <a:extLst>
                <a:ext uri="{FF2B5EF4-FFF2-40B4-BE49-F238E27FC236}">
                  <a16:creationId xmlns:a16="http://schemas.microsoft.com/office/drawing/2014/main" id="{94246DF8-98F0-B04D-928B-C2A738154259}"/>
                </a:ext>
              </a:extLst>
            </p:cNvPr>
            <p:cNvGrpSpPr>
              <a:grpSpLocks/>
            </p:cNvGrpSpPr>
            <p:nvPr/>
          </p:nvGrpSpPr>
          <p:grpSpPr bwMode="auto">
            <a:xfrm>
              <a:off x="4421" y="1407"/>
              <a:ext cx="239" cy="239"/>
              <a:chOff x="3461" y="3471"/>
              <a:chExt cx="239" cy="239"/>
            </a:xfrm>
          </p:grpSpPr>
          <p:pic>
            <p:nvPicPr>
              <p:cNvPr id="121235" name="Picture 403">
                <a:extLst>
                  <a:ext uri="{FF2B5EF4-FFF2-40B4-BE49-F238E27FC236}">
                    <a16:creationId xmlns:a16="http://schemas.microsoft.com/office/drawing/2014/main" id="{08862483-1A74-964F-A5E8-4E43DD80E8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6" name="Picture 404">
                <a:extLst>
                  <a:ext uri="{FF2B5EF4-FFF2-40B4-BE49-F238E27FC236}">
                    <a16:creationId xmlns:a16="http://schemas.microsoft.com/office/drawing/2014/main" id="{7929CA64-EB8A-074B-BF4F-CB1DB588F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37" name="Group 405">
              <a:extLst>
                <a:ext uri="{FF2B5EF4-FFF2-40B4-BE49-F238E27FC236}">
                  <a16:creationId xmlns:a16="http://schemas.microsoft.com/office/drawing/2014/main" id="{EE8B384A-D4E9-F146-81FA-9FA8A41AD264}"/>
                </a:ext>
              </a:extLst>
            </p:cNvPr>
            <p:cNvGrpSpPr>
              <a:grpSpLocks/>
            </p:cNvGrpSpPr>
            <p:nvPr/>
          </p:nvGrpSpPr>
          <p:grpSpPr bwMode="auto">
            <a:xfrm>
              <a:off x="4542" y="1548"/>
              <a:ext cx="239" cy="239"/>
              <a:chOff x="3461" y="3471"/>
              <a:chExt cx="239" cy="239"/>
            </a:xfrm>
          </p:grpSpPr>
          <p:pic>
            <p:nvPicPr>
              <p:cNvPr id="121238" name="Picture 406">
                <a:extLst>
                  <a:ext uri="{FF2B5EF4-FFF2-40B4-BE49-F238E27FC236}">
                    <a16:creationId xmlns:a16="http://schemas.microsoft.com/office/drawing/2014/main" id="{3E185330-3538-D24F-8CD3-4841429373A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9" name="Picture 407">
                <a:extLst>
                  <a:ext uri="{FF2B5EF4-FFF2-40B4-BE49-F238E27FC236}">
                    <a16:creationId xmlns:a16="http://schemas.microsoft.com/office/drawing/2014/main" id="{983BA2C9-3E6F-D945-9E07-161E53B4A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0" name="Group 408">
              <a:extLst>
                <a:ext uri="{FF2B5EF4-FFF2-40B4-BE49-F238E27FC236}">
                  <a16:creationId xmlns:a16="http://schemas.microsoft.com/office/drawing/2014/main" id="{7C5FD927-30B0-974B-9CF1-4C477041E253}"/>
                </a:ext>
              </a:extLst>
            </p:cNvPr>
            <p:cNvGrpSpPr>
              <a:grpSpLocks/>
            </p:cNvGrpSpPr>
            <p:nvPr/>
          </p:nvGrpSpPr>
          <p:grpSpPr bwMode="auto">
            <a:xfrm>
              <a:off x="4628" y="1716"/>
              <a:ext cx="239" cy="239"/>
              <a:chOff x="3461" y="3471"/>
              <a:chExt cx="239" cy="239"/>
            </a:xfrm>
          </p:grpSpPr>
          <p:pic>
            <p:nvPicPr>
              <p:cNvPr id="121241" name="Picture 409">
                <a:extLst>
                  <a:ext uri="{FF2B5EF4-FFF2-40B4-BE49-F238E27FC236}">
                    <a16:creationId xmlns:a16="http://schemas.microsoft.com/office/drawing/2014/main" id="{7100E433-96CC-8C4F-876C-FE46CFAF1A7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42" name="Picture 410">
                <a:extLst>
                  <a:ext uri="{FF2B5EF4-FFF2-40B4-BE49-F238E27FC236}">
                    <a16:creationId xmlns:a16="http://schemas.microsoft.com/office/drawing/2014/main" id="{09A250F0-F0F6-1444-B7FA-69FD628FB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3" name="Group 411">
              <a:extLst>
                <a:ext uri="{FF2B5EF4-FFF2-40B4-BE49-F238E27FC236}">
                  <a16:creationId xmlns:a16="http://schemas.microsoft.com/office/drawing/2014/main" id="{17064D52-A308-ED48-BD16-2B0EA3E3923C}"/>
                </a:ext>
              </a:extLst>
            </p:cNvPr>
            <p:cNvGrpSpPr>
              <a:grpSpLocks/>
            </p:cNvGrpSpPr>
            <p:nvPr/>
          </p:nvGrpSpPr>
          <p:grpSpPr bwMode="auto">
            <a:xfrm>
              <a:off x="4677" y="1896"/>
              <a:ext cx="239" cy="239"/>
              <a:chOff x="3461" y="3471"/>
              <a:chExt cx="239" cy="239"/>
            </a:xfrm>
          </p:grpSpPr>
          <p:pic>
            <p:nvPicPr>
              <p:cNvPr id="121244" name="Picture 412">
                <a:extLst>
                  <a:ext uri="{FF2B5EF4-FFF2-40B4-BE49-F238E27FC236}">
                    <a16:creationId xmlns:a16="http://schemas.microsoft.com/office/drawing/2014/main" id="{A91B60F0-66B7-8246-A7E3-CDA9EB39CC8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45" name="Picture 413">
                <a:extLst>
                  <a:ext uri="{FF2B5EF4-FFF2-40B4-BE49-F238E27FC236}">
                    <a16:creationId xmlns:a16="http://schemas.microsoft.com/office/drawing/2014/main" id="{994C22D1-3447-9F46-A525-C6E622901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6" name="Group 414">
              <a:extLst>
                <a:ext uri="{FF2B5EF4-FFF2-40B4-BE49-F238E27FC236}">
                  <a16:creationId xmlns:a16="http://schemas.microsoft.com/office/drawing/2014/main" id="{D0F5DE4D-65D6-224C-9052-ABC331BAF99F}"/>
                </a:ext>
              </a:extLst>
            </p:cNvPr>
            <p:cNvGrpSpPr>
              <a:grpSpLocks/>
            </p:cNvGrpSpPr>
            <p:nvPr/>
          </p:nvGrpSpPr>
          <p:grpSpPr bwMode="auto">
            <a:xfrm>
              <a:off x="4687" y="2082"/>
              <a:ext cx="239" cy="239"/>
              <a:chOff x="3461" y="3471"/>
              <a:chExt cx="239" cy="239"/>
            </a:xfrm>
          </p:grpSpPr>
          <p:pic>
            <p:nvPicPr>
              <p:cNvPr id="121247" name="Picture 415">
                <a:extLst>
                  <a:ext uri="{FF2B5EF4-FFF2-40B4-BE49-F238E27FC236}">
                    <a16:creationId xmlns:a16="http://schemas.microsoft.com/office/drawing/2014/main" id="{9181EF91-125F-EF4E-B6E1-8FE13B32B6C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48" name="Picture 416">
                <a:extLst>
                  <a:ext uri="{FF2B5EF4-FFF2-40B4-BE49-F238E27FC236}">
                    <a16:creationId xmlns:a16="http://schemas.microsoft.com/office/drawing/2014/main" id="{049A3290-2B11-4B49-99A1-69B422959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9" name="Group 417">
              <a:extLst>
                <a:ext uri="{FF2B5EF4-FFF2-40B4-BE49-F238E27FC236}">
                  <a16:creationId xmlns:a16="http://schemas.microsoft.com/office/drawing/2014/main" id="{1F3434B1-A1AE-714B-80DE-C7170BB40F7F}"/>
                </a:ext>
              </a:extLst>
            </p:cNvPr>
            <p:cNvGrpSpPr>
              <a:grpSpLocks/>
            </p:cNvGrpSpPr>
            <p:nvPr/>
          </p:nvGrpSpPr>
          <p:grpSpPr bwMode="auto">
            <a:xfrm>
              <a:off x="4641" y="2239"/>
              <a:ext cx="239" cy="239"/>
              <a:chOff x="3461" y="3471"/>
              <a:chExt cx="239" cy="239"/>
            </a:xfrm>
          </p:grpSpPr>
          <p:pic>
            <p:nvPicPr>
              <p:cNvPr id="121250" name="Picture 418">
                <a:extLst>
                  <a:ext uri="{FF2B5EF4-FFF2-40B4-BE49-F238E27FC236}">
                    <a16:creationId xmlns:a16="http://schemas.microsoft.com/office/drawing/2014/main" id="{B854CBE7-EE7B-1149-A2B6-822971643CE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51" name="Picture 419">
                <a:extLst>
                  <a:ext uri="{FF2B5EF4-FFF2-40B4-BE49-F238E27FC236}">
                    <a16:creationId xmlns:a16="http://schemas.microsoft.com/office/drawing/2014/main" id="{EAA1B89A-3F5C-284E-8146-0ED924DCA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52" name="Group 420">
              <a:extLst>
                <a:ext uri="{FF2B5EF4-FFF2-40B4-BE49-F238E27FC236}">
                  <a16:creationId xmlns:a16="http://schemas.microsoft.com/office/drawing/2014/main" id="{3A9680A3-3BEE-CA47-97CA-3375D63CEE79}"/>
                </a:ext>
              </a:extLst>
            </p:cNvPr>
            <p:cNvGrpSpPr>
              <a:grpSpLocks/>
            </p:cNvGrpSpPr>
            <p:nvPr/>
          </p:nvGrpSpPr>
          <p:grpSpPr bwMode="auto">
            <a:xfrm>
              <a:off x="4213" y="2721"/>
              <a:ext cx="239" cy="239"/>
              <a:chOff x="3461" y="3471"/>
              <a:chExt cx="239" cy="239"/>
            </a:xfrm>
          </p:grpSpPr>
          <p:pic>
            <p:nvPicPr>
              <p:cNvPr id="121253" name="Picture 421">
                <a:extLst>
                  <a:ext uri="{FF2B5EF4-FFF2-40B4-BE49-F238E27FC236}">
                    <a16:creationId xmlns:a16="http://schemas.microsoft.com/office/drawing/2014/main" id="{D362313F-7BE1-2E43-AFCB-58A5A5F8AB8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54" name="Picture 422">
                <a:extLst>
                  <a:ext uri="{FF2B5EF4-FFF2-40B4-BE49-F238E27FC236}">
                    <a16:creationId xmlns:a16="http://schemas.microsoft.com/office/drawing/2014/main" id="{91AB19D3-ADBE-D541-823C-EC7260033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55" name="Group 423">
              <a:extLst>
                <a:ext uri="{FF2B5EF4-FFF2-40B4-BE49-F238E27FC236}">
                  <a16:creationId xmlns:a16="http://schemas.microsoft.com/office/drawing/2014/main" id="{04628DAE-603E-5D41-B6E6-567BF10AA55C}"/>
                </a:ext>
              </a:extLst>
            </p:cNvPr>
            <p:cNvGrpSpPr>
              <a:grpSpLocks/>
            </p:cNvGrpSpPr>
            <p:nvPr/>
          </p:nvGrpSpPr>
          <p:grpSpPr bwMode="auto">
            <a:xfrm>
              <a:off x="4058" y="2813"/>
              <a:ext cx="239" cy="239"/>
              <a:chOff x="3461" y="3471"/>
              <a:chExt cx="239" cy="239"/>
            </a:xfrm>
          </p:grpSpPr>
          <p:pic>
            <p:nvPicPr>
              <p:cNvPr id="121256" name="Picture 424">
                <a:extLst>
                  <a:ext uri="{FF2B5EF4-FFF2-40B4-BE49-F238E27FC236}">
                    <a16:creationId xmlns:a16="http://schemas.microsoft.com/office/drawing/2014/main" id="{1DBFF571-AB6E-124B-BC56-32250F08568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57" name="Picture 425">
                <a:extLst>
                  <a:ext uri="{FF2B5EF4-FFF2-40B4-BE49-F238E27FC236}">
                    <a16:creationId xmlns:a16="http://schemas.microsoft.com/office/drawing/2014/main" id="{CFE9CAC8-A796-DE4E-A866-585C7DE6E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58" name="Group 426">
              <a:extLst>
                <a:ext uri="{FF2B5EF4-FFF2-40B4-BE49-F238E27FC236}">
                  <a16:creationId xmlns:a16="http://schemas.microsoft.com/office/drawing/2014/main" id="{C757AA97-EC76-5343-8BE2-2355A1A82597}"/>
                </a:ext>
              </a:extLst>
            </p:cNvPr>
            <p:cNvGrpSpPr>
              <a:grpSpLocks/>
            </p:cNvGrpSpPr>
            <p:nvPr/>
          </p:nvGrpSpPr>
          <p:grpSpPr bwMode="auto">
            <a:xfrm>
              <a:off x="1389" y="2645"/>
              <a:ext cx="239" cy="239"/>
              <a:chOff x="3461" y="3471"/>
              <a:chExt cx="239" cy="239"/>
            </a:xfrm>
          </p:grpSpPr>
          <p:pic>
            <p:nvPicPr>
              <p:cNvPr id="121259" name="Picture 427">
                <a:extLst>
                  <a:ext uri="{FF2B5EF4-FFF2-40B4-BE49-F238E27FC236}">
                    <a16:creationId xmlns:a16="http://schemas.microsoft.com/office/drawing/2014/main" id="{033D937B-35E6-6141-BFA8-82B694FF776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0" name="Picture 428">
                <a:extLst>
                  <a:ext uri="{FF2B5EF4-FFF2-40B4-BE49-F238E27FC236}">
                    <a16:creationId xmlns:a16="http://schemas.microsoft.com/office/drawing/2014/main" id="{4CFC671E-766B-634F-9BC1-55EB55073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61" name="Group 429">
              <a:extLst>
                <a:ext uri="{FF2B5EF4-FFF2-40B4-BE49-F238E27FC236}">
                  <a16:creationId xmlns:a16="http://schemas.microsoft.com/office/drawing/2014/main" id="{11A1BBC3-4769-4A41-B095-237762AEF6EA}"/>
                </a:ext>
              </a:extLst>
            </p:cNvPr>
            <p:cNvGrpSpPr>
              <a:grpSpLocks/>
            </p:cNvGrpSpPr>
            <p:nvPr/>
          </p:nvGrpSpPr>
          <p:grpSpPr bwMode="auto">
            <a:xfrm>
              <a:off x="1544" y="2759"/>
              <a:ext cx="239" cy="239"/>
              <a:chOff x="3461" y="3471"/>
              <a:chExt cx="239" cy="239"/>
            </a:xfrm>
          </p:grpSpPr>
          <p:pic>
            <p:nvPicPr>
              <p:cNvPr id="121262" name="Picture 430">
                <a:extLst>
                  <a:ext uri="{FF2B5EF4-FFF2-40B4-BE49-F238E27FC236}">
                    <a16:creationId xmlns:a16="http://schemas.microsoft.com/office/drawing/2014/main" id="{58948872-2044-574F-8457-6F975DA0C73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3" name="Picture 431">
                <a:extLst>
                  <a:ext uri="{FF2B5EF4-FFF2-40B4-BE49-F238E27FC236}">
                    <a16:creationId xmlns:a16="http://schemas.microsoft.com/office/drawing/2014/main" id="{D96040B0-F973-8E49-A106-DB535B2F1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64" name="Group 432">
              <a:extLst>
                <a:ext uri="{FF2B5EF4-FFF2-40B4-BE49-F238E27FC236}">
                  <a16:creationId xmlns:a16="http://schemas.microsoft.com/office/drawing/2014/main" id="{9E388EFF-79A2-AA44-AB77-A92C89C6BFD4}"/>
                </a:ext>
              </a:extLst>
            </p:cNvPr>
            <p:cNvGrpSpPr>
              <a:grpSpLocks/>
            </p:cNvGrpSpPr>
            <p:nvPr/>
          </p:nvGrpSpPr>
          <p:grpSpPr bwMode="auto">
            <a:xfrm>
              <a:off x="1709" y="2843"/>
              <a:ext cx="239" cy="239"/>
              <a:chOff x="3461" y="3471"/>
              <a:chExt cx="239" cy="239"/>
            </a:xfrm>
          </p:grpSpPr>
          <p:pic>
            <p:nvPicPr>
              <p:cNvPr id="121265" name="Picture 433">
                <a:extLst>
                  <a:ext uri="{FF2B5EF4-FFF2-40B4-BE49-F238E27FC236}">
                    <a16:creationId xmlns:a16="http://schemas.microsoft.com/office/drawing/2014/main" id="{DA31EA19-CE59-C741-8A33-B89D0E007D6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6" name="Picture 434">
                <a:extLst>
                  <a:ext uri="{FF2B5EF4-FFF2-40B4-BE49-F238E27FC236}">
                    <a16:creationId xmlns:a16="http://schemas.microsoft.com/office/drawing/2014/main" id="{2164FFA7-F67E-2944-A972-9B8F05956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67" name="Group 435">
              <a:extLst>
                <a:ext uri="{FF2B5EF4-FFF2-40B4-BE49-F238E27FC236}">
                  <a16:creationId xmlns:a16="http://schemas.microsoft.com/office/drawing/2014/main" id="{590749CF-482A-8E45-89E6-72B9BA956199}"/>
                </a:ext>
              </a:extLst>
            </p:cNvPr>
            <p:cNvGrpSpPr>
              <a:grpSpLocks/>
            </p:cNvGrpSpPr>
            <p:nvPr/>
          </p:nvGrpSpPr>
          <p:grpSpPr bwMode="auto">
            <a:xfrm>
              <a:off x="1875" y="2870"/>
              <a:ext cx="239" cy="239"/>
              <a:chOff x="3461" y="3471"/>
              <a:chExt cx="239" cy="239"/>
            </a:xfrm>
          </p:grpSpPr>
          <p:pic>
            <p:nvPicPr>
              <p:cNvPr id="121268" name="Picture 436">
                <a:extLst>
                  <a:ext uri="{FF2B5EF4-FFF2-40B4-BE49-F238E27FC236}">
                    <a16:creationId xmlns:a16="http://schemas.microsoft.com/office/drawing/2014/main" id="{C96BC5FD-BE9C-E341-AF39-25B9EBED902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9" name="Picture 437">
                <a:extLst>
                  <a:ext uri="{FF2B5EF4-FFF2-40B4-BE49-F238E27FC236}">
                    <a16:creationId xmlns:a16="http://schemas.microsoft.com/office/drawing/2014/main" id="{1EB27294-08E9-0B4A-8BEA-472961608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0" name="Group 438">
              <a:extLst>
                <a:ext uri="{FF2B5EF4-FFF2-40B4-BE49-F238E27FC236}">
                  <a16:creationId xmlns:a16="http://schemas.microsoft.com/office/drawing/2014/main" id="{F2DF527A-79DE-4148-BCF9-C9940082D0E2}"/>
                </a:ext>
              </a:extLst>
            </p:cNvPr>
            <p:cNvGrpSpPr>
              <a:grpSpLocks/>
            </p:cNvGrpSpPr>
            <p:nvPr/>
          </p:nvGrpSpPr>
          <p:grpSpPr bwMode="auto">
            <a:xfrm>
              <a:off x="2057" y="2843"/>
              <a:ext cx="239" cy="239"/>
              <a:chOff x="3461" y="3471"/>
              <a:chExt cx="239" cy="239"/>
            </a:xfrm>
          </p:grpSpPr>
          <p:pic>
            <p:nvPicPr>
              <p:cNvPr id="121271" name="Picture 439">
                <a:extLst>
                  <a:ext uri="{FF2B5EF4-FFF2-40B4-BE49-F238E27FC236}">
                    <a16:creationId xmlns:a16="http://schemas.microsoft.com/office/drawing/2014/main" id="{1A3207A8-7090-A747-9383-92F95A4245D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72" name="Picture 440">
                <a:extLst>
                  <a:ext uri="{FF2B5EF4-FFF2-40B4-BE49-F238E27FC236}">
                    <a16:creationId xmlns:a16="http://schemas.microsoft.com/office/drawing/2014/main" id="{43627F22-2020-354D-B58F-0AA5D2404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3" name="Group 441">
              <a:extLst>
                <a:ext uri="{FF2B5EF4-FFF2-40B4-BE49-F238E27FC236}">
                  <a16:creationId xmlns:a16="http://schemas.microsoft.com/office/drawing/2014/main" id="{BE3B7C15-07CD-E749-9775-EC3EB39CA6D8}"/>
                </a:ext>
              </a:extLst>
            </p:cNvPr>
            <p:cNvGrpSpPr>
              <a:grpSpLocks/>
            </p:cNvGrpSpPr>
            <p:nvPr/>
          </p:nvGrpSpPr>
          <p:grpSpPr bwMode="auto">
            <a:xfrm>
              <a:off x="2326" y="2617"/>
              <a:ext cx="239" cy="239"/>
              <a:chOff x="3461" y="3471"/>
              <a:chExt cx="239" cy="239"/>
            </a:xfrm>
          </p:grpSpPr>
          <p:pic>
            <p:nvPicPr>
              <p:cNvPr id="121274" name="Picture 442">
                <a:extLst>
                  <a:ext uri="{FF2B5EF4-FFF2-40B4-BE49-F238E27FC236}">
                    <a16:creationId xmlns:a16="http://schemas.microsoft.com/office/drawing/2014/main" id="{0EFDE61E-A0D2-8A44-AA5B-3BF462B7FC0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75" name="Picture 443">
                <a:extLst>
                  <a:ext uri="{FF2B5EF4-FFF2-40B4-BE49-F238E27FC236}">
                    <a16:creationId xmlns:a16="http://schemas.microsoft.com/office/drawing/2014/main" id="{D8CC24D6-FDDD-7B46-8DCF-7A0BF0CAA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6" name="Group 444">
              <a:extLst>
                <a:ext uri="{FF2B5EF4-FFF2-40B4-BE49-F238E27FC236}">
                  <a16:creationId xmlns:a16="http://schemas.microsoft.com/office/drawing/2014/main" id="{BE7CC5BC-6957-2742-B5D9-7FE35DCF0500}"/>
                </a:ext>
              </a:extLst>
            </p:cNvPr>
            <p:cNvGrpSpPr>
              <a:grpSpLocks/>
            </p:cNvGrpSpPr>
            <p:nvPr/>
          </p:nvGrpSpPr>
          <p:grpSpPr bwMode="auto">
            <a:xfrm>
              <a:off x="2614" y="2433"/>
              <a:ext cx="239" cy="239"/>
              <a:chOff x="3461" y="3471"/>
              <a:chExt cx="239" cy="239"/>
            </a:xfrm>
          </p:grpSpPr>
          <p:pic>
            <p:nvPicPr>
              <p:cNvPr id="121277" name="Picture 445">
                <a:extLst>
                  <a:ext uri="{FF2B5EF4-FFF2-40B4-BE49-F238E27FC236}">
                    <a16:creationId xmlns:a16="http://schemas.microsoft.com/office/drawing/2014/main" id="{AAB70532-A9F4-3140-82B9-010E4B800A8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78" name="Picture 446">
                <a:extLst>
                  <a:ext uri="{FF2B5EF4-FFF2-40B4-BE49-F238E27FC236}">
                    <a16:creationId xmlns:a16="http://schemas.microsoft.com/office/drawing/2014/main" id="{0C87296A-A80C-F84D-86C7-BE9F1E455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9" name="Group 447">
              <a:extLst>
                <a:ext uri="{FF2B5EF4-FFF2-40B4-BE49-F238E27FC236}">
                  <a16:creationId xmlns:a16="http://schemas.microsoft.com/office/drawing/2014/main" id="{56C5B055-28BA-FE45-89B7-BF4635194B9C}"/>
                </a:ext>
              </a:extLst>
            </p:cNvPr>
            <p:cNvGrpSpPr>
              <a:grpSpLocks/>
            </p:cNvGrpSpPr>
            <p:nvPr/>
          </p:nvGrpSpPr>
          <p:grpSpPr bwMode="auto">
            <a:xfrm>
              <a:off x="2969" y="2506"/>
              <a:ext cx="239" cy="239"/>
              <a:chOff x="3461" y="3471"/>
              <a:chExt cx="239" cy="239"/>
            </a:xfrm>
          </p:grpSpPr>
          <p:pic>
            <p:nvPicPr>
              <p:cNvPr id="121280" name="Picture 448">
                <a:extLst>
                  <a:ext uri="{FF2B5EF4-FFF2-40B4-BE49-F238E27FC236}">
                    <a16:creationId xmlns:a16="http://schemas.microsoft.com/office/drawing/2014/main" id="{3EEB8553-DE4E-7546-B754-4E29437E2B2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81" name="Picture 449">
                <a:extLst>
                  <a:ext uri="{FF2B5EF4-FFF2-40B4-BE49-F238E27FC236}">
                    <a16:creationId xmlns:a16="http://schemas.microsoft.com/office/drawing/2014/main" id="{43706DA3-3AF5-A447-8F86-6269CFCAC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82" name="Group 450">
              <a:extLst>
                <a:ext uri="{FF2B5EF4-FFF2-40B4-BE49-F238E27FC236}">
                  <a16:creationId xmlns:a16="http://schemas.microsoft.com/office/drawing/2014/main" id="{4026AE96-0B95-B344-B3D9-D969F6C175F7}"/>
                </a:ext>
              </a:extLst>
            </p:cNvPr>
            <p:cNvGrpSpPr>
              <a:grpSpLocks/>
            </p:cNvGrpSpPr>
            <p:nvPr/>
          </p:nvGrpSpPr>
          <p:grpSpPr bwMode="auto">
            <a:xfrm>
              <a:off x="3132" y="2630"/>
              <a:ext cx="239" cy="239"/>
              <a:chOff x="3461" y="3471"/>
              <a:chExt cx="239" cy="239"/>
            </a:xfrm>
          </p:grpSpPr>
          <p:pic>
            <p:nvPicPr>
              <p:cNvPr id="121283" name="Picture 451">
                <a:extLst>
                  <a:ext uri="{FF2B5EF4-FFF2-40B4-BE49-F238E27FC236}">
                    <a16:creationId xmlns:a16="http://schemas.microsoft.com/office/drawing/2014/main" id="{9F8779E3-74E7-FC49-BEE7-776A8E1D645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84" name="Picture 452">
                <a:extLst>
                  <a:ext uri="{FF2B5EF4-FFF2-40B4-BE49-F238E27FC236}">
                    <a16:creationId xmlns:a16="http://schemas.microsoft.com/office/drawing/2014/main" id="{56F6BDEF-1B61-514D-9846-57E3E4B8C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85" name="Group 453">
              <a:extLst>
                <a:ext uri="{FF2B5EF4-FFF2-40B4-BE49-F238E27FC236}">
                  <a16:creationId xmlns:a16="http://schemas.microsoft.com/office/drawing/2014/main" id="{BB3A4F15-FF04-AC4A-9A83-BACD98F0BD86}"/>
                </a:ext>
              </a:extLst>
            </p:cNvPr>
            <p:cNvGrpSpPr>
              <a:grpSpLocks/>
            </p:cNvGrpSpPr>
            <p:nvPr/>
          </p:nvGrpSpPr>
          <p:grpSpPr bwMode="auto">
            <a:xfrm>
              <a:off x="3274" y="2765"/>
              <a:ext cx="239" cy="239"/>
              <a:chOff x="3461" y="3471"/>
              <a:chExt cx="239" cy="239"/>
            </a:xfrm>
          </p:grpSpPr>
          <p:pic>
            <p:nvPicPr>
              <p:cNvPr id="121286" name="Picture 454">
                <a:extLst>
                  <a:ext uri="{FF2B5EF4-FFF2-40B4-BE49-F238E27FC236}">
                    <a16:creationId xmlns:a16="http://schemas.microsoft.com/office/drawing/2014/main" id="{06EFBDA1-D3D3-764D-8DA4-C55EB07A314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87" name="Picture 455">
                <a:extLst>
                  <a:ext uri="{FF2B5EF4-FFF2-40B4-BE49-F238E27FC236}">
                    <a16:creationId xmlns:a16="http://schemas.microsoft.com/office/drawing/2014/main" id="{18C958F2-84DC-5B4C-A039-ABF6EF93F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88" name="Group 456">
              <a:extLst>
                <a:ext uri="{FF2B5EF4-FFF2-40B4-BE49-F238E27FC236}">
                  <a16:creationId xmlns:a16="http://schemas.microsoft.com/office/drawing/2014/main" id="{68162C6A-4F97-2243-9697-A8BCE404D9F9}"/>
                </a:ext>
              </a:extLst>
            </p:cNvPr>
            <p:cNvGrpSpPr>
              <a:grpSpLocks/>
            </p:cNvGrpSpPr>
            <p:nvPr/>
          </p:nvGrpSpPr>
          <p:grpSpPr bwMode="auto">
            <a:xfrm>
              <a:off x="3441" y="2845"/>
              <a:ext cx="239" cy="239"/>
              <a:chOff x="3461" y="3471"/>
              <a:chExt cx="239" cy="239"/>
            </a:xfrm>
          </p:grpSpPr>
          <p:pic>
            <p:nvPicPr>
              <p:cNvPr id="121289" name="Picture 457">
                <a:extLst>
                  <a:ext uri="{FF2B5EF4-FFF2-40B4-BE49-F238E27FC236}">
                    <a16:creationId xmlns:a16="http://schemas.microsoft.com/office/drawing/2014/main" id="{2F79BE42-B938-0340-9AD6-311356551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0" name="Picture 458">
                <a:extLst>
                  <a:ext uri="{FF2B5EF4-FFF2-40B4-BE49-F238E27FC236}">
                    <a16:creationId xmlns:a16="http://schemas.microsoft.com/office/drawing/2014/main" id="{7B3225D9-32FB-0A46-85F5-210AA5E4C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91" name="Group 459">
              <a:extLst>
                <a:ext uri="{FF2B5EF4-FFF2-40B4-BE49-F238E27FC236}">
                  <a16:creationId xmlns:a16="http://schemas.microsoft.com/office/drawing/2014/main" id="{A3645E60-5DAE-CB44-B50E-45ED2A2C5F2C}"/>
                </a:ext>
              </a:extLst>
            </p:cNvPr>
            <p:cNvGrpSpPr>
              <a:grpSpLocks/>
            </p:cNvGrpSpPr>
            <p:nvPr/>
          </p:nvGrpSpPr>
          <p:grpSpPr bwMode="auto">
            <a:xfrm>
              <a:off x="3602" y="2920"/>
              <a:ext cx="239" cy="239"/>
              <a:chOff x="3461" y="3471"/>
              <a:chExt cx="239" cy="239"/>
            </a:xfrm>
          </p:grpSpPr>
          <p:pic>
            <p:nvPicPr>
              <p:cNvPr id="121292" name="Picture 460">
                <a:extLst>
                  <a:ext uri="{FF2B5EF4-FFF2-40B4-BE49-F238E27FC236}">
                    <a16:creationId xmlns:a16="http://schemas.microsoft.com/office/drawing/2014/main" id="{DCA1B2BD-37A9-7F46-92F8-5D5B6A547F4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3" name="Picture 461">
                <a:extLst>
                  <a:ext uri="{FF2B5EF4-FFF2-40B4-BE49-F238E27FC236}">
                    <a16:creationId xmlns:a16="http://schemas.microsoft.com/office/drawing/2014/main" id="{59FD1842-EFDB-DA40-B235-2D00E3730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94" name="Group 462">
              <a:extLst>
                <a:ext uri="{FF2B5EF4-FFF2-40B4-BE49-F238E27FC236}">
                  <a16:creationId xmlns:a16="http://schemas.microsoft.com/office/drawing/2014/main" id="{D64624F6-6B29-DA40-8765-923559E0333C}"/>
                </a:ext>
              </a:extLst>
            </p:cNvPr>
            <p:cNvGrpSpPr>
              <a:grpSpLocks/>
            </p:cNvGrpSpPr>
            <p:nvPr/>
          </p:nvGrpSpPr>
          <p:grpSpPr bwMode="auto">
            <a:xfrm>
              <a:off x="3778" y="2947"/>
              <a:ext cx="239" cy="239"/>
              <a:chOff x="3461" y="3471"/>
              <a:chExt cx="239" cy="239"/>
            </a:xfrm>
          </p:grpSpPr>
          <p:pic>
            <p:nvPicPr>
              <p:cNvPr id="121295" name="Picture 463">
                <a:extLst>
                  <a:ext uri="{FF2B5EF4-FFF2-40B4-BE49-F238E27FC236}">
                    <a16:creationId xmlns:a16="http://schemas.microsoft.com/office/drawing/2014/main" id="{9B204DD9-A599-1345-A492-1C4854F6F2E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6" name="Picture 464">
                <a:extLst>
                  <a:ext uri="{FF2B5EF4-FFF2-40B4-BE49-F238E27FC236}">
                    <a16:creationId xmlns:a16="http://schemas.microsoft.com/office/drawing/2014/main" id="{66367416-E44B-3940-8241-A5B9D4F1C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97" name="Group 465">
              <a:extLst>
                <a:ext uri="{FF2B5EF4-FFF2-40B4-BE49-F238E27FC236}">
                  <a16:creationId xmlns:a16="http://schemas.microsoft.com/office/drawing/2014/main" id="{DBB96624-7904-1649-833A-29CD669B78DC}"/>
                </a:ext>
              </a:extLst>
            </p:cNvPr>
            <p:cNvGrpSpPr>
              <a:grpSpLocks/>
            </p:cNvGrpSpPr>
            <p:nvPr/>
          </p:nvGrpSpPr>
          <p:grpSpPr bwMode="auto">
            <a:xfrm>
              <a:off x="3922" y="2894"/>
              <a:ext cx="239" cy="239"/>
              <a:chOff x="3461" y="3471"/>
              <a:chExt cx="239" cy="239"/>
            </a:xfrm>
          </p:grpSpPr>
          <p:pic>
            <p:nvPicPr>
              <p:cNvPr id="121298" name="Picture 466">
                <a:extLst>
                  <a:ext uri="{FF2B5EF4-FFF2-40B4-BE49-F238E27FC236}">
                    <a16:creationId xmlns:a16="http://schemas.microsoft.com/office/drawing/2014/main" id="{F4593474-A697-3346-B9AE-E72B11929E2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9" name="Picture 467">
                <a:extLst>
                  <a:ext uri="{FF2B5EF4-FFF2-40B4-BE49-F238E27FC236}">
                    <a16:creationId xmlns:a16="http://schemas.microsoft.com/office/drawing/2014/main" id="{2EE6A6F7-41F2-D94F-A149-E4494B318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300" name="Group 468">
              <a:extLst>
                <a:ext uri="{FF2B5EF4-FFF2-40B4-BE49-F238E27FC236}">
                  <a16:creationId xmlns:a16="http://schemas.microsoft.com/office/drawing/2014/main" id="{66B9CD75-A83B-7745-9F0E-A45A0B1A98DB}"/>
                </a:ext>
              </a:extLst>
            </p:cNvPr>
            <p:cNvGrpSpPr>
              <a:grpSpLocks/>
            </p:cNvGrpSpPr>
            <p:nvPr/>
          </p:nvGrpSpPr>
          <p:grpSpPr bwMode="auto">
            <a:xfrm>
              <a:off x="1187" y="2147"/>
              <a:ext cx="66" cy="141"/>
              <a:chOff x="3461" y="3471"/>
              <a:chExt cx="239" cy="239"/>
            </a:xfrm>
          </p:grpSpPr>
          <p:pic>
            <p:nvPicPr>
              <p:cNvPr id="121301" name="Picture 469">
                <a:extLst>
                  <a:ext uri="{FF2B5EF4-FFF2-40B4-BE49-F238E27FC236}">
                    <a16:creationId xmlns:a16="http://schemas.microsoft.com/office/drawing/2014/main" id="{A8EE83E0-6292-184C-98FA-2C7A6A2BD1A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302" name="Picture 470">
                <a:extLst>
                  <a:ext uri="{FF2B5EF4-FFF2-40B4-BE49-F238E27FC236}">
                    <a16:creationId xmlns:a16="http://schemas.microsoft.com/office/drawing/2014/main" id="{D4DA1775-B691-424A-8539-AB169688A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303" name="Group 471">
              <a:extLst>
                <a:ext uri="{FF2B5EF4-FFF2-40B4-BE49-F238E27FC236}">
                  <a16:creationId xmlns:a16="http://schemas.microsoft.com/office/drawing/2014/main" id="{07F342D2-1530-4F41-9140-F4D3561371AF}"/>
                </a:ext>
              </a:extLst>
            </p:cNvPr>
            <p:cNvGrpSpPr>
              <a:grpSpLocks/>
            </p:cNvGrpSpPr>
            <p:nvPr/>
          </p:nvGrpSpPr>
          <p:grpSpPr bwMode="auto">
            <a:xfrm>
              <a:off x="1171" y="2334"/>
              <a:ext cx="239" cy="239"/>
              <a:chOff x="3461" y="3471"/>
              <a:chExt cx="239" cy="239"/>
            </a:xfrm>
          </p:grpSpPr>
          <p:pic>
            <p:nvPicPr>
              <p:cNvPr id="121304" name="Picture 472">
                <a:extLst>
                  <a:ext uri="{FF2B5EF4-FFF2-40B4-BE49-F238E27FC236}">
                    <a16:creationId xmlns:a16="http://schemas.microsoft.com/office/drawing/2014/main" id="{868C539C-5978-A640-9E65-4073633C398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305" name="Picture 473">
                <a:extLst>
                  <a:ext uri="{FF2B5EF4-FFF2-40B4-BE49-F238E27FC236}">
                    <a16:creationId xmlns:a16="http://schemas.microsoft.com/office/drawing/2014/main" id="{8643489C-58BF-6844-AB9D-D2446D03B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sp>
        <p:nvSpPr>
          <p:cNvPr id="120979" name="Rectangle 147">
            <a:extLst>
              <a:ext uri="{FF2B5EF4-FFF2-40B4-BE49-F238E27FC236}">
                <a16:creationId xmlns:a16="http://schemas.microsoft.com/office/drawing/2014/main" id="{976D15FD-CB83-164B-AF15-662753EE0319}"/>
              </a:ext>
            </a:extLst>
          </p:cNvPr>
          <p:cNvSpPr>
            <a:spLocks noChangeArrowheads="1"/>
          </p:cNvSpPr>
          <p:nvPr/>
        </p:nvSpPr>
        <p:spPr bwMode="auto">
          <a:xfrm>
            <a:off x="966788" y="1014413"/>
            <a:ext cx="7329487" cy="4883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76" name="Text Box 144">
            <a:extLst>
              <a:ext uri="{FF2B5EF4-FFF2-40B4-BE49-F238E27FC236}">
                <a16:creationId xmlns:a16="http://schemas.microsoft.com/office/drawing/2014/main" id="{470533A7-84A7-0046-840B-D4DFDC56E0FE}"/>
              </a:ext>
            </a:extLst>
          </p:cNvPr>
          <p:cNvSpPr txBox="1">
            <a:spLocks noChangeArrowheads="1"/>
          </p:cNvSpPr>
          <p:nvPr/>
        </p:nvSpPr>
        <p:spPr bwMode="auto">
          <a:xfrm>
            <a:off x="442913" y="2681288"/>
            <a:ext cx="8377237" cy="13112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000" b="1">
                <a:solidFill>
                  <a:srgbClr val="FFEA18"/>
                </a:solidFill>
                <a:latin typeface="Comic Sans MS" panose="030F0902030302020204" pitchFamily="66" charset="0"/>
              </a:rPr>
              <a:t>SETELAH PERJALANAN BERSAMA FIRMAN TUHAN…</a:t>
            </a:r>
          </a:p>
        </p:txBody>
      </p:sp>
      <p:sp>
        <p:nvSpPr>
          <p:cNvPr id="120977" name="Text Box 145">
            <a:extLst>
              <a:ext uri="{FF2B5EF4-FFF2-40B4-BE49-F238E27FC236}">
                <a16:creationId xmlns:a16="http://schemas.microsoft.com/office/drawing/2014/main" id="{3872B6A0-6C6F-6C46-9C2C-B029C38E98B2}"/>
              </a:ext>
            </a:extLst>
          </p:cNvPr>
          <p:cNvSpPr txBox="1">
            <a:spLocks noChangeArrowheads="1"/>
          </p:cNvSpPr>
          <p:nvPr/>
        </p:nvSpPr>
        <p:spPr bwMode="auto">
          <a:xfrm>
            <a:off x="277813" y="4818063"/>
            <a:ext cx="8667750" cy="17399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DIMANAKAH HUBUNGANMU DENGAN ALKITAB DAN PESANNYA?</a:t>
            </a:r>
          </a:p>
        </p:txBody>
      </p:sp>
      <p:sp>
        <p:nvSpPr>
          <p:cNvPr id="120978" name="Text Box 146">
            <a:extLst>
              <a:ext uri="{FF2B5EF4-FFF2-40B4-BE49-F238E27FC236}">
                <a16:creationId xmlns:a16="http://schemas.microsoft.com/office/drawing/2014/main" id="{BB3EA770-F014-CD40-94D6-63C60A083EE2}"/>
              </a:ext>
            </a:extLst>
          </p:cNvPr>
          <p:cNvSpPr txBox="1">
            <a:spLocks noChangeArrowheads="1"/>
          </p:cNvSpPr>
          <p:nvPr/>
        </p:nvSpPr>
        <p:spPr bwMode="auto">
          <a:xfrm>
            <a:off x="490538" y="242888"/>
            <a:ext cx="8134350" cy="19113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6000" b="1" i="1">
                <a:solidFill>
                  <a:srgbClr val="66FFFF"/>
                </a:solidFill>
                <a:latin typeface="Comic Sans MS" panose="030F0902030302020204" pitchFamily="66" charset="0"/>
              </a:rPr>
              <a:t>PERTANYAAN KEDUA:</a:t>
            </a:r>
          </a:p>
        </p:txBody>
      </p:sp>
      <p:sp>
        <p:nvSpPr>
          <p:cNvPr id="121306" name="Rectangle 474">
            <a:extLst>
              <a:ext uri="{FF2B5EF4-FFF2-40B4-BE49-F238E27FC236}">
                <a16:creationId xmlns:a16="http://schemas.microsoft.com/office/drawing/2014/main" id="{B44415EC-E1F5-654D-B373-43C2DBF4341A}"/>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22</a:t>
            </a:r>
          </a:p>
        </p:txBody>
      </p:sp>
      <p:sp>
        <p:nvSpPr>
          <p:cNvPr id="121307" name="Text Box 475">
            <a:extLst>
              <a:ext uri="{FF2B5EF4-FFF2-40B4-BE49-F238E27FC236}">
                <a16:creationId xmlns:a16="http://schemas.microsoft.com/office/drawing/2014/main" id="{1CA4719F-C8B2-174D-8D86-578589296088}"/>
              </a:ext>
            </a:extLst>
          </p:cNvPr>
          <p:cNvSpPr txBox="1">
            <a:spLocks noChangeArrowheads="1"/>
          </p:cNvSpPr>
          <p:nvPr/>
        </p:nvSpPr>
        <p:spPr bwMode="auto">
          <a:xfrm>
            <a:off x="8382000" y="64500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2</a:t>
            </a:r>
            <a:endParaRPr lang="en-US" altLang="en-US" sz="1800">
              <a:solidFill>
                <a:schemeClr val="bg1"/>
              </a:solidFill>
              <a:latin typeface="Comic Sans MS" panose="030F0902030302020204"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976"/>
                                        </p:tgtEl>
                                        <p:attrNameLst>
                                          <p:attrName>style.visibility</p:attrName>
                                        </p:attrNameLst>
                                      </p:cBhvr>
                                      <p:to>
                                        <p:strVal val="visible"/>
                                      </p:to>
                                    </p:set>
                                    <p:animEffect transition="in" filter="dissolve">
                                      <p:cBhvr>
                                        <p:cTn id="7" dur="500"/>
                                        <p:tgtEl>
                                          <p:spTgt spid="1209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977"/>
                                        </p:tgtEl>
                                        <p:attrNameLst>
                                          <p:attrName>style.visibility</p:attrName>
                                        </p:attrNameLst>
                                      </p:cBhvr>
                                      <p:to>
                                        <p:strVal val="visible"/>
                                      </p:to>
                                    </p:set>
                                    <p:animEffect transition="in" filter="dissolve">
                                      <p:cBhvr>
                                        <p:cTn id="12" dur="500"/>
                                        <p:tgtEl>
                                          <p:spTgt spid="12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76" grpId="0" autoUpdateAnimBg="0"/>
      <p:bldP spid="12097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hidden="1">
            <a:extLst>
              <a:ext uri="{FF2B5EF4-FFF2-40B4-BE49-F238E27FC236}">
                <a16:creationId xmlns:a16="http://schemas.microsoft.com/office/drawing/2014/main" id="{BAD8A8BE-FEB7-2B4E-B859-58EE5493E284}"/>
              </a:ext>
            </a:extLst>
          </p:cNvPr>
          <p:cNvSpPr>
            <a:spLocks noGrp="1"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en-US" sz="2800"/>
              <a:t>Mt Tabor aerial from northwest</a:t>
            </a:r>
            <a:endParaRPr lang="en-US" altLang="en-US"/>
          </a:p>
        </p:txBody>
      </p:sp>
      <p:pic>
        <p:nvPicPr>
          <p:cNvPr id="160771" name="Picture 3" descr="Mt Tabor aerial from northwest">
            <a:extLst>
              <a:ext uri="{FF2B5EF4-FFF2-40B4-BE49-F238E27FC236}">
                <a16:creationId xmlns:a16="http://schemas.microsoft.com/office/drawing/2014/main" id="{20B9E478-0681-ED4A-81E8-DBB45F51D5FB}"/>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776" name="Group 8">
            <a:extLst>
              <a:ext uri="{FF2B5EF4-FFF2-40B4-BE49-F238E27FC236}">
                <a16:creationId xmlns:a16="http://schemas.microsoft.com/office/drawing/2014/main" id="{62539CE2-DDDC-1D4C-8916-F4478A436D6D}"/>
              </a:ext>
            </a:extLst>
          </p:cNvPr>
          <p:cNvGrpSpPr>
            <a:grpSpLocks/>
          </p:cNvGrpSpPr>
          <p:nvPr/>
        </p:nvGrpSpPr>
        <p:grpSpPr bwMode="auto">
          <a:xfrm>
            <a:off x="0" y="4105275"/>
            <a:ext cx="9144000" cy="2357438"/>
            <a:chOff x="190" y="1855"/>
            <a:chExt cx="5270" cy="1485"/>
          </a:xfrm>
        </p:grpSpPr>
        <p:sp>
          <p:nvSpPr>
            <p:cNvPr id="160775" name="Rectangle 7">
              <a:extLst>
                <a:ext uri="{FF2B5EF4-FFF2-40B4-BE49-F238E27FC236}">
                  <a16:creationId xmlns:a16="http://schemas.microsoft.com/office/drawing/2014/main" id="{D487A47E-496A-7348-89CA-7273F12AF84E}"/>
                </a:ext>
              </a:extLst>
            </p:cNvPr>
            <p:cNvSpPr>
              <a:spLocks noChangeArrowheads="1"/>
            </p:cNvSpPr>
            <p:nvPr/>
          </p:nvSpPr>
          <p:spPr bwMode="auto">
            <a:xfrm>
              <a:off x="198" y="1871"/>
              <a:ext cx="5262" cy="1469"/>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3" name="Text Box 5">
              <a:extLst>
                <a:ext uri="{FF2B5EF4-FFF2-40B4-BE49-F238E27FC236}">
                  <a16:creationId xmlns:a16="http://schemas.microsoft.com/office/drawing/2014/main" id="{90ABCC8D-B6F3-F34F-9213-969B440F16AC}"/>
                </a:ext>
              </a:extLst>
            </p:cNvPr>
            <p:cNvSpPr txBox="1">
              <a:spLocks noChangeArrowheads="1"/>
            </p:cNvSpPr>
            <p:nvPr/>
          </p:nvSpPr>
          <p:spPr bwMode="auto">
            <a:xfrm>
              <a:off x="190" y="1855"/>
              <a:ext cx="5232" cy="143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b="1">
                  <a:solidFill>
                    <a:srgbClr val="FFEA18"/>
                  </a:solidFill>
                  <a:latin typeface="Arial" panose="020B0604020202020204" pitchFamily="34" charset="0"/>
                </a:rPr>
                <a:t>“Segala kuasa di sorga dan di bumi telah diberikan padaKu. Karena itu pergilah! Jadikanlah semua bangsa muridKu, dan baptislah mereka dalam nama Bapa dan Anak dan Roh Kudus. Ajarkanlah mereka segala sesuatu yang telah Kuajarkan kepadamu. Dan ketahuilah Aku menyertaimu sampai akhir jaman!”  </a:t>
              </a:r>
              <a:r>
                <a:rPr lang="en-US" altLang="en-US" sz="1200" b="1">
                  <a:solidFill>
                    <a:srgbClr val="FFEA18"/>
                  </a:solidFill>
                  <a:latin typeface="Arial" panose="020B0604020202020204" pitchFamily="34" charset="0"/>
                </a:rPr>
                <a:t>Mat 28:18b-20 (LAI)</a:t>
              </a:r>
              <a:endParaRPr lang="en-US" altLang="en-US" sz="1800" b="1">
                <a:solidFill>
                  <a:srgbClr val="FFEA18"/>
                </a:solidFill>
                <a:latin typeface="Arial" panose="020B0604020202020204" pitchFamily="34" charset="0"/>
              </a:endParaRPr>
            </a:p>
          </p:txBody>
        </p:sp>
      </p:grpSp>
      <p:sp>
        <p:nvSpPr>
          <p:cNvPr id="160777" name="Text Box 9">
            <a:extLst>
              <a:ext uri="{FF2B5EF4-FFF2-40B4-BE49-F238E27FC236}">
                <a16:creationId xmlns:a16="http://schemas.microsoft.com/office/drawing/2014/main" id="{8BCD14D9-3DFE-D54B-9A15-143179C6ED1E}"/>
              </a:ext>
            </a:extLst>
          </p:cNvPr>
          <p:cNvSpPr txBox="1">
            <a:spLocks noChangeArrowheads="1"/>
          </p:cNvSpPr>
          <p:nvPr/>
        </p:nvSpPr>
        <p:spPr bwMode="auto">
          <a:xfrm>
            <a:off x="71438" y="4464050"/>
            <a:ext cx="867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A4E19"/>
                </a:solidFill>
                <a:latin typeface="Arial" panose="020B0604020202020204" pitchFamily="34" charset="0"/>
              </a:rPr>
              <a:t>Karena itu pergilah! Jadikanlah semua bangsa muridKu</a:t>
            </a:r>
          </a:p>
        </p:txBody>
      </p:sp>
      <p:sp>
        <p:nvSpPr>
          <p:cNvPr id="160779" name="Text Box 11">
            <a:extLst>
              <a:ext uri="{FF2B5EF4-FFF2-40B4-BE49-F238E27FC236}">
                <a16:creationId xmlns:a16="http://schemas.microsoft.com/office/drawing/2014/main" id="{3B0F576F-4383-124A-B5C8-E2F969F652AA}"/>
              </a:ext>
            </a:extLst>
          </p:cNvPr>
          <p:cNvSpPr txBox="1">
            <a:spLocks noChangeArrowheads="1"/>
          </p:cNvSpPr>
          <p:nvPr/>
        </p:nvSpPr>
        <p:spPr bwMode="auto">
          <a:xfrm>
            <a:off x="-1887538" y="5853113"/>
            <a:ext cx="798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b="1">
              <a:solidFill>
                <a:srgbClr val="FA4E19"/>
              </a:solidFill>
              <a:latin typeface="Arial" panose="020B0604020202020204" pitchFamily="34" charset="0"/>
            </a:endParaRPr>
          </a:p>
        </p:txBody>
      </p:sp>
      <p:sp>
        <p:nvSpPr>
          <p:cNvPr id="160781" name="Text Box 13">
            <a:extLst>
              <a:ext uri="{FF2B5EF4-FFF2-40B4-BE49-F238E27FC236}">
                <a16:creationId xmlns:a16="http://schemas.microsoft.com/office/drawing/2014/main" id="{247C38CF-6296-6943-B133-B2DFB582717F}"/>
              </a:ext>
            </a:extLst>
          </p:cNvPr>
          <p:cNvSpPr txBox="1">
            <a:spLocks noChangeArrowheads="1"/>
          </p:cNvSpPr>
          <p:nvPr/>
        </p:nvSpPr>
        <p:spPr bwMode="auto">
          <a:xfrm>
            <a:off x="990600" y="2574925"/>
            <a:ext cx="7454900" cy="11906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600" b="1">
                <a:solidFill>
                  <a:schemeClr val="bg1"/>
                </a:solidFill>
                <a:latin typeface="Arial" panose="020B0604020202020204" pitchFamily="34" charset="0"/>
              </a:rPr>
              <a:t>AMANAT AGUNG YESUS KRISTUS:</a:t>
            </a:r>
          </a:p>
        </p:txBody>
      </p:sp>
      <p:sp>
        <p:nvSpPr>
          <p:cNvPr id="160782" name="Text Box 14">
            <a:extLst>
              <a:ext uri="{FF2B5EF4-FFF2-40B4-BE49-F238E27FC236}">
                <a16:creationId xmlns:a16="http://schemas.microsoft.com/office/drawing/2014/main" id="{3F9C1157-4E70-3449-8EAD-D9A800278AAD}"/>
              </a:ext>
            </a:extLst>
          </p:cNvPr>
          <p:cNvSpPr txBox="1">
            <a:spLocks noChangeArrowheads="1"/>
          </p:cNvSpPr>
          <p:nvPr/>
        </p:nvSpPr>
        <p:spPr bwMode="auto">
          <a:xfrm>
            <a:off x="584200" y="88900"/>
            <a:ext cx="7886700" cy="1187450"/>
          </a:xfrm>
          <a:prstGeom prst="rect">
            <a:avLst/>
          </a:prstGeom>
          <a:noFill/>
          <a:ln>
            <a:noFill/>
          </a:ln>
          <a:effectLst>
            <a:outerShdw dist="45791" dir="3378596" algn="ctr" rotWithShape="0">
              <a:srgbClr val="8CB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b="1">
                <a:solidFill>
                  <a:schemeClr val="accent2"/>
                </a:solidFill>
                <a:latin typeface="Arial" panose="020B0604020202020204" pitchFamily="34" charset="0"/>
              </a:rPr>
              <a:t>“Lalu kesebelas muridNya pergi ke Galilea, menuju ke bukit tempat dimana Yesus menyuruh mereka untuk pergi.”</a:t>
            </a:r>
          </a:p>
        </p:txBody>
      </p:sp>
      <p:sp>
        <p:nvSpPr>
          <p:cNvPr id="160784" name="Text Box 16">
            <a:extLst>
              <a:ext uri="{FF2B5EF4-FFF2-40B4-BE49-F238E27FC236}">
                <a16:creationId xmlns:a16="http://schemas.microsoft.com/office/drawing/2014/main" id="{7AE0D37B-6048-9343-BEF0-53178710C50B}"/>
              </a:ext>
            </a:extLst>
          </p:cNvPr>
          <p:cNvSpPr txBox="1">
            <a:spLocks noChangeArrowheads="1"/>
          </p:cNvSpPr>
          <p:nvPr/>
        </p:nvSpPr>
        <p:spPr bwMode="auto">
          <a:xfrm>
            <a:off x="6489700" y="901700"/>
            <a:ext cx="1943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Arial" panose="020B0604020202020204" pitchFamily="34" charset="0"/>
              </a:rPr>
              <a:t>Mat. 28:16 (LAI)</a:t>
            </a:r>
          </a:p>
        </p:txBody>
      </p:sp>
      <p:sp>
        <p:nvSpPr>
          <p:cNvPr id="160787" name="Rectangle 19">
            <a:extLst>
              <a:ext uri="{FF2B5EF4-FFF2-40B4-BE49-F238E27FC236}">
                <a16:creationId xmlns:a16="http://schemas.microsoft.com/office/drawing/2014/main" id="{814A9D74-34D0-C54F-8935-F003747E3754}"/>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23</a:t>
            </a:r>
          </a:p>
        </p:txBody>
      </p:sp>
      <p:sp>
        <p:nvSpPr>
          <p:cNvPr id="160788" name="Text Box 20">
            <a:extLst>
              <a:ext uri="{FF2B5EF4-FFF2-40B4-BE49-F238E27FC236}">
                <a16:creationId xmlns:a16="http://schemas.microsoft.com/office/drawing/2014/main" id="{01272B71-891A-904F-907D-4761AB12FAD5}"/>
              </a:ext>
            </a:extLst>
          </p:cNvPr>
          <p:cNvSpPr txBox="1">
            <a:spLocks noChangeArrowheads="1"/>
          </p:cNvSpPr>
          <p:nvPr/>
        </p:nvSpPr>
        <p:spPr bwMode="auto">
          <a:xfrm>
            <a:off x="8382000" y="64500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5</a:t>
            </a:r>
            <a:endParaRPr lang="en-US" altLang="en-US" sz="1800">
              <a:solidFill>
                <a:schemeClr val="bg1"/>
              </a:solidFill>
              <a:latin typeface="Comic Sans MS" panose="030F0902030302020204" pitchFamily="66" charset="0"/>
            </a:endParaRPr>
          </a:p>
        </p:txBody>
      </p:sp>
      <p:grpSp>
        <p:nvGrpSpPr>
          <p:cNvPr id="160790" name="Group 22">
            <a:extLst>
              <a:ext uri="{FF2B5EF4-FFF2-40B4-BE49-F238E27FC236}">
                <a16:creationId xmlns:a16="http://schemas.microsoft.com/office/drawing/2014/main" id="{829A774F-E562-B947-9766-AF9877B5F130}"/>
              </a:ext>
            </a:extLst>
          </p:cNvPr>
          <p:cNvGrpSpPr>
            <a:grpSpLocks/>
          </p:cNvGrpSpPr>
          <p:nvPr/>
        </p:nvGrpSpPr>
        <p:grpSpPr bwMode="auto">
          <a:xfrm>
            <a:off x="-42863" y="5200650"/>
            <a:ext cx="8915401" cy="814388"/>
            <a:chOff x="515" y="3384"/>
            <a:chExt cx="4702" cy="513"/>
          </a:xfrm>
        </p:grpSpPr>
        <p:sp>
          <p:nvSpPr>
            <p:cNvPr id="160778" name="Text Box 10">
              <a:extLst>
                <a:ext uri="{FF2B5EF4-FFF2-40B4-BE49-F238E27FC236}">
                  <a16:creationId xmlns:a16="http://schemas.microsoft.com/office/drawing/2014/main" id="{06723492-E2D4-7449-896D-AB9888A36791}"/>
                </a:ext>
              </a:extLst>
            </p:cNvPr>
            <p:cNvSpPr txBox="1">
              <a:spLocks noChangeArrowheads="1"/>
            </p:cNvSpPr>
            <p:nvPr/>
          </p:nvSpPr>
          <p:spPr bwMode="auto">
            <a:xfrm>
              <a:off x="515" y="3384"/>
              <a:ext cx="47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A4E19"/>
                  </a:solidFill>
                  <a:latin typeface="Arial" panose="020B0604020202020204" pitchFamily="34" charset="0"/>
                </a:rPr>
                <a:t>                     Ajarkanlah mereka segala sesuatu yang telah</a:t>
              </a:r>
            </a:p>
          </p:txBody>
        </p:sp>
        <p:sp>
          <p:nvSpPr>
            <p:cNvPr id="160789" name="Text Box 21">
              <a:extLst>
                <a:ext uri="{FF2B5EF4-FFF2-40B4-BE49-F238E27FC236}">
                  <a16:creationId xmlns:a16="http://schemas.microsoft.com/office/drawing/2014/main" id="{437820DF-588F-DF48-BBDC-2D3EA0F7E0F4}"/>
                </a:ext>
              </a:extLst>
            </p:cNvPr>
            <p:cNvSpPr txBox="1">
              <a:spLocks noChangeArrowheads="1"/>
            </p:cNvSpPr>
            <p:nvPr/>
          </p:nvSpPr>
          <p:spPr bwMode="auto">
            <a:xfrm>
              <a:off x="763" y="3609"/>
              <a:ext cx="20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A4E19"/>
                  </a:solidFill>
                  <a:latin typeface="Arial" panose="020B0604020202020204" pitchFamily="34" charset="0"/>
                </a:rPr>
                <a:t>Kuajarkan kepadamu</a:t>
              </a:r>
            </a:p>
          </p:txBody>
        </p:sp>
      </p:grpSp>
      <p:sp>
        <p:nvSpPr>
          <p:cNvPr id="160791" name="Text Box 23">
            <a:extLst>
              <a:ext uri="{FF2B5EF4-FFF2-40B4-BE49-F238E27FC236}">
                <a16:creationId xmlns:a16="http://schemas.microsoft.com/office/drawing/2014/main" id="{6862FF7F-89F9-AB45-9BCC-A8B7E370F75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60792" name="Rectangle 24">
            <a:extLst>
              <a:ext uri="{FF2B5EF4-FFF2-40B4-BE49-F238E27FC236}">
                <a16:creationId xmlns:a16="http://schemas.microsoft.com/office/drawing/2014/main" id="{A0354F34-9111-0C4F-B059-013AA2C8F5A0}"/>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82"/>
                                        </p:tgtEl>
                                        <p:attrNameLst>
                                          <p:attrName>style.visibility</p:attrName>
                                        </p:attrNameLst>
                                      </p:cBhvr>
                                      <p:to>
                                        <p:strVal val="visible"/>
                                      </p:to>
                                    </p:set>
                                    <p:animEffect transition="in" filter="dissolve">
                                      <p:cBhvr>
                                        <p:cTn id="7" dur="500"/>
                                        <p:tgtEl>
                                          <p:spTgt spid="16078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0784"/>
                                        </p:tgtEl>
                                        <p:attrNameLst>
                                          <p:attrName>style.visibility</p:attrName>
                                        </p:attrNameLst>
                                      </p:cBhvr>
                                      <p:to>
                                        <p:strVal val="visible"/>
                                      </p:to>
                                    </p:set>
                                    <p:animEffect transition="in" filter="dissolve">
                                      <p:cBhvr>
                                        <p:cTn id="11" dur="500"/>
                                        <p:tgtEl>
                                          <p:spTgt spid="1607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0781"/>
                                        </p:tgtEl>
                                        <p:attrNameLst>
                                          <p:attrName>style.visibility</p:attrName>
                                        </p:attrNameLst>
                                      </p:cBhvr>
                                      <p:to>
                                        <p:strVal val="visible"/>
                                      </p:to>
                                    </p:set>
                                    <p:animEffect transition="in" filter="dissolve">
                                      <p:cBhvr>
                                        <p:cTn id="16" dur="500"/>
                                        <p:tgtEl>
                                          <p:spTgt spid="1607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60776"/>
                                        </p:tgtEl>
                                        <p:attrNameLst>
                                          <p:attrName>style.visibility</p:attrName>
                                        </p:attrNameLst>
                                      </p:cBhvr>
                                      <p:to>
                                        <p:strVal val="visible"/>
                                      </p:to>
                                    </p:set>
                                    <p:animEffect transition="in" filter="dissolve">
                                      <p:cBhvr>
                                        <p:cTn id="21" dur="500"/>
                                        <p:tgtEl>
                                          <p:spTgt spid="1607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160777"/>
                                        </p:tgtEl>
                                        <p:attrNameLst>
                                          <p:attrName>style.visibility</p:attrName>
                                        </p:attrNameLst>
                                      </p:cBhvr>
                                      <p:to>
                                        <p:strVal val="visible"/>
                                      </p:to>
                                    </p:set>
                                    <p:anim calcmode="lin" valueType="num">
                                      <p:cBhvr>
                                        <p:cTn id="26" dur="500" fill="hold"/>
                                        <p:tgtEl>
                                          <p:spTgt spid="160777"/>
                                        </p:tgtEl>
                                        <p:attrNameLst>
                                          <p:attrName>ppt_w</p:attrName>
                                        </p:attrNameLst>
                                      </p:cBhvr>
                                      <p:tavLst>
                                        <p:tav tm="0">
                                          <p:val>
                                            <p:fltVal val="0"/>
                                          </p:val>
                                        </p:tav>
                                        <p:tav tm="100000">
                                          <p:val>
                                            <p:strVal val="#ppt_w"/>
                                          </p:val>
                                        </p:tav>
                                      </p:tavLst>
                                    </p:anim>
                                    <p:anim calcmode="lin" valueType="num">
                                      <p:cBhvr>
                                        <p:cTn id="27" dur="500" fill="hold"/>
                                        <p:tgtEl>
                                          <p:spTgt spid="160777"/>
                                        </p:tgtEl>
                                        <p:attrNameLst>
                                          <p:attrName>ppt_h</p:attrName>
                                        </p:attrNameLst>
                                      </p:cBhvr>
                                      <p:tavLst>
                                        <p:tav tm="0">
                                          <p:val>
                                            <p:fltVal val="0"/>
                                          </p:val>
                                        </p:tav>
                                        <p:tav tm="100000">
                                          <p:val>
                                            <p:strVal val="#ppt_h"/>
                                          </p:val>
                                        </p:tav>
                                      </p:tavLst>
                                    </p:anim>
                                    <p:anim calcmode="lin" valueType="num">
                                      <p:cBhvr>
                                        <p:cTn id="28" dur="500" fill="hold"/>
                                        <p:tgtEl>
                                          <p:spTgt spid="160777"/>
                                        </p:tgtEl>
                                        <p:attrNameLst>
                                          <p:attrName>ppt_x</p:attrName>
                                        </p:attrNameLst>
                                      </p:cBhvr>
                                      <p:tavLst>
                                        <p:tav tm="0">
                                          <p:val>
                                            <p:fltVal val="0.5"/>
                                          </p:val>
                                        </p:tav>
                                        <p:tav tm="100000">
                                          <p:val>
                                            <p:strVal val="#ppt_x"/>
                                          </p:val>
                                        </p:tav>
                                      </p:tavLst>
                                    </p:anim>
                                    <p:anim calcmode="lin" valueType="num">
                                      <p:cBhvr>
                                        <p:cTn id="29" dur="500" fill="hold"/>
                                        <p:tgtEl>
                                          <p:spTgt spid="160777"/>
                                        </p:tgtEl>
                                        <p:attrNameLst>
                                          <p:attrName>ppt_y</p:attrName>
                                        </p:attrNameLst>
                                      </p:cBhvr>
                                      <p:tavLst>
                                        <p:tav tm="0">
                                          <p:val>
                                            <p:fltVal val="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160790"/>
                                        </p:tgtEl>
                                        <p:attrNameLst>
                                          <p:attrName>style.visibility</p:attrName>
                                        </p:attrNameLst>
                                      </p:cBhvr>
                                      <p:to>
                                        <p:strVal val="visible"/>
                                      </p:to>
                                    </p:set>
                                    <p:anim calcmode="lin" valueType="num">
                                      <p:cBhvr>
                                        <p:cTn id="34" dur="500" fill="hold"/>
                                        <p:tgtEl>
                                          <p:spTgt spid="160790"/>
                                        </p:tgtEl>
                                        <p:attrNameLst>
                                          <p:attrName>ppt_w</p:attrName>
                                        </p:attrNameLst>
                                      </p:cBhvr>
                                      <p:tavLst>
                                        <p:tav tm="0">
                                          <p:val>
                                            <p:fltVal val="0"/>
                                          </p:val>
                                        </p:tav>
                                        <p:tav tm="100000">
                                          <p:val>
                                            <p:strVal val="#ppt_w"/>
                                          </p:val>
                                        </p:tav>
                                      </p:tavLst>
                                    </p:anim>
                                    <p:anim calcmode="lin" valueType="num">
                                      <p:cBhvr>
                                        <p:cTn id="35" dur="500" fill="hold"/>
                                        <p:tgtEl>
                                          <p:spTgt spid="160790"/>
                                        </p:tgtEl>
                                        <p:attrNameLst>
                                          <p:attrName>ppt_h</p:attrName>
                                        </p:attrNameLst>
                                      </p:cBhvr>
                                      <p:tavLst>
                                        <p:tav tm="0">
                                          <p:val>
                                            <p:fltVal val="0"/>
                                          </p:val>
                                        </p:tav>
                                        <p:tav tm="100000">
                                          <p:val>
                                            <p:strVal val="#ppt_h"/>
                                          </p:val>
                                        </p:tav>
                                      </p:tavLst>
                                    </p:anim>
                                    <p:animEffect transition="in" filter="fade">
                                      <p:cBhvr>
                                        <p:cTn id="36" dur="500"/>
                                        <p:tgtEl>
                                          <p:spTgt spid="16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autoUpdateAnimBg="0"/>
      <p:bldP spid="160781" grpId="0" autoUpdateAnimBg="0"/>
      <p:bldP spid="160782" grpId="0" autoUpdateAnimBg="0"/>
      <p:bldP spid="16078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2">
            <a:extLst>
              <a:ext uri="{FF2B5EF4-FFF2-40B4-BE49-F238E27FC236}">
                <a16:creationId xmlns:a16="http://schemas.microsoft.com/office/drawing/2014/main" id="{81CB6605-A487-C644-ADDB-7D083FE76407}"/>
              </a:ext>
            </a:extLst>
          </p:cNvPr>
          <p:cNvGrpSpPr>
            <a:grpSpLocks/>
          </p:cNvGrpSpPr>
          <p:nvPr/>
        </p:nvGrpSpPr>
        <p:grpSpPr bwMode="auto">
          <a:xfrm>
            <a:off x="3175" y="-28575"/>
            <a:ext cx="9140825" cy="6886575"/>
            <a:chOff x="2" y="-18"/>
            <a:chExt cx="5758" cy="4338"/>
          </a:xfrm>
        </p:grpSpPr>
        <p:pic>
          <p:nvPicPr>
            <p:cNvPr id="134147" name="Picture 3">
              <a:extLst>
                <a:ext uri="{FF2B5EF4-FFF2-40B4-BE49-F238E27FC236}">
                  <a16:creationId xmlns:a16="http://schemas.microsoft.com/office/drawing/2014/main" id="{703429F8-24A0-2C43-8EED-19880EF9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8"/>
              <a:ext cx="5158" cy="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4">
              <a:extLst>
                <a:ext uri="{FF2B5EF4-FFF2-40B4-BE49-F238E27FC236}">
                  <a16:creationId xmlns:a16="http://schemas.microsoft.com/office/drawing/2014/main" id="{C0E61E7D-7DFF-8844-95F4-828582A09A6A}"/>
                </a:ext>
              </a:extLst>
            </p:cNvPr>
            <p:cNvSpPr>
              <a:spLocks noChangeArrowheads="1"/>
            </p:cNvSpPr>
            <p:nvPr/>
          </p:nvSpPr>
          <p:spPr bwMode="auto">
            <a:xfrm>
              <a:off x="2" y="-10"/>
              <a:ext cx="424" cy="4330"/>
            </a:xfrm>
            <a:prstGeom prst="rect">
              <a:avLst/>
            </a:prstGeom>
            <a:solidFill>
              <a:srgbClr val="0404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9" name="Rectangle 5">
              <a:extLst>
                <a:ext uri="{FF2B5EF4-FFF2-40B4-BE49-F238E27FC236}">
                  <a16:creationId xmlns:a16="http://schemas.microsoft.com/office/drawing/2014/main" id="{8B49408C-8DF1-EE44-A342-AA5C12F25332}"/>
                </a:ext>
              </a:extLst>
            </p:cNvPr>
            <p:cNvSpPr>
              <a:spLocks noChangeArrowheads="1"/>
            </p:cNvSpPr>
            <p:nvPr/>
          </p:nvSpPr>
          <p:spPr bwMode="auto">
            <a:xfrm>
              <a:off x="5336" y="0"/>
              <a:ext cx="424" cy="4320"/>
            </a:xfrm>
            <a:prstGeom prst="rect">
              <a:avLst/>
            </a:prstGeom>
            <a:solidFill>
              <a:srgbClr val="0404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4150" name="Rectangle 6">
            <a:extLst>
              <a:ext uri="{FF2B5EF4-FFF2-40B4-BE49-F238E27FC236}">
                <a16:creationId xmlns:a16="http://schemas.microsoft.com/office/drawing/2014/main" id="{6F5F3E53-D79A-9641-8AB1-166F39FD171E}"/>
              </a:ext>
            </a:extLst>
          </p:cNvPr>
          <p:cNvSpPr>
            <a:spLocks noChangeArrowheads="1"/>
          </p:cNvSpPr>
          <p:nvPr/>
        </p:nvSpPr>
        <p:spPr bwMode="auto">
          <a:xfrm>
            <a:off x="250825" y="250825"/>
            <a:ext cx="8650288" cy="6607175"/>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4151" name="Picture 7">
            <a:extLst>
              <a:ext uri="{FF2B5EF4-FFF2-40B4-BE49-F238E27FC236}">
                <a16:creationId xmlns:a16="http://schemas.microsoft.com/office/drawing/2014/main" id="{E257BD3B-1634-DB43-BFEA-39943EAFC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366713"/>
            <a:ext cx="4084638" cy="5837237"/>
          </a:xfrm>
          <a:prstGeom prst="rect">
            <a:avLst/>
          </a:prstGeom>
          <a:noFill/>
          <a:extLst>
            <a:ext uri="{909E8E84-426E-40DD-AFC4-6F175D3DCCD1}">
              <a14:hiddenFill xmlns:a14="http://schemas.microsoft.com/office/drawing/2010/main">
                <a:solidFill>
                  <a:srgbClr val="FFFFFF"/>
                </a:solidFill>
              </a14:hiddenFill>
            </a:ext>
          </a:extLst>
        </p:spPr>
      </p:pic>
      <p:sp>
        <p:nvSpPr>
          <p:cNvPr id="134153" name="Text Box 9">
            <a:extLst>
              <a:ext uri="{FF2B5EF4-FFF2-40B4-BE49-F238E27FC236}">
                <a16:creationId xmlns:a16="http://schemas.microsoft.com/office/drawing/2014/main" id="{458116A7-366C-C745-8D09-F665BF8E7648}"/>
              </a:ext>
            </a:extLst>
          </p:cNvPr>
          <p:cNvSpPr txBox="1">
            <a:spLocks noChangeArrowheads="1"/>
          </p:cNvSpPr>
          <p:nvPr/>
        </p:nvSpPr>
        <p:spPr bwMode="auto">
          <a:xfrm>
            <a:off x="231775" y="265113"/>
            <a:ext cx="8683625" cy="701675"/>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000" b="1">
                <a:solidFill>
                  <a:srgbClr val="FFEA18"/>
                </a:solidFill>
                <a:latin typeface="Comic Sans MS" panose="030F0902030302020204" pitchFamily="66" charset="0"/>
              </a:rPr>
              <a:t>Jika anda adalah orang percaya…</a:t>
            </a:r>
          </a:p>
        </p:txBody>
      </p:sp>
      <p:sp>
        <p:nvSpPr>
          <p:cNvPr id="134154" name="Text Box 10">
            <a:extLst>
              <a:ext uri="{FF2B5EF4-FFF2-40B4-BE49-F238E27FC236}">
                <a16:creationId xmlns:a16="http://schemas.microsoft.com/office/drawing/2014/main" id="{8B298C2F-7B0E-7A43-A776-83F2D0A1E007}"/>
              </a:ext>
            </a:extLst>
          </p:cNvPr>
          <p:cNvSpPr txBox="1">
            <a:spLocks noChangeArrowheads="1"/>
          </p:cNvSpPr>
          <p:nvPr/>
        </p:nvSpPr>
        <p:spPr bwMode="auto">
          <a:xfrm>
            <a:off x="0" y="1547813"/>
            <a:ext cx="9144000" cy="4419600"/>
          </a:xfrm>
          <a:prstGeom prst="rect">
            <a:avLst/>
          </a:prstGeom>
          <a:noFill/>
          <a:ln>
            <a:noFill/>
          </a:ln>
          <a:effectLst>
            <a:outerShdw dist="1270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5400" b="1">
                <a:solidFill>
                  <a:schemeClr val="accent1"/>
                </a:solidFill>
                <a:latin typeface="Comic Sans MS" panose="030F0902030302020204" pitchFamily="66" charset="0"/>
              </a:rPr>
              <a:t>Petrus berkata di dalam</a:t>
            </a:r>
            <a:r>
              <a:rPr lang="en-US" altLang="en-US" sz="8800" b="1">
                <a:solidFill>
                  <a:srgbClr val="FFEA18"/>
                </a:solidFill>
                <a:latin typeface="Comic Sans MS" panose="030F0902030302020204" pitchFamily="66" charset="0"/>
              </a:rPr>
              <a:t> 1 Petrus 3:15 </a:t>
            </a:r>
            <a:r>
              <a:rPr lang="en-US" altLang="en-US" sz="5400" b="1">
                <a:solidFill>
                  <a:schemeClr val="accent1"/>
                </a:solidFill>
                <a:latin typeface="Comic Sans MS" panose="030F0902030302020204" pitchFamily="66" charset="0"/>
              </a:rPr>
              <a:t>Apa yang dilakukan dan bagaimana caranya!</a:t>
            </a:r>
            <a:endParaRPr lang="en-US" altLang="en-US" sz="8800" b="1">
              <a:solidFill>
                <a:srgbClr val="FFEA18"/>
              </a:solidFill>
              <a:latin typeface="Comic Sans MS" panose="030F0902030302020204" pitchFamily="66" charset="0"/>
            </a:endParaRPr>
          </a:p>
        </p:txBody>
      </p:sp>
      <p:sp>
        <p:nvSpPr>
          <p:cNvPr id="134157" name="Rectangle 13">
            <a:extLst>
              <a:ext uri="{FF2B5EF4-FFF2-40B4-BE49-F238E27FC236}">
                <a16:creationId xmlns:a16="http://schemas.microsoft.com/office/drawing/2014/main" id="{B5BC958D-5C11-4A47-8A6F-418CA5E4099B}"/>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24</a:t>
            </a:r>
          </a:p>
        </p:txBody>
      </p:sp>
      <p:sp>
        <p:nvSpPr>
          <p:cNvPr id="134158" name="Text Box 14">
            <a:extLst>
              <a:ext uri="{FF2B5EF4-FFF2-40B4-BE49-F238E27FC236}">
                <a16:creationId xmlns:a16="http://schemas.microsoft.com/office/drawing/2014/main" id="{C9DEEF91-21B0-014C-BF42-FA4BF7254125}"/>
              </a:ext>
            </a:extLst>
          </p:cNvPr>
          <p:cNvSpPr txBox="1">
            <a:spLocks noChangeArrowheads="1"/>
          </p:cNvSpPr>
          <p:nvPr/>
        </p:nvSpPr>
        <p:spPr bwMode="auto">
          <a:xfrm>
            <a:off x="8396288" y="6450013"/>
            <a:ext cx="26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1</a:t>
            </a:r>
            <a:endParaRPr lang="en-US" altLang="en-US" sz="1800">
              <a:solidFill>
                <a:schemeClr val="bg1"/>
              </a:solidFill>
              <a:latin typeface="Comic Sans MS" panose="030F0902030302020204" pitchFamily="66" charset="0"/>
            </a:endParaRPr>
          </a:p>
        </p:txBody>
      </p:sp>
      <p:sp>
        <p:nvSpPr>
          <p:cNvPr id="134159" name="Text Box 15">
            <a:extLst>
              <a:ext uri="{FF2B5EF4-FFF2-40B4-BE49-F238E27FC236}">
                <a16:creationId xmlns:a16="http://schemas.microsoft.com/office/drawing/2014/main" id="{DBBFED6B-22AE-2745-B6F7-18A005221878}"/>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4160" name="Rectangle 16">
            <a:extLst>
              <a:ext uri="{FF2B5EF4-FFF2-40B4-BE49-F238E27FC236}">
                <a16:creationId xmlns:a16="http://schemas.microsoft.com/office/drawing/2014/main" id="{C1E1C177-691D-3841-BE00-ECC9316F8D56}"/>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fade">
                                      <p:cBhvr>
                                        <p:cTn id="7" dur="1000"/>
                                        <p:tgtEl>
                                          <p:spTgt spid="134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54"/>
                                        </p:tgtEl>
                                        <p:attrNameLst>
                                          <p:attrName>style.visibility</p:attrName>
                                        </p:attrNameLst>
                                      </p:cBhvr>
                                      <p:to>
                                        <p:strVal val="visible"/>
                                      </p:to>
                                    </p:set>
                                    <p:animEffect transition="in" filter="fade">
                                      <p:cBhvr>
                                        <p:cTn id="12" dur="1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742B1E3-97B5-5248-9126-0091811163A4}"/>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099" name="Text Box 3">
            <a:extLst>
              <a:ext uri="{FF2B5EF4-FFF2-40B4-BE49-F238E27FC236}">
                <a16:creationId xmlns:a16="http://schemas.microsoft.com/office/drawing/2014/main" id="{46CE2CD1-FB23-004B-85C1-3C28BE09009D}"/>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32100" name="Picture 4">
            <a:extLst>
              <a:ext uri="{FF2B5EF4-FFF2-40B4-BE49-F238E27FC236}">
                <a16:creationId xmlns:a16="http://schemas.microsoft.com/office/drawing/2014/main" id="{07627310-F99F-EA48-9A8D-69C69A7A5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Rectangle 5">
            <a:extLst>
              <a:ext uri="{FF2B5EF4-FFF2-40B4-BE49-F238E27FC236}">
                <a16:creationId xmlns:a16="http://schemas.microsoft.com/office/drawing/2014/main" id="{A3EEBD3F-1703-B74C-A9ED-2F6649AEF777}"/>
              </a:ext>
            </a:extLst>
          </p:cNvPr>
          <p:cNvSpPr>
            <a:spLocks noChangeArrowheads="1"/>
          </p:cNvSpPr>
          <p:nvPr/>
        </p:nvSpPr>
        <p:spPr bwMode="auto">
          <a:xfrm>
            <a:off x="0"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2" name="Text Box 6">
            <a:extLst>
              <a:ext uri="{FF2B5EF4-FFF2-40B4-BE49-F238E27FC236}">
                <a16:creationId xmlns:a16="http://schemas.microsoft.com/office/drawing/2014/main" id="{EE84D407-6F37-144B-A7C2-27898F63BCB2}"/>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32103" name="Rectangle 7">
            <a:extLst>
              <a:ext uri="{FF2B5EF4-FFF2-40B4-BE49-F238E27FC236}">
                <a16:creationId xmlns:a16="http://schemas.microsoft.com/office/drawing/2014/main" id="{3481ED2D-B361-F647-8F93-3CF92B56B6A9}"/>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25</a:t>
            </a:r>
          </a:p>
        </p:txBody>
      </p:sp>
      <p:sp>
        <p:nvSpPr>
          <p:cNvPr id="132106" name="Text Box 10">
            <a:extLst>
              <a:ext uri="{FF2B5EF4-FFF2-40B4-BE49-F238E27FC236}">
                <a16:creationId xmlns:a16="http://schemas.microsoft.com/office/drawing/2014/main" id="{821A247A-3222-A940-BEDA-ADE0B8BEC6A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2107" name="Rectangle 11">
            <a:extLst>
              <a:ext uri="{FF2B5EF4-FFF2-40B4-BE49-F238E27FC236}">
                <a16:creationId xmlns:a16="http://schemas.microsoft.com/office/drawing/2014/main" id="{684F4713-C44C-9A4F-A18B-78DF06F3C57B}"/>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321F75-B007-074E-B4A3-5CEE74A23F34}"/>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Text Box 3">
            <a:extLst>
              <a:ext uri="{FF2B5EF4-FFF2-40B4-BE49-F238E27FC236}">
                <a16:creationId xmlns:a16="http://schemas.microsoft.com/office/drawing/2014/main" id="{99741180-BBD6-464C-AA5B-E75AC7A967B0}"/>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0244" name="Picture 4">
            <a:extLst>
              <a:ext uri="{FF2B5EF4-FFF2-40B4-BE49-F238E27FC236}">
                <a16:creationId xmlns:a16="http://schemas.microsoft.com/office/drawing/2014/main" id="{3BCCAA29-D5C5-814B-B9AA-B3D888B4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775"/>
            <a:ext cx="71628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D811CEE1-8F61-554E-A002-12033A05C28E}"/>
              </a:ext>
            </a:extLst>
          </p:cNvPr>
          <p:cNvSpPr>
            <a:spLocks noChangeArrowheads="1"/>
          </p:cNvSpPr>
          <p:nvPr/>
        </p:nvSpPr>
        <p:spPr bwMode="auto">
          <a:xfrm>
            <a:off x="7938" y="-33338"/>
            <a:ext cx="9144000" cy="6858001"/>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Text Box 8">
            <a:extLst>
              <a:ext uri="{FF2B5EF4-FFF2-40B4-BE49-F238E27FC236}">
                <a16:creationId xmlns:a16="http://schemas.microsoft.com/office/drawing/2014/main" id="{AEC39A72-E28F-0948-BA4C-B10E30C26C73}"/>
              </a:ext>
            </a:extLst>
          </p:cNvPr>
          <p:cNvSpPr txBox="1">
            <a:spLocks noChangeArrowheads="1"/>
          </p:cNvSpPr>
          <p:nvPr/>
        </p:nvSpPr>
        <p:spPr bwMode="auto">
          <a:xfrm>
            <a:off x="8045450" y="6629400"/>
            <a:ext cx="165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900" b="1">
              <a:solidFill>
                <a:srgbClr val="FFFFFF"/>
              </a:solidFill>
              <a:latin typeface="Arial" panose="020B0604020202020204" pitchFamily="34" charset="0"/>
            </a:endParaRPr>
          </a:p>
        </p:txBody>
      </p:sp>
      <p:sp>
        <p:nvSpPr>
          <p:cNvPr id="10251" name="Rectangle 11">
            <a:extLst>
              <a:ext uri="{FF2B5EF4-FFF2-40B4-BE49-F238E27FC236}">
                <a16:creationId xmlns:a16="http://schemas.microsoft.com/office/drawing/2014/main" id="{20E29A3D-5D22-1F4D-B141-CCEF59E625A2}"/>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26</a:t>
            </a:r>
          </a:p>
        </p:txBody>
      </p:sp>
      <p:sp>
        <p:nvSpPr>
          <p:cNvPr id="10256" name="Text Box 16">
            <a:extLst>
              <a:ext uri="{FF2B5EF4-FFF2-40B4-BE49-F238E27FC236}">
                <a16:creationId xmlns:a16="http://schemas.microsoft.com/office/drawing/2014/main" id="{816EECD3-A9DE-B74E-ADAB-83107EDEB3C8}"/>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0257" name="Text Box 17">
            <a:extLst>
              <a:ext uri="{FF2B5EF4-FFF2-40B4-BE49-F238E27FC236}">
                <a16:creationId xmlns:a16="http://schemas.microsoft.com/office/drawing/2014/main" id="{302A75F7-C1CD-364A-80EE-AAD15CA744F6}"/>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0258" name="Rectangle 18">
            <a:extLst>
              <a:ext uri="{FF2B5EF4-FFF2-40B4-BE49-F238E27FC236}">
                <a16:creationId xmlns:a16="http://schemas.microsoft.com/office/drawing/2014/main" id="{01ADF660-12CF-3549-9662-509B47792E71}"/>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EA457FB-D3DA-8946-99D9-B180568408C5}"/>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Text Box 3">
            <a:extLst>
              <a:ext uri="{FF2B5EF4-FFF2-40B4-BE49-F238E27FC236}">
                <a16:creationId xmlns:a16="http://schemas.microsoft.com/office/drawing/2014/main" id="{BD47B563-F789-9C4B-BA98-14EA0779520E}"/>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1268" name="Picture 4">
            <a:extLst>
              <a:ext uri="{FF2B5EF4-FFF2-40B4-BE49-F238E27FC236}">
                <a16:creationId xmlns:a16="http://schemas.microsoft.com/office/drawing/2014/main" id="{A3BA2244-409D-0149-AE24-9E10E6C3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52475"/>
            <a:ext cx="63246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a:extLst>
              <a:ext uri="{FF2B5EF4-FFF2-40B4-BE49-F238E27FC236}">
                <a16:creationId xmlns:a16="http://schemas.microsoft.com/office/drawing/2014/main" id="{21B0C301-E131-B649-9627-C5D6DD7CC434}"/>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Text Box 10">
            <a:extLst>
              <a:ext uri="{FF2B5EF4-FFF2-40B4-BE49-F238E27FC236}">
                <a16:creationId xmlns:a16="http://schemas.microsoft.com/office/drawing/2014/main" id="{00C685A0-2FE2-294E-A948-F543E2F8A722}"/>
              </a:ext>
            </a:extLst>
          </p:cNvPr>
          <p:cNvSpPr txBox="1">
            <a:spLocks noChangeArrowheads="1"/>
          </p:cNvSpPr>
          <p:nvPr/>
        </p:nvSpPr>
        <p:spPr bwMode="auto">
          <a:xfrm>
            <a:off x="8634413" y="6380163"/>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11275" name="Rectangle 11">
            <a:extLst>
              <a:ext uri="{FF2B5EF4-FFF2-40B4-BE49-F238E27FC236}">
                <a16:creationId xmlns:a16="http://schemas.microsoft.com/office/drawing/2014/main" id="{196A8828-FBA3-F240-9ACD-DDFE1A7E6B44}"/>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27</a:t>
            </a:r>
          </a:p>
        </p:txBody>
      </p:sp>
      <p:sp>
        <p:nvSpPr>
          <p:cNvPr id="11280" name="Text Box 16">
            <a:extLst>
              <a:ext uri="{FF2B5EF4-FFF2-40B4-BE49-F238E27FC236}">
                <a16:creationId xmlns:a16="http://schemas.microsoft.com/office/drawing/2014/main" id="{2DC45B3E-36D2-5B4D-9BBC-07B22461C43E}"/>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1281" name="Text Box 17">
            <a:extLst>
              <a:ext uri="{FF2B5EF4-FFF2-40B4-BE49-F238E27FC236}">
                <a16:creationId xmlns:a16="http://schemas.microsoft.com/office/drawing/2014/main" id="{A6AF740A-3F26-284A-B0F7-A8B2E430C584}"/>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1282" name="Rectangle 18">
            <a:extLst>
              <a:ext uri="{FF2B5EF4-FFF2-40B4-BE49-F238E27FC236}">
                <a16:creationId xmlns:a16="http://schemas.microsoft.com/office/drawing/2014/main" id="{EBDE177E-E14E-4C48-BA51-1EFC905C9FAD}"/>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19D66B2-0107-0F45-88DC-69A0B902F3B9}"/>
              </a:ext>
            </a:extLst>
          </p:cNvPr>
          <p:cNvSpPr>
            <a:spLocks noChangeArrowheads="1"/>
          </p:cNvSpPr>
          <p:nvPr/>
        </p:nvSpPr>
        <p:spPr bwMode="auto">
          <a:xfrm>
            <a:off x="7334250" y="173038"/>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endParaRPr lang="en-US" altLang="en-US" sz="1600">
              <a:latin typeface="Comic Sans MS" panose="030F0902030302020204" pitchFamily="66" charset="0"/>
            </a:endParaRPr>
          </a:p>
        </p:txBody>
      </p:sp>
      <p:sp>
        <p:nvSpPr>
          <p:cNvPr id="3075" name="Text Box 3">
            <a:extLst>
              <a:ext uri="{FF2B5EF4-FFF2-40B4-BE49-F238E27FC236}">
                <a16:creationId xmlns:a16="http://schemas.microsoft.com/office/drawing/2014/main" id="{F3F43E1C-A22F-D149-89E3-F311A757627C}"/>
              </a:ext>
            </a:extLst>
          </p:cNvPr>
          <p:cNvSpPr txBox="1">
            <a:spLocks noChangeArrowheads="1"/>
          </p:cNvSpPr>
          <p:nvPr/>
        </p:nvSpPr>
        <p:spPr bwMode="auto">
          <a:xfrm>
            <a:off x="8726488" y="82550"/>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algn="ctr">
              <a:spcBef>
                <a:spcPct val="50000"/>
              </a:spcBef>
            </a:pPr>
            <a:r>
              <a:rPr lang="en-US" altLang="en-US" sz="2000">
                <a:solidFill>
                  <a:srgbClr val="FFA27C"/>
                </a:solidFill>
                <a:latin typeface="Comic Sans MS" panose="030F0902030302020204" pitchFamily="66" charset="0"/>
              </a:rPr>
              <a:t> </a:t>
            </a:r>
          </a:p>
        </p:txBody>
      </p:sp>
      <p:sp>
        <p:nvSpPr>
          <p:cNvPr id="3076" name="Text Box 4">
            <a:extLst>
              <a:ext uri="{FF2B5EF4-FFF2-40B4-BE49-F238E27FC236}">
                <a16:creationId xmlns:a16="http://schemas.microsoft.com/office/drawing/2014/main" id="{96CE6808-938F-0A41-836E-168994A6F40B}"/>
              </a:ext>
            </a:extLst>
          </p:cNvPr>
          <p:cNvSpPr txBox="1">
            <a:spLocks noChangeArrowheads="1"/>
          </p:cNvSpPr>
          <p:nvPr/>
        </p:nvSpPr>
        <p:spPr bwMode="auto">
          <a:xfrm>
            <a:off x="0" y="0"/>
            <a:ext cx="9144000" cy="6664325"/>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7200" b="1">
                <a:solidFill>
                  <a:schemeClr val="bg1"/>
                </a:solidFill>
                <a:latin typeface="Arial" panose="020B0604020202020204" pitchFamily="34" charset="0"/>
              </a:rPr>
              <a:t>SEKARANG DATANGLAH GAGASAN BESAR “LALU APA SIGNIFIKANSI NYA!”</a:t>
            </a:r>
          </a:p>
        </p:txBody>
      </p:sp>
      <p:sp>
        <p:nvSpPr>
          <p:cNvPr id="3081" name="Rectangle 9">
            <a:extLst>
              <a:ext uri="{FF2B5EF4-FFF2-40B4-BE49-F238E27FC236}">
                <a16:creationId xmlns:a16="http://schemas.microsoft.com/office/drawing/2014/main" id="{1CA02B84-D5D6-CF46-8930-0178131127BF}"/>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01</a:t>
            </a:r>
          </a:p>
        </p:txBody>
      </p:sp>
      <p:sp>
        <p:nvSpPr>
          <p:cNvPr id="3083" name="Text Box 11">
            <a:extLst>
              <a:ext uri="{FF2B5EF4-FFF2-40B4-BE49-F238E27FC236}">
                <a16:creationId xmlns:a16="http://schemas.microsoft.com/office/drawing/2014/main" id="{07399C49-5E0A-2F45-8208-E1A64B13DB79}"/>
              </a:ext>
            </a:extLst>
          </p:cNvPr>
          <p:cNvSpPr txBox="1">
            <a:spLocks noChangeArrowheads="1"/>
          </p:cNvSpPr>
          <p:nvPr/>
        </p:nvSpPr>
        <p:spPr bwMode="auto">
          <a:xfrm>
            <a:off x="8562975" y="6461125"/>
            <a:ext cx="26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1</a:t>
            </a:r>
            <a:endParaRPr lang="en-US" altLang="en-US" sz="1800">
              <a:solidFill>
                <a:schemeClr val="bg1"/>
              </a:solidFill>
              <a:latin typeface="Comic Sans MS" panose="030F0902030302020204" pitchFamily="66" charset="0"/>
            </a:endParaRPr>
          </a:p>
        </p:txBody>
      </p:sp>
    </p:spTree>
  </p:cSld>
  <p:clrMapOvr>
    <a:masterClrMapping/>
  </p:clrMapOvr>
  <p:transition>
    <p:wheel spokes="0"/>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71E51A-5CE0-5249-8454-3D7907111E92}"/>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Text Box 3">
            <a:extLst>
              <a:ext uri="{FF2B5EF4-FFF2-40B4-BE49-F238E27FC236}">
                <a16:creationId xmlns:a16="http://schemas.microsoft.com/office/drawing/2014/main" id="{8CA0B181-B815-B440-A5A7-C1441C1ABB93}"/>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2292" name="Picture 4">
            <a:extLst>
              <a:ext uri="{FF2B5EF4-FFF2-40B4-BE49-F238E27FC236}">
                <a16:creationId xmlns:a16="http://schemas.microsoft.com/office/drawing/2014/main" id="{DA964C02-F147-AA43-8B87-767E29567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35050"/>
            <a:ext cx="5638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a:extLst>
              <a:ext uri="{FF2B5EF4-FFF2-40B4-BE49-F238E27FC236}">
                <a16:creationId xmlns:a16="http://schemas.microsoft.com/office/drawing/2014/main" id="{12BC5BFA-59C3-A64C-8A96-50F501155358}"/>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Text Box 10">
            <a:extLst>
              <a:ext uri="{FF2B5EF4-FFF2-40B4-BE49-F238E27FC236}">
                <a16:creationId xmlns:a16="http://schemas.microsoft.com/office/drawing/2014/main" id="{AC4AABC0-A7BA-8C43-A8D8-F65129E940F7}"/>
              </a:ext>
            </a:extLst>
          </p:cNvPr>
          <p:cNvSpPr txBox="1">
            <a:spLocks noChangeArrowheads="1"/>
          </p:cNvSpPr>
          <p:nvPr/>
        </p:nvSpPr>
        <p:spPr bwMode="auto">
          <a:xfrm>
            <a:off x="8634413" y="6380163"/>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12299" name="Rectangle 11">
            <a:extLst>
              <a:ext uri="{FF2B5EF4-FFF2-40B4-BE49-F238E27FC236}">
                <a16:creationId xmlns:a16="http://schemas.microsoft.com/office/drawing/2014/main" id="{7AE56ADB-79D0-6F4B-975B-CC6779B754CB}"/>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28</a:t>
            </a:r>
          </a:p>
        </p:txBody>
      </p:sp>
      <p:sp>
        <p:nvSpPr>
          <p:cNvPr id="12304" name="Text Box 16">
            <a:extLst>
              <a:ext uri="{FF2B5EF4-FFF2-40B4-BE49-F238E27FC236}">
                <a16:creationId xmlns:a16="http://schemas.microsoft.com/office/drawing/2014/main" id="{C3296E45-5963-734E-B213-1A3247D570E4}"/>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2305" name="Text Box 17">
            <a:extLst>
              <a:ext uri="{FF2B5EF4-FFF2-40B4-BE49-F238E27FC236}">
                <a16:creationId xmlns:a16="http://schemas.microsoft.com/office/drawing/2014/main" id="{08930D12-73A2-ED44-8755-39D20050263E}"/>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2306" name="Rectangle 18">
            <a:extLst>
              <a:ext uri="{FF2B5EF4-FFF2-40B4-BE49-F238E27FC236}">
                <a16:creationId xmlns:a16="http://schemas.microsoft.com/office/drawing/2014/main" id="{46629481-A0A7-824F-A22D-DF95E9DE099D}"/>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2B4050-74F8-1040-8DED-7CC471E3E1A4}"/>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A5CC561C-D20E-6544-AB80-8569783767D6}"/>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3316" name="Picture 4">
            <a:extLst>
              <a:ext uri="{FF2B5EF4-FFF2-40B4-BE49-F238E27FC236}">
                <a16:creationId xmlns:a16="http://schemas.microsoft.com/office/drawing/2014/main" id="{544D7C7C-6B31-A949-8370-410DBAC43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92250"/>
            <a:ext cx="4572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BC41C34A-15CC-874D-B943-28610CB344B0}"/>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Rectangle 11">
            <a:extLst>
              <a:ext uri="{FF2B5EF4-FFF2-40B4-BE49-F238E27FC236}">
                <a16:creationId xmlns:a16="http://schemas.microsoft.com/office/drawing/2014/main" id="{58D7DD40-5CA2-D747-B2D5-B872779BE4EA}"/>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29</a:t>
            </a:r>
          </a:p>
        </p:txBody>
      </p:sp>
      <p:sp>
        <p:nvSpPr>
          <p:cNvPr id="13328" name="Text Box 16">
            <a:extLst>
              <a:ext uri="{FF2B5EF4-FFF2-40B4-BE49-F238E27FC236}">
                <a16:creationId xmlns:a16="http://schemas.microsoft.com/office/drawing/2014/main" id="{8D17C7B9-6726-954D-9176-80CF52D471EA}"/>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3329" name="Text Box 17">
            <a:extLst>
              <a:ext uri="{FF2B5EF4-FFF2-40B4-BE49-F238E27FC236}">
                <a16:creationId xmlns:a16="http://schemas.microsoft.com/office/drawing/2014/main" id="{FC026B67-D767-8D41-89A1-A869C5678E1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330" name="Rectangle 18">
            <a:extLst>
              <a:ext uri="{FF2B5EF4-FFF2-40B4-BE49-F238E27FC236}">
                <a16:creationId xmlns:a16="http://schemas.microsoft.com/office/drawing/2014/main" id="{3DA3C0C0-C4DA-7348-8D21-3514ABFE053B}"/>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1F241EA-A2B8-0B40-B0DC-E74A2D13CDD9}"/>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18B9D732-DA38-4945-9297-1F6449642F76}"/>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4340" name="Picture 4">
            <a:extLst>
              <a:ext uri="{FF2B5EF4-FFF2-40B4-BE49-F238E27FC236}">
                <a16:creationId xmlns:a16="http://schemas.microsoft.com/office/drawing/2014/main" id="{A0B0303F-5628-9E4C-A7DB-515DD703E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39913"/>
            <a:ext cx="38100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46EB8E0F-998B-E74E-AC26-458DDBDF8EE0}"/>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Rectangle 11">
            <a:extLst>
              <a:ext uri="{FF2B5EF4-FFF2-40B4-BE49-F238E27FC236}">
                <a16:creationId xmlns:a16="http://schemas.microsoft.com/office/drawing/2014/main" id="{ABCBAD68-E9D3-414D-9388-5404FC510DA2}"/>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30</a:t>
            </a:r>
          </a:p>
        </p:txBody>
      </p:sp>
      <p:sp>
        <p:nvSpPr>
          <p:cNvPr id="14352" name="Text Box 16">
            <a:extLst>
              <a:ext uri="{FF2B5EF4-FFF2-40B4-BE49-F238E27FC236}">
                <a16:creationId xmlns:a16="http://schemas.microsoft.com/office/drawing/2014/main" id="{BA55EDCE-F69C-3540-A6B7-3B9A84B7D797}"/>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4353" name="Text Box 17">
            <a:extLst>
              <a:ext uri="{FF2B5EF4-FFF2-40B4-BE49-F238E27FC236}">
                <a16:creationId xmlns:a16="http://schemas.microsoft.com/office/drawing/2014/main" id="{1B798A72-C655-5342-8245-7F7B40B09334}"/>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4354" name="Rectangle 18">
            <a:extLst>
              <a:ext uri="{FF2B5EF4-FFF2-40B4-BE49-F238E27FC236}">
                <a16:creationId xmlns:a16="http://schemas.microsoft.com/office/drawing/2014/main" id="{63323D9B-323A-7446-BD3F-41E8AEFDCFAF}"/>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670BDDA-8666-C948-8045-A951ED568BC2}"/>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0AF2A23C-3E20-FE4B-884D-EF51E9A5754D}"/>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5364" name="Picture 4">
            <a:extLst>
              <a:ext uri="{FF2B5EF4-FFF2-40B4-BE49-F238E27FC236}">
                <a16:creationId xmlns:a16="http://schemas.microsoft.com/office/drawing/2014/main" id="{23DF7822-5339-BD45-BCCD-D3D68E99A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66938"/>
            <a:ext cx="28956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36BF7D9E-CBF0-6C4F-A4D7-23BE1CB89FBF}"/>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Rectangle 11">
            <a:extLst>
              <a:ext uri="{FF2B5EF4-FFF2-40B4-BE49-F238E27FC236}">
                <a16:creationId xmlns:a16="http://schemas.microsoft.com/office/drawing/2014/main" id="{DE8E0C76-5A30-4D44-9689-D95C8AC40A6B}"/>
              </a:ext>
            </a:extLst>
          </p:cNvPr>
          <p:cNvSpPr>
            <a:spLocks noChangeArrowheads="1"/>
          </p:cNvSpPr>
          <p:nvPr/>
        </p:nvSpPr>
        <p:spPr bwMode="auto">
          <a:xfrm>
            <a:off x="8093075"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31</a:t>
            </a:r>
          </a:p>
        </p:txBody>
      </p:sp>
      <p:sp>
        <p:nvSpPr>
          <p:cNvPr id="15380" name="Text Box 20">
            <a:extLst>
              <a:ext uri="{FF2B5EF4-FFF2-40B4-BE49-F238E27FC236}">
                <a16:creationId xmlns:a16="http://schemas.microsoft.com/office/drawing/2014/main" id="{A6D4AAC9-8375-8743-B07D-D4DB7B603E35}"/>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5381" name="Text Box 21">
            <a:extLst>
              <a:ext uri="{FF2B5EF4-FFF2-40B4-BE49-F238E27FC236}">
                <a16:creationId xmlns:a16="http://schemas.microsoft.com/office/drawing/2014/main" id="{9C29DD59-A317-244C-80C0-D40BBFC8E81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5382" name="Rectangle 22">
            <a:extLst>
              <a:ext uri="{FF2B5EF4-FFF2-40B4-BE49-F238E27FC236}">
                <a16:creationId xmlns:a16="http://schemas.microsoft.com/office/drawing/2014/main" id="{78B6F8FF-2DBE-264F-892E-D120566E8852}"/>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0118AB-8095-734B-B935-ACE3D9C1C0D9}"/>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2B258F20-45F1-8245-9414-AFEBCE43233F}"/>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6388" name="Picture 4">
            <a:extLst>
              <a:ext uri="{FF2B5EF4-FFF2-40B4-BE49-F238E27FC236}">
                <a16:creationId xmlns:a16="http://schemas.microsoft.com/office/drawing/2014/main" id="{2BE6D6CE-9DBA-0F4E-8379-83C7C540B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a:extLst>
              <a:ext uri="{FF2B5EF4-FFF2-40B4-BE49-F238E27FC236}">
                <a16:creationId xmlns:a16="http://schemas.microsoft.com/office/drawing/2014/main" id="{4E97A340-A19E-1F4C-B782-5A1CFD275460}"/>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Rectangle 11">
            <a:extLst>
              <a:ext uri="{FF2B5EF4-FFF2-40B4-BE49-F238E27FC236}">
                <a16:creationId xmlns:a16="http://schemas.microsoft.com/office/drawing/2014/main" id="{4E292E10-06F3-DF48-8F00-457C01B48B21}"/>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32</a:t>
            </a:r>
          </a:p>
        </p:txBody>
      </p:sp>
      <p:sp>
        <p:nvSpPr>
          <p:cNvPr id="16400" name="Text Box 16">
            <a:extLst>
              <a:ext uri="{FF2B5EF4-FFF2-40B4-BE49-F238E27FC236}">
                <a16:creationId xmlns:a16="http://schemas.microsoft.com/office/drawing/2014/main" id="{B1EB7B28-25BE-D649-8BD9-0238EED58127}"/>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6401" name="Text Box 17">
            <a:extLst>
              <a:ext uri="{FF2B5EF4-FFF2-40B4-BE49-F238E27FC236}">
                <a16:creationId xmlns:a16="http://schemas.microsoft.com/office/drawing/2014/main" id="{475CB847-E249-8845-9EC9-CA0D0BB5017E}"/>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6402" name="Rectangle 18">
            <a:extLst>
              <a:ext uri="{FF2B5EF4-FFF2-40B4-BE49-F238E27FC236}">
                <a16:creationId xmlns:a16="http://schemas.microsoft.com/office/drawing/2014/main" id="{9199006F-9623-D044-86F7-F911063D143A}"/>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D120E19-837A-9241-8C77-04802E69439E}"/>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E71EDFFC-B3AD-AB47-A981-9AD372A8B596}"/>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7412" name="Picture 4">
            <a:extLst>
              <a:ext uri="{FF2B5EF4-FFF2-40B4-BE49-F238E27FC236}">
                <a16:creationId xmlns:a16="http://schemas.microsoft.com/office/drawing/2014/main" id="{0B5FAFAA-BEB4-7B43-B798-2670F273B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97175"/>
            <a:ext cx="14478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2A1896E7-0031-0A48-8495-50C9EE794EBD}"/>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Text Box 8">
            <a:extLst>
              <a:ext uri="{FF2B5EF4-FFF2-40B4-BE49-F238E27FC236}">
                <a16:creationId xmlns:a16="http://schemas.microsoft.com/office/drawing/2014/main" id="{07654807-6BEC-9D4E-A705-1413EEBAAF33}"/>
              </a:ext>
            </a:extLst>
          </p:cNvPr>
          <p:cNvSpPr txBox="1">
            <a:spLocks noChangeArrowheads="1"/>
          </p:cNvSpPr>
          <p:nvPr/>
        </p:nvSpPr>
        <p:spPr bwMode="auto">
          <a:xfrm>
            <a:off x="8045450" y="6629400"/>
            <a:ext cx="165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900" b="1">
              <a:solidFill>
                <a:srgbClr val="FFFFFF"/>
              </a:solidFill>
              <a:latin typeface="Arial" panose="020B0604020202020204" pitchFamily="34" charset="0"/>
            </a:endParaRPr>
          </a:p>
        </p:txBody>
      </p:sp>
      <p:sp>
        <p:nvSpPr>
          <p:cNvPr id="17419" name="Rectangle 11">
            <a:extLst>
              <a:ext uri="{FF2B5EF4-FFF2-40B4-BE49-F238E27FC236}">
                <a16:creationId xmlns:a16="http://schemas.microsoft.com/office/drawing/2014/main" id="{D270099F-F40D-2545-9DCD-7DB06DC826F9}"/>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33</a:t>
            </a:r>
          </a:p>
        </p:txBody>
      </p:sp>
      <p:sp>
        <p:nvSpPr>
          <p:cNvPr id="17424" name="Text Box 16">
            <a:extLst>
              <a:ext uri="{FF2B5EF4-FFF2-40B4-BE49-F238E27FC236}">
                <a16:creationId xmlns:a16="http://schemas.microsoft.com/office/drawing/2014/main" id="{EBA7494A-6B0B-884F-88B0-133CF0B75D3D}"/>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7425" name="Text Box 17">
            <a:extLst>
              <a:ext uri="{FF2B5EF4-FFF2-40B4-BE49-F238E27FC236}">
                <a16:creationId xmlns:a16="http://schemas.microsoft.com/office/drawing/2014/main" id="{429B1F62-A5F6-8C4E-8A8A-F035AC41695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7426" name="Rectangle 18">
            <a:extLst>
              <a:ext uri="{FF2B5EF4-FFF2-40B4-BE49-F238E27FC236}">
                <a16:creationId xmlns:a16="http://schemas.microsoft.com/office/drawing/2014/main" id="{FFA2D610-CF9E-6945-B106-85DFEA2D91C9}"/>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5121D67-5D92-6B4D-97FF-0455E8CC5D63}"/>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22D627C8-5340-A940-B754-940DF8020574}"/>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8436" name="Picture 4">
            <a:extLst>
              <a:ext uri="{FF2B5EF4-FFF2-40B4-BE49-F238E27FC236}">
                <a16:creationId xmlns:a16="http://schemas.microsoft.com/office/drawing/2014/main" id="{A81D757B-D4FA-4B4D-A67C-ECEE75561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46425"/>
            <a:ext cx="685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2304377A-A7F6-034F-9026-664E356FAE65}"/>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Text Box 8">
            <a:extLst>
              <a:ext uri="{FF2B5EF4-FFF2-40B4-BE49-F238E27FC236}">
                <a16:creationId xmlns:a16="http://schemas.microsoft.com/office/drawing/2014/main" id="{2EC72FDA-58F2-9D42-8119-B168FDD61051}"/>
              </a:ext>
            </a:extLst>
          </p:cNvPr>
          <p:cNvSpPr txBox="1">
            <a:spLocks noChangeArrowheads="1"/>
          </p:cNvSpPr>
          <p:nvPr/>
        </p:nvSpPr>
        <p:spPr bwMode="auto">
          <a:xfrm>
            <a:off x="8045450" y="6629400"/>
            <a:ext cx="165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900" b="1">
              <a:solidFill>
                <a:srgbClr val="FFFFFF"/>
              </a:solidFill>
              <a:latin typeface="Arial" panose="020B0604020202020204" pitchFamily="34" charset="0"/>
            </a:endParaRPr>
          </a:p>
        </p:txBody>
      </p:sp>
      <p:sp>
        <p:nvSpPr>
          <p:cNvPr id="18443" name="Rectangle 11">
            <a:extLst>
              <a:ext uri="{FF2B5EF4-FFF2-40B4-BE49-F238E27FC236}">
                <a16:creationId xmlns:a16="http://schemas.microsoft.com/office/drawing/2014/main" id="{1439BBCC-05CC-2146-9A81-1C040534A4CD}"/>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34</a:t>
            </a:r>
          </a:p>
        </p:txBody>
      </p:sp>
      <p:sp>
        <p:nvSpPr>
          <p:cNvPr id="18448" name="Text Box 16">
            <a:extLst>
              <a:ext uri="{FF2B5EF4-FFF2-40B4-BE49-F238E27FC236}">
                <a16:creationId xmlns:a16="http://schemas.microsoft.com/office/drawing/2014/main" id="{36C0FFBD-8D39-324C-8540-988333828098}"/>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8449" name="Text Box 17">
            <a:extLst>
              <a:ext uri="{FF2B5EF4-FFF2-40B4-BE49-F238E27FC236}">
                <a16:creationId xmlns:a16="http://schemas.microsoft.com/office/drawing/2014/main" id="{72122177-C642-5948-86C4-85BFB53DC578}"/>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8450" name="Rectangle 18">
            <a:extLst>
              <a:ext uri="{FF2B5EF4-FFF2-40B4-BE49-F238E27FC236}">
                <a16:creationId xmlns:a16="http://schemas.microsoft.com/office/drawing/2014/main" id="{F994F5EF-26B5-F84E-B37D-F38A436E86F8}"/>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5731C557-C7CA-9E4E-AC6C-EE074E854305}"/>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9460" name="Picture 4">
            <a:extLst>
              <a:ext uri="{FF2B5EF4-FFF2-40B4-BE49-F238E27FC236}">
                <a16:creationId xmlns:a16="http://schemas.microsoft.com/office/drawing/2014/main" id="{A5FA4358-6035-7F48-B0C0-DF98394DD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21050"/>
            <a:ext cx="304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1">
            <a:extLst>
              <a:ext uri="{FF2B5EF4-FFF2-40B4-BE49-F238E27FC236}">
                <a16:creationId xmlns:a16="http://schemas.microsoft.com/office/drawing/2014/main" id="{03DBB9B4-C75B-4343-82D6-65346103DBF3}"/>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35</a:t>
            </a:r>
          </a:p>
        </p:txBody>
      </p:sp>
      <p:sp>
        <p:nvSpPr>
          <p:cNvPr id="19473" name="Text Box 17">
            <a:extLst>
              <a:ext uri="{FF2B5EF4-FFF2-40B4-BE49-F238E27FC236}">
                <a16:creationId xmlns:a16="http://schemas.microsoft.com/office/drawing/2014/main" id="{A45E6DF0-B953-FC45-8412-9A07DA2D69AC}"/>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Tree>
  </p:cSld>
  <p:clrMapOvr>
    <a:masterClrMapping/>
  </p:clrMapOvr>
  <p:transition advClick="0" advTm="1000">
    <p:wheel spokes="0"/>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5B3AE3D-F8FB-4C47-8CBC-8A8A8ED9EA32}"/>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Text Box 3">
            <a:extLst>
              <a:ext uri="{FF2B5EF4-FFF2-40B4-BE49-F238E27FC236}">
                <a16:creationId xmlns:a16="http://schemas.microsoft.com/office/drawing/2014/main" id="{6198522E-C256-1E43-A1CA-BB7DB54061C4}"/>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20484" name="Picture 4">
            <a:extLst>
              <a:ext uri="{FF2B5EF4-FFF2-40B4-BE49-F238E27FC236}">
                <a16:creationId xmlns:a16="http://schemas.microsoft.com/office/drawing/2014/main" id="{F436116E-FFD4-2B42-86D3-4092B0CCD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75025"/>
            <a:ext cx="15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id="{BB027472-521E-184C-89F0-071E9E27F9AD}"/>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Rectangle 11">
            <a:extLst>
              <a:ext uri="{FF2B5EF4-FFF2-40B4-BE49-F238E27FC236}">
                <a16:creationId xmlns:a16="http://schemas.microsoft.com/office/drawing/2014/main" id="{2C81D26E-A1F5-7D41-9C04-43E4C76DFABC}"/>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36</a:t>
            </a:r>
          </a:p>
        </p:txBody>
      </p:sp>
      <p:sp>
        <p:nvSpPr>
          <p:cNvPr id="20493" name="Text Box 13">
            <a:extLst>
              <a:ext uri="{FF2B5EF4-FFF2-40B4-BE49-F238E27FC236}">
                <a16:creationId xmlns:a16="http://schemas.microsoft.com/office/drawing/2014/main" id="{96D5D20D-5FE2-5D4F-B467-36E2B28B732F}"/>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20494" name="Rectangle 14">
            <a:extLst>
              <a:ext uri="{FF2B5EF4-FFF2-40B4-BE49-F238E27FC236}">
                <a16:creationId xmlns:a16="http://schemas.microsoft.com/office/drawing/2014/main" id="{95AD2757-0CC9-724E-B92E-E28F513AC140}"/>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20499" name="Text Box 19">
            <a:extLst>
              <a:ext uri="{FF2B5EF4-FFF2-40B4-BE49-F238E27FC236}">
                <a16:creationId xmlns:a16="http://schemas.microsoft.com/office/drawing/2014/main" id="{4B9023C4-7E43-5E42-91A3-BDEFB61CD542}"/>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a:t>
            </a:r>
            <a:r>
              <a:rPr lang="en-US" altLang="en-US" sz="3200" b="1">
                <a:solidFill>
                  <a:schemeClr val="accent1"/>
                </a:solidFill>
                <a:latin typeface="Comic Sans MS" panose="030F0902030302020204" pitchFamily="66" charset="0"/>
              </a:rPr>
              <a:t>tetapi haruslah dengan lemah lembut dan hormat</a:t>
            </a:r>
            <a:r>
              <a:rPr lang="en-US" altLang="en-US" sz="3200" b="1">
                <a:solidFill>
                  <a:srgbClr val="FFEA18"/>
                </a:solidFill>
                <a:latin typeface="Comic Sans MS" panose="030F0902030302020204" pitchFamily="66" charset="0"/>
              </a:rPr>
              <a:t>.”</a:t>
            </a:r>
            <a:r>
              <a:rPr lang="en-US" altLang="en-US" sz="3600">
                <a:solidFill>
                  <a:srgbClr val="FFEA18"/>
                </a:solidFill>
              </a:rPr>
              <a:t> </a:t>
            </a:r>
          </a:p>
        </p:txBody>
      </p:sp>
    </p:spTree>
  </p:cSld>
  <p:clrMapOvr>
    <a:masterClrMapping/>
  </p:clrMapOvr>
  <p:transition>
    <p:wheel spokes="0"/>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DD637E5-6DD2-904D-BA8A-1846147A9243}"/>
              </a:ext>
            </a:extLst>
          </p:cNvPr>
          <p:cNvSpPr>
            <a:spLocks noChangeArrowheads="1"/>
          </p:cNvSpPr>
          <p:nvPr/>
        </p:nvSpPr>
        <p:spPr bwMode="auto">
          <a:xfrm>
            <a:off x="0" y="1270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endParaRPr lang="en-US" altLang="en-US" sz="1800" b="1">
              <a:latin typeface="Comic Sans MS" panose="030F0902030302020204" pitchFamily="66" charset="0"/>
            </a:endParaRPr>
          </a:p>
        </p:txBody>
      </p:sp>
      <p:sp>
        <p:nvSpPr>
          <p:cNvPr id="26627" name="Text Box 3">
            <a:extLst>
              <a:ext uri="{FF2B5EF4-FFF2-40B4-BE49-F238E27FC236}">
                <a16:creationId xmlns:a16="http://schemas.microsoft.com/office/drawing/2014/main" id="{61C6D534-B1F5-D048-8965-A348519E6461}"/>
              </a:ext>
            </a:extLst>
          </p:cNvPr>
          <p:cNvSpPr txBox="1">
            <a:spLocks noChangeArrowheads="1"/>
          </p:cNvSpPr>
          <p:nvPr/>
        </p:nvSpPr>
        <p:spPr bwMode="auto">
          <a:xfrm>
            <a:off x="496888" y="6545263"/>
            <a:ext cx="8969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26631" name="Rectangle 7">
            <a:extLst>
              <a:ext uri="{FF2B5EF4-FFF2-40B4-BE49-F238E27FC236}">
                <a16:creationId xmlns:a16="http://schemas.microsoft.com/office/drawing/2014/main" id="{9D1FA4CA-C4D1-FD4B-BEA7-BB17EBFF22FC}"/>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37</a:t>
            </a:r>
          </a:p>
        </p:txBody>
      </p:sp>
      <p:sp>
        <p:nvSpPr>
          <p:cNvPr id="26634" name="Rectangle 10">
            <a:extLst>
              <a:ext uri="{FF2B5EF4-FFF2-40B4-BE49-F238E27FC236}">
                <a16:creationId xmlns:a16="http://schemas.microsoft.com/office/drawing/2014/main" id="{B089D337-DE10-1147-8799-26C64F939614}"/>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26635" name="Text Box 11">
            <a:extLst>
              <a:ext uri="{FF2B5EF4-FFF2-40B4-BE49-F238E27FC236}">
                <a16:creationId xmlns:a16="http://schemas.microsoft.com/office/drawing/2014/main" id="{A238C498-4DDF-274B-8A24-B0712D43B95A}"/>
              </a:ext>
            </a:extLst>
          </p:cNvPr>
          <p:cNvSpPr txBox="1">
            <a:spLocks noChangeArrowheads="1"/>
          </p:cNvSpPr>
          <p:nvPr/>
        </p:nvSpPr>
        <p:spPr bwMode="auto">
          <a:xfrm>
            <a:off x="1744663" y="3124200"/>
            <a:ext cx="561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latin typeface="Arial" panose="020B0604020202020204" pitchFamily="34" charset="0"/>
              </a:rPr>
              <a:t>Dunia menunggumu.</a:t>
            </a:r>
          </a:p>
        </p:txBody>
      </p:sp>
    </p:spTree>
  </p:cSld>
  <p:clrMapOvr>
    <a:masterClrMapping/>
  </p:clrMapOvr>
  <p:transition>
    <p:wheel spokes="0"/>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7380130-50F1-5C4E-A97F-81FE29A10645}"/>
              </a:ext>
            </a:extLst>
          </p:cNvPr>
          <p:cNvSpPr>
            <a:spLocks noChangeArrowheads="1"/>
          </p:cNvSpPr>
          <p:nvPr/>
        </p:nvSpPr>
        <p:spPr bwMode="auto">
          <a:xfrm>
            <a:off x="7334250" y="173038"/>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endParaRPr lang="en-US" altLang="en-US" sz="1600">
              <a:latin typeface="Comic Sans MS" panose="030F0902030302020204" pitchFamily="66" charset="0"/>
            </a:endParaRPr>
          </a:p>
        </p:txBody>
      </p:sp>
      <p:sp>
        <p:nvSpPr>
          <p:cNvPr id="4099" name="Text Box 3">
            <a:extLst>
              <a:ext uri="{FF2B5EF4-FFF2-40B4-BE49-F238E27FC236}">
                <a16:creationId xmlns:a16="http://schemas.microsoft.com/office/drawing/2014/main" id="{2B2F4066-0ACE-2746-BF13-5AFC75F4D5D1}"/>
              </a:ext>
            </a:extLst>
          </p:cNvPr>
          <p:cNvSpPr txBox="1">
            <a:spLocks noChangeArrowheads="1"/>
          </p:cNvSpPr>
          <p:nvPr/>
        </p:nvSpPr>
        <p:spPr bwMode="auto">
          <a:xfrm>
            <a:off x="8726488" y="82550"/>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algn="ctr">
              <a:spcBef>
                <a:spcPct val="50000"/>
              </a:spcBef>
            </a:pPr>
            <a:r>
              <a:rPr lang="en-US" altLang="en-US" sz="2000">
                <a:solidFill>
                  <a:srgbClr val="FFA27C"/>
                </a:solidFill>
                <a:latin typeface="Comic Sans MS" panose="030F0902030302020204" pitchFamily="66" charset="0"/>
              </a:rPr>
              <a:t> </a:t>
            </a:r>
          </a:p>
        </p:txBody>
      </p:sp>
      <p:sp>
        <p:nvSpPr>
          <p:cNvPr id="4113" name="Text Box 17">
            <a:extLst>
              <a:ext uri="{FF2B5EF4-FFF2-40B4-BE49-F238E27FC236}">
                <a16:creationId xmlns:a16="http://schemas.microsoft.com/office/drawing/2014/main" id="{DC45EBA8-EB77-F14B-A36A-451ADA1CA06A}"/>
              </a:ext>
            </a:extLst>
          </p:cNvPr>
          <p:cNvSpPr txBox="1">
            <a:spLocks noChangeArrowheads="1"/>
          </p:cNvSpPr>
          <p:nvPr/>
        </p:nvSpPr>
        <p:spPr bwMode="auto">
          <a:xfrm>
            <a:off x="1028700" y="1303338"/>
            <a:ext cx="7086600" cy="44799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7200" b="1">
                <a:solidFill>
                  <a:srgbClr val="FAFD00"/>
                </a:solidFill>
              </a:rPr>
              <a:t>Kita sudah menjelajahi sebuah ide yang sangat mendasar</a:t>
            </a:r>
          </a:p>
        </p:txBody>
      </p:sp>
      <p:sp>
        <p:nvSpPr>
          <p:cNvPr id="4114" name="Rectangle 18">
            <a:extLst>
              <a:ext uri="{FF2B5EF4-FFF2-40B4-BE49-F238E27FC236}">
                <a16:creationId xmlns:a16="http://schemas.microsoft.com/office/drawing/2014/main" id="{26C35242-10A2-3546-92A2-D6D2D58FF98A}"/>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02</a:t>
            </a:r>
          </a:p>
        </p:txBody>
      </p:sp>
    </p:spTree>
  </p:cSld>
  <p:clrMapOvr>
    <a:masterClrMapping/>
  </p:clrMapOvr>
  <p:transition>
    <p:wheel spokes="0"/>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7B1E579F-8DC4-F443-9167-0C8679789AAD}"/>
              </a:ext>
            </a:extLst>
          </p:cNvPr>
          <p:cNvSpPr txBox="1">
            <a:spLocks noChangeArrowheads="1"/>
          </p:cNvSpPr>
          <p:nvPr/>
        </p:nvSpPr>
        <p:spPr bwMode="auto">
          <a:xfrm>
            <a:off x="890588" y="1338263"/>
            <a:ext cx="7315200" cy="2713037"/>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endParaRPr lang="en-US" altLang="en-US" sz="3200" b="1" i="1">
              <a:solidFill>
                <a:srgbClr val="FFEA18"/>
              </a:solidFill>
            </a:endParaRPr>
          </a:p>
          <a:p>
            <a:pPr algn="ctr">
              <a:spcBef>
                <a:spcPct val="50000"/>
              </a:spcBef>
            </a:pPr>
            <a:r>
              <a:rPr lang="en-US" altLang="en-US" sz="4000" b="1" i="1">
                <a:solidFill>
                  <a:srgbClr val="FFEA18"/>
                </a:solidFill>
              </a:rPr>
              <a:t> The Bible…Basically         Ministries International Inc.                       Fort Worth, Texas</a:t>
            </a:r>
          </a:p>
        </p:txBody>
      </p:sp>
      <p:sp>
        <p:nvSpPr>
          <p:cNvPr id="25607" name="Text Box 7">
            <a:extLst>
              <a:ext uri="{FF2B5EF4-FFF2-40B4-BE49-F238E27FC236}">
                <a16:creationId xmlns:a16="http://schemas.microsoft.com/office/drawing/2014/main" id="{7819B1B5-358B-E543-B5D8-3392C0E69A91}"/>
              </a:ext>
            </a:extLst>
          </p:cNvPr>
          <p:cNvSpPr txBox="1">
            <a:spLocks noChangeArrowheads="1"/>
          </p:cNvSpPr>
          <p:nvPr/>
        </p:nvSpPr>
        <p:spPr bwMode="auto">
          <a:xfrm>
            <a:off x="385763" y="506413"/>
            <a:ext cx="8288337" cy="7016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000" b="1" i="1">
                <a:solidFill>
                  <a:srgbClr val="FFEA18"/>
                </a:solidFill>
              </a:rPr>
              <a:t> Terima kasih atas perhatiannya!</a:t>
            </a:r>
          </a:p>
        </p:txBody>
      </p:sp>
      <p:sp>
        <p:nvSpPr>
          <p:cNvPr id="25608" name="Rectangle 8">
            <a:extLst>
              <a:ext uri="{FF2B5EF4-FFF2-40B4-BE49-F238E27FC236}">
                <a16:creationId xmlns:a16="http://schemas.microsoft.com/office/drawing/2014/main" id="{5DA7690C-D30F-E74C-B3C8-E06662D6A44F}"/>
              </a:ext>
            </a:extLst>
          </p:cNvPr>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38</a:t>
            </a:r>
          </a:p>
        </p:txBody>
      </p:sp>
      <p:sp>
        <p:nvSpPr>
          <p:cNvPr id="25610" name="Text Box 10">
            <a:extLst>
              <a:ext uri="{FF2B5EF4-FFF2-40B4-BE49-F238E27FC236}">
                <a16:creationId xmlns:a16="http://schemas.microsoft.com/office/drawing/2014/main" id="{C9A27C56-119B-AE43-B32A-BEC0C3A3A0F7}"/>
              </a:ext>
            </a:extLst>
          </p:cNvPr>
          <p:cNvSpPr txBox="1">
            <a:spLocks noChangeArrowheads="1"/>
          </p:cNvSpPr>
          <p:nvPr/>
        </p:nvSpPr>
        <p:spPr bwMode="auto">
          <a:xfrm>
            <a:off x="1787525" y="5626100"/>
            <a:ext cx="548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i="1">
                <a:solidFill>
                  <a:srgbClr val="FFEA18"/>
                </a:solidFill>
              </a:rPr>
              <a:t>www.biblebasically.com</a:t>
            </a:r>
            <a:endParaRPr lang="en-US" altLang="en-US" sz="4000" b="1" i="1">
              <a:solidFill>
                <a:srgbClr val="FFEA18"/>
              </a:solidFill>
            </a:endParaRPr>
          </a:p>
          <a:p>
            <a:pPr algn="ctr">
              <a:spcBef>
                <a:spcPct val="50000"/>
              </a:spcBef>
            </a:pPr>
            <a:r>
              <a:rPr lang="en-US" altLang="en-US" sz="1400" b="1" i="1">
                <a:solidFill>
                  <a:srgbClr val="FFEA18"/>
                </a:solidFill>
              </a:rPr>
              <a:t>©2003 TBBMI</a:t>
            </a:r>
          </a:p>
        </p:txBody>
      </p:sp>
      <p:sp>
        <p:nvSpPr>
          <p:cNvPr id="25611" name="Text Box 11">
            <a:extLst>
              <a:ext uri="{FF2B5EF4-FFF2-40B4-BE49-F238E27FC236}">
                <a16:creationId xmlns:a16="http://schemas.microsoft.com/office/drawing/2014/main" id="{8E243C97-327B-324F-B8FC-7889EB3C7C1E}"/>
              </a:ext>
            </a:extLst>
          </p:cNvPr>
          <p:cNvSpPr txBox="1">
            <a:spLocks noChangeArrowheads="1"/>
          </p:cNvSpPr>
          <p:nvPr/>
        </p:nvSpPr>
        <p:spPr bwMode="auto">
          <a:xfrm>
            <a:off x="758825" y="4343400"/>
            <a:ext cx="7543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FFEA18"/>
                </a:solidFill>
              </a:rPr>
              <a:t> oleh John E. Fryman, Ph.D.</a:t>
            </a:r>
          </a:p>
          <a:p>
            <a:pPr algn="ctr">
              <a:spcBef>
                <a:spcPct val="50000"/>
              </a:spcBef>
            </a:pPr>
            <a:r>
              <a:rPr lang="en-US" altLang="en-US" sz="1800">
                <a:solidFill>
                  <a:srgbClr val="FFEA18"/>
                </a:solidFill>
              </a:rPr>
              <a:t>Semua Koleksi Foto berasal dari Todd Bolen, Jerusalem, Israel &amp; BiblePlaces.Com</a:t>
            </a:r>
          </a:p>
        </p:txBody>
      </p:sp>
    </p:spTree>
  </p:cSld>
  <p:clrMapOvr>
    <a:masterClrMapping/>
  </p:clrMapOvr>
  <p:transition advClick="0">
    <p:wheel spokes="0"/>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a:extLst>
              <a:ext uri="{FF2B5EF4-FFF2-40B4-BE49-F238E27FC236}">
                <a16:creationId xmlns:a16="http://schemas.microsoft.com/office/drawing/2014/main" id="{BF4196FA-296D-DF48-902E-3839A8C76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a:extLst>
              <a:ext uri="{FF2B5EF4-FFF2-40B4-BE49-F238E27FC236}">
                <a16:creationId xmlns:a16="http://schemas.microsoft.com/office/drawing/2014/main" id="{FE5D46AE-FA7B-E547-A96A-1C8031D48D48}"/>
              </a:ext>
            </a:extLst>
          </p:cNvPr>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pic>
        <p:nvPicPr>
          <p:cNvPr id="173060" name="Picture 4" descr="Northern Negev wadis aerial">
            <a:extLst>
              <a:ext uri="{FF2B5EF4-FFF2-40B4-BE49-F238E27FC236}">
                <a16:creationId xmlns:a16="http://schemas.microsoft.com/office/drawing/2014/main" id="{0AD94EA0-3E93-0C49-BAE4-133F8320B774}"/>
              </a:ext>
            </a:extLst>
          </p:cNvPr>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648197" name="Text Box 5">
            <a:extLst>
              <a:ext uri="{FF2B5EF4-FFF2-40B4-BE49-F238E27FC236}">
                <a16:creationId xmlns:a16="http://schemas.microsoft.com/office/drawing/2014/main" id="{45E40989-18EF-B944-85B8-9966531C45EB}"/>
              </a:ext>
            </a:extLst>
          </p:cNvPr>
          <p:cNvSpPr txBox="1">
            <a:spLocks noChangeArrowheads="1"/>
          </p:cNvSpPr>
          <p:nvPr/>
        </p:nvSpPr>
        <p:spPr bwMode="auto">
          <a:xfrm>
            <a:off x="388938" y="3103563"/>
            <a:ext cx="8626475" cy="36004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lgn="ctr" eaLnBrk="1" hangingPunct="1">
              <a:spcBef>
                <a:spcPct val="50000"/>
              </a:spcBef>
            </a:pPr>
            <a:r>
              <a:rPr lang="en-US" altLang="en-US" sz="2300" b="1">
                <a:solidFill>
                  <a:srgbClr val="FFFF00"/>
                </a:solidFill>
                <a:latin typeface="Papyrus" panose="020B0602040200020303" pitchFamily="34" charset="77"/>
                <a:ea typeface="ＭＳ Ｐゴシック" panose="020B0600070205080204" pitchFamily="34" charset="-128"/>
              </a:rPr>
              <a:t>Dalam pelayanan ini kami sangat berhutang budi pada Todd Bolen, yang membuat </a:t>
            </a:r>
            <a:r>
              <a:rPr lang="en-US" altLang="en-US" sz="2300" b="1" i="1">
                <a:solidFill>
                  <a:srgbClr val="FFFF00"/>
                </a:solidFill>
                <a:latin typeface="Papyrus" panose="020B0602040200020303" pitchFamily="34" charset="77"/>
                <a:ea typeface="ＭＳ Ｐゴシック" panose="020B0600070205080204" pitchFamily="34" charset="-128"/>
              </a:rPr>
              <a:t>Pictorial Library of Bible Lands</a:t>
            </a:r>
            <a:r>
              <a:rPr lang="en-US" altLang="en-US" sz="2300" b="1">
                <a:solidFill>
                  <a:srgbClr val="FFFF00"/>
                </a:solidFill>
                <a:latin typeface="Papyrus" panose="020B0602040200020303" pitchFamily="34" charset="77"/>
                <a:ea typeface="ＭＳ Ｐゴシック" panose="020B0600070205080204" pitchFamily="34" charset="-128"/>
              </a:rPr>
              <a:t>, atas kebaikannya dalam memberikan ijin untuk memakai foto-fotonya di INTISARI ALKITAB®.  Pemakai INTISARI ALKITAB disarankan untuk mengunjungi BiblePlaces.com dan menelusuri ribuan foto-foto yang tersedia:  dari Tanah Suci, sampai ke Aegean dan Lembah Mediterania sampai ke Eropa Selatan dimana iman Kekristenan berakar. BiblePlaces.com menawarkan sumber foto-foto dengan resolusi tinggi kepada guru-guru dan produser materi visual.  Kunjungilah!                         Terima kasih, Todd!</a:t>
            </a:r>
          </a:p>
        </p:txBody>
      </p:sp>
      <p:sp>
        <p:nvSpPr>
          <p:cNvPr id="173062" name="Rectangle 6">
            <a:extLst>
              <a:ext uri="{FF2B5EF4-FFF2-40B4-BE49-F238E27FC236}">
                <a16:creationId xmlns:a16="http://schemas.microsoft.com/office/drawing/2014/main" id="{8546C714-A072-D840-9D38-D69FA151BFB4}"/>
              </a:ext>
            </a:extLst>
          </p:cNvPr>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173063" name="Oval 7">
            <a:extLst>
              <a:ext uri="{FF2B5EF4-FFF2-40B4-BE49-F238E27FC236}">
                <a16:creationId xmlns:a16="http://schemas.microsoft.com/office/drawing/2014/main" id="{F01C75E1-4A1A-A94F-9BB4-D153CE59D7DD}"/>
              </a:ext>
            </a:extLst>
          </p:cNvPr>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173064" name="Rectangle 8">
            <a:extLst>
              <a:ext uri="{FF2B5EF4-FFF2-40B4-BE49-F238E27FC236}">
                <a16:creationId xmlns:a16="http://schemas.microsoft.com/office/drawing/2014/main" id="{6345A8F1-18C4-144C-B889-59A820926652}"/>
              </a:ext>
            </a:extLst>
          </p:cNvPr>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173065" name="Rectangle 9">
            <a:extLst>
              <a:ext uri="{FF2B5EF4-FFF2-40B4-BE49-F238E27FC236}">
                <a16:creationId xmlns:a16="http://schemas.microsoft.com/office/drawing/2014/main" id="{662C2532-0FAC-F64F-B3D6-D882AE2A9BAE}"/>
              </a:ext>
            </a:extLst>
          </p:cNvPr>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648202" name="Text Box 10">
            <a:extLst>
              <a:ext uri="{FF2B5EF4-FFF2-40B4-BE49-F238E27FC236}">
                <a16:creationId xmlns:a16="http://schemas.microsoft.com/office/drawing/2014/main" id="{4A2340AB-AF68-B442-A528-6DE2498C2EB6}"/>
              </a:ext>
            </a:extLst>
          </p:cNvPr>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lgn="ctr" eaLnBrk="1" hangingPunct="1">
              <a:spcBef>
                <a:spcPct val="50000"/>
              </a:spcBef>
            </a:pPr>
            <a:r>
              <a:rPr lang="en-US" altLang="en-US" sz="4000" b="1">
                <a:solidFill>
                  <a:srgbClr val="00CC00"/>
                </a:solidFill>
                <a:latin typeface="Ligurino" pitchFamily="2" charset="0"/>
                <a:ea typeface="ＭＳ Ｐゴシック" panose="020B0600070205080204" pitchFamily="34" charset="-128"/>
              </a:rPr>
              <a:t>The Pictorial Library of Bible Lands</a:t>
            </a:r>
          </a:p>
        </p:txBody>
      </p:sp>
    </p:spTree>
  </p:cSld>
  <p:clrMapOvr>
    <a:masterClrMapping/>
  </p:clrMapOvr>
  <p:transition>
    <p:wheel spokes="0"/>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225762632"/>
      </p:ext>
    </p:extLst>
  </p:cSld>
  <p:clrMapOvr>
    <a:masterClrMapping/>
  </p:clrMapOvr>
  <p:transition spd="slow">
    <p:wheel spokes="0"/>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AEE082A7-DE80-9545-A1E3-E0A8DBD2FDDB}"/>
              </a:ext>
            </a:extLst>
          </p:cNvPr>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endParaRPr lang="en-US" altLang="en-US" sz="1800" b="1">
              <a:latin typeface="Comic Sans MS" panose="030F0902030302020204" pitchFamily="66" charset="0"/>
            </a:endParaRPr>
          </a:p>
        </p:txBody>
      </p:sp>
      <p:sp>
        <p:nvSpPr>
          <p:cNvPr id="162819" name="Text Box 3">
            <a:extLst>
              <a:ext uri="{FF2B5EF4-FFF2-40B4-BE49-F238E27FC236}">
                <a16:creationId xmlns:a16="http://schemas.microsoft.com/office/drawing/2014/main" id="{B3F1E8F2-5AA3-204E-8622-912A1A20753B}"/>
              </a:ext>
            </a:extLst>
          </p:cNvPr>
          <p:cNvSpPr txBox="1">
            <a:spLocks noChangeArrowheads="1"/>
          </p:cNvSpPr>
          <p:nvPr/>
        </p:nvSpPr>
        <p:spPr bwMode="auto">
          <a:xfrm>
            <a:off x="496888" y="6545263"/>
            <a:ext cx="8969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162820" name="Rectangle 4">
            <a:extLst>
              <a:ext uri="{FF2B5EF4-FFF2-40B4-BE49-F238E27FC236}">
                <a16:creationId xmlns:a16="http://schemas.microsoft.com/office/drawing/2014/main" id="{DB4AE9D3-48F0-3747-A7BA-10270FF30397}"/>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40</a:t>
            </a:r>
          </a:p>
        </p:txBody>
      </p:sp>
      <p:sp>
        <p:nvSpPr>
          <p:cNvPr id="162821" name="Rectangle 5">
            <a:extLst>
              <a:ext uri="{FF2B5EF4-FFF2-40B4-BE49-F238E27FC236}">
                <a16:creationId xmlns:a16="http://schemas.microsoft.com/office/drawing/2014/main" id="{AAB18E43-8722-DA4F-8BCB-86F2831F6E05}"/>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40402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2" name="Rectangle 42">
            <a:extLst>
              <a:ext uri="{FF2B5EF4-FFF2-40B4-BE49-F238E27FC236}">
                <a16:creationId xmlns:a16="http://schemas.microsoft.com/office/drawing/2014/main" id="{4D6F0CC7-04DE-F840-B2C6-BCA0525DAC0A}"/>
              </a:ext>
            </a:extLst>
          </p:cNvPr>
          <p:cNvSpPr>
            <a:spLocks noChangeArrowheads="1"/>
          </p:cNvSpPr>
          <p:nvPr/>
        </p:nvSpPr>
        <p:spPr bwMode="auto">
          <a:xfrm>
            <a:off x="511175" y="444500"/>
            <a:ext cx="8197850" cy="605948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en-US" sz="5400" b="1">
                <a:solidFill>
                  <a:srgbClr val="FFEA18"/>
                </a:solidFill>
              </a:rPr>
              <a:t>“Jika iman kita tidak dibangun atas dasar          , maka itu tidak lebih dari                   		  , 			 , dan </a:t>
            </a:r>
            <a:r>
              <a:rPr lang="en-US" altLang="en-US" sz="5400" b="1">
                <a:solidFill>
                  <a:schemeClr val="folHlink"/>
                </a:solidFill>
              </a:rPr>
              <a:t>                      		       </a:t>
            </a:r>
            <a:r>
              <a:rPr lang="en-US" altLang="en-US" sz="5400" b="1">
                <a:solidFill>
                  <a:srgbClr val="FFEA18"/>
                </a:solidFill>
              </a:rPr>
              <a:t>”</a:t>
            </a:r>
          </a:p>
          <a:p>
            <a:endParaRPr lang="en-US" altLang="en-US" sz="5400" b="1">
              <a:solidFill>
                <a:srgbClr val="FFEA18"/>
              </a:solidFill>
            </a:endParaRPr>
          </a:p>
          <a:p>
            <a:r>
              <a:rPr lang="en-US" altLang="en-US" sz="4000" b="1">
                <a:solidFill>
                  <a:srgbClr val="FFEA18"/>
                </a:solidFill>
              </a:rPr>
              <a:t>                            Miles Stanford</a:t>
            </a:r>
          </a:p>
          <a:p>
            <a:r>
              <a:rPr lang="en-US" altLang="en-US" sz="2800" b="1" i="1">
                <a:solidFill>
                  <a:srgbClr val="FFEA18"/>
                </a:solidFill>
              </a:rPr>
              <a:t>                            Principles of Spiritual Growth</a:t>
            </a:r>
            <a:endParaRPr lang="en-US" altLang="en-US" sz="4000" b="1">
              <a:solidFill>
                <a:srgbClr val="FFEA18"/>
              </a:solidFill>
            </a:endParaRPr>
          </a:p>
        </p:txBody>
      </p:sp>
      <p:sp>
        <p:nvSpPr>
          <p:cNvPr id="92162" name="Rectangle 2">
            <a:extLst>
              <a:ext uri="{FF2B5EF4-FFF2-40B4-BE49-F238E27FC236}">
                <a16:creationId xmlns:a16="http://schemas.microsoft.com/office/drawing/2014/main" id="{E9BB767B-05F3-E34A-9369-FAA830ED0726}"/>
              </a:ext>
            </a:extLst>
          </p:cNvPr>
          <p:cNvSpPr>
            <a:spLocks noChangeArrowheads="1"/>
          </p:cNvSpPr>
          <p:nvPr/>
        </p:nvSpPr>
        <p:spPr bwMode="auto">
          <a:xfrm>
            <a:off x="7334250" y="173038"/>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endParaRPr lang="en-US" altLang="en-US" sz="1600">
              <a:latin typeface="Comic Sans MS" panose="030F0902030302020204" pitchFamily="66" charset="0"/>
            </a:endParaRPr>
          </a:p>
        </p:txBody>
      </p:sp>
      <p:sp>
        <p:nvSpPr>
          <p:cNvPr id="92163" name="Text Box 3">
            <a:extLst>
              <a:ext uri="{FF2B5EF4-FFF2-40B4-BE49-F238E27FC236}">
                <a16:creationId xmlns:a16="http://schemas.microsoft.com/office/drawing/2014/main" id="{4B1F2138-8AF6-5A46-94CC-B3E385D739F7}"/>
              </a:ext>
            </a:extLst>
          </p:cNvPr>
          <p:cNvSpPr txBox="1">
            <a:spLocks noChangeArrowheads="1"/>
          </p:cNvSpPr>
          <p:nvPr/>
        </p:nvSpPr>
        <p:spPr bwMode="auto">
          <a:xfrm>
            <a:off x="8726488" y="82550"/>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algn="ctr">
              <a:spcBef>
                <a:spcPct val="50000"/>
              </a:spcBef>
            </a:pPr>
            <a:r>
              <a:rPr lang="en-US" altLang="en-US" sz="2000">
                <a:solidFill>
                  <a:srgbClr val="FFA27C"/>
                </a:solidFill>
                <a:latin typeface="Comic Sans MS" panose="030F0902030302020204" pitchFamily="66" charset="0"/>
              </a:rPr>
              <a:t> </a:t>
            </a:r>
          </a:p>
        </p:txBody>
      </p:sp>
      <p:sp>
        <p:nvSpPr>
          <p:cNvPr id="92177" name="Rectangle 17">
            <a:extLst>
              <a:ext uri="{FF2B5EF4-FFF2-40B4-BE49-F238E27FC236}">
                <a16:creationId xmlns:a16="http://schemas.microsoft.com/office/drawing/2014/main" id="{E17B8506-DB5C-3D43-B9DC-DEEB3380B9BE}"/>
              </a:ext>
            </a:extLst>
          </p:cNvPr>
          <p:cNvSpPr>
            <a:spLocks noChangeArrowheads="1"/>
          </p:cNvSpPr>
          <p:nvPr/>
        </p:nvSpPr>
        <p:spPr bwMode="auto">
          <a:xfrm>
            <a:off x="8096250" y="6519863"/>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03</a:t>
            </a:r>
          </a:p>
        </p:txBody>
      </p:sp>
      <p:sp>
        <p:nvSpPr>
          <p:cNvPr id="92178" name="Text Box 18">
            <a:extLst>
              <a:ext uri="{FF2B5EF4-FFF2-40B4-BE49-F238E27FC236}">
                <a16:creationId xmlns:a16="http://schemas.microsoft.com/office/drawing/2014/main" id="{AC6A2AF7-5CFC-4C4F-8669-94BCC5504D9E}"/>
              </a:ext>
            </a:extLst>
          </p:cNvPr>
          <p:cNvSpPr txBox="1">
            <a:spLocks noChangeArrowheads="1"/>
          </p:cNvSpPr>
          <p:nvPr/>
        </p:nvSpPr>
        <p:spPr bwMode="auto">
          <a:xfrm>
            <a:off x="8548688" y="6461125"/>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4</a:t>
            </a:r>
            <a:endParaRPr lang="en-US" altLang="en-US" sz="1800">
              <a:solidFill>
                <a:schemeClr val="bg1"/>
              </a:solidFill>
              <a:latin typeface="Comic Sans MS" panose="030F0902030302020204" pitchFamily="66" charset="0"/>
            </a:endParaRPr>
          </a:p>
        </p:txBody>
      </p:sp>
      <p:sp>
        <p:nvSpPr>
          <p:cNvPr id="92183" name="Text Box 23">
            <a:extLst>
              <a:ext uri="{FF2B5EF4-FFF2-40B4-BE49-F238E27FC236}">
                <a16:creationId xmlns:a16="http://schemas.microsoft.com/office/drawing/2014/main" id="{76243B52-319B-954F-925F-DE5AA095BFE1}"/>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2000">
              <a:solidFill>
                <a:srgbClr val="FFA27C"/>
              </a:solidFill>
              <a:latin typeface="Comic Sans MS" panose="030F0902030302020204" pitchFamily="66" charset="0"/>
            </a:endParaRPr>
          </a:p>
        </p:txBody>
      </p:sp>
      <p:sp>
        <p:nvSpPr>
          <p:cNvPr id="92184" name="Text Box 24">
            <a:extLst>
              <a:ext uri="{FF2B5EF4-FFF2-40B4-BE49-F238E27FC236}">
                <a16:creationId xmlns:a16="http://schemas.microsoft.com/office/drawing/2014/main" id="{BCAB2794-66EB-7F46-85E7-34E119D5794E}"/>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solidFill>
                  <a:srgbClr val="FFFFFF"/>
                </a:solidFill>
                <a:latin typeface="Arial" panose="020B0604020202020204" pitchFamily="34" charset="0"/>
              </a:rPr>
              <a:t> </a:t>
            </a:r>
          </a:p>
        </p:txBody>
      </p:sp>
      <p:sp>
        <p:nvSpPr>
          <p:cNvPr id="92187" name="Text Box 27">
            <a:extLst>
              <a:ext uri="{FF2B5EF4-FFF2-40B4-BE49-F238E27FC236}">
                <a16:creationId xmlns:a16="http://schemas.microsoft.com/office/drawing/2014/main" id="{C1BCD3DB-CE46-F449-AA83-F0804305C8C6}"/>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solidFill>
                  <a:srgbClr val="FFFFFF"/>
                </a:solidFill>
                <a:latin typeface="Arial" panose="020B0604020202020204" pitchFamily="34" charset="0"/>
              </a:rPr>
              <a:t>4</a:t>
            </a:r>
          </a:p>
        </p:txBody>
      </p:sp>
      <p:sp>
        <p:nvSpPr>
          <p:cNvPr id="92171" name="Text Box 11">
            <a:extLst>
              <a:ext uri="{FF2B5EF4-FFF2-40B4-BE49-F238E27FC236}">
                <a16:creationId xmlns:a16="http://schemas.microsoft.com/office/drawing/2014/main" id="{C5801825-3BBD-7843-A23C-B50E47D749A5}"/>
              </a:ext>
            </a:extLst>
          </p:cNvPr>
          <p:cNvSpPr txBox="1">
            <a:spLocks noChangeArrowheads="1"/>
          </p:cNvSpPr>
          <p:nvPr/>
        </p:nvSpPr>
        <p:spPr bwMode="auto">
          <a:xfrm>
            <a:off x="6607175" y="1273175"/>
            <a:ext cx="195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400" b="1">
                <a:solidFill>
                  <a:srgbClr val="00FF00"/>
                </a:solidFill>
                <a:ea typeface="ＭＳ Ｐゴシック" panose="020B0600070205080204" pitchFamily="34" charset="-128"/>
              </a:rPr>
              <a:t>fakta</a:t>
            </a:r>
          </a:p>
        </p:txBody>
      </p:sp>
      <p:sp>
        <p:nvSpPr>
          <p:cNvPr id="92172" name="Text Box 12">
            <a:extLst>
              <a:ext uri="{FF2B5EF4-FFF2-40B4-BE49-F238E27FC236}">
                <a16:creationId xmlns:a16="http://schemas.microsoft.com/office/drawing/2014/main" id="{A98E09DC-2C3F-9E4D-A6A1-4CEF715EF94E}"/>
              </a:ext>
            </a:extLst>
          </p:cNvPr>
          <p:cNvSpPr txBox="1">
            <a:spLocks noChangeArrowheads="1"/>
          </p:cNvSpPr>
          <p:nvPr/>
        </p:nvSpPr>
        <p:spPr bwMode="auto">
          <a:xfrm>
            <a:off x="579438" y="3735388"/>
            <a:ext cx="32353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400" b="1">
                <a:solidFill>
                  <a:srgbClr val="00FF00"/>
                </a:solidFill>
                <a:ea typeface="ＭＳ Ｐゴシック" panose="020B0600070205080204" pitchFamily="34" charset="-128"/>
              </a:rPr>
              <a:t>perkiraan</a:t>
            </a:r>
          </a:p>
        </p:txBody>
      </p:sp>
      <p:sp>
        <p:nvSpPr>
          <p:cNvPr id="92173" name="Rectangle 13">
            <a:extLst>
              <a:ext uri="{FF2B5EF4-FFF2-40B4-BE49-F238E27FC236}">
                <a16:creationId xmlns:a16="http://schemas.microsoft.com/office/drawing/2014/main" id="{FFDE1A49-865B-5E4F-90F2-86A121855A87}"/>
              </a:ext>
            </a:extLst>
          </p:cNvPr>
          <p:cNvSpPr>
            <a:spLocks noChangeArrowheads="1"/>
          </p:cNvSpPr>
          <p:nvPr/>
        </p:nvSpPr>
        <p:spPr bwMode="auto">
          <a:xfrm>
            <a:off x="511175" y="2906713"/>
            <a:ext cx="235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r>
              <a:rPr lang="en-US" altLang="en-US" sz="5400" b="1">
                <a:solidFill>
                  <a:srgbClr val="00FF00"/>
                </a:solidFill>
                <a:ea typeface="ＭＳ Ｐゴシック" panose="020B0600070205080204" pitchFamily="34" charset="-128"/>
              </a:rPr>
              <a:t>dugaan</a:t>
            </a:r>
          </a:p>
        </p:txBody>
      </p:sp>
      <p:sp>
        <p:nvSpPr>
          <p:cNvPr id="92174" name="Rectangle 14">
            <a:extLst>
              <a:ext uri="{FF2B5EF4-FFF2-40B4-BE49-F238E27FC236}">
                <a16:creationId xmlns:a16="http://schemas.microsoft.com/office/drawing/2014/main" id="{A864189A-5911-6540-8706-5B9510B8968E}"/>
              </a:ext>
            </a:extLst>
          </p:cNvPr>
          <p:cNvSpPr>
            <a:spLocks noChangeArrowheads="1"/>
          </p:cNvSpPr>
          <p:nvPr/>
        </p:nvSpPr>
        <p:spPr bwMode="auto">
          <a:xfrm>
            <a:off x="3036888" y="2898775"/>
            <a:ext cx="2432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r>
              <a:rPr lang="en-US" altLang="en-US" sz="5400" b="1">
                <a:solidFill>
                  <a:srgbClr val="00FF00"/>
                </a:solidFill>
                <a:ea typeface="ＭＳ Ｐゴシック" panose="020B0600070205080204" pitchFamily="34" charset="-128"/>
              </a:rPr>
              <a:t>takhyul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2171"/>
                                        </p:tgtEl>
                                        <p:attrNameLst>
                                          <p:attrName>style.visibility</p:attrName>
                                        </p:attrNameLst>
                                      </p:cBhvr>
                                      <p:to>
                                        <p:strVal val="visible"/>
                                      </p:to>
                                    </p:set>
                                    <p:anim calcmode="lin" valueType="num">
                                      <p:cBhvr>
                                        <p:cTn id="7" dur="500" fill="hold"/>
                                        <p:tgtEl>
                                          <p:spTgt spid="92171"/>
                                        </p:tgtEl>
                                        <p:attrNameLst>
                                          <p:attrName>ppt_w</p:attrName>
                                        </p:attrNameLst>
                                      </p:cBhvr>
                                      <p:tavLst>
                                        <p:tav tm="0">
                                          <p:val>
                                            <p:fltVal val="0"/>
                                          </p:val>
                                        </p:tav>
                                        <p:tav tm="100000">
                                          <p:val>
                                            <p:strVal val="#ppt_w"/>
                                          </p:val>
                                        </p:tav>
                                      </p:tavLst>
                                    </p:anim>
                                    <p:anim calcmode="lin" valueType="num">
                                      <p:cBhvr>
                                        <p:cTn id="8" dur="500" fill="hold"/>
                                        <p:tgtEl>
                                          <p:spTgt spid="92171"/>
                                        </p:tgtEl>
                                        <p:attrNameLst>
                                          <p:attrName>ppt_h</p:attrName>
                                        </p:attrNameLst>
                                      </p:cBhvr>
                                      <p:tavLst>
                                        <p:tav tm="0">
                                          <p:val>
                                            <p:fltVal val="0"/>
                                          </p:val>
                                        </p:tav>
                                        <p:tav tm="100000">
                                          <p:val>
                                            <p:strVal val="#ppt_h"/>
                                          </p:val>
                                        </p:tav>
                                      </p:tavLst>
                                    </p:anim>
                                    <p:anim calcmode="lin" valueType="num">
                                      <p:cBhvr>
                                        <p:cTn id="9" dur="500" fill="hold"/>
                                        <p:tgtEl>
                                          <p:spTgt spid="92171"/>
                                        </p:tgtEl>
                                        <p:attrNameLst>
                                          <p:attrName>ppt_x</p:attrName>
                                        </p:attrNameLst>
                                      </p:cBhvr>
                                      <p:tavLst>
                                        <p:tav tm="0">
                                          <p:val>
                                            <p:fltVal val="0.5"/>
                                          </p:val>
                                        </p:tav>
                                        <p:tav tm="100000">
                                          <p:val>
                                            <p:strVal val="#ppt_x"/>
                                          </p:val>
                                        </p:tav>
                                      </p:tavLst>
                                    </p:anim>
                                    <p:anim calcmode="lin" valueType="num">
                                      <p:cBhvr>
                                        <p:cTn id="10" dur="500" fill="hold"/>
                                        <p:tgtEl>
                                          <p:spTgt spid="9217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2173"/>
                                        </p:tgtEl>
                                        <p:attrNameLst>
                                          <p:attrName>style.visibility</p:attrName>
                                        </p:attrNameLst>
                                      </p:cBhvr>
                                      <p:to>
                                        <p:strVal val="visible"/>
                                      </p:to>
                                    </p:set>
                                    <p:anim calcmode="lin" valueType="num">
                                      <p:cBhvr>
                                        <p:cTn id="15" dur="500" fill="hold"/>
                                        <p:tgtEl>
                                          <p:spTgt spid="92173"/>
                                        </p:tgtEl>
                                        <p:attrNameLst>
                                          <p:attrName>ppt_w</p:attrName>
                                        </p:attrNameLst>
                                      </p:cBhvr>
                                      <p:tavLst>
                                        <p:tav tm="0">
                                          <p:val>
                                            <p:fltVal val="0"/>
                                          </p:val>
                                        </p:tav>
                                        <p:tav tm="100000">
                                          <p:val>
                                            <p:strVal val="#ppt_w"/>
                                          </p:val>
                                        </p:tav>
                                      </p:tavLst>
                                    </p:anim>
                                    <p:anim calcmode="lin" valueType="num">
                                      <p:cBhvr>
                                        <p:cTn id="16" dur="500" fill="hold"/>
                                        <p:tgtEl>
                                          <p:spTgt spid="92173"/>
                                        </p:tgtEl>
                                        <p:attrNameLst>
                                          <p:attrName>ppt_h</p:attrName>
                                        </p:attrNameLst>
                                      </p:cBhvr>
                                      <p:tavLst>
                                        <p:tav tm="0">
                                          <p:val>
                                            <p:fltVal val="0"/>
                                          </p:val>
                                        </p:tav>
                                        <p:tav tm="100000">
                                          <p:val>
                                            <p:strVal val="#ppt_h"/>
                                          </p:val>
                                        </p:tav>
                                      </p:tavLst>
                                    </p:anim>
                                    <p:anim calcmode="lin" valueType="num">
                                      <p:cBhvr>
                                        <p:cTn id="17" dur="500" fill="hold"/>
                                        <p:tgtEl>
                                          <p:spTgt spid="92173"/>
                                        </p:tgtEl>
                                        <p:attrNameLst>
                                          <p:attrName>ppt_x</p:attrName>
                                        </p:attrNameLst>
                                      </p:cBhvr>
                                      <p:tavLst>
                                        <p:tav tm="0">
                                          <p:val>
                                            <p:fltVal val="0.5"/>
                                          </p:val>
                                        </p:tav>
                                        <p:tav tm="100000">
                                          <p:val>
                                            <p:strVal val="#ppt_x"/>
                                          </p:val>
                                        </p:tav>
                                      </p:tavLst>
                                    </p:anim>
                                    <p:anim calcmode="lin" valueType="num">
                                      <p:cBhvr>
                                        <p:cTn id="18" dur="500" fill="hold"/>
                                        <p:tgtEl>
                                          <p:spTgt spid="92173"/>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2174"/>
                                        </p:tgtEl>
                                        <p:attrNameLst>
                                          <p:attrName>style.visibility</p:attrName>
                                        </p:attrNameLst>
                                      </p:cBhvr>
                                      <p:to>
                                        <p:strVal val="visible"/>
                                      </p:to>
                                    </p:set>
                                    <p:anim calcmode="lin" valueType="num">
                                      <p:cBhvr>
                                        <p:cTn id="23" dur="500" fill="hold"/>
                                        <p:tgtEl>
                                          <p:spTgt spid="92174"/>
                                        </p:tgtEl>
                                        <p:attrNameLst>
                                          <p:attrName>ppt_w</p:attrName>
                                        </p:attrNameLst>
                                      </p:cBhvr>
                                      <p:tavLst>
                                        <p:tav tm="0">
                                          <p:val>
                                            <p:fltVal val="0"/>
                                          </p:val>
                                        </p:tav>
                                        <p:tav tm="100000">
                                          <p:val>
                                            <p:strVal val="#ppt_w"/>
                                          </p:val>
                                        </p:tav>
                                      </p:tavLst>
                                    </p:anim>
                                    <p:anim calcmode="lin" valueType="num">
                                      <p:cBhvr>
                                        <p:cTn id="24" dur="500" fill="hold"/>
                                        <p:tgtEl>
                                          <p:spTgt spid="92174"/>
                                        </p:tgtEl>
                                        <p:attrNameLst>
                                          <p:attrName>ppt_h</p:attrName>
                                        </p:attrNameLst>
                                      </p:cBhvr>
                                      <p:tavLst>
                                        <p:tav tm="0">
                                          <p:val>
                                            <p:fltVal val="0"/>
                                          </p:val>
                                        </p:tav>
                                        <p:tav tm="100000">
                                          <p:val>
                                            <p:strVal val="#ppt_h"/>
                                          </p:val>
                                        </p:tav>
                                      </p:tavLst>
                                    </p:anim>
                                    <p:anim calcmode="lin" valueType="num">
                                      <p:cBhvr>
                                        <p:cTn id="25" dur="500" fill="hold"/>
                                        <p:tgtEl>
                                          <p:spTgt spid="92174"/>
                                        </p:tgtEl>
                                        <p:attrNameLst>
                                          <p:attrName>ppt_x</p:attrName>
                                        </p:attrNameLst>
                                      </p:cBhvr>
                                      <p:tavLst>
                                        <p:tav tm="0">
                                          <p:val>
                                            <p:fltVal val="0.5"/>
                                          </p:val>
                                        </p:tav>
                                        <p:tav tm="100000">
                                          <p:val>
                                            <p:strVal val="#ppt_x"/>
                                          </p:val>
                                        </p:tav>
                                      </p:tavLst>
                                    </p:anim>
                                    <p:anim calcmode="lin" valueType="num">
                                      <p:cBhvr>
                                        <p:cTn id="26" dur="500" fill="hold"/>
                                        <p:tgtEl>
                                          <p:spTgt spid="92174"/>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2172"/>
                                        </p:tgtEl>
                                        <p:attrNameLst>
                                          <p:attrName>style.visibility</p:attrName>
                                        </p:attrNameLst>
                                      </p:cBhvr>
                                      <p:to>
                                        <p:strVal val="visible"/>
                                      </p:to>
                                    </p:set>
                                    <p:anim calcmode="lin" valueType="num">
                                      <p:cBhvr>
                                        <p:cTn id="31" dur="500" fill="hold"/>
                                        <p:tgtEl>
                                          <p:spTgt spid="92172"/>
                                        </p:tgtEl>
                                        <p:attrNameLst>
                                          <p:attrName>ppt_w</p:attrName>
                                        </p:attrNameLst>
                                      </p:cBhvr>
                                      <p:tavLst>
                                        <p:tav tm="0">
                                          <p:val>
                                            <p:fltVal val="0"/>
                                          </p:val>
                                        </p:tav>
                                        <p:tav tm="100000">
                                          <p:val>
                                            <p:strVal val="#ppt_w"/>
                                          </p:val>
                                        </p:tav>
                                      </p:tavLst>
                                    </p:anim>
                                    <p:anim calcmode="lin" valueType="num">
                                      <p:cBhvr>
                                        <p:cTn id="32" dur="500" fill="hold"/>
                                        <p:tgtEl>
                                          <p:spTgt spid="92172"/>
                                        </p:tgtEl>
                                        <p:attrNameLst>
                                          <p:attrName>ppt_h</p:attrName>
                                        </p:attrNameLst>
                                      </p:cBhvr>
                                      <p:tavLst>
                                        <p:tav tm="0">
                                          <p:val>
                                            <p:fltVal val="0"/>
                                          </p:val>
                                        </p:tav>
                                        <p:tav tm="100000">
                                          <p:val>
                                            <p:strVal val="#ppt_h"/>
                                          </p:val>
                                        </p:tav>
                                      </p:tavLst>
                                    </p:anim>
                                    <p:anim calcmode="lin" valueType="num">
                                      <p:cBhvr>
                                        <p:cTn id="33" dur="500" fill="hold"/>
                                        <p:tgtEl>
                                          <p:spTgt spid="92172"/>
                                        </p:tgtEl>
                                        <p:attrNameLst>
                                          <p:attrName>ppt_x</p:attrName>
                                        </p:attrNameLst>
                                      </p:cBhvr>
                                      <p:tavLst>
                                        <p:tav tm="0">
                                          <p:val>
                                            <p:fltVal val="0.5"/>
                                          </p:val>
                                        </p:tav>
                                        <p:tav tm="100000">
                                          <p:val>
                                            <p:strVal val="#ppt_x"/>
                                          </p:val>
                                        </p:tav>
                                      </p:tavLst>
                                    </p:anim>
                                    <p:anim calcmode="lin" valueType="num">
                                      <p:cBhvr>
                                        <p:cTn id="34" dur="500" fill="hold"/>
                                        <p:tgtEl>
                                          <p:spTgt spid="92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utoUpdateAnimBg="0"/>
      <p:bldP spid="92172" grpId="0" autoUpdateAnimBg="0"/>
      <p:bldP spid="92173" grpId="0" autoUpdateAnimBg="0"/>
      <p:bldP spid="9217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FECEBC07-D3CA-7743-B092-F48E5B3E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22883" name="Picture 3">
            <a:extLst>
              <a:ext uri="{FF2B5EF4-FFF2-40B4-BE49-F238E27FC236}">
                <a16:creationId xmlns:a16="http://schemas.microsoft.com/office/drawing/2014/main" id="{74E1B6F9-23A1-604B-B9E7-392BCEFFE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22884" name="Rectangle 4">
            <a:extLst>
              <a:ext uri="{FF2B5EF4-FFF2-40B4-BE49-F238E27FC236}">
                <a16:creationId xmlns:a16="http://schemas.microsoft.com/office/drawing/2014/main" id="{25337AD8-D077-1B49-BE2E-E4C909A5B11E}"/>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04</a:t>
            </a:r>
          </a:p>
        </p:txBody>
      </p:sp>
      <p:grpSp>
        <p:nvGrpSpPr>
          <p:cNvPr id="123024" name="Group 144">
            <a:extLst>
              <a:ext uri="{FF2B5EF4-FFF2-40B4-BE49-F238E27FC236}">
                <a16:creationId xmlns:a16="http://schemas.microsoft.com/office/drawing/2014/main" id="{9D865241-DA87-C04F-8532-A25108ECDAED}"/>
              </a:ext>
            </a:extLst>
          </p:cNvPr>
          <p:cNvGrpSpPr>
            <a:grpSpLocks/>
          </p:cNvGrpSpPr>
          <p:nvPr/>
        </p:nvGrpSpPr>
        <p:grpSpPr bwMode="auto">
          <a:xfrm>
            <a:off x="1809750" y="3160713"/>
            <a:ext cx="379413" cy="379412"/>
            <a:chOff x="3461" y="3471"/>
            <a:chExt cx="239" cy="239"/>
          </a:xfrm>
        </p:grpSpPr>
        <p:pic>
          <p:nvPicPr>
            <p:cNvPr id="123025" name="Picture 145">
              <a:extLst>
                <a:ext uri="{FF2B5EF4-FFF2-40B4-BE49-F238E27FC236}">
                  <a16:creationId xmlns:a16="http://schemas.microsoft.com/office/drawing/2014/main" id="{87BB258A-4301-7D45-9C52-3EDA6D0C51F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26" name="Picture 146">
              <a:extLst>
                <a:ext uri="{FF2B5EF4-FFF2-40B4-BE49-F238E27FC236}">
                  <a16:creationId xmlns:a16="http://schemas.microsoft.com/office/drawing/2014/main" id="{E121A137-90C4-814B-B987-476309653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27" name="Group 147">
            <a:extLst>
              <a:ext uri="{FF2B5EF4-FFF2-40B4-BE49-F238E27FC236}">
                <a16:creationId xmlns:a16="http://schemas.microsoft.com/office/drawing/2014/main" id="{54C4C426-7B47-854A-9AD5-9165B1687C39}"/>
              </a:ext>
            </a:extLst>
          </p:cNvPr>
          <p:cNvGrpSpPr>
            <a:grpSpLocks/>
          </p:cNvGrpSpPr>
          <p:nvPr/>
        </p:nvGrpSpPr>
        <p:grpSpPr bwMode="auto">
          <a:xfrm>
            <a:off x="1897063" y="2897188"/>
            <a:ext cx="379412" cy="379412"/>
            <a:chOff x="3461" y="3471"/>
            <a:chExt cx="239" cy="239"/>
          </a:xfrm>
        </p:grpSpPr>
        <p:pic>
          <p:nvPicPr>
            <p:cNvPr id="123028" name="Picture 148">
              <a:extLst>
                <a:ext uri="{FF2B5EF4-FFF2-40B4-BE49-F238E27FC236}">
                  <a16:creationId xmlns:a16="http://schemas.microsoft.com/office/drawing/2014/main" id="{CFDC6ABB-1CA0-B44A-8F84-88AF297411E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29" name="Picture 149">
              <a:extLst>
                <a:ext uri="{FF2B5EF4-FFF2-40B4-BE49-F238E27FC236}">
                  <a16:creationId xmlns:a16="http://schemas.microsoft.com/office/drawing/2014/main" id="{01FF3136-C618-944F-AF1E-3C0EE3E46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0" name="Group 150">
            <a:extLst>
              <a:ext uri="{FF2B5EF4-FFF2-40B4-BE49-F238E27FC236}">
                <a16:creationId xmlns:a16="http://schemas.microsoft.com/office/drawing/2014/main" id="{066CB786-0887-D74C-9580-5C4BEE07C5DF}"/>
              </a:ext>
            </a:extLst>
          </p:cNvPr>
          <p:cNvGrpSpPr>
            <a:grpSpLocks/>
          </p:cNvGrpSpPr>
          <p:nvPr/>
        </p:nvGrpSpPr>
        <p:grpSpPr bwMode="auto">
          <a:xfrm>
            <a:off x="2027238" y="2655888"/>
            <a:ext cx="379412" cy="379412"/>
            <a:chOff x="3461" y="3471"/>
            <a:chExt cx="239" cy="239"/>
          </a:xfrm>
        </p:grpSpPr>
        <p:pic>
          <p:nvPicPr>
            <p:cNvPr id="123031" name="Picture 151">
              <a:extLst>
                <a:ext uri="{FF2B5EF4-FFF2-40B4-BE49-F238E27FC236}">
                  <a16:creationId xmlns:a16="http://schemas.microsoft.com/office/drawing/2014/main" id="{27612691-615C-174C-A00A-99079FCA93F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2" name="Picture 152">
              <a:extLst>
                <a:ext uri="{FF2B5EF4-FFF2-40B4-BE49-F238E27FC236}">
                  <a16:creationId xmlns:a16="http://schemas.microsoft.com/office/drawing/2014/main" id="{D7BB331A-0188-7C4C-B1AF-BE7D68A24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3" name="Group 153">
            <a:extLst>
              <a:ext uri="{FF2B5EF4-FFF2-40B4-BE49-F238E27FC236}">
                <a16:creationId xmlns:a16="http://schemas.microsoft.com/office/drawing/2014/main" id="{EDC9D918-CC92-F547-9552-8734FEB6BF5B}"/>
              </a:ext>
            </a:extLst>
          </p:cNvPr>
          <p:cNvGrpSpPr>
            <a:grpSpLocks/>
          </p:cNvGrpSpPr>
          <p:nvPr/>
        </p:nvGrpSpPr>
        <p:grpSpPr bwMode="auto">
          <a:xfrm>
            <a:off x="2197100" y="2441575"/>
            <a:ext cx="379413" cy="379413"/>
            <a:chOff x="3461" y="3471"/>
            <a:chExt cx="239" cy="239"/>
          </a:xfrm>
        </p:grpSpPr>
        <p:pic>
          <p:nvPicPr>
            <p:cNvPr id="123034" name="Picture 154">
              <a:extLst>
                <a:ext uri="{FF2B5EF4-FFF2-40B4-BE49-F238E27FC236}">
                  <a16:creationId xmlns:a16="http://schemas.microsoft.com/office/drawing/2014/main" id="{A1E1B2ED-DF7F-E84E-9327-09CB37C71E2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5" name="Picture 155">
              <a:extLst>
                <a:ext uri="{FF2B5EF4-FFF2-40B4-BE49-F238E27FC236}">
                  <a16:creationId xmlns:a16="http://schemas.microsoft.com/office/drawing/2014/main" id="{3A4C7094-F6B4-874B-8F4C-66604A302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6" name="Group 156">
            <a:extLst>
              <a:ext uri="{FF2B5EF4-FFF2-40B4-BE49-F238E27FC236}">
                <a16:creationId xmlns:a16="http://schemas.microsoft.com/office/drawing/2014/main" id="{88A8620B-CAAA-384B-A604-F297D2D6FC8C}"/>
              </a:ext>
            </a:extLst>
          </p:cNvPr>
          <p:cNvGrpSpPr>
            <a:grpSpLocks/>
          </p:cNvGrpSpPr>
          <p:nvPr/>
        </p:nvGrpSpPr>
        <p:grpSpPr bwMode="auto">
          <a:xfrm>
            <a:off x="2370138" y="2212975"/>
            <a:ext cx="379412" cy="379413"/>
            <a:chOff x="3461" y="3471"/>
            <a:chExt cx="239" cy="239"/>
          </a:xfrm>
        </p:grpSpPr>
        <p:pic>
          <p:nvPicPr>
            <p:cNvPr id="123037" name="Picture 157">
              <a:extLst>
                <a:ext uri="{FF2B5EF4-FFF2-40B4-BE49-F238E27FC236}">
                  <a16:creationId xmlns:a16="http://schemas.microsoft.com/office/drawing/2014/main" id="{37F60ABC-517A-8644-BFFE-D9571E3B968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8" name="Picture 158">
              <a:extLst>
                <a:ext uri="{FF2B5EF4-FFF2-40B4-BE49-F238E27FC236}">
                  <a16:creationId xmlns:a16="http://schemas.microsoft.com/office/drawing/2014/main" id="{5FCE959D-8692-7547-AACB-6B3325211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9" name="Group 159">
            <a:extLst>
              <a:ext uri="{FF2B5EF4-FFF2-40B4-BE49-F238E27FC236}">
                <a16:creationId xmlns:a16="http://schemas.microsoft.com/office/drawing/2014/main" id="{51E39AA0-8A2C-6B42-8E27-A2A72718858A}"/>
              </a:ext>
            </a:extLst>
          </p:cNvPr>
          <p:cNvGrpSpPr>
            <a:grpSpLocks/>
          </p:cNvGrpSpPr>
          <p:nvPr/>
        </p:nvGrpSpPr>
        <p:grpSpPr bwMode="auto">
          <a:xfrm>
            <a:off x="2568575" y="2019300"/>
            <a:ext cx="379413" cy="379413"/>
            <a:chOff x="3461" y="3471"/>
            <a:chExt cx="239" cy="239"/>
          </a:xfrm>
        </p:grpSpPr>
        <p:pic>
          <p:nvPicPr>
            <p:cNvPr id="123040" name="Picture 160">
              <a:extLst>
                <a:ext uri="{FF2B5EF4-FFF2-40B4-BE49-F238E27FC236}">
                  <a16:creationId xmlns:a16="http://schemas.microsoft.com/office/drawing/2014/main" id="{2652EAA9-43CA-9142-9A58-48EFC65AE15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1" name="Picture 161">
              <a:extLst>
                <a:ext uri="{FF2B5EF4-FFF2-40B4-BE49-F238E27FC236}">
                  <a16:creationId xmlns:a16="http://schemas.microsoft.com/office/drawing/2014/main" id="{38A53610-22D8-C543-90F7-E5C38E0F8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2" name="Group 162">
            <a:extLst>
              <a:ext uri="{FF2B5EF4-FFF2-40B4-BE49-F238E27FC236}">
                <a16:creationId xmlns:a16="http://schemas.microsoft.com/office/drawing/2014/main" id="{56749520-9F7C-3447-A33F-37DF7C1A17E5}"/>
              </a:ext>
            </a:extLst>
          </p:cNvPr>
          <p:cNvGrpSpPr>
            <a:grpSpLocks/>
          </p:cNvGrpSpPr>
          <p:nvPr/>
        </p:nvGrpSpPr>
        <p:grpSpPr bwMode="auto">
          <a:xfrm>
            <a:off x="2779713" y="1847850"/>
            <a:ext cx="379412" cy="379413"/>
            <a:chOff x="3461" y="3471"/>
            <a:chExt cx="239" cy="239"/>
          </a:xfrm>
        </p:grpSpPr>
        <p:pic>
          <p:nvPicPr>
            <p:cNvPr id="123043" name="Picture 163">
              <a:extLst>
                <a:ext uri="{FF2B5EF4-FFF2-40B4-BE49-F238E27FC236}">
                  <a16:creationId xmlns:a16="http://schemas.microsoft.com/office/drawing/2014/main" id="{D8C23DC0-5DAA-0040-BA47-FD968848C25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4" name="Picture 164">
              <a:extLst>
                <a:ext uri="{FF2B5EF4-FFF2-40B4-BE49-F238E27FC236}">
                  <a16:creationId xmlns:a16="http://schemas.microsoft.com/office/drawing/2014/main" id="{81A30124-93E3-9540-9550-E6C17D627C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5" name="Group 165">
            <a:extLst>
              <a:ext uri="{FF2B5EF4-FFF2-40B4-BE49-F238E27FC236}">
                <a16:creationId xmlns:a16="http://schemas.microsoft.com/office/drawing/2014/main" id="{5B014E10-06BA-7542-96B6-F752087E6EB7}"/>
              </a:ext>
            </a:extLst>
          </p:cNvPr>
          <p:cNvGrpSpPr>
            <a:grpSpLocks/>
          </p:cNvGrpSpPr>
          <p:nvPr/>
        </p:nvGrpSpPr>
        <p:grpSpPr bwMode="auto">
          <a:xfrm>
            <a:off x="3022600" y="1708150"/>
            <a:ext cx="379413" cy="379413"/>
            <a:chOff x="3461" y="3471"/>
            <a:chExt cx="239" cy="239"/>
          </a:xfrm>
        </p:grpSpPr>
        <p:pic>
          <p:nvPicPr>
            <p:cNvPr id="123046" name="Picture 166">
              <a:extLst>
                <a:ext uri="{FF2B5EF4-FFF2-40B4-BE49-F238E27FC236}">
                  <a16:creationId xmlns:a16="http://schemas.microsoft.com/office/drawing/2014/main" id="{F29BF282-7C62-1A46-ABFB-F33469B0489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7" name="Picture 167">
              <a:extLst>
                <a:ext uri="{FF2B5EF4-FFF2-40B4-BE49-F238E27FC236}">
                  <a16:creationId xmlns:a16="http://schemas.microsoft.com/office/drawing/2014/main" id="{947F7F2B-2CB0-A344-8C69-84CBB4D06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8" name="Group 168">
            <a:extLst>
              <a:ext uri="{FF2B5EF4-FFF2-40B4-BE49-F238E27FC236}">
                <a16:creationId xmlns:a16="http://schemas.microsoft.com/office/drawing/2014/main" id="{03B2891B-F951-5F45-8F89-C8A6863530C2}"/>
              </a:ext>
            </a:extLst>
          </p:cNvPr>
          <p:cNvGrpSpPr>
            <a:grpSpLocks/>
          </p:cNvGrpSpPr>
          <p:nvPr/>
        </p:nvGrpSpPr>
        <p:grpSpPr bwMode="auto">
          <a:xfrm>
            <a:off x="3290888" y="1617663"/>
            <a:ext cx="379412" cy="379412"/>
            <a:chOff x="3461" y="3471"/>
            <a:chExt cx="239" cy="239"/>
          </a:xfrm>
        </p:grpSpPr>
        <p:pic>
          <p:nvPicPr>
            <p:cNvPr id="123049" name="Picture 169">
              <a:extLst>
                <a:ext uri="{FF2B5EF4-FFF2-40B4-BE49-F238E27FC236}">
                  <a16:creationId xmlns:a16="http://schemas.microsoft.com/office/drawing/2014/main" id="{93ED1E33-7AD1-2B43-9103-5601EC4FEE4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0" name="Picture 170">
              <a:extLst>
                <a:ext uri="{FF2B5EF4-FFF2-40B4-BE49-F238E27FC236}">
                  <a16:creationId xmlns:a16="http://schemas.microsoft.com/office/drawing/2014/main" id="{4FD38AF5-7F72-C744-B68B-A8DDC5C97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1" name="Group 171">
            <a:extLst>
              <a:ext uri="{FF2B5EF4-FFF2-40B4-BE49-F238E27FC236}">
                <a16:creationId xmlns:a16="http://schemas.microsoft.com/office/drawing/2014/main" id="{D258B080-319C-9D4C-987B-71C928677D7C}"/>
              </a:ext>
            </a:extLst>
          </p:cNvPr>
          <p:cNvGrpSpPr>
            <a:grpSpLocks/>
          </p:cNvGrpSpPr>
          <p:nvPr/>
        </p:nvGrpSpPr>
        <p:grpSpPr bwMode="auto">
          <a:xfrm>
            <a:off x="3584575" y="1660525"/>
            <a:ext cx="379413" cy="379413"/>
            <a:chOff x="3461" y="3471"/>
            <a:chExt cx="239" cy="239"/>
          </a:xfrm>
        </p:grpSpPr>
        <p:pic>
          <p:nvPicPr>
            <p:cNvPr id="123052" name="Picture 172">
              <a:extLst>
                <a:ext uri="{FF2B5EF4-FFF2-40B4-BE49-F238E27FC236}">
                  <a16:creationId xmlns:a16="http://schemas.microsoft.com/office/drawing/2014/main" id="{ABE59908-AAFE-244B-8CC1-996AF44F8B4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3" name="Picture 173">
              <a:extLst>
                <a:ext uri="{FF2B5EF4-FFF2-40B4-BE49-F238E27FC236}">
                  <a16:creationId xmlns:a16="http://schemas.microsoft.com/office/drawing/2014/main" id="{E1E43702-638B-3E40-A505-83CFA1942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4" name="Group 174">
            <a:extLst>
              <a:ext uri="{FF2B5EF4-FFF2-40B4-BE49-F238E27FC236}">
                <a16:creationId xmlns:a16="http://schemas.microsoft.com/office/drawing/2014/main" id="{AE1179F7-929F-A148-8478-B4E99975AA34}"/>
              </a:ext>
            </a:extLst>
          </p:cNvPr>
          <p:cNvGrpSpPr>
            <a:grpSpLocks/>
          </p:cNvGrpSpPr>
          <p:nvPr/>
        </p:nvGrpSpPr>
        <p:grpSpPr bwMode="auto">
          <a:xfrm>
            <a:off x="3835400" y="1820863"/>
            <a:ext cx="379413" cy="379412"/>
            <a:chOff x="3461" y="3471"/>
            <a:chExt cx="239" cy="239"/>
          </a:xfrm>
        </p:grpSpPr>
        <p:pic>
          <p:nvPicPr>
            <p:cNvPr id="123055" name="Picture 175">
              <a:extLst>
                <a:ext uri="{FF2B5EF4-FFF2-40B4-BE49-F238E27FC236}">
                  <a16:creationId xmlns:a16="http://schemas.microsoft.com/office/drawing/2014/main" id="{2F451459-A5FF-124E-8D49-BDF734D98A3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6" name="Picture 176">
              <a:extLst>
                <a:ext uri="{FF2B5EF4-FFF2-40B4-BE49-F238E27FC236}">
                  <a16:creationId xmlns:a16="http://schemas.microsoft.com/office/drawing/2014/main" id="{70708153-07DE-9948-B298-FB427D98F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7" name="Group 177">
            <a:extLst>
              <a:ext uri="{FF2B5EF4-FFF2-40B4-BE49-F238E27FC236}">
                <a16:creationId xmlns:a16="http://schemas.microsoft.com/office/drawing/2014/main" id="{96173FBE-189C-AE43-BB96-51B7C2DB6C24}"/>
              </a:ext>
            </a:extLst>
          </p:cNvPr>
          <p:cNvGrpSpPr>
            <a:grpSpLocks/>
          </p:cNvGrpSpPr>
          <p:nvPr/>
        </p:nvGrpSpPr>
        <p:grpSpPr bwMode="auto">
          <a:xfrm>
            <a:off x="4081463" y="1973263"/>
            <a:ext cx="379412" cy="379412"/>
            <a:chOff x="3461" y="3471"/>
            <a:chExt cx="239" cy="239"/>
          </a:xfrm>
        </p:grpSpPr>
        <p:pic>
          <p:nvPicPr>
            <p:cNvPr id="123058" name="Picture 178">
              <a:extLst>
                <a:ext uri="{FF2B5EF4-FFF2-40B4-BE49-F238E27FC236}">
                  <a16:creationId xmlns:a16="http://schemas.microsoft.com/office/drawing/2014/main" id="{3F14F029-F46F-074B-B383-E845E198CE3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9" name="Picture 179">
              <a:extLst>
                <a:ext uri="{FF2B5EF4-FFF2-40B4-BE49-F238E27FC236}">
                  <a16:creationId xmlns:a16="http://schemas.microsoft.com/office/drawing/2014/main" id="{EEE84461-2ADF-8E44-B2E8-44784AD7E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0" name="Group 180">
            <a:extLst>
              <a:ext uri="{FF2B5EF4-FFF2-40B4-BE49-F238E27FC236}">
                <a16:creationId xmlns:a16="http://schemas.microsoft.com/office/drawing/2014/main" id="{94C7E06D-73DF-0E49-B462-84E21AE0C69A}"/>
              </a:ext>
            </a:extLst>
          </p:cNvPr>
          <p:cNvGrpSpPr>
            <a:grpSpLocks/>
          </p:cNvGrpSpPr>
          <p:nvPr/>
        </p:nvGrpSpPr>
        <p:grpSpPr bwMode="auto">
          <a:xfrm>
            <a:off x="4360863" y="2085975"/>
            <a:ext cx="379412" cy="379413"/>
            <a:chOff x="3461" y="3471"/>
            <a:chExt cx="239" cy="239"/>
          </a:xfrm>
        </p:grpSpPr>
        <p:pic>
          <p:nvPicPr>
            <p:cNvPr id="123061" name="Picture 181">
              <a:extLst>
                <a:ext uri="{FF2B5EF4-FFF2-40B4-BE49-F238E27FC236}">
                  <a16:creationId xmlns:a16="http://schemas.microsoft.com/office/drawing/2014/main" id="{935DBA03-6B62-D34A-BAFA-0C0C512C7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2" name="Picture 182">
              <a:extLst>
                <a:ext uri="{FF2B5EF4-FFF2-40B4-BE49-F238E27FC236}">
                  <a16:creationId xmlns:a16="http://schemas.microsoft.com/office/drawing/2014/main" id="{96EB1D40-B647-4D43-BA60-BA80BFE98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3" name="Group 183">
            <a:extLst>
              <a:ext uri="{FF2B5EF4-FFF2-40B4-BE49-F238E27FC236}">
                <a16:creationId xmlns:a16="http://schemas.microsoft.com/office/drawing/2014/main" id="{DC5DBD9D-A860-E74B-8810-3096A4C0039C}"/>
              </a:ext>
            </a:extLst>
          </p:cNvPr>
          <p:cNvGrpSpPr>
            <a:grpSpLocks/>
          </p:cNvGrpSpPr>
          <p:nvPr/>
        </p:nvGrpSpPr>
        <p:grpSpPr bwMode="auto">
          <a:xfrm>
            <a:off x="4656138" y="2074863"/>
            <a:ext cx="379412" cy="379412"/>
            <a:chOff x="3461" y="3471"/>
            <a:chExt cx="239" cy="239"/>
          </a:xfrm>
        </p:grpSpPr>
        <p:pic>
          <p:nvPicPr>
            <p:cNvPr id="123064" name="Picture 184">
              <a:extLst>
                <a:ext uri="{FF2B5EF4-FFF2-40B4-BE49-F238E27FC236}">
                  <a16:creationId xmlns:a16="http://schemas.microsoft.com/office/drawing/2014/main" id="{51098C90-3BFB-D949-9E1E-DE3266B09A1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5" name="Picture 185">
              <a:extLst>
                <a:ext uri="{FF2B5EF4-FFF2-40B4-BE49-F238E27FC236}">
                  <a16:creationId xmlns:a16="http://schemas.microsoft.com/office/drawing/2014/main" id="{BC137D0C-C137-3B46-8DE8-88B43DD41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6" name="Group 186">
            <a:extLst>
              <a:ext uri="{FF2B5EF4-FFF2-40B4-BE49-F238E27FC236}">
                <a16:creationId xmlns:a16="http://schemas.microsoft.com/office/drawing/2014/main" id="{B4792725-7786-A54B-9EA4-9EC0206EDBC9}"/>
              </a:ext>
            </a:extLst>
          </p:cNvPr>
          <p:cNvGrpSpPr>
            <a:grpSpLocks/>
          </p:cNvGrpSpPr>
          <p:nvPr/>
        </p:nvGrpSpPr>
        <p:grpSpPr bwMode="auto">
          <a:xfrm>
            <a:off x="4905375" y="1936750"/>
            <a:ext cx="379413" cy="379413"/>
            <a:chOff x="3461" y="3471"/>
            <a:chExt cx="239" cy="239"/>
          </a:xfrm>
        </p:grpSpPr>
        <p:pic>
          <p:nvPicPr>
            <p:cNvPr id="123067" name="Picture 187">
              <a:extLst>
                <a:ext uri="{FF2B5EF4-FFF2-40B4-BE49-F238E27FC236}">
                  <a16:creationId xmlns:a16="http://schemas.microsoft.com/office/drawing/2014/main" id="{3B231542-7171-8B42-AEA0-E0C910EBC18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8" name="Picture 188">
              <a:extLst>
                <a:ext uri="{FF2B5EF4-FFF2-40B4-BE49-F238E27FC236}">
                  <a16:creationId xmlns:a16="http://schemas.microsoft.com/office/drawing/2014/main" id="{5A901F15-B08D-4348-AE8A-D5FFD3847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9" name="Group 189">
            <a:extLst>
              <a:ext uri="{FF2B5EF4-FFF2-40B4-BE49-F238E27FC236}">
                <a16:creationId xmlns:a16="http://schemas.microsoft.com/office/drawing/2014/main" id="{11798C87-2EC9-7441-93D1-DC570789116A}"/>
              </a:ext>
            </a:extLst>
          </p:cNvPr>
          <p:cNvGrpSpPr>
            <a:grpSpLocks/>
          </p:cNvGrpSpPr>
          <p:nvPr/>
        </p:nvGrpSpPr>
        <p:grpSpPr bwMode="auto">
          <a:xfrm>
            <a:off x="5130800" y="1781175"/>
            <a:ext cx="379413" cy="379413"/>
            <a:chOff x="3461" y="3471"/>
            <a:chExt cx="239" cy="239"/>
          </a:xfrm>
        </p:grpSpPr>
        <p:pic>
          <p:nvPicPr>
            <p:cNvPr id="123070" name="Picture 190">
              <a:extLst>
                <a:ext uri="{FF2B5EF4-FFF2-40B4-BE49-F238E27FC236}">
                  <a16:creationId xmlns:a16="http://schemas.microsoft.com/office/drawing/2014/main" id="{F8C88517-21D4-1048-87FB-A3DC355133D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1" name="Picture 191">
              <a:extLst>
                <a:ext uri="{FF2B5EF4-FFF2-40B4-BE49-F238E27FC236}">
                  <a16:creationId xmlns:a16="http://schemas.microsoft.com/office/drawing/2014/main" id="{18A89F15-77D4-A64D-A062-B7C61B0FB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2" name="Group 192">
            <a:extLst>
              <a:ext uri="{FF2B5EF4-FFF2-40B4-BE49-F238E27FC236}">
                <a16:creationId xmlns:a16="http://schemas.microsoft.com/office/drawing/2014/main" id="{E30E91DB-8328-3D48-8B1B-552691771643}"/>
              </a:ext>
            </a:extLst>
          </p:cNvPr>
          <p:cNvGrpSpPr>
            <a:grpSpLocks/>
          </p:cNvGrpSpPr>
          <p:nvPr/>
        </p:nvGrpSpPr>
        <p:grpSpPr bwMode="auto">
          <a:xfrm>
            <a:off x="5378450" y="1657350"/>
            <a:ext cx="379413" cy="379413"/>
            <a:chOff x="3461" y="3471"/>
            <a:chExt cx="239" cy="239"/>
          </a:xfrm>
        </p:grpSpPr>
        <p:pic>
          <p:nvPicPr>
            <p:cNvPr id="123073" name="Picture 193">
              <a:extLst>
                <a:ext uri="{FF2B5EF4-FFF2-40B4-BE49-F238E27FC236}">
                  <a16:creationId xmlns:a16="http://schemas.microsoft.com/office/drawing/2014/main" id="{C3A89E3E-CBD9-F543-8CD5-4DE6BC1B716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4" name="Picture 194">
              <a:extLst>
                <a:ext uri="{FF2B5EF4-FFF2-40B4-BE49-F238E27FC236}">
                  <a16:creationId xmlns:a16="http://schemas.microsoft.com/office/drawing/2014/main" id="{7099E13A-CA8F-2C4F-B301-551116CBD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5" name="Group 195">
            <a:extLst>
              <a:ext uri="{FF2B5EF4-FFF2-40B4-BE49-F238E27FC236}">
                <a16:creationId xmlns:a16="http://schemas.microsoft.com/office/drawing/2014/main" id="{0AC51B54-5F74-054A-ADE0-D384463155B6}"/>
              </a:ext>
            </a:extLst>
          </p:cNvPr>
          <p:cNvGrpSpPr>
            <a:grpSpLocks/>
          </p:cNvGrpSpPr>
          <p:nvPr/>
        </p:nvGrpSpPr>
        <p:grpSpPr bwMode="auto">
          <a:xfrm>
            <a:off x="5670550" y="1631950"/>
            <a:ext cx="379413" cy="379413"/>
            <a:chOff x="3461" y="3471"/>
            <a:chExt cx="239" cy="239"/>
          </a:xfrm>
        </p:grpSpPr>
        <p:pic>
          <p:nvPicPr>
            <p:cNvPr id="123076" name="Picture 196">
              <a:extLst>
                <a:ext uri="{FF2B5EF4-FFF2-40B4-BE49-F238E27FC236}">
                  <a16:creationId xmlns:a16="http://schemas.microsoft.com/office/drawing/2014/main" id="{6E1D8C41-824E-5F4B-8E0E-4A9CFA68296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7" name="Picture 197">
              <a:extLst>
                <a:ext uri="{FF2B5EF4-FFF2-40B4-BE49-F238E27FC236}">
                  <a16:creationId xmlns:a16="http://schemas.microsoft.com/office/drawing/2014/main" id="{82383036-086F-6442-9343-59592E09F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8" name="Group 198">
            <a:extLst>
              <a:ext uri="{FF2B5EF4-FFF2-40B4-BE49-F238E27FC236}">
                <a16:creationId xmlns:a16="http://schemas.microsoft.com/office/drawing/2014/main" id="{7BAB998B-01E6-AE4E-B00A-D6EC75A43D88}"/>
              </a:ext>
            </a:extLst>
          </p:cNvPr>
          <p:cNvGrpSpPr>
            <a:grpSpLocks/>
          </p:cNvGrpSpPr>
          <p:nvPr/>
        </p:nvGrpSpPr>
        <p:grpSpPr bwMode="auto">
          <a:xfrm>
            <a:off x="7237413" y="3792538"/>
            <a:ext cx="379412" cy="379412"/>
            <a:chOff x="3461" y="3471"/>
            <a:chExt cx="239" cy="239"/>
          </a:xfrm>
        </p:grpSpPr>
        <p:pic>
          <p:nvPicPr>
            <p:cNvPr id="123079" name="Picture 199">
              <a:extLst>
                <a:ext uri="{FF2B5EF4-FFF2-40B4-BE49-F238E27FC236}">
                  <a16:creationId xmlns:a16="http://schemas.microsoft.com/office/drawing/2014/main" id="{2C4E1F55-8C25-4A4D-98A1-537E47C8F14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0" name="Picture 200">
              <a:extLst>
                <a:ext uri="{FF2B5EF4-FFF2-40B4-BE49-F238E27FC236}">
                  <a16:creationId xmlns:a16="http://schemas.microsoft.com/office/drawing/2014/main" id="{4ED8935E-4BFD-854D-AD60-7B61A482C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1" name="Group 201">
            <a:extLst>
              <a:ext uri="{FF2B5EF4-FFF2-40B4-BE49-F238E27FC236}">
                <a16:creationId xmlns:a16="http://schemas.microsoft.com/office/drawing/2014/main" id="{3B6A2A28-05BD-2D44-893B-0318CEB73C88}"/>
              </a:ext>
            </a:extLst>
          </p:cNvPr>
          <p:cNvGrpSpPr>
            <a:grpSpLocks/>
          </p:cNvGrpSpPr>
          <p:nvPr/>
        </p:nvGrpSpPr>
        <p:grpSpPr bwMode="auto">
          <a:xfrm>
            <a:off x="7080250" y="3973513"/>
            <a:ext cx="379413" cy="379412"/>
            <a:chOff x="3461" y="3471"/>
            <a:chExt cx="239" cy="239"/>
          </a:xfrm>
        </p:grpSpPr>
        <p:pic>
          <p:nvPicPr>
            <p:cNvPr id="123082" name="Picture 202">
              <a:extLst>
                <a:ext uri="{FF2B5EF4-FFF2-40B4-BE49-F238E27FC236}">
                  <a16:creationId xmlns:a16="http://schemas.microsoft.com/office/drawing/2014/main" id="{DCDEFCAA-AFED-0F4F-8963-6A46081BBB8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3" name="Picture 203">
              <a:extLst>
                <a:ext uri="{FF2B5EF4-FFF2-40B4-BE49-F238E27FC236}">
                  <a16:creationId xmlns:a16="http://schemas.microsoft.com/office/drawing/2014/main" id="{66DEA5DF-B420-3444-8E3A-F64E596D0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4" name="Group 204">
            <a:extLst>
              <a:ext uri="{FF2B5EF4-FFF2-40B4-BE49-F238E27FC236}">
                <a16:creationId xmlns:a16="http://schemas.microsoft.com/office/drawing/2014/main" id="{BE25E9CD-F759-B84D-B0B6-7D7E1A10B5BB}"/>
              </a:ext>
            </a:extLst>
          </p:cNvPr>
          <p:cNvGrpSpPr>
            <a:grpSpLocks/>
          </p:cNvGrpSpPr>
          <p:nvPr/>
        </p:nvGrpSpPr>
        <p:grpSpPr bwMode="auto">
          <a:xfrm>
            <a:off x="6905625" y="4165600"/>
            <a:ext cx="379413" cy="379413"/>
            <a:chOff x="3461" y="3471"/>
            <a:chExt cx="239" cy="239"/>
          </a:xfrm>
        </p:grpSpPr>
        <p:pic>
          <p:nvPicPr>
            <p:cNvPr id="123085" name="Picture 205">
              <a:extLst>
                <a:ext uri="{FF2B5EF4-FFF2-40B4-BE49-F238E27FC236}">
                  <a16:creationId xmlns:a16="http://schemas.microsoft.com/office/drawing/2014/main" id="{81B34B81-37B4-2D4B-BA3B-2578FD08CF8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6" name="Picture 206">
              <a:extLst>
                <a:ext uri="{FF2B5EF4-FFF2-40B4-BE49-F238E27FC236}">
                  <a16:creationId xmlns:a16="http://schemas.microsoft.com/office/drawing/2014/main" id="{66B734F4-D04C-3E44-B1EE-38788AD9B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7" name="Group 207">
            <a:extLst>
              <a:ext uri="{FF2B5EF4-FFF2-40B4-BE49-F238E27FC236}">
                <a16:creationId xmlns:a16="http://schemas.microsoft.com/office/drawing/2014/main" id="{37C0690C-EF8D-FB46-8827-21072E6B5176}"/>
              </a:ext>
            </a:extLst>
          </p:cNvPr>
          <p:cNvGrpSpPr>
            <a:grpSpLocks/>
          </p:cNvGrpSpPr>
          <p:nvPr/>
        </p:nvGrpSpPr>
        <p:grpSpPr bwMode="auto">
          <a:xfrm>
            <a:off x="4424363" y="3841750"/>
            <a:ext cx="379412" cy="379413"/>
            <a:chOff x="3461" y="3471"/>
            <a:chExt cx="239" cy="239"/>
          </a:xfrm>
        </p:grpSpPr>
        <p:pic>
          <p:nvPicPr>
            <p:cNvPr id="123088" name="Picture 208">
              <a:extLst>
                <a:ext uri="{FF2B5EF4-FFF2-40B4-BE49-F238E27FC236}">
                  <a16:creationId xmlns:a16="http://schemas.microsoft.com/office/drawing/2014/main" id="{6F4611A9-08F1-AE4C-AF03-BABCBE6D5FF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9" name="Picture 209">
              <a:extLst>
                <a:ext uri="{FF2B5EF4-FFF2-40B4-BE49-F238E27FC236}">
                  <a16:creationId xmlns:a16="http://schemas.microsoft.com/office/drawing/2014/main" id="{BCBF4FCC-347A-5640-90BB-670ED2AA0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0" name="Group 210">
            <a:extLst>
              <a:ext uri="{FF2B5EF4-FFF2-40B4-BE49-F238E27FC236}">
                <a16:creationId xmlns:a16="http://schemas.microsoft.com/office/drawing/2014/main" id="{F6E62BB4-65F4-2143-9FEB-FD7FBC40518B}"/>
              </a:ext>
            </a:extLst>
          </p:cNvPr>
          <p:cNvGrpSpPr>
            <a:grpSpLocks/>
          </p:cNvGrpSpPr>
          <p:nvPr/>
        </p:nvGrpSpPr>
        <p:grpSpPr bwMode="auto">
          <a:xfrm>
            <a:off x="3908425" y="3997325"/>
            <a:ext cx="379413" cy="379413"/>
            <a:chOff x="3461" y="3471"/>
            <a:chExt cx="239" cy="239"/>
          </a:xfrm>
        </p:grpSpPr>
        <p:pic>
          <p:nvPicPr>
            <p:cNvPr id="123091" name="Picture 211">
              <a:extLst>
                <a:ext uri="{FF2B5EF4-FFF2-40B4-BE49-F238E27FC236}">
                  <a16:creationId xmlns:a16="http://schemas.microsoft.com/office/drawing/2014/main" id="{6FF4AE01-6039-054F-8A80-541E5463C70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2" name="Picture 212">
              <a:extLst>
                <a:ext uri="{FF2B5EF4-FFF2-40B4-BE49-F238E27FC236}">
                  <a16:creationId xmlns:a16="http://schemas.microsoft.com/office/drawing/2014/main" id="{6DFED804-E263-2749-AB69-29A4B4E63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3" name="Group 213">
            <a:extLst>
              <a:ext uri="{FF2B5EF4-FFF2-40B4-BE49-F238E27FC236}">
                <a16:creationId xmlns:a16="http://schemas.microsoft.com/office/drawing/2014/main" id="{FE483575-D6D4-A24E-94CB-05B5CC9B62CA}"/>
              </a:ext>
            </a:extLst>
          </p:cNvPr>
          <p:cNvGrpSpPr>
            <a:grpSpLocks/>
          </p:cNvGrpSpPr>
          <p:nvPr/>
        </p:nvGrpSpPr>
        <p:grpSpPr bwMode="auto">
          <a:xfrm>
            <a:off x="3502025" y="4367213"/>
            <a:ext cx="379413" cy="379412"/>
            <a:chOff x="3461" y="3471"/>
            <a:chExt cx="239" cy="239"/>
          </a:xfrm>
        </p:grpSpPr>
        <p:pic>
          <p:nvPicPr>
            <p:cNvPr id="123094" name="Picture 214">
              <a:extLst>
                <a:ext uri="{FF2B5EF4-FFF2-40B4-BE49-F238E27FC236}">
                  <a16:creationId xmlns:a16="http://schemas.microsoft.com/office/drawing/2014/main" id="{4C1B1539-A22C-4F46-8532-3342300CFC1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5" name="Picture 215">
              <a:extLst>
                <a:ext uri="{FF2B5EF4-FFF2-40B4-BE49-F238E27FC236}">
                  <a16:creationId xmlns:a16="http://schemas.microsoft.com/office/drawing/2014/main" id="{E02CF3D2-914C-6E4C-A298-326C9F8B4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6" name="Group 216">
            <a:extLst>
              <a:ext uri="{FF2B5EF4-FFF2-40B4-BE49-F238E27FC236}">
                <a16:creationId xmlns:a16="http://schemas.microsoft.com/office/drawing/2014/main" id="{E18383A0-4397-6546-B540-3AA86BBEE834}"/>
              </a:ext>
            </a:extLst>
          </p:cNvPr>
          <p:cNvGrpSpPr>
            <a:grpSpLocks/>
          </p:cNvGrpSpPr>
          <p:nvPr/>
        </p:nvGrpSpPr>
        <p:grpSpPr bwMode="auto">
          <a:xfrm rot="-805157">
            <a:off x="1930400" y="3573463"/>
            <a:ext cx="104775" cy="223837"/>
            <a:chOff x="3461" y="3471"/>
            <a:chExt cx="239" cy="239"/>
          </a:xfrm>
        </p:grpSpPr>
        <p:pic>
          <p:nvPicPr>
            <p:cNvPr id="123097" name="Picture 217">
              <a:extLst>
                <a:ext uri="{FF2B5EF4-FFF2-40B4-BE49-F238E27FC236}">
                  <a16:creationId xmlns:a16="http://schemas.microsoft.com/office/drawing/2014/main" id="{6F691F6A-EA4E-DE4A-B66E-96D90C4FFAF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8" name="Picture 218">
              <a:extLst>
                <a:ext uri="{FF2B5EF4-FFF2-40B4-BE49-F238E27FC236}">
                  <a16:creationId xmlns:a16="http://schemas.microsoft.com/office/drawing/2014/main" id="{7D89281C-F54F-374A-B07A-B8640AED3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9" name="Group 219">
            <a:extLst>
              <a:ext uri="{FF2B5EF4-FFF2-40B4-BE49-F238E27FC236}">
                <a16:creationId xmlns:a16="http://schemas.microsoft.com/office/drawing/2014/main" id="{A4B41F92-1745-064D-971A-4B01B91A56BA}"/>
              </a:ext>
            </a:extLst>
          </p:cNvPr>
          <p:cNvGrpSpPr>
            <a:grpSpLocks/>
          </p:cNvGrpSpPr>
          <p:nvPr/>
        </p:nvGrpSpPr>
        <p:grpSpPr bwMode="auto">
          <a:xfrm>
            <a:off x="2017713" y="3959225"/>
            <a:ext cx="379412" cy="379413"/>
            <a:chOff x="3461" y="3471"/>
            <a:chExt cx="239" cy="239"/>
          </a:xfrm>
        </p:grpSpPr>
        <p:pic>
          <p:nvPicPr>
            <p:cNvPr id="123100" name="Picture 220">
              <a:extLst>
                <a:ext uri="{FF2B5EF4-FFF2-40B4-BE49-F238E27FC236}">
                  <a16:creationId xmlns:a16="http://schemas.microsoft.com/office/drawing/2014/main" id="{39017261-FF8F-4342-B474-745B98BAAD1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1" name="Picture 221">
              <a:extLst>
                <a:ext uri="{FF2B5EF4-FFF2-40B4-BE49-F238E27FC236}">
                  <a16:creationId xmlns:a16="http://schemas.microsoft.com/office/drawing/2014/main" id="{DA88D93D-3E35-D444-999C-69683DB2C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2" name="Group 222">
            <a:extLst>
              <a:ext uri="{FF2B5EF4-FFF2-40B4-BE49-F238E27FC236}">
                <a16:creationId xmlns:a16="http://schemas.microsoft.com/office/drawing/2014/main" id="{7CAFD706-BB6A-3A40-A6EA-9EA306636521}"/>
              </a:ext>
            </a:extLst>
          </p:cNvPr>
          <p:cNvGrpSpPr>
            <a:grpSpLocks/>
          </p:cNvGrpSpPr>
          <p:nvPr/>
        </p:nvGrpSpPr>
        <p:grpSpPr bwMode="auto">
          <a:xfrm>
            <a:off x="5949950" y="1681163"/>
            <a:ext cx="379413" cy="379412"/>
            <a:chOff x="3461" y="3471"/>
            <a:chExt cx="239" cy="239"/>
          </a:xfrm>
        </p:grpSpPr>
        <p:pic>
          <p:nvPicPr>
            <p:cNvPr id="123103" name="Picture 223">
              <a:extLst>
                <a:ext uri="{FF2B5EF4-FFF2-40B4-BE49-F238E27FC236}">
                  <a16:creationId xmlns:a16="http://schemas.microsoft.com/office/drawing/2014/main" id="{D6F73C57-1010-A748-90E4-221C3846C55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4" name="Picture 224">
              <a:extLst>
                <a:ext uri="{FF2B5EF4-FFF2-40B4-BE49-F238E27FC236}">
                  <a16:creationId xmlns:a16="http://schemas.microsoft.com/office/drawing/2014/main" id="{7D3859EC-96CC-2840-ADFF-E86EABD1C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5" name="Group 225">
            <a:extLst>
              <a:ext uri="{FF2B5EF4-FFF2-40B4-BE49-F238E27FC236}">
                <a16:creationId xmlns:a16="http://schemas.microsoft.com/office/drawing/2014/main" id="{215F5FF0-8B86-BB42-A52F-F3FAE6F04F2F}"/>
              </a:ext>
            </a:extLst>
          </p:cNvPr>
          <p:cNvGrpSpPr>
            <a:grpSpLocks/>
          </p:cNvGrpSpPr>
          <p:nvPr/>
        </p:nvGrpSpPr>
        <p:grpSpPr bwMode="auto">
          <a:xfrm>
            <a:off x="6224588" y="1774825"/>
            <a:ext cx="379412" cy="379413"/>
            <a:chOff x="3461" y="3471"/>
            <a:chExt cx="239" cy="239"/>
          </a:xfrm>
        </p:grpSpPr>
        <p:pic>
          <p:nvPicPr>
            <p:cNvPr id="123106" name="Picture 226">
              <a:extLst>
                <a:ext uri="{FF2B5EF4-FFF2-40B4-BE49-F238E27FC236}">
                  <a16:creationId xmlns:a16="http://schemas.microsoft.com/office/drawing/2014/main" id="{70A94A62-3588-3A4C-9FC9-9C02E04A0F3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7" name="Picture 227">
              <a:extLst>
                <a:ext uri="{FF2B5EF4-FFF2-40B4-BE49-F238E27FC236}">
                  <a16:creationId xmlns:a16="http://schemas.microsoft.com/office/drawing/2014/main" id="{1E923B3B-4AEC-0B41-9624-87862519C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8" name="Group 228">
            <a:extLst>
              <a:ext uri="{FF2B5EF4-FFF2-40B4-BE49-F238E27FC236}">
                <a16:creationId xmlns:a16="http://schemas.microsoft.com/office/drawing/2014/main" id="{50F98597-917B-E146-B05D-D50C380C85F9}"/>
              </a:ext>
            </a:extLst>
          </p:cNvPr>
          <p:cNvGrpSpPr>
            <a:grpSpLocks/>
          </p:cNvGrpSpPr>
          <p:nvPr/>
        </p:nvGrpSpPr>
        <p:grpSpPr bwMode="auto">
          <a:xfrm>
            <a:off x="6518275" y="1868488"/>
            <a:ext cx="379413" cy="379412"/>
            <a:chOff x="3461" y="3471"/>
            <a:chExt cx="239" cy="239"/>
          </a:xfrm>
        </p:grpSpPr>
        <p:pic>
          <p:nvPicPr>
            <p:cNvPr id="123109" name="Picture 229">
              <a:extLst>
                <a:ext uri="{FF2B5EF4-FFF2-40B4-BE49-F238E27FC236}">
                  <a16:creationId xmlns:a16="http://schemas.microsoft.com/office/drawing/2014/main" id="{6ED8D44D-16B4-1946-8709-3CD505B274C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0" name="Picture 230">
              <a:extLst>
                <a:ext uri="{FF2B5EF4-FFF2-40B4-BE49-F238E27FC236}">
                  <a16:creationId xmlns:a16="http://schemas.microsoft.com/office/drawing/2014/main" id="{55197437-30A8-9142-98C3-5608AF087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1" name="Group 231">
            <a:extLst>
              <a:ext uri="{FF2B5EF4-FFF2-40B4-BE49-F238E27FC236}">
                <a16:creationId xmlns:a16="http://schemas.microsoft.com/office/drawing/2014/main" id="{9840285D-17F8-1B45-9C4A-0688CDE6BDBD}"/>
              </a:ext>
            </a:extLst>
          </p:cNvPr>
          <p:cNvGrpSpPr>
            <a:grpSpLocks/>
          </p:cNvGrpSpPr>
          <p:nvPr/>
        </p:nvGrpSpPr>
        <p:grpSpPr bwMode="auto">
          <a:xfrm>
            <a:off x="6786563" y="2036763"/>
            <a:ext cx="379412" cy="379412"/>
            <a:chOff x="3461" y="3471"/>
            <a:chExt cx="239" cy="239"/>
          </a:xfrm>
        </p:grpSpPr>
        <p:pic>
          <p:nvPicPr>
            <p:cNvPr id="123112" name="Picture 232">
              <a:extLst>
                <a:ext uri="{FF2B5EF4-FFF2-40B4-BE49-F238E27FC236}">
                  <a16:creationId xmlns:a16="http://schemas.microsoft.com/office/drawing/2014/main" id="{2AC5C69A-6968-5C46-9433-EE1502A897D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3" name="Picture 233">
              <a:extLst>
                <a:ext uri="{FF2B5EF4-FFF2-40B4-BE49-F238E27FC236}">
                  <a16:creationId xmlns:a16="http://schemas.microsoft.com/office/drawing/2014/main" id="{00654F95-F287-8E49-BC60-4716AB391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4" name="Group 234">
            <a:extLst>
              <a:ext uri="{FF2B5EF4-FFF2-40B4-BE49-F238E27FC236}">
                <a16:creationId xmlns:a16="http://schemas.microsoft.com/office/drawing/2014/main" id="{34F13767-4855-E142-B1AE-2E7592F3C737}"/>
              </a:ext>
            </a:extLst>
          </p:cNvPr>
          <p:cNvGrpSpPr>
            <a:grpSpLocks/>
          </p:cNvGrpSpPr>
          <p:nvPr/>
        </p:nvGrpSpPr>
        <p:grpSpPr bwMode="auto">
          <a:xfrm>
            <a:off x="7018338" y="2233613"/>
            <a:ext cx="379412" cy="379412"/>
            <a:chOff x="3461" y="3471"/>
            <a:chExt cx="239" cy="239"/>
          </a:xfrm>
        </p:grpSpPr>
        <p:pic>
          <p:nvPicPr>
            <p:cNvPr id="123115" name="Picture 235">
              <a:extLst>
                <a:ext uri="{FF2B5EF4-FFF2-40B4-BE49-F238E27FC236}">
                  <a16:creationId xmlns:a16="http://schemas.microsoft.com/office/drawing/2014/main" id="{BD20DE7D-2E31-4F44-893A-5CCA6515BDF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6" name="Picture 236">
              <a:extLst>
                <a:ext uri="{FF2B5EF4-FFF2-40B4-BE49-F238E27FC236}">
                  <a16:creationId xmlns:a16="http://schemas.microsoft.com/office/drawing/2014/main" id="{B82F59FE-B249-FC4B-85D1-C7178A2DB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7" name="Group 237">
            <a:extLst>
              <a:ext uri="{FF2B5EF4-FFF2-40B4-BE49-F238E27FC236}">
                <a16:creationId xmlns:a16="http://schemas.microsoft.com/office/drawing/2014/main" id="{DEB740F9-87CA-AC4A-B0A4-9D7EF4A08224}"/>
              </a:ext>
            </a:extLst>
          </p:cNvPr>
          <p:cNvGrpSpPr>
            <a:grpSpLocks/>
          </p:cNvGrpSpPr>
          <p:nvPr/>
        </p:nvGrpSpPr>
        <p:grpSpPr bwMode="auto">
          <a:xfrm>
            <a:off x="7210425" y="2457450"/>
            <a:ext cx="379413" cy="379413"/>
            <a:chOff x="3461" y="3471"/>
            <a:chExt cx="239" cy="239"/>
          </a:xfrm>
        </p:grpSpPr>
        <p:pic>
          <p:nvPicPr>
            <p:cNvPr id="123118" name="Picture 238">
              <a:extLst>
                <a:ext uri="{FF2B5EF4-FFF2-40B4-BE49-F238E27FC236}">
                  <a16:creationId xmlns:a16="http://schemas.microsoft.com/office/drawing/2014/main" id="{EE24F4E9-7E20-6443-A18F-E6259412979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9" name="Picture 239">
              <a:extLst>
                <a:ext uri="{FF2B5EF4-FFF2-40B4-BE49-F238E27FC236}">
                  <a16:creationId xmlns:a16="http://schemas.microsoft.com/office/drawing/2014/main" id="{A5624BB8-CD96-9948-ACFD-60C97B22B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0" name="Group 240">
            <a:extLst>
              <a:ext uri="{FF2B5EF4-FFF2-40B4-BE49-F238E27FC236}">
                <a16:creationId xmlns:a16="http://schemas.microsoft.com/office/drawing/2014/main" id="{F7F99987-477D-7843-A0C4-4D013AE89272}"/>
              </a:ext>
            </a:extLst>
          </p:cNvPr>
          <p:cNvGrpSpPr>
            <a:grpSpLocks/>
          </p:cNvGrpSpPr>
          <p:nvPr/>
        </p:nvGrpSpPr>
        <p:grpSpPr bwMode="auto">
          <a:xfrm>
            <a:off x="7346950" y="2724150"/>
            <a:ext cx="379413" cy="379413"/>
            <a:chOff x="3461" y="3471"/>
            <a:chExt cx="239" cy="239"/>
          </a:xfrm>
        </p:grpSpPr>
        <p:pic>
          <p:nvPicPr>
            <p:cNvPr id="123121" name="Picture 241">
              <a:extLst>
                <a:ext uri="{FF2B5EF4-FFF2-40B4-BE49-F238E27FC236}">
                  <a16:creationId xmlns:a16="http://schemas.microsoft.com/office/drawing/2014/main" id="{D3430ECC-3894-0549-A7EB-77DC69E2C71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2" name="Picture 242">
              <a:extLst>
                <a:ext uri="{FF2B5EF4-FFF2-40B4-BE49-F238E27FC236}">
                  <a16:creationId xmlns:a16="http://schemas.microsoft.com/office/drawing/2014/main" id="{AC9F1696-760C-3040-97B9-658AB3121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3" name="Group 243">
            <a:extLst>
              <a:ext uri="{FF2B5EF4-FFF2-40B4-BE49-F238E27FC236}">
                <a16:creationId xmlns:a16="http://schemas.microsoft.com/office/drawing/2014/main" id="{AD1ADDBB-67D2-9645-B55F-C60C1C26D69A}"/>
              </a:ext>
            </a:extLst>
          </p:cNvPr>
          <p:cNvGrpSpPr>
            <a:grpSpLocks/>
          </p:cNvGrpSpPr>
          <p:nvPr/>
        </p:nvGrpSpPr>
        <p:grpSpPr bwMode="auto">
          <a:xfrm>
            <a:off x="7424738" y="3009900"/>
            <a:ext cx="379412" cy="379413"/>
            <a:chOff x="3461" y="3471"/>
            <a:chExt cx="239" cy="239"/>
          </a:xfrm>
        </p:grpSpPr>
        <p:pic>
          <p:nvPicPr>
            <p:cNvPr id="123124" name="Picture 244">
              <a:extLst>
                <a:ext uri="{FF2B5EF4-FFF2-40B4-BE49-F238E27FC236}">
                  <a16:creationId xmlns:a16="http://schemas.microsoft.com/office/drawing/2014/main" id="{F5E802A9-DD3B-FD4E-B11E-01B44399D56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5" name="Picture 245">
              <a:extLst>
                <a:ext uri="{FF2B5EF4-FFF2-40B4-BE49-F238E27FC236}">
                  <a16:creationId xmlns:a16="http://schemas.microsoft.com/office/drawing/2014/main" id="{87BBB409-1162-8440-B3D2-CA44F774E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6" name="Group 246">
            <a:extLst>
              <a:ext uri="{FF2B5EF4-FFF2-40B4-BE49-F238E27FC236}">
                <a16:creationId xmlns:a16="http://schemas.microsoft.com/office/drawing/2014/main" id="{BCDA6DBD-21EF-EC4C-A71C-6370CCDD2F48}"/>
              </a:ext>
            </a:extLst>
          </p:cNvPr>
          <p:cNvGrpSpPr>
            <a:grpSpLocks/>
          </p:cNvGrpSpPr>
          <p:nvPr/>
        </p:nvGrpSpPr>
        <p:grpSpPr bwMode="auto">
          <a:xfrm>
            <a:off x="7440613" y="3305175"/>
            <a:ext cx="379412" cy="379413"/>
            <a:chOff x="3461" y="3471"/>
            <a:chExt cx="239" cy="239"/>
          </a:xfrm>
        </p:grpSpPr>
        <p:pic>
          <p:nvPicPr>
            <p:cNvPr id="123127" name="Picture 247">
              <a:extLst>
                <a:ext uri="{FF2B5EF4-FFF2-40B4-BE49-F238E27FC236}">
                  <a16:creationId xmlns:a16="http://schemas.microsoft.com/office/drawing/2014/main" id="{B72D8F94-38D7-A44D-A8BF-79D8427477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8" name="Picture 248">
              <a:extLst>
                <a:ext uri="{FF2B5EF4-FFF2-40B4-BE49-F238E27FC236}">
                  <a16:creationId xmlns:a16="http://schemas.microsoft.com/office/drawing/2014/main" id="{ADE52E20-F661-6D40-A33F-904979DF6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9" name="Group 249">
            <a:extLst>
              <a:ext uri="{FF2B5EF4-FFF2-40B4-BE49-F238E27FC236}">
                <a16:creationId xmlns:a16="http://schemas.microsoft.com/office/drawing/2014/main" id="{4347E3B4-F14D-0B4C-8CA3-1B5CEE69164D}"/>
              </a:ext>
            </a:extLst>
          </p:cNvPr>
          <p:cNvGrpSpPr>
            <a:grpSpLocks/>
          </p:cNvGrpSpPr>
          <p:nvPr/>
        </p:nvGrpSpPr>
        <p:grpSpPr bwMode="auto">
          <a:xfrm>
            <a:off x="7367588" y="3554413"/>
            <a:ext cx="379412" cy="379412"/>
            <a:chOff x="3461" y="3471"/>
            <a:chExt cx="239" cy="239"/>
          </a:xfrm>
        </p:grpSpPr>
        <p:pic>
          <p:nvPicPr>
            <p:cNvPr id="123130" name="Picture 250">
              <a:extLst>
                <a:ext uri="{FF2B5EF4-FFF2-40B4-BE49-F238E27FC236}">
                  <a16:creationId xmlns:a16="http://schemas.microsoft.com/office/drawing/2014/main" id="{597451B1-EA02-404E-9E4C-6334A939BEA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1" name="Picture 251">
              <a:extLst>
                <a:ext uri="{FF2B5EF4-FFF2-40B4-BE49-F238E27FC236}">
                  <a16:creationId xmlns:a16="http://schemas.microsoft.com/office/drawing/2014/main" id="{A73E03A9-44AC-B344-8AE3-A5D415A66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2" name="Group 252">
            <a:extLst>
              <a:ext uri="{FF2B5EF4-FFF2-40B4-BE49-F238E27FC236}">
                <a16:creationId xmlns:a16="http://schemas.microsoft.com/office/drawing/2014/main" id="{14D6C154-7E99-B743-9794-585D2C71A895}"/>
              </a:ext>
            </a:extLst>
          </p:cNvPr>
          <p:cNvGrpSpPr>
            <a:grpSpLocks/>
          </p:cNvGrpSpPr>
          <p:nvPr/>
        </p:nvGrpSpPr>
        <p:grpSpPr bwMode="auto">
          <a:xfrm>
            <a:off x="6688138" y="4319588"/>
            <a:ext cx="379412" cy="379412"/>
            <a:chOff x="3461" y="3471"/>
            <a:chExt cx="239" cy="239"/>
          </a:xfrm>
        </p:grpSpPr>
        <p:pic>
          <p:nvPicPr>
            <p:cNvPr id="123133" name="Picture 253">
              <a:extLst>
                <a:ext uri="{FF2B5EF4-FFF2-40B4-BE49-F238E27FC236}">
                  <a16:creationId xmlns:a16="http://schemas.microsoft.com/office/drawing/2014/main" id="{A145CCEE-44F3-EB42-931D-578800A39A2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4" name="Picture 254">
              <a:extLst>
                <a:ext uri="{FF2B5EF4-FFF2-40B4-BE49-F238E27FC236}">
                  <a16:creationId xmlns:a16="http://schemas.microsoft.com/office/drawing/2014/main" id="{D79CCA2B-F193-6D48-9306-6B4D8A7AD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5" name="Group 255">
            <a:extLst>
              <a:ext uri="{FF2B5EF4-FFF2-40B4-BE49-F238E27FC236}">
                <a16:creationId xmlns:a16="http://schemas.microsoft.com/office/drawing/2014/main" id="{5E94177A-97E0-734A-8D4E-8526AB362C78}"/>
              </a:ext>
            </a:extLst>
          </p:cNvPr>
          <p:cNvGrpSpPr>
            <a:grpSpLocks/>
          </p:cNvGrpSpPr>
          <p:nvPr/>
        </p:nvGrpSpPr>
        <p:grpSpPr bwMode="auto">
          <a:xfrm>
            <a:off x="6442075" y="4465638"/>
            <a:ext cx="379413" cy="379412"/>
            <a:chOff x="3461" y="3471"/>
            <a:chExt cx="239" cy="239"/>
          </a:xfrm>
        </p:grpSpPr>
        <p:pic>
          <p:nvPicPr>
            <p:cNvPr id="123136" name="Picture 256">
              <a:extLst>
                <a:ext uri="{FF2B5EF4-FFF2-40B4-BE49-F238E27FC236}">
                  <a16:creationId xmlns:a16="http://schemas.microsoft.com/office/drawing/2014/main" id="{A790AEAC-E1E1-264E-BAAC-AAA07E00182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7" name="Picture 257">
              <a:extLst>
                <a:ext uri="{FF2B5EF4-FFF2-40B4-BE49-F238E27FC236}">
                  <a16:creationId xmlns:a16="http://schemas.microsoft.com/office/drawing/2014/main" id="{B7A3356A-5FA1-4041-99F3-411FE7C3F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8" name="Group 258">
            <a:extLst>
              <a:ext uri="{FF2B5EF4-FFF2-40B4-BE49-F238E27FC236}">
                <a16:creationId xmlns:a16="http://schemas.microsoft.com/office/drawing/2014/main" id="{D0EFBB75-D70C-C343-9E02-7DCE81DFE8FD}"/>
              </a:ext>
            </a:extLst>
          </p:cNvPr>
          <p:cNvGrpSpPr>
            <a:grpSpLocks/>
          </p:cNvGrpSpPr>
          <p:nvPr/>
        </p:nvGrpSpPr>
        <p:grpSpPr bwMode="auto">
          <a:xfrm>
            <a:off x="2205038" y="4198938"/>
            <a:ext cx="379412" cy="379412"/>
            <a:chOff x="3461" y="3471"/>
            <a:chExt cx="239" cy="239"/>
          </a:xfrm>
        </p:grpSpPr>
        <p:pic>
          <p:nvPicPr>
            <p:cNvPr id="123139" name="Picture 259">
              <a:extLst>
                <a:ext uri="{FF2B5EF4-FFF2-40B4-BE49-F238E27FC236}">
                  <a16:creationId xmlns:a16="http://schemas.microsoft.com/office/drawing/2014/main" id="{275C060F-FA7B-EA4B-9A92-6796F3E21A4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0" name="Picture 260">
              <a:extLst>
                <a:ext uri="{FF2B5EF4-FFF2-40B4-BE49-F238E27FC236}">
                  <a16:creationId xmlns:a16="http://schemas.microsoft.com/office/drawing/2014/main" id="{212D5F3D-8279-B24C-9630-2EBE06183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1" name="Group 261">
            <a:extLst>
              <a:ext uri="{FF2B5EF4-FFF2-40B4-BE49-F238E27FC236}">
                <a16:creationId xmlns:a16="http://schemas.microsoft.com/office/drawing/2014/main" id="{38E82E16-84A7-354B-A317-A58BEDFC019B}"/>
              </a:ext>
            </a:extLst>
          </p:cNvPr>
          <p:cNvGrpSpPr>
            <a:grpSpLocks/>
          </p:cNvGrpSpPr>
          <p:nvPr/>
        </p:nvGrpSpPr>
        <p:grpSpPr bwMode="auto">
          <a:xfrm>
            <a:off x="2451100" y="4379913"/>
            <a:ext cx="379413" cy="379412"/>
            <a:chOff x="3461" y="3471"/>
            <a:chExt cx="239" cy="239"/>
          </a:xfrm>
        </p:grpSpPr>
        <p:pic>
          <p:nvPicPr>
            <p:cNvPr id="123142" name="Picture 262">
              <a:extLst>
                <a:ext uri="{FF2B5EF4-FFF2-40B4-BE49-F238E27FC236}">
                  <a16:creationId xmlns:a16="http://schemas.microsoft.com/office/drawing/2014/main" id="{C996A73C-C38C-BB41-A90A-9B46BDEC1F3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3" name="Picture 263">
              <a:extLst>
                <a:ext uri="{FF2B5EF4-FFF2-40B4-BE49-F238E27FC236}">
                  <a16:creationId xmlns:a16="http://schemas.microsoft.com/office/drawing/2014/main" id="{A2ACC5C1-3376-F44D-A405-06855CD05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4" name="Group 264">
            <a:extLst>
              <a:ext uri="{FF2B5EF4-FFF2-40B4-BE49-F238E27FC236}">
                <a16:creationId xmlns:a16="http://schemas.microsoft.com/office/drawing/2014/main" id="{A8E5B29D-9A0E-1A4D-8749-56FB558D41DC}"/>
              </a:ext>
            </a:extLst>
          </p:cNvPr>
          <p:cNvGrpSpPr>
            <a:grpSpLocks/>
          </p:cNvGrpSpPr>
          <p:nvPr/>
        </p:nvGrpSpPr>
        <p:grpSpPr bwMode="auto">
          <a:xfrm>
            <a:off x="2713038" y="4513263"/>
            <a:ext cx="379412" cy="379412"/>
            <a:chOff x="3461" y="3471"/>
            <a:chExt cx="239" cy="239"/>
          </a:xfrm>
        </p:grpSpPr>
        <p:pic>
          <p:nvPicPr>
            <p:cNvPr id="123145" name="Picture 265">
              <a:extLst>
                <a:ext uri="{FF2B5EF4-FFF2-40B4-BE49-F238E27FC236}">
                  <a16:creationId xmlns:a16="http://schemas.microsoft.com/office/drawing/2014/main" id="{66B65155-27E9-DC43-8C0D-E63D14E436E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6" name="Picture 266">
              <a:extLst>
                <a:ext uri="{FF2B5EF4-FFF2-40B4-BE49-F238E27FC236}">
                  <a16:creationId xmlns:a16="http://schemas.microsoft.com/office/drawing/2014/main" id="{D0D6B233-EE77-C345-9A92-ADDE73835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7" name="Group 267">
            <a:extLst>
              <a:ext uri="{FF2B5EF4-FFF2-40B4-BE49-F238E27FC236}">
                <a16:creationId xmlns:a16="http://schemas.microsoft.com/office/drawing/2014/main" id="{DCC4575A-F4E3-7743-BF1C-6BC6764366B7}"/>
              </a:ext>
            </a:extLst>
          </p:cNvPr>
          <p:cNvGrpSpPr>
            <a:grpSpLocks/>
          </p:cNvGrpSpPr>
          <p:nvPr/>
        </p:nvGrpSpPr>
        <p:grpSpPr bwMode="auto">
          <a:xfrm>
            <a:off x="2976563" y="4556125"/>
            <a:ext cx="379412" cy="379413"/>
            <a:chOff x="3461" y="3471"/>
            <a:chExt cx="239" cy="239"/>
          </a:xfrm>
        </p:grpSpPr>
        <p:pic>
          <p:nvPicPr>
            <p:cNvPr id="123148" name="Picture 268">
              <a:extLst>
                <a:ext uri="{FF2B5EF4-FFF2-40B4-BE49-F238E27FC236}">
                  <a16:creationId xmlns:a16="http://schemas.microsoft.com/office/drawing/2014/main" id="{35E21CF2-D0A8-4344-A8D0-392D1BB8D7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9" name="Picture 269">
              <a:extLst>
                <a:ext uri="{FF2B5EF4-FFF2-40B4-BE49-F238E27FC236}">
                  <a16:creationId xmlns:a16="http://schemas.microsoft.com/office/drawing/2014/main" id="{0ACED06C-4A83-C74E-B278-0560F399F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0" name="Group 270">
            <a:extLst>
              <a:ext uri="{FF2B5EF4-FFF2-40B4-BE49-F238E27FC236}">
                <a16:creationId xmlns:a16="http://schemas.microsoft.com/office/drawing/2014/main" id="{50C7D4BE-D603-7745-BDD2-3FEAA4C5EA45}"/>
              </a:ext>
            </a:extLst>
          </p:cNvPr>
          <p:cNvGrpSpPr>
            <a:grpSpLocks/>
          </p:cNvGrpSpPr>
          <p:nvPr/>
        </p:nvGrpSpPr>
        <p:grpSpPr bwMode="auto">
          <a:xfrm>
            <a:off x="3265488" y="4513263"/>
            <a:ext cx="379412" cy="379412"/>
            <a:chOff x="3461" y="3471"/>
            <a:chExt cx="239" cy="239"/>
          </a:xfrm>
        </p:grpSpPr>
        <p:pic>
          <p:nvPicPr>
            <p:cNvPr id="123151" name="Picture 271">
              <a:extLst>
                <a:ext uri="{FF2B5EF4-FFF2-40B4-BE49-F238E27FC236}">
                  <a16:creationId xmlns:a16="http://schemas.microsoft.com/office/drawing/2014/main" id="{791C8747-F605-4749-ADCE-5C9BD25FF33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2" name="Picture 272">
              <a:extLst>
                <a:ext uri="{FF2B5EF4-FFF2-40B4-BE49-F238E27FC236}">
                  <a16:creationId xmlns:a16="http://schemas.microsoft.com/office/drawing/2014/main" id="{0AA83CFE-DEA0-194C-91BE-E484CF4C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3" name="Group 273">
            <a:extLst>
              <a:ext uri="{FF2B5EF4-FFF2-40B4-BE49-F238E27FC236}">
                <a16:creationId xmlns:a16="http://schemas.microsoft.com/office/drawing/2014/main" id="{D419F6FC-49A0-7541-A7AE-880E5ED25B23}"/>
              </a:ext>
            </a:extLst>
          </p:cNvPr>
          <p:cNvGrpSpPr>
            <a:grpSpLocks/>
          </p:cNvGrpSpPr>
          <p:nvPr/>
        </p:nvGrpSpPr>
        <p:grpSpPr bwMode="auto">
          <a:xfrm>
            <a:off x="3692525" y="4154488"/>
            <a:ext cx="379413" cy="379412"/>
            <a:chOff x="3461" y="3471"/>
            <a:chExt cx="239" cy="239"/>
          </a:xfrm>
        </p:grpSpPr>
        <p:pic>
          <p:nvPicPr>
            <p:cNvPr id="123154" name="Picture 274">
              <a:extLst>
                <a:ext uri="{FF2B5EF4-FFF2-40B4-BE49-F238E27FC236}">
                  <a16:creationId xmlns:a16="http://schemas.microsoft.com/office/drawing/2014/main" id="{B7D1CB1C-C05F-E947-B695-6CC1676CB5C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5" name="Picture 275">
              <a:extLst>
                <a:ext uri="{FF2B5EF4-FFF2-40B4-BE49-F238E27FC236}">
                  <a16:creationId xmlns:a16="http://schemas.microsoft.com/office/drawing/2014/main" id="{C295A03F-6242-4F4E-9AE2-27B452AAB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6" name="Group 276">
            <a:extLst>
              <a:ext uri="{FF2B5EF4-FFF2-40B4-BE49-F238E27FC236}">
                <a16:creationId xmlns:a16="http://schemas.microsoft.com/office/drawing/2014/main" id="{A55E1FCB-C03E-D748-B9F2-AECFDFE00668}"/>
              </a:ext>
            </a:extLst>
          </p:cNvPr>
          <p:cNvGrpSpPr>
            <a:grpSpLocks/>
          </p:cNvGrpSpPr>
          <p:nvPr/>
        </p:nvGrpSpPr>
        <p:grpSpPr bwMode="auto">
          <a:xfrm>
            <a:off x="4149725" y="3862388"/>
            <a:ext cx="379413" cy="379412"/>
            <a:chOff x="3461" y="3471"/>
            <a:chExt cx="239" cy="239"/>
          </a:xfrm>
        </p:grpSpPr>
        <p:pic>
          <p:nvPicPr>
            <p:cNvPr id="123157" name="Picture 277">
              <a:extLst>
                <a:ext uri="{FF2B5EF4-FFF2-40B4-BE49-F238E27FC236}">
                  <a16:creationId xmlns:a16="http://schemas.microsoft.com/office/drawing/2014/main" id="{866A7F79-CDF0-5B4A-B394-FE9163E0BF5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8" name="Picture 278">
              <a:extLst>
                <a:ext uri="{FF2B5EF4-FFF2-40B4-BE49-F238E27FC236}">
                  <a16:creationId xmlns:a16="http://schemas.microsoft.com/office/drawing/2014/main" id="{412B2F08-09AF-7B48-9B17-81374D0B8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9" name="Group 279">
            <a:extLst>
              <a:ext uri="{FF2B5EF4-FFF2-40B4-BE49-F238E27FC236}">
                <a16:creationId xmlns:a16="http://schemas.microsoft.com/office/drawing/2014/main" id="{853E51D3-BCEB-064C-B9FD-BB0719DBA216}"/>
              </a:ext>
            </a:extLst>
          </p:cNvPr>
          <p:cNvGrpSpPr>
            <a:grpSpLocks/>
          </p:cNvGrpSpPr>
          <p:nvPr/>
        </p:nvGrpSpPr>
        <p:grpSpPr bwMode="auto">
          <a:xfrm>
            <a:off x="4713288" y="3978275"/>
            <a:ext cx="379412" cy="379413"/>
            <a:chOff x="3461" y="3471"/>
            <a:chExt cx="239" cy="239"/>
          </a:xfrm>
        </p:grpSpPr>
        <p:pic>
          <p:nvPicPr>
            <p:cNvPr id="123160" name="Picture 280">
              <a:extLst>
                <a:ext uri="{FF2B5EF4-FFF2-40B4-BE49-F238E27FC236}">
                  <a16:creationId xmlns:a16="http://schemas.microsoft.com/office/drawing/2014/main" id="{BC96FDDF-5351-F443-ABAE-24B3BDD5207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1" name="Picture 281">
              <a:extLst>
                <a:ext uri="{FF2B5EF4-FFF2-40B4-BE49-F238E27FC236}">
                  <a16:creationId xmlns:a16="http://schemas.microsoft.com/office/drawing/2014/main" id="{D2163C33-83C7-6541-82B0-545AA4F8F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2" name="Group 282">
            <a:extLst>
              <a:ext uri="{FF2B5EF4-FFF2-40B4-BE49-F238E27FC236}">
                <a16:creationId xmlns:a16="http://schemas.microsoft.com/office/drawing/2014/main" id="{52C28B40-BA86-E84E-B046-EDAB5BC52143}"/>
              </a:ext>
            </a:extLst>
          </p:cNvPr>
          <p:cNvGrpSpPr>
            <a:grpSpLocks/>
          </p:cNvGrpSpPr>
          <p:nvPr/>
        </p:nvGrpSpPr>
        <p:grpSpPr bwMode="auto">
          <a:xfrm>
            <a:off x="4972050" y="4175125"/>
            <a:ext cx="379413" cy="379413"/>
            <a:chOff x="3461" y="3471"/>
            <a:chExt cx="239" cy="239"/>
          </a:xfrm>
        </p:grpSpPr>
        <p:pic>
          <p:nvPicPr>
            <p:cNvPr id="123163" name="Picture 283">
              <a:extLst>
                <a:ext uri="{FF2B5EF4-FFF2-40B4-BE49-F238E27FC236}">
                  <a16:creationId xmlns:a16="http://schemas.microsoft.com/office/drawing/2014/main" id="{0B52C9D1-7744-2844-B14E-1C6A6025DB7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4" name="Picture 284">
              <a:extLst>
                <a:ext uri="{FF2B5EF4-FFF2-40B4-BE49-F238E27FC236}">
                  <a16:creationId xmlns:a16="http://schemas.microsoft.com/office/drawing/2014/main" id="{73353395-03C9-7D4F-8028-A598C28A68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5" name="Group 285">
            <a:extLst>
              <a:ext uri="{FF2B5EF4-FFF2-40B4-BE49-F238E27FC236}">
                <a16:creationId xmlns:a16="http://schemas.microsoft.com/office/drawing/2014/main" id="{8786DC63-4539-EA41-AD5F-A25D49AA2714}"/>
              </a:ext>
            </a:extLst>
          </p:cNvPr>
          <p:cNvGrpSpPr>
            <a:grpSpLocks/>
          </p:cNvGrpSpPr>
          <p:nvPr/>
        </p:nvGrpSpPr>
        <p:grpSpPr bwMode="auto">
          <a:xfrm>
            <a:off x="5197475" y="4389438"/>
            <a:ext cx="379413" cy="379412"/>
            <a:chOff x="3461" y="3471"/>
            <a:chExt cx="239" cy="239"/>
          </a:xfrm>
        </p:grpSpPr>
        <p:pic>
          <p:nvPicPr>
            <p:cNvPr id="123166" name="Picture 286">
              <a:extLst>
                <a:ext uri="{FF2B5EF4-FFF2-40B4-BE49-F238E27FC236}">
                  <a16:creationId xmlns:a16="http://schemas.microsoft.com/office/drawing/2014/main" id="{919C5CE0-0CA1-0747-B40A-3F2586CE6E3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7" name="Picture 287">
              <a:extLst>
                <a:ext uri="{FF2B5EF4-FFF2-40B4-BE49-F238E27FC236}">
                  <a16:creationId xmlns:a16="http://schemas.microsoft.com/office/drawing/2014/main" id="{3D3C5EF0-9415-A841-918F-7C18F8A61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8" name="Group 288">
            <a:extLst>
              <a:ext uri="{FF2B5EF4-FFF2-40B4-BE49-F238E27FC236}">
                <a16:creationId xmlns:a16="http://schemas.microsoft.com/office/drawing/2014/main" id="{F58EA79A-B4AA-3F41-B8E3-2F11B51DC057}"/>
              </a:ext>
            </a:extLst>
          </p:cNvPr>
          <p:cNvGrpSpPr>
            <a:grpSpLocks/>
          </p:cNvGrpSpPr>
          <p:nvPr/>
        </p:nvGrpSpPr>
        <p:grpSpPr bwMode="auto">
          <a:xfrm>
            <a:off x="5462588" y="4516438"/>
            <a:ext cx="379412" cy="379412"/>
            <a:chOff x="3461" y="3471"/>
            <a:chExt cx="239" cy="239"/>
          </a:xfrm>
        </p:grpSpPr>
        <p:pic>
          <p:nvPicPr>
            <p:cNvPr id="123169" name="Picture 289">
              <a:extLst>
                <a:ext uri="{FF2B5EF4-FFF2-40B4-BE49-F238E27FC236}">
                  <a16:creationId xmlns:a16="http://schemas.microsoft.com/office/drawing/2014/main" id="{1C575545-A100-9145-836C-16E8C6442C0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0" name="Picture 290">
              <a:extLst>
                <a:ext uri="{FF2B5EF4-FFF2-40B4-BE49-F238E27FC236}">
                  <a16:creationId xmlns:a16="http://schemas.microsoft.com/office/drawing/2014/main" id="{BC17C52E-E457-5343-9A50-C59830169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1" name="Group 291">
            <a:extLst>
              <a:ext uri="{FF2B5EF4-FFF2-40B4-BE49-F238E27FC236}">
                <a16:creationId xmlns:a16="http://schemas.microsoft.com/office/drawing/2014/main" id="{DED97CD8-96DD-4E4D-941A-0D167449B185}"/>
              </a:ext>
            </a:extLst>
          </p:cNvPr>
          <p:cNvGrpSpPr>
            <a:grpSpLocks/>
          </p:cNvGrpSpPr>
          <p:nvPr/>
        </p:nvGrpSpPr>
        <p:grpSpPr bwMode="auto">
          <a:xfrm>
            <a:off x="5718175" y="4635500"/>
            <a:ext cx="379413" cy="379413"/>
            <a:chOff x="3461" y="3471"/>
            <a:chExt cx="239" cy="239"/>
          </a:xfrm>
        </p:grpSpPr>
        <p:pic>
          <p:nvPicPr>
            <p:cNvPr id="123172" name="Picture 292">
              <a:extLst>
                <a:ext uri="{FF2B5EF4-FFF2-40B4-BE49-F238E27FC236}">
                  <a16:creationId xmlns:a16="http://schemas.microsoft.com/office/drawing/2014/main" id="{741E5FDA-500E-C143-8938-E50E24CDC6F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3" name="Picture 293">
              <a:extLst>
                <a:ext uri="{FF2B5EF4-FFF2-40B4-BE49-F238E27FC236}">
                  <a16:creationId xmlns:a16="http://schemas.microsoft.com/office/drawing/2014/main" id="{C5049F31-86CC-5649-9D79-0EFC0DE33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4" name="Group 294">
            <a:extLst>
              <a:ext uri="{FF2B5EF4-FFF2-40B4-BE49-F238E27FC236}">
                <a16:creationId xmlns:a16="http://schemas.microsoft.com/office/drawing/2014/main" id="{767F6659-7931-9D47-BCFE-99DEEF5CCB22}"/>
              </a:ext>
            </a:extLst>
          </p:cNvPr>
          <p:cNvGrpSpPr>
            <a:grpSpLocks/>
          </p:cNvGrpSpPr>
          <p:nvPr/>
        </p:nvGrpSpPr>
        <p:grpSpPr bwMode="auto">
          <a:xfrm>
            <a:off x="5997575" y="4678363"/>
            <a:ext cx="379413" cy="379412"/>
            <a:chOff x="3461" y="3471"/>
            <a:chExt cx="239" cy="239"/>
          </a:xfrm>
        </p:grpSpPr>
        <p:pic>
          <p:nvPicPr>
            <p:cNvPr id="123175" name="Picture 295">
              <a:extLst>
                <a:ext uri="{FF2B5EF4-FFF2-40B4-BE49-F238E27FC236}">
                  <a16:creationId xmlns:a16="http://schemas.microsoft.com/office/drawing/2014/main" id="{DF197E56-8035-8D40-8055-75FF3F477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6" name="Picture 296">
              <a:extLst>
                <a:ext uri="{FF2B5EF4-FFF2-40B4-BE49-F238E27FC236}">
                  <a16:creationId xmlns:a16="http://schemas.microsoft.com/office/drawing/2014/main" id="{B014FE8F-07EF-124F-A34C-969F9F0EC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7" name="Group 297">
            <a:extLst>
              <a:ext uri="{FF2B5EF4-FFF2-40B4-BE49-F238E27FC236}">
                <a16:creationId xmlns:a16="http://schemas.microsoft.com/office/drawing/2014/main" id="{28049373-46B4-BE4B-89DF-663B5B759C3D}"/>
              </a:ext>
            </a:extLst>
          </p:cNvPr>
          <p:cNvGrpSpPr>
            <a:grpSpLocks/>
          </p:cNvGrpSpPr>
          <p:nvPr/>
        </p:nvGrpSpPr>
        <p:grpSpPr bwMode="auto">
          <a:xfrm>
            <a:off x="6226175" y="4594225"/>
            <a:ext cx="379413" cy="379413"/>
            <a:chOff x="3461" y="3471"/>
            <a:chExt cx="239" cy="239"/>
          </a:xfrm>
        </p:grpSpPr>
        <p:pic>
          <p:nvPicPr>
            <p:cNvPr id="123178" name="Picture 298">
              <a:extLst>
                <a:ext uri="{FF2B5EF4-FFF2-40B4-BE49-F238E27FC236}">
                  <a16:creationId xmlns:a16="http://schemas.microsoft.com/office/drawing/2014/main" id="{33CB2B95-2062-AE4D-AD7B-706E89B1EB8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9" name="Picture 299">
              <a:extLst>
                <a:ext uri="{FF2B5EF4-FFF2-40B4-BE49-F238E27FC236}">
                  <a16:creationId xmlns:a16="http://schemas.microsoft.com/office/drawing/2014/main" id="{C573F64A-007D-A641-994B-971B6A290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80" name="Group 300">
            <a:extLst>
              <a:ext uri="{FF2B5EF4-FFF2-40B4-BE49-F238E27FC236}">
                <a16:creationId xmlns:a16="http://schemas.microsoft.com/office/drawing/2014/main" id="{2B9BCE29-4BC5-2D4B-9D50-33D68ECBA05E}"/>
              </a:ext>
            </a:extLst>
          </p:cNvPr>
          <p:cNvGrpSpPr>
            <a:grpSpLocks/>
          </p:cNvGrpSpPr>
          <p:nvPr/>
        </p:nvGrpSpPr>
        <p:grpSpPr bwMode="auto">
          <a:xfrm>
            <a:off x="1884363" y="3408363"/>
            <a:ext cx="104775" cy="223837"/>
            <a:chOff x="3461" y="3471"/>
            <a:chExt cx="239" cy="239"/>
          </a:xfrm>
        </p:grpSpPr>
        <p:pic>
          <p:nvPicPr>
            <p:cNvPr id="123181" name="Picture 301">
              <a:extLst>
                <a:ext uri="{FF2B5EF4-FFF2-40B4-BE49-F238E27FC236}">
                  <a16:creationId xmlns:a16="http://schemas.microsoft.com/office/drawing/2014/main" id="{203D323C-A8CB-B143-9470-A5C3FE008B8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82" name="Picture 302">
              <a:extLst>
                <a:ext uri="{FF2B5EF4-FFF2-40B4-BE49-F238E27FC236}">
                  <a16:creationId xmlns:a16="http://schemas.microsoft.com/office/drawing/2014/main" id="{23855991-F10A-BD4D-AF76-EB5B7FA78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83" name="Group 303">
            <a:extLst>
              <a:ext uri="{FF2B5EF4-FFF2-40B4-BE49-F238E27FC236}">
                <a16:creationId xmlns:a16="http://schemas.microsoft.com/office/drawing/2014/main" id="{163BA232-DF27-F641-82D1-8ADCAF8CE00C}"/>
              </a:ext>
            </a:extLst>
          </p:cNvPr>
          <p:cNvGrpSpPr>
            <a:grpSpLocks/>
          </p:cNvGrpSpPr>
          <p:nvPr/>
        </p:nvGrpSpPr>
        <p:grpSpPr bwMode="auto">
          <a:xfrm>
            <a:off x="1858963" y="3705225"/>
            <a:ext cx="379412" cy="379413"/>
            <a:chOff x="3461" y="3471"/>
            <a:chExt cx="239" cy="239"/>
          </a:xfrm>
        </p:grpSpPr>
        <p:pic>
          <p:nvPicPr>
            <p:cNvPr id="123184" name="Picture 304">
              <a:extLst>
                <a:ext uri="{FF2B5EF4-FFF2-40B4-BE49-F238E27FC236}">
                  <a16:creationId xmlns:a16="http://schemas.microsoft.com/office/drawing/2014/main" id="{53F24ADC-61A6-FA40-851B-72737E5B9D7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85" name="Picture 305">
              <a:extLst>
                <a:ext uri="{FF2B5EF4-FFF2-40B4-BE49-F238E27FC236}">
                  <a16:creationId xmlns:a16="http://schemas.microsoft.com/office/drawing/2014/main" id="{6462F478-D078-6B4D-86F8-A187D6454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sp>
        <p:nvSpPr>
          <p:cNvPr id="123023" name="Text Box 143">
            <a:extLst>
              <a:ext uri="{FF2B5EF4-FFF2-40B4-BE49-F238E27FC236}">
                <a16:creationId xmlns:a16="http://schemas.microsoft.com/office/drawing/2014/main" id="{C2E60250-5CF8-2A42-8168-18135B628336}"/>
              </a:ext>
            </a:extLst>
          </p:cNvPr>
          <p:cNvSpPr txBox="1">
            <a:spLocks noChangeArrowheads="1"/>
          </p:cNvSpPr>
          <p:nvPr/>
        </p:nvSpPr>
        <p:spPr bwMode="auto">
          <a:xfrm>
            <a:off x="1970088" y="2633663"/>
            <a:ext cx="4652962" cy="1311275"/>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4000" b="1" i="1">
                <a:solidFill>
                  <a:schemeClr val="accent2"/>
                </a:solidFill>
                <a:latin typeface="Arial" panose="020B0604020202020204" pitchFamily="34" charset="0"/>
              </a:rPr>
              <a:t>Dokumen Dasar Iman Kita!</a:t>
            </a:r>
          </a:p>
        </p:txBody>
      </p:sp>
      <p:sp>
        <p:nvSpPr>
          <p:cNvPr id="123186" name="Text Box 306">
            <a:extLst>
              <a:ext uri="{FF2B5EF4-FFF2-40B4-BE49-F238E27FC236}">
                <a16:creationId xmlns:a16="http://schemas.microsoft.com/office/drawing/2014/main" id="{8A23D586-DA6E-EA47-BBC9-D174993F6043}"/>
              </a:ext>
            </a:extLst>
          </p:cNvPr>
          <p:cNvSpPr txBox="1">
            <a:spLocks noChangeArrowheads="1"/>
          </p:cNvSpPr>
          <p:nvPr/>
        </p:nvSpPr>
        <p:spPr bwMode="auto">
          <a:xfrm>
            <a:off x="214313" y="165100"/>
            <a:ext cx="8715375" cy="9652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tabLst>
                <a:tab pos="4967288" algn="l"/>
              </a:tabLst>
              <a:defRPr sz="2400">
                <a:solidFill>
                  <a:schemeClr val="tx1"/>
                </a:solidFill>
                <a:latin typeface="Times" pitchFamily="2" charset="0"/>
              </a:defRPr>
            </a:lvl1pPr>
            <a:lvl2pPr marL="409575" defTabSz="820738">
              <a:tabLst>
                <a:tab pos="4967288" algn="l"/>
              </a:tabLst>
              <a:defRPr sz="2400">
                <a:solidFill>
                  <a:schemeClr val="tx1"/>
                </a:solidFill>
                <a:latin typeface="Times" pitchFamily="2" charset="0"/>
              </a:defRPr>
            </a:lvl2pPr>
            <a:lvl3pPr marL="820738" defTabSz="820738">
              <a:tabLst>
                <a:tab pos="4967288" algn="l"/>
              </a:tabLst>
              <a:defRPr sz="2400">
                <a:solidFill>
                  <a:schemeClr val="tx1"/>
                </a:solidFill>
                <a:latin typeface="Times" pitchFamily="2" charset="0"/>
              </a:defRPr>
            </a:lvl3pPr>
            <a:lvl4pPr marL="1230313" defTabSz="820738">
              <a:tabLst>
                <a:tab pos="4967288" algn="l"/>
              </a:tabLst>
              <a:defRPr sz="2400">
                <a:solidFill>
                  <a:schemeClr val="tx1"/>
                </a:solidFill>
                <a:latin typeface="Times" pitchFamily="2" charset="0"/>
              </a:defRPr>
            </a:lvl4pPr>
            <a:lvl5pPr marL="1641475" defTabSz="820738">
              <a:tabLst>
                <a:tab pos="4967288" algn="l"/>
              </a:tabLst>
              <a:defRPr sz="2400">
                <a:solidFill>
                  <a:schemeClr val="tx1"/>
                </a:solidFill>
                <a:latin typeface="Times" pitchFamily="2" charset="0"/>
              </a:defRPr>
            </a:lvl5pPr>
            <a:lvl6pPr marL="2098675" defTabSz="820738" eaLnBrk="0" fontAlgn="base" hangingPunct="0">
              <a:spcBef>
                <a:spcPct val="0"/>
              </a:spcBef>
              <a:spcAft>
                <a:spcPct val="0"/>
              </a:spcAft>
              <a:tabLst>
                <a:tab pos="4967288" algn="l"/>
              </a:tabLst>
              <a:defRPr sz="2400">
                <a:solidFill>
                  <a:schemeClr val="tx1"/>
                </a:solidFill>
                <a:latin typeface="Times" pitchFamily="2" charset="0"/>
              </a:defRPr>
            </a:lvl6pPr>
            <a:lvl7pPr marL="2555875" defTabSz="820738" eaLnBrk="0" fontAlgn="base" hangingPunct="0">
              <a:spcBef>
                <a:spcPct val="0"/>
              </a:spcBef>
              <a:spcAft>
                <a:spcPct val="0"/>
              </a:spcAft>
              <a:tabLst>
                <a:tab pos="4967288" algn="l"/>
              </a:tabLst>
              <a:defRPr sz="2400">
                <a:solidFill>
                  <a:schemeClr val="tx1"/>
                </a:solidFill>
                <a:latin typeface="Times" pitchFamily="2" charset="0"/>
              </a:defRPr>
            </a:lvl7pPr>
            <a:lvl8pPr marL="3013075" defTabSz="820738" eaLnBrk="0" fontAlgn="base" hangingPunct="0">
              <a:spcBef>
                <a:spcPct val="0"/>
              </a:spcBef>
              <a:spcAft>
                <a:spcPct val="0"/>
              </a:spcAft>
              <a:tabLst>
                <a:tab pos="4967288" algn="l"/>
              </a:tabLst>
              <a:defRPr sz="2400">
                <a:solidFill>
                  <a:schemeClr val="tx1"/>
                </a:solidFill>
                <a:latin typeface="Times" pitchFamily="2" charset="0"/>
              </a:defRPr>
            </a:lvl8pPr>
            <a:lvl9pPr marL="3470275" defTabSz="820738" eaLnBrk="0" fontAlgn="base" hangingPunct="0">
              <a:spcBef>
                <a:spcPct val="0"/>
              </a:spcBef>
              <a:spcAft>
                <a:spcPct val="0"/>
              </a:spcAft>
              <a:tabLst>
                <a:tab pos="4967288" algn="l"/>
              </a:tabLst>
              <a:defRPr sz="2400">
                <a:solidFill>
                  <a:schemeClr val="tx1"/>
                </a:solidFill>
                <a:latin typeface="Times" pitchFamily="2" charset="0"/>
              </a:defRPr>
            </a:lvl9pPr>
          </a:lstStyle>
          <a:p>
            <a:pPr algn="ctr">
              <a:spcBef>
                <a:spcPct val="50000"/>
              </a:spcBef>
            </a:pPr>
            <a:r>
              <a:rPr lang="en-US" altLang="en-US" sz="2900" b="1" i="1">
                <a:solidFill>
                  <a:srgbClr val="FFFF00"/>
                </a:solidFill>
                <a:latin typeface="Comic Sans MS" panose="030F0902030302020204" pitchFamily="66" charset="0"/>
              </a:rPr>
              <a:t>Kita telah menghabiskan waktu yang lama untuk mengatur ulang Permata milik HENRIETTA...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186"/>
                                        </p:tgtEl>
                                        <p:attrNameLst>
                                          <p:attrName>style.visibility</p:attrName>
                                        </p:attrNameLst>
                                      </p:cBhvr>
                                      <p:to>
                                        <p:strVal val="visible"/>
                                      </p:to>
                                    </p:set>
                                    <p:animEffect transition="in" filter="dissolve">
                                      <p:cBhvr>
                                        <p:cTn id="7" dur="500"/>
                                        <p:tgtEl>
                                          <p:spTgt spid="1231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iterate type="lt">
                                    <p:tmPct val="100000"/>
                                  </p:iterate>
                                  <p:childTnLst>
                                    <p:set>
                                      <p:cBhvr>
                                        <p:cTn id="10" dur="1" fill="hold">
                                          <p:stCondLst>
                                            <p:cond delay="0"/>
                                          </p:stCondLst>
                                        </p:cTn>
                                        <p:tgtEl>
                                          <p:spTgt spid="123023"/>
                                        </p:tgtEl>
                                        <p:attrNameLst>
                                          <p:attrName>style.visibility</p:attrName>
                                        </p:attrNameLst>
                                      </p:cBhvr>
                                      <p:to>
                                        <p:strVal val="visible"/>
                                      </p:to>
                                    </p:set>
                                    <p:animEffect transition="in" filter="dissolve">
                                      <p:cBhvr>
                                        <p:cTn id="11" dur="75"/>
                                        <p:tgtEl>
                                          <p:spTgt spid="123023"/>
                                        </p:tgtEl>
                                      </p:cBhvr>
                                    </p:animEffect>
                                  </p:childTnLst>
                                </p:cTn>
                              </p:par>
                            </p:childTnLst>
                          </p:cTn>
                        </p:par>
                        <p:par>
                          <p:cTn id="12" fill="hold" nodeType="afterGroup">
                            <p:stCondLst>
                              <p:cond delay="2075"/>
                            </p:stCondLst>
                            <p:childTnLst>
                              <p:par>
                                <p:cTn id="13" presetID="23" presetClass="entr" presetSubtype="36" fill="hold" nodeType="afterEffect">
                                  <p:stCondLst>
                                    <p:cond delay="0"/>
                                  </p:stCondLst>
                                  <p:childTnLst>
                                    <p:set>
                                      <p:cBhvr>
                                        <p:cTn id="14" dur="1" fill="hold">
                                          <p:stCondLst>
                                            <p:cond delay="0"/>
                                          </p:stCondLst>
                                        </p:cTn>
                                        <p:tgtEl>
                                          <p:spTgt spid="123024"/>
                                        </p:tgtEl>
                                        <p:attrNameLst>
                                          <p:attrName>style.visibility</p:attrName>
                                        </p:attrNameLst>
                                      </p:cBhvr>
                                      <p:to>
                                        <p:strVal val="visible"/>
                                      </p:to>
                                    </p:set>
                                    <p:anim calcmode="lin" valueType="num">
                                      <p:cBhvr>
                                        <p:cTn id="15" dur="500" fill="hold"/>
                                        <p:tgtEl>
                                          <p:spTgt spid="123024"/>
                                        </p:tgtEl>
                                        <p:attrNameLst>
                                          <p:attrName>ppt_w</p:attrName>
                                        </p:attrNameLst>
                                      </p:cBhvr>
                                      <p:tavLst>
                                        <p:tav tm="0">
                                          <p:val>
                                            <p:strVal val="(6*min(max(#ppt_w*#ppt_h,.3),1)-7.4)/-.7*#ppt_w"/>
                                          </p:val>
                                        </p:tav>
                                        <p:tav tm="100000">
                                          <p:val>
                                            <p:strVal val="#ppt_w"/>
                                          </p:val>
                                        </p:tav>
                                      </p:tavLst>
                                    </p:anim>
                                    <p:anim calcmode="lin" valueType="num">
                                      <p:cBhvr>
                                        <p:cTn id="16" dur="500" fill="hold"/>
                                        <p:tgtEl>
                                          <p:spTgt spid="123024"/>
                                        </p:tgtEl>
                                        <p:attrNameLst>
                                          <p:attrName>ppt_h</p:attrName>
                                        </p:attrNameLst>
                                      </p:cBhvr>
                                      <p:tavLst>
                                        <p:tav tm="0">
                                          <p:val>
                                            <p:strVal val="(6*min(max(#ppt_w*#ppt_h,.3),1)-7.4)/-.7*#ppt_h"/>
                                          </p:val>
                                        </p:tav>
                                        <p:tav tm="100000">
                                          <p:val>
                                            <p:strVal val="#ppt_h"/>
                                          </p:val>
                                        </p:tav>
                                      </p:tavLst>
                                    </p:anim>
                                    <p:anim calcmode="lin" valueType="num">
                                      <p:cBhvr>
                                        <p:cTn id="17" dur="500" fill="hold"/>
                                        <p:tgtEl>
                                          <p:spTgt spid="123024"/>
                                        </p:tgtEl>
                                        <p:attrNameLst>
                                          <p:attrName>ppt_x</p:attrName>
                                        </p:attrNameLst>
                                      </p:cBhvr>
                                      <p:tavLst>
                                        <p:tav tm="0">
                                          <p:val>
                                            <p:fltVal val="0.5"/>
                                          </p:val>
                                        </p:tav>
                                        <p:tav tm="100000">
                                          <p:val>
                                            <p:strVal val="#ppt_x"/>
                                          </p:val>
                                        </p:tav>
                                      </p:tavLst>
                                    </p:anim>
                                    <p:anim calcmode="lin" valueType="num">
                                      <p:cBhvr>
                                        <p:cTn id="18" dur="500" fill="hold"/>
                                        <p:tgtEl>
                                          <p:spTgt spid="123024"/>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2575"/>
                            </p:stCondLst>
                            <p:childTnLst>
                              <p:par>
                                <p:cTn id="20" presetID="23" presetClass="entr" presetSubtype="36" fill="hold" nodeType="afterEffect">
                                  <p:stCondLst>
                                    <p:cond delay="0"/>
                                  </p:stCondLst>
                                  <p:childTnLst>
                                    <p:set>
                                      <p:cBhvr>
                                        <p:cTn id="21" dur="1" fill="hold">
                                          <p:stCondLst>
                                            <p:cond delay="0"/>
                                          </p:stCondLst>
                                        </p:cTn>
                                        <p:tgtEl>
                                          <p:spTgt spid="123027"/>
                                        </p:tgtEl>
                                        <p:attrNameLst>
                                          <p:attrName>style.visibility</p:attrName>
                                        </p:attrNameLst>
                                      </p:cBhvr>
                                      <p:to>
                                        <p:strVal val="visible"/>
                                      </p:to>
                                    </p:set>
                                    <p:anim calcmode="lin" valueType="num">
                                      <p:cBhvr>
                                        <p:cTn id="22" dur="500" fill="hold"/>
                                        <p:tgtEl>
                                          <p:spTgt spid="123027"/>
                                        </p:tgtEl>
                                        <p:attrNameLst>
                                          <p:attrName>ppt_w</p:attrName>
                                        </p:attrNameLst>
                                      </p:cBhvr>
                                      <p:tavLst>
                                        <p:tav tm="0">
                                          <p:val>
                                            <p:strVal val="(6*min(max(#ppt_w*#ppt_h,.3),1)-7.4)/-.7*#ppt_w"/>
                                          </p:val>
                                        </p:tav>
                                        <p:tav tm="100000">
                                          <p:val>
                                            <p:strVal val="#ppt_w"/>
                                          </p:val>
                                        </p:tav>
                                      </p:tavLst>
                                    </p:anim>
                                    <p:anim calcmode="lin" valueType="num">
                                      <p:cBhvr>
                                        <p:cTn id="23" dur="500" fill="hold"/>
                                        <p:tgtEl>
                                          <p:spTgt spid="123027"/>
                                        </p:tgtEl>
                                        <p:attrNameLst>
                                          <p:attrName>ppt_h</p:attrName>
                                        </p:attrNameLst>
                                      </p:cBhvr>
                                      <p:tavLst>
                                        <p:tav tm="0">
                                          <p:val>
                                            <p:strVal val="(6*min(max(#ppt_w*#ppt_h,.3),1)-7.4)/-.7*#ppt_h"/>
                                          </p:val>
                                        </p:tav>
                                        <p:tav tm="100000">
                                          <p:val>
                                            <p:strVal val="#ppt_h"/>
                                          </p:val>
                                        </p:tav>
                                      </p:tavLst>
                                    </p:anim>
                                    <p:anim calcmode="lin" valueType="num">
                                      <p:cBhvr>
                                        <p:cTn id="24" dur="500" fill="hold"/>
                                        <p:tgtEl>
                                          <p:spTgt spid="123027"/>
                                        </p:tgtEl>
                                        <p:attrNameLst>
                                          <p:attrName>ppt_x</p:attrName>
                                        </p:attrNameLst>
                                      </p:cBhvr>
                                      <p:tavLst>
                                        <p:tav tm="0">
                                          <p:val>
                                            <p:fltVal val="0.5"/>
                                          </p:val>
                                        </p:tav>
                                        <p:tav tm="100000">
                                          <p:val>
                                            <p:strVal val="#ppt_x"/>
                                          </p:val>
                                        </p:tav>
                                      </p:tavLst>
                                    </p:anim>
                                    <p:anim calcmode="lin" valueType="num">
                                      <p:cBhvr>
                                        <p:cTn id="25" dur="500" fill="hold"/>
                                        <p:tgtEl>
                                          <p:spTgt spid="123027"/>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3075"/>
                            </p:stCondLst>
                            <p:childTnLst>
                              <p:par>
                                <p:cTn id="27" presetID="23" presetClass="entr" presetSubtype="36" fill="hold" nodeType="afterEffect">
                                  <p:stCondLst>
                                    <p:cond delay="0"/>
                                  </p:stCondLst>
                                  <p:childTnLst>
                                    <p:set>
                                      <p:cBhvr>
                                        <p:cTn id="28" dur="1" fill="hold">
                                          <p:stCondLst>
                                            <p:cond delay="0"/>
                                          </p:stCondLst>
                                        </p:cTn>
                                        <p:tgtEl>
                                          <p:spTgt spid="123030"/>
                                        </p:tgtEl>
                                        <p:attrNameLst>
                                          <p:attrName>style.visibility</p:attrName>
                                        </p:attrNameLst>
                                      </p:cBhvr>
                                      <p:to>
                                        <p:strVal val="visible"/>
                                      </p:to>
                                    </p:set>
                                    <p:anim calcmode="lin" valueType="num">
                                      <p:cBhvr>
                                        <p:cTn id="29" dur="500" fill="hold"/>
                                        <p:tgtEl>
                                          <p:spTgt spid="123030"/>
                                        </p:tgtEl>
                                        <p:attrNameLst>
                                          <p:attrName>ppt_w</p:attrName>
                                        </p:attrNameLst>
                                      </p:cBhvr>
                                      <p:tavLst>
                                        <p:tav tm="0">
                                          <p:val>
                                            <p:strVal val="(6*min(max(#ppt_w*#ppt_h,.3),1)-7.4)/-.7*#ppt_w"/>
                                          </p:val>
                                        </p:tav>
                                        <p:tav tm="100000">
                                          <p:val>
                                            <p:strVal val="#ppt_w"/>
                                          </p:val>
                                        </p:tav>
                                      </p:tavLst>
                                    </p:anim>
                                    <p:anim calcmode="lin" valueType="num">
                                      <p:cBhvr>
                                        <p:cTn id="30" dur="500" fill="hold"/>
                                        <p:tgtEl>
                                          <p:spTgt spid="123030"/>
                                        </p:tgtEl>
                                        <p:attrNameLst>
                                          <p:attrName>ppt_h</p:attrName>
                                        </p:attrNameLst>
                                      </p:cBhvr>
                                      <p:tavLst>
                                        <p:tav tm="0">
                                          <p:val>
                                            <p:strVal val="(6*min(max(#ppt_w*#ppt_h,.3),1)-7.4)/-.7*#ppt_h"/>
                                          </p:val>
                                        </p:tav>
                                        <p:tav tm="100000">
                                          <p:val>
                                            <p:strVal val="#ppt_h"/>
                                          </p:val>
                                        </p:tav>
                                      </p:tavLst>
                                    </p:anim>
                                    <p:anim calcmode="lin" valueType="num">
                                      <p:cBhvr>
                                        <p:cTn id="31" dur="500" fill="hold"/>
                                        <p:tgtEl>
                                          <p:spTgt spid="123030"/>
                                        </p:tgtEl>
                                        <p:attrNameLst>
                                          <p:attrName>ppt_x</p:attrName>
                                        </p:attrNameLst>
                                      </p:cBhvr>
                                      <p:tavLst>
                                        <p:tav tm="0">
                                          <p:val>
                                            <p:fltVal val="0.5"/>
                                          </p:val>
                                        </p:tav>
                                        <p:tav tm="100000">
                                          <p:val>
                                            <p:strVal val="#ppt_x"/>
                                          </p:val>
                                        </p:tav>
                                      </p:tavLst>
                                    </p:anim>
                                    <p:anim calcmode="lin" valueType="num">
                                      <p:cBhvr>
                                        <p:cTn id="32" dur="500" fill="hold"/>
                                        <p:tgtEl>
                                          <p:spTgt spid="123030"/>
                                        </p:tgtEl>
                                        <p:attrNameLst>
                                          <p:attrName>ppt_y</p:attrName>
                                        </p:attrNameLst>
                                      </p:cBhvr>
                                      <p:tavLst>
                                        <p:tav tm="0">
                                          <p:val>
                                            <p:strVal val="1+(6*min(max(#ppt_w*#ppt_h,.3),1)-7.4)/-.7*#ppt_h/2"/>
                                          </p:val>
                                        </p:tav>
                                        <p:tav tm="100000">
                                          <p:val>
                                            <p:strVal val="#ppt_y"/>
                                          </p:val>
                                        </p:tav>
                                      </p:tavLst>
                                    </p:anim>
                                  </p:childTnLst>
                                </p:cTn>
                              </p:par>
                            </p:childTnLst>
                          </p:cTn>
                        </p:par>
                        <p:par>
                          <p:cTn id="33" fill="hold" nodeType="afterGroup">
                            <p:stCondLst>
                              <p:cond delay="3575"/>
                            </p:stCondLst>
                            <p:childTnLst>
                              <p:par>
                                <p:cTn id="34" presetID="23" presetClass="entr" presetSubtype="36" fill="hold" nodeType="afterEffect">
                                  <p:stCondLst>
                                    <p:cond delay="0"/>
                                  </p:stCondLst>
                                  <p:childTnLst>
                                    <p:set>
                                      <p:cBhvr>
                                        <p:cTn id="35" dur="1" fill="hold">
                                          <p:stCondLst>
                                            <p:cond delay="0"/>
                                          </p:stCondLst>
                                        </p:cTn>
                                        <p:tgtEl>
                                          <p:spTgt spid="123033"/>
                                        </p:tgtEl>
                                        <p:attrNameLst>
                                          <p:attrName>style.visibility</p:attrName>
                                        </p:attrNameLst>
                                      </p:cBhvr>
                                      <p:to>
                                        <p:strVal val="visible"/>
                                      </p:to>
                                    </p:set>
                                    <p:anim calcmode="lin" valueType="num">
                                      <p:cBhvr>
                                        <p:cTn id="36" dur="500" fill="hold"/>
                                        <p:tgtEl>
                                          <p:spTgt spid="12303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2303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23033"/>
                                        </p:tgtEl>
                                        <p:attrNameLst>
                                          <p:attrName>ppt_x</p:attrName>
                                        </p:attrNameLst>
                                      </p:cBhvr>
                                      <p:tavLst>
                                        <p:tav tm="0">
                                          <p:val>
                                            <p:fltVal val="0.5"/>
                                          </p:val>
                                        </p:tav>
                                        <p:tav tm="100000">
                                          <p:val>
                                            <p:strVal val="#ppt_x"/>
                                          </p:val>
                                        </p:tav>
                                      </p:tavLst>
                                    </p:anim>
                                    <p:anim calcmode="lin" valueType="num">
                                      <p:cBhvr>
                                        <p:cTn id="39" dur="500" fill="hold"/>
                                        <p:tgtEl>
                                          <p:spTgt spid="123033"/>
                                        </p:tgtEl>
                                        <p:attrNameLst>
                                          <p:attrName>ppt_y</p:attrName>
                                        </p:attrNameLst>
                                      </p:cBhvr>
                                      <p:tavLst>
                                        <p:tav tm="0">
                                          <p:val>
                                            <p:strVal val="1+(6*min(max(#ppt_w*#ppt_h,.3),1)-7.4)/-.7*#ppt_h/2"/>
                                          </p:val>
                                        </p:tav>
                                        <p:tav tm="100000">
                                          <p:val>
                                            <p:strVal val="#ppt_y"/>
                                          </p:val>
                                        </p:tav>
                                      </p:tavLst>
                                    </p:anim>
                                  </p:childTnLst>
                                </p:cTn>
                              </p:par>
                            </p:childTnLst>
                          </p:cTn>
                        </p:par>
                        <p:par>
                          <p:cTn id="40" fill="hold" nodeType="afterGroup">
                            <p:stCondLst>
                              <p:cond delay="4075"/>
                            </p:stCondLst>
                            <p:childTnLst>
                              <p:par>
                                <p:cTn id="41" presetID="23" presetClass="entr" presetSubtype="36" fill="hold" nodeType="afterEffect">
                                  <p:stCondLst>
                                    <p:cond delay="0"/>
                                  </p:stCondLst>
                                  <p:childTnLst>
                                    <p:set>
                                      <p:cBhvr>
                                        <p:cTn id="42" dur="1" fill="hold">
                                          <p:stCondLst>
                                            <p:cond delay="0"/>
                                          </p:stCondLst>
                                        </p:cTn>
                                        <p:tgtEl>
                                          <p:spTgt spid="123036"/>
                                        </p:tgtEl>
                                        <p:attrNameLst>
                                          <p:attrName>style.visibility</p:attrName>
                                        </p:attrNameLst>
                                      </p:cBhvr>
                                      <p:to>
                                        <p:strVal val="visible"/>
                                      </p:to>
                                    </p:set>
                                    <p:anim calcmode="lin" valueType="num">
                                      <p:cBhvr>
                                        <p:cTn id="43" dur="500" fill="hold"/>
                                        <p:tgtEl>
                                          <p:spTgt spid="12303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2303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23036"/>
                                        </p:tgtEl>
                                        <p:attrNameLst>
                                          <p:attrName>ppt_x</p:attrName>
                                        </p:attrNameLst>
                                      </p:cBhvr>
                                      <p:tavLst>
                                        <p:tav tm="0">
                                          <p:val>
                                            <p:fltVal val="0.5"/>
                                          </p:val>
                                        </p:tav>
                                        <p:tav tm="100000">
                                          <p:val>
                                            <p:strVal val="#ppt_x"/>
                                          </p:val>
                                        </p:tav>
                                      </p:tavLst>
                                    </p:anim>
                                    <p:anim calcmode="lin" valueType="num">
                                      <p:cBhvr>
                                        <p:cTn id="46" dur="500" fill="hold"/>
                                        <p:tgtEl>
                                          <p:spTgt spid="123036"/>
                                        </p:tgtEl>
                                        <p:attrNameLst>
                                          <p:attrName>ppt_y</p:attrName>
                                        </p:attrNameLst>
                                      </p:cBhvr>
                                      <p:tavLst>
                                        <p:tav tm="0">
                                          <p:val>
                                            <p:strVal val="1+(6*min(max(#ppt_w*#ppt_h,.3),1)-7.4)/-.7*#ppt_h/2"/>
                                          </p:val>
                                        </p:tav>
                                        <p:tav tm="100000">
                                          <p:val>
                                            <p:strVal val="#ppt_y"/>
                                          </p:val>
                                        </p:tav>
                                      </p:tavLst>
                                    </p:anim>
                                  </p:childTnLst>
                                </p:cTn>
                              </p:par>
                            </p:childTnLst>
                          </p:cTn>
                        </p:par>
                        <p:par>
                          <p:cTn id="47" fill="hold" nodeType="afterGroup">
                            <p:stCondLst>
                              <p:cond delay="4575"/>
                            </p:stCondLst>
                            <p:childTnLst>
                              <p:par>
                                <p:cTn id="48" presetID="23" presetClass="entr" presetSubtype="36" fill="hold" nodeType="afterEffect">
                                  <p:stCondLst>
                                    <p:cond delay="0"/>
                                  </p:stCondLst>
                                  <p:childTnLst>
                                    <p:set>
                                      <p:cBhvr>
                                        <p:cTn id="49" dur="1" fill="hold">
                                          <p:stCondLst>
                                            <p:cond delay="0"/>
                                          </p:stCondLst>
                                        </p:cTn>
                                        <p:tgtEl>
                                          <p:spTgt spid="123039"/>
                                        </p:tgtEl>
                                        <p:attrNameLst>
                                          <p:attrName>style.visibility</p:attrName>
                                        </p:attrNameLst>
                                      </p:cBhvr>
                                      <p:to>
                                        <p:strVal val="visible"/>
                                      </p:to>
                                    </p:set>
                                    <p:anim calcmode="lin" valueType="num">
                                      <p:cBhvr>
                                        <p:cTn id="50" dur="500" fill="hold"/>
                                        <p:tgtEl>
                                          <p:spTgt spid="123039"/>
                                        </p:tgtEl>
                                        <p:attrNameLst>
                                          <p:attrName>ppt_w</p:attrName>
                                        </p:attrNameLst>
                                      </p:cBhvr>
                                      <p:tavLst>
                                        <p:tav tm="0">
                                          <p:val>
                                            <p:strVal val="(6*min(max(#ppt_w*#ppt_h,.3),1)-7.4)/-.7*#ppt_w"/>
                                          </p:val>
                                        </p:tav>
                                        <p:tav tm="100000">
                                          <p:val>
                                            <p:strVal val="#ppt_w"/>
                                          </p:val>
                                        </p:tav>
                                      </p:tavLst>
                                    </p:anim>
                                    <p:anim calcmode="lin" valueType="num">
                                      <p:cBhvr>
                                        <p:cTn id="51" dur="500" fill="hold"/>
                                        <p:tgtEl>
                                          <p:spTgt spid="123039"/>
                                        </p:tgtEl>
                                        <p:attrNameLst>
                                          <p:attrName>ppt_h</p:attrName>
                                        </p:attrNameLst>
                                      </p:cBhvr>
                                      <p:tavLst>
                                        <p:tav tm="0">
                                          <p:val>
                                            <p:strVal val="(6*min(max(#ppt_w*#ppt_h,.3),1)-7.4)/-.7*#ppt_h"/>
                                          </p:val>
                                        </p:tav>
                                        <p:tav tm="100000">
                                          <p:val>
                                            <p:strVal val="#ppt_h"/>
                                          </p:val>
                                        </p:tav>
                                      </p:tavLst>
                                    </p:anim>
                                    <p:anim calcmode="lin" valueType="num">
                                      <p:cBhvr>
                                        <p:cTn id="52" dur="500" fill="hold"/>
                                        <p:tgtEl>
                                          <p:spTgt spid="123039"/>
                                        </p:tgtEl>
                                        <p:attrNameLst>
                                          <p:attrName>ppt_x</p:attrName>
                                        </p:attrNameLst>
                                      </p:cBhvr>
                                      <p:tavLst>
                                        <p:tav tm="0">
                                          <p:val>
                                            <p:fltVal val="0.5"/>
                                          </p:val>
                                        </p:tav>
                                        <p:tav tm="100000">
                                          <p:val>
                                            <p:strVal val="#ppt_x"/>
                                          </p:val>
                                        </p:tav>
                                      </p:tavLst>
                                    </p:anim>
                                    <p:anim calcmode="lin" valueType="num">
                                      <p:cBhvr>
                                        <p:cTn id="53" dur="500" fill="hold"/>
                                        <p:tgtEl>
                                          <p:spTgt spid="123039"/>
                                        </p:tgtEl>
                                        <p:attrNameLst>
                                          <p:attrName>ppt_y</p:attrName>
                                        </p:attrNameLst>
                                      </p:cBhvr>
                                      <p:tavLst>
                                        <p:tav tm="0">
                                          <p:val>
                                            <p:strVal val="1+(6*min(max(#ppt_w*#ppt_h,.3),1)-7.4)/-.7*#ppt_h/2"/>
                                          </p:val>
                                        </p:tav>
                                        <p:tav tm="100000">
                                          <p:val>
                                            <p:strVal val="#ppt_y"/>
                                          </p:val>
                                        </p:tav>
                                      </p:tavLst>
                                    </p:anim>
                                  </p:childTnLst>
                                </p:cTn>
                              </p:par>
                            </p:childTnLst>
                          </p:cTn>
                        </p:par>
                        <p:par>
                          <p:cTn id="54" fill="hold" nodeType="afterGroup">
                            <p:stCondLst>
                              <p:cond delay="5075"/>
                            </p:stCondLst>
                            <p:childTnLst>
                              <p:par>
                                <p:cTn id="55" presetID="23" presetClass="entr" presetSubtype="36" fill="hold" nodeType="afterEffect">
                                  <p:stCondLst>
                                    <p:cond delay="0"/>
                                  </p:stCondLst>
                                  <p:childTnLst>
                                    <p:set>
                                      <p:cBhvr>
                                        <p:cTn id="56" dur="1" fill="hold">
                                          <p:stCondLst>
                                            <p:cond delay="0"/>
                                          </p:stCondLst>
                                        </p:cTn>
                                        <p:tgtEl>
                                          <p:spTgt spid="123042"/>
                                        </p:tgtEl>
                                        <p:attrNameLst>
                                          <p:attrName>style.visibility</p:attrName>
                                        </p:attrNameLst>
                                      </p:cBhvr>
                                      <p:to>
                                        <p:strVal val="visible"/>
                                      </p:to>
                                    </p:set>
                                    <p:anim calcmode="lin" valueType="num">
                                      <p:cBhvr>
                                        <p:cTn id="57" dur="500" fill="hold"/>
                                        <p:tgtEl>
                                          <p:spTgt spid="123042"/>
                                        </p:tgtEl>
                                        <p:attrNameLst>
                                          <p:attrName>ppt_w</p:attrName>
                                        </p:attrNameLst>
                                      </p:cBhvr>
                                      <p:tavLst>
                                        <p:tav tm="0">
                                          <p:val>
                                            <p:strVal val="(6*min(max(#ppt_w*#ppt_h,.3),1)-7.4)/-.7*#ppt_w"/>
                                          </p:val>
                                        </p:tav>
                                        <p:tav tm="100000">
                                          <p:val>
                                            <p:strVal val="#ppt_w"/>
                                          </p:val>
                                        </p:tav>
                                      </p:tavLst>
                                    </p:anim>
                                    <p:anim calcmode="lin" valueType="num">
                                      <p:cBhvr>
                                        <p:cTn id="58" dur="500" fill="hold"/>
                                        <p:tgtEl>
                                          <p:spTgt spid="123042"/>
                                        </p:tgtEl>
                                        <p:attrNameLst>
                                          <p:attrName>ppt_h</p:attrName>
                                        </p:attrNameLst>
                                      </p:cBhvr>
                                      <p:tavLst>
                                        <p:tav tm="0">
                                          <p:val>
                                            <p:strVal val="(6*min(max(#ppt_w*#ppt_h,.3),1)-7.4)/-.7*#ppt_h"/>
                                          </p:val>
                                        </p:tav>
                                        <p:tav tm="100000">
                                          <p:val>
                                            <p:strVal val="#ppt_h"/>
                                          </p:val>
                                        </p:tav>
                                      </p:tavLst>
                                    </p:anim>
                                    <p:anim calcmode="lin" valueType="num">
                                      <p:cBhvr>
                                        <p:cTn id="59" dur="500" fill="hold"/>
                                        <p:tgtEl>
                                          <p:spTgt spid="123042"/>
                                        </p:tgtEl>
                                        <p:attrNameLst>
                                          <p:attrName>ppt_x</p:attrName>
                                        </p:attrNameLst>
                                      </p:cBhvr>
                                      <p:tavLst>
                                        <p:tav tm="0">
                                          <p:val>
                                            <p:fltVal val="0.5"/>
                                          </p:val>
                                        </p:tav>
                                        <p:tav tm="100000">
                                          <p:val>
                                            <p:strVal val="#ppt_x"/>
                                          </p:val>
                                        </p:tav>
                                      </p:tavLst>
                                    </p:anim>
                                    <p:anim calcmode="lin" valueType="num">
                                      <p:cBhvr>
                                        <p:cTn id="60" dur="500" fill="hold"/>
                                        <p:tgtEl>
                                          <p:spTgt spid="123042"/>
                                        </p:tgtEl>
                                        <p:attrNameLst>
                                          <p:attrName>ppt_y</p:attrName>
                                        </p:attrNameLst>
                                      </p:cBhvr>
                                      <p:tavLst>
                                        <p:tav tm="0">
                                          <p:val>
                                            <p:strVal val="1+(6*min(max(#ppt_w*#ppt_h,.3),1)-7.4)/-.7*#ppt_h/2"/>
                                          </p:val>
                                        </p:tav>
                                        <p:tav tm="100000">
                                          <p:val>
                                            <p:strVal val="#ppt_y"/>
                                          </p:val>
                                        </p:tav>
                                      </p:tavLst>
                                    </p:anim>
                                  </p:childTnLst>
                                </p:cTn>
                              </p:par>
                            </p:childTnLst>
                          </p:cTn>
                        </p:par>
                        <p:par>
                          <p:cTn id="61" fill="hold" nodeType="afterGroup">
                            <p:stCondLst>
                              <p:cond delay="5575"/>
                            </p:stCondLst>
                            <p:childTnLst>
                              <p:par>
                                <p:cTn id="62" presetID="23" presetClass="entr" presetSubtype="36" fill="hold" nodeType="afterEffect">
                                  <p:stCondLst>
                                    <p:cond delay="0"/>
                                  </p:stCondLst>
                                  <p:childTnLst>
                                    <p:set>
                                      <p:cBhvr>
                                        <p:cTn id="63" dur="1" fill="hold">
                                          <p:stCondLst>
                                            <p:cond delay="0"/>
                                          </p:stCondLst>
                                        </p:cTn>
                                        <p:tgtEl>
                                          <p:spTgt spid="123045"/>
                                        </p:tgtEl>
                                        <p:attrNameLst>
                                          <p:attrName>style.visibility</p:attrName>
                                        </p:attrNameLst>
                                      </p:cBhvr>
                                      <p:to>
                                        <p:strVal val="visible"/>
                                      </p:to>
                                    </p:set>
                                    <p:anim calcmode="lin" valueType="num">
                                      <p:cBhvr>
                                        <p:cTn id="64" dur="500" fill="hold"/>
                                        <p:tgtEl>
                                          <p:spTgt spid="12304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2304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23045"/>
                                        </p:tgtEl>
                                        <p:attrNameLst>
                                          <p:attrName>ppt_x</p:attrName>
                                        </p:attrNameLst>
                                      </p:cBhvr>
                                      <p:tavLst>
                                        <p:tav tm="0">
                                          <p:val>
                                            <p:fltVal val="0.5"/>
                                          </p:val>
                                        </p:tav>
                                        <p:tav tm="100000">
                                          <p:val>
                                            <p:strVal val="#ppt_x"/>
                                          </p:val>
                                        </p:tav>
                                      </p:tavLst>
                                    </p:anim>
                                    <p:anim calcmode="lin" valueType="num">
                                      <p:cBhvr>
                                        <p:cTn id="67" dur="500" fill="hold"/>
                                        <p:tgtEl>
                                          <p:spTgt spid="123045"/>
                                        </p:tgtEl>
                                        <p:attrNameLst>
                                          <p:attrName>ppt_y</p:attrName>
                                        </p:attrNameLst>
                                      </p:cBhvr>
                                      <p:tavLst>
                                        <p:tav tm="0">
                                          <p:val>
                                            <p:strVal val="1+(6*min(max(#ppt_w*#ppt_h,.3),1)-7.4)/-.7*#ppt_h/2"/>
                                          </p:val>
                                        </p:tav>
                                        <p:tav tm="100000">
                                          <p:val>
                                            <p:strVal val="#ppt_y"/>
                                          </p:val>
                                        </p:tav>
                                      </p:tavLst>
                                    </p:anim>
                                  </p:childTnLst>
                                </p:cTn>
                              </p:par>
                            </p:childTnLst>
                          </p:cTn>
                        </p:par>
                        <p:par>
                          <p:cTn id="68" fill="hold" nodeType="afterGroup">
                            <p:stCondLst>
                              <p:cond delay="6075"/>
                            </p:stCondLst>
                            <p:childTnLst>
                              <p:par>
                                <p:cTn id="69" presetID="23" presetClass="entr" presetSubtype="36" fill="hold" nodeType="afterEffect">
                                  <p:stCondLst>
                                    <p:cond delay="0"/>
                                  </p:stCondLst>
                                  <p:childTnLst>
                                    <p:set>
                                      <p:cBhvr>
                                        <p:cTn id="70" dur="1" fill="hold">
                                          <p:stCondLst>
                                            <p:cond delay="0"/>
                                          </p:stCondLst>
                                        </p:cTn>
                                        <p:tgtEl>
                                          <p:spTgt spid="123048"/>
                                        </p:tgtEl>
                                        <p:attrNameLst>
                                          <p:attrName>style.visibility</p:attrName>
                                        </p:attrNameLst>
                                      </p:cBhvr>
                                      <p:to>
                                        <p:strVal val="visible"/>
                                      </p:to>
                                    </p:set>
                                    <p:anim calcmode="lin" valueType="num">
                                      <p:cBhvr>
                                        <p:cTn id="71" dur="500" fill="hold"/>
                                        <p:tgtEl>
                                          <p:spTgt spid="123048"/>
                                        </p:tgtEl>
                                        <p:attrNameLst>
                                          <p:attrName>ppt_w</p:attrName>
                                        </p:attrNameLst>
                                      </p:cBhvr>
                                      <p:tavLst>
                                        <p:tav tm="0">
                                          <p:val>
                                            <p:strVal val="(6*min(max(#ppt_w*#ppt_h,.3),1)-7.4)/-.7*#ppt_w"/>
                                          </p:val>
                                        </p:tav>
                                        <p:tav tm="100000">
                                          <p:val>
                                            <p:strVal val="#ppt_w"/>
                                          </p:val>
                                        </p:tav>
                                      </p:tavLst>
                                    </p:anim>
                                    <p:anim calcmode="lin" valueType="num">
                                      <p:cBhvr>
                                        <p:cTn id="72" dur="500" fill="hold"/>
                                        <p:tgtEl>
                                          <p:spTgt spid="123048"/>
                                        </p:tgtEl>
                                        <p:attrNameLst>
                                          <p:attrName>ppt_h</p:attrName>
                                        </p:attrNameLst>
                                      </p:cBhvr>
                                      <p:tavLst>
                                        <p:tav tm="0">
                                          <p:val>
                                            <p:strVal val="(6*min(max(#ppt_w*#ppt_h,.3),1)-7.4)/-.7*#ppt_h"/>
                                          </p:val>
                                        </p:tav>
                                        <p:tav tm="100000">
                                          <p:val>
                                            <p:strVal val="#ppt_h"/>
                                          </p:val>
                                        </p:tav>
                                      </p:tavLst>
                                    </p:anim>
                                    <p:anim calcmode="lin" valueType="num">
                                      <p:cBhvr>
                                        <p:cTn id="73" dur="500" fill="hold"/>
                                        <p:tgtEl>
                                          <p:spTgt spid="123048"/>
                                        </p:tgtEl>
                                        <p:attrNameLst>
                                          <p:attrName>ppt_x</p:attrName>
                                        </p:attrNameLst>
                                      </p:cBhvr>
                                      <p:tavLst>
                                        <p:tav tm="0">
                                          <p:val>
                                            <p:fltVal val="0.5"/>
                                          </p:val>
                                        </p:tav>
                                        <p:tav tm="100000">
                                          <p:val>
                                            <p:strVal val="#ppt_x"/>
                                          </p:val>
                                        </p:tav>
                                      </p:tavLst>
                                    </p:anim>
                                    <p:anim calcmode="lin" valueType="num">
                                      <p:cBhvr>
                                        <p:cTn id="74" dur="500" fill="hold"/>
                                        <p:tgtEl>
                                          <p:spTgt spid="123048"/>
                                        </p:tgtEl>
                                        <p:attrNameLst>
                                          <p:attrName>ppt_y</p:attrName>
                                        </p:attrNameLst>
                                      </p:cBhvr>
                                      <p:tavLst>
                                        <p:tav tm="0">
                                          <p:val>
                                            <p:strVal val="1+(6*min(max(#ppt_w*#ppt_h,.3),1)-7.4)/-.7*#ppt_h/2"/>
                                          </p:val>
                                        </p:tav>
                                        <p:tav tm="100000">
                                          <p:val>
                                            <p:strVal val="#ppt_y"/>
                                          </p:val>
                                        </p:tav>
                                      </p:tavLst>
                                    </p:anim>
                                  </p:childTnLst>
                                </p:cTn>
                              </p:par>
                            </p:childTnLst>
                          </p:cTn>
                        </p:par>
                        <p:par>
                          <p:cTn id="75" fill="hold" nodeType="afterGroup">
                            <p:stCondLst>
                              <p:cond delay="6575"/>
                            </p:stCondLst>
                            <p:childTnLst>
                              <p:par>
                                <p:cTn id="76" presetID="23" presetClass="entr" presetSubtype="36" fill="hold" nodeType="afterEffect">
                                  <p:stCondLst>
                                    <p:cond delay="0"/>
                                  </p:stCondLst>
                                  <p:childTnLst>
                                    <p:set>
                                      <p:cBhvr>
                                        <p:cTn id="77" dur="1" fill="hold">
                                          <p:stCondLst>
                                            <p:cond delay="0"/>
                                          </p:stCondLst>
                                        </p:cTn>
                                        <p:tgtEl>
                                          <p:spTgt spid="123051"/>
                                        </p:tgtEl>
                                        <p:attrNameLst>
                                          <p:attrName>style.visibility</p:attrName>
                                        </p:attrNameLst>
                                      </p:cBhvr>
                                      <p:to>
                                        <p:strVal val="visible"/>
                                      </p:to>
                                    </p:set>
                                    <p:anim calcmode="lin" valueType="num">
                                      <p:cBhvr>
                                        <p:cTn id="78" dur="500" fill="hold"/>
                                        <p:tgtEl>
                                          <p:spTgt spid="123051"/>
                                        </p:tgtEl>
                                        <p:attrNameLst>
                                          <p:attrName>ppt_w</p:attrName>
                                        </p:attrNameLst>
                                      </p:cBhvr>
                                      <p:tavLst>
                                        <p:tav tm="0">
                                          <p:val>
                                            <p:strVal val="(6*min(max(#ppt_w*#ppt_h,.3),1)-7.4)/-.7*#ppt_w"/>
                                          </p:val>
                                        </p:tav>
                                        <p:tav tm="100000">
                                          <p:val>
                                            <p:strVal val="#ppt_w"/>
                                          </p:val>
                                        </p:tav>
                                      </p:tavLst>
                                    </p:anim>
                                    <p:anim calcmode="lin" valueType="num">
                                      <p:cBhvr>
                                        <p:cTn id="79" dur="500" fill="hold"/>
                                        <p:tgtEl>
                                          <p:spTgt spid="123051"/>
                                        </p:tgtEl>
                                        <p:attrNameLst>
                                          <p:attrName>ppt_h</p:attrName>
                                        </p:attrNameLst>
                                      </p:cBhvr>
                                      <p:tavLst>
                                        <p:tav tm="0">
                                          <p:val>
                                            <p:strVal val="(6*min(max(#ppt_w*#ppt_h,.3),1)-7.4)/-.7*#ppt_h"/>
                                          </p:val>
                                        </p:tav>
                                        <p:tav tm="100000">
                                          <p:val>
                                            <p:strVal val="#ppt_h"/>
                                          </p:val>
                                        </p:tav>
                                      </p:tavLst>
                                    </p:anim>
                                    <p:anim calcmode="lin" valueType="num">
                                      <p:cBhvr>
                                        <p:cTn id="80" dur="500" fill="hold"/>
                                        <p:tgtEl>
                                          <p:spTgt spid="123051"/>
                                        </p:tgtEl>
                                        <p:attrNameLst>
                                          <p:attrName>ppt_x</p:attrName>
                                        </p:attrNameLst>
                                      </p:cBhvr>
                                      <p:tavLst>
                                        <p:tav tm="0">
                                          <p:val>
                                            <p:fltVal val="0.5"/>
                                          </p:val>
                                        </p:tav>
                                        <p:tav tm="100000">
                                          <p:val>
                                            <p:strVal val="#ppt_x"/>
                                          </p:val>
                                        </p:tav>
                                      </p:tavLst>
                                    </p:anim>
                                    <p:anim calcmode="lin" valueType="num">
                                      <p:cBhvr>
                                        <p:cTn id="81" dur="500" fill="hold"/>
                                        <p:tgtEl>
                                          <p:spTgt spid="123051"/>
                                        </p:tgtEl>
                                        <p:attrNameLst>
                                          <p:attrName>ppt_y</p:attrName>
                                        </p:attrNameLst>
                                      </p:cBhvr>
                                      <p:tavLst>
                                        <p:tav tm="0">
                                          <p:val>
                                            <p:strVal val="1+(6*min(max(#ppt_w*#ppt_h,.3),1)-7.4)/-.7*#ppt_h/2"/>
                                          </p:val>
                                        </p:tav>
                                        <p:tav tm="100000">
                                          <p:val>
                                            <p:strVal val="#ppt_y"/>
                                          </p:val>
                                        </p:tav>
                                      </p:tavLst>
                                    </p:anim>
                                  </p:childTnLst>
                                </p:cTn>
                              </p:par>
                            </p:childTnLst>
                          </p:cTn>
                        </p:par>
                        <p:par>
                          <p:cTn id="82" fill="hold" nodeType="afterGroup">
                            <p:stCondLst>
                              <p:cond delay="7075"/>
                            </p:stCondLst>
                            <p:childTnLst>
                              <p:par>
                                <p:cTn id="83" presetID="23" presetClass="entr" presetSubtype="36" fill="hold" nodeType="afterEffect">
                                  <p:stCondLst>
                                    <p:cond delay="0"/>
                                  </p:stCondLst>
                                  <p:childTnLst>
                                    <p:set>
                                      <p:cBhvr>
                                        <p:cTn id="84" dur="1" fill="hold">
                                          <p:stCondLst>
                                            <p:cond delay="0"/>
                                          </p:stCondLst>
                                        </p:cTn>
                                        <p:tgtEl>
                                          <p:spTgt spid="123054"/>
                                        </p:tgtEl>
                                        <p:attrNameLst>
                                          <p:attrName>style.visibility</p:attrName>
                                        </p:attrNameLst>
                                      </p:cBhvr>
                                      <p:to>
                                        <p:strVal val="visible"/>
                                      </p:to>
                                    </p:set>
                                    <p:anim calcmode="lin" valueType="num">
                                      <p:cBhvr>
                                        <p:cTn id="85" dur="500" fill="hold"/>
                                        <p:tgtEl>
                                          <p:spTgt spid="123054"/>
                                        </p:tgtEl>
                                        <p:attrNameLst>
                                          <p:attrName>ppt_w</p:attrName>
                                        </p:attrNameLst>
                                      </p:cBhvr>
                                      <p:tavLst>
                                        <p:tav tm="0">
                                          <p:val>
                                            <p:strVal val="(6*min(max(#ppt_w*#ppt_h,.3),1)-7.4)/-.7*#ppt_w"/>
                                          </p:val>
                                        </p:tav>
                                        <p:tav tm="100000">
                                          <p:val>
                                            <p:strVal val="#ppt_w"/>
                                          </p:val>
                                        </p:tav>
                                      </p:tavLst>
                                    </p:anim>
                                    <p:anim calcmode="lin" valueType="num">
                                      <p:cBhvr>
                                        <p:cTn id="86" dur="500" fill="hold"/>
                                        <p:tgtEl>
                                          <p:spTgt spid="123054"/>
                                        </p:tgtEl>
                                        <p:attrNameLst>
                                          <p:attrName>ppt_h</p:attrName>
                                        </p:attrNameLst>
                                      </p:cBhvr>
                                      <p:tavLst>
                                        <p:tav tm="0">
                                          <p:val>
                                            <p:strVal val="(6*min(max(#ppt_w*#ppt_h,.3),1)-7.4)/-.7*#ppt_h"/>
                                          </p:val>
                                        </p:tav>
                                        <p:tav tm="100000">
                                          <p:val>
                                            <p:strVal val="#ppt_h"/>
                                          </p:val>
                                        </p:tav>
                                      </p:tavLst>
                                    </p:anim>
                                    <p:anim calcmode="lin" valueType="num">
                                      <p:cBhvr>
                                        <p:cTn id="87" dur="500" fill="hold"/>
                                        <p:tgtEl>
                                          <p:spTgt spid="123054"/>
                                        </p:tgtEl>
                                        <p:attrNameLst>
                                          <p:attrName>ppt_x</p:attrName>
                                        </p:attrNameLst>
                                      </p:cBhvr>
                                      <p:tavLst>
                                        <p:tav tm="0">
                                          <p:val>
                                            <p:fltVal val="0.5"/>
                                          </p:val>
                                        </p:tav>
                                        <p:tav tm="100000">
                                          <p:val>
                                            <p:strVal val="#ppt_x"/>
                                          </p:val>
                                        </p:tav>
                                      </p:tavLst>
                                    </p:anim>
                                    <p:anim calcmode="lin" valueType="num">
                                      <p:cBhvr>
                                        <p:cTn id="88" dur="500" fill="hold"/>
                                        <p:tgtEl>
                                          <p:spTgt spid="123054"/>
                                        </p:tgtEl>
                                        <p:attrNameLst>
                                          <p:attrName>ppt_y</p:attrName>
                                        </p:attrNameLst>
                                      </p:cBhvr>
                                      <p:tavLst>
                                        <p:tav tm="0">
                                          <p:val>
                                            <p:strVal val="1+(6*min(max(#ppt_w*#ppt_h,.3),1)-7.4)/-.7*#ppt_h/2"/>
                                          </p:val>
                                        </p:tav>
                                        <p:tav tm="100000">
                                          <p:val>
                                            <p:strVal val="#ppt_y"/>
                                          </p:val>
                                        </p:tav>
                                      </p:tavLst>
                                    </p:anim>
                                  </p:childTnLst>
                                </p:cTn>
                              </p:par>
                            </p:childTnLst>
                          </p:cTn>
                        </p:par>
                        <p:par>
                          <p:cTn id="89" fill="hold" nodeType="afterGroup">
                            <p:stCondLst>
                              <p:cond delay="7575"/>
                            </p:stCondLst>
                            <p:childTnLst>
                              <p:par>
                                <p:cTn id="90" presetID="23" presetClass="entr" presetSubtype="36" fill="hold" nodeType="afterEffect">
                                  <p:stCondLst>
                                    <p:cond delay="0"/>
                                  </p:stCondLst>
                                  <p:childTnLst>
                                    <p:set>
                                      <p:cBhvr>
                                        <p:cTn id="91" dur="1" fill="hold">
                                          <p:stCondLst>
                                            <p:cond delay="0"/>
                                          </p:stCondLst>
                                        </p:cTn>
                                        <p:tgtEl>
                                          <p:spTgt spid="123057"/>
                                        </p:tgtEl>
                                        <p:attrNameLst>
                                          <p:attrName>style.visibility</p:attrName>
                                        </p:attrNameLst>
                                      </p:cBhvr>
                                      <p:to>
                                        <p:strVal val="visible"/>
                                      </p:to>
                                    </p:set>
                                    <p:anim calcmode="lin" valueType="num">
                                      <p:cBhvr>
                                        <p:cTn id="92" dur="500" fill="hold"/>
                                        <p:tgtEl>
                                          <p:spTgt spid="123057"/>
                                        </p:tgtEl>
                                        <p:attrNameLst>
                                          <p:attrName>ppt_w</p:attrName>
                                        </p:attrNameLst>
                                      </p:cBhvr>
                                      <p:tavLst>
                                        <p:tav tm="0">
                                          <p:val>
                                            <p:strVal val="(6*min(max(#ppt_w*#ppt_h,.3),1)-7.4)/-.7*#ppt_w"/>
                                          </p:val>
                                        </p:tav>
                                        <p:tav tm="100000">
                                          <p:val>
                                            <p:strVal val="#ppt_w"/>
                                          </p:val>
                                        </p:tav>
                                      </p:tavLst>
                                    </p:anim>
                                    <p:anim calcmode="lin" valueType="num">
                                      <p:cBhvr>
                                        <p:cTn id="93" dur="500" fill="hold"/>
                                        <p:tgtEl>
                                          <p:spTgt spid="123057"/>
                                        </p:tgtEl>
                                        <p:attrNameLst>
                                          <p:attrName>ppt_h</p:attrName>
                                        </p:attrNameLst>
                                      </p:cBhvr>
                                      <p:tavLst>
                                        <p:tav tm="0">
                                          <p:val>
                                            <p:strVal val="(6*min(max(#ppt_w*#ppt_h,.3),1)-7.4)/-.7*#ppt_h"/>
                                          </p:val>
                                        </p:tav>
                                        <p:tav tm="100000">
                                          <p:val>
                                            <p:strVal val="#ppt_h"/>
                                          </p:val>
                                        </p:tav>
                                      </p:tavLst>
                                    </p:anim>
                                    <p:anim calcmode="lin" valueType="num">
                                      <p:cBhvr>
                                        <p:cTn id="94" dur="500" fill="hold"/>
                                        <p:tgtEl>
                                          <p:spTgt spid="123057"/>
                                        </p:tgtEl>
                                        <p:attrNameLst>
                                          <p:attrName>ppt_x</p:attrName>
                                        </p:attrNameLst>
                                      </p:cBhvr>
                                      <p:tavLst>
                                        <p:tav tm="0">
                                          <p:val>
                                            <p:fltVal val="0.5"/>
                                          </p:val>
                                        </p:tav>
                                        <p:tav tm="100000">
                                          <p:val>
                                            <p:strVal val="#ppt_x"/>
                                          </p:val>
                                        </p:tav>
                                      </p:tavLst>
                                    </p:anim>
                                    <p:anim calcmode="lin" valueType="num">
                                      <p:cBhvr>
                                        <p:cTn id="95" dur="500" fill="hold"/>
                                        <p:tgtEl>
                                          <p:spTgt spid="123057"/>
                                        </p:tgtEl>
                                        <p:attrNameLst>
                                          <p:attrName>ppt_y</p:attrName>
                                        </p:attrNameLst>
                                      </p:cBhvr>
                                      <p:tavLst>
                                        <p:tav tm="0">
                                          <p:val>
                                            <p:strVal val="1+(6*min(max(#ppt_w*#ppt_h,.3),1)-7.4)/-.7*#ppt_h/2"/>
                                          </p:val>
                                        </p:tav>
                                        <p:tav tm="100000">
                                          <p:val>
                                            <p:strVal val="#ppt_y"/>
                                          </p:val>
                                        </p:tav>
                                      </p:tavLst>
                                    </p:anim>
                                  </p:childTnLst>
                                </p:cTn>
                              </p:par>
                            </p:childTnLst>
                          </p:cTn>
                        </p:par>
                        <p:par>
                          <p:cTn id="96" fill="hold" nodeType="afterGroup">
                            <p:stCondLst>
                              <p:cond delay="8075"/>
                            </p:stCondLst>
                            <p:childTnLst>
                              <p:par>
                                <p:cTn id="97" presetID="23" presetClass="entr" presetSubtype="36" fill="hold" nodeType="afterEffect">
                                  <p:stCondLst>
                                    <p:cond delay="0"/>
                                  </p:stCondLst>
                                  <p:childTnLst>
                                    <p:set>
                                      <p:cBhvr>
                                        <p:cTn id="98" dur="1" fill="hold">
                                          <p:stCondLst>
                                            <p:cond delay="0"/>
                                          </p:stCondLst>
                                        </p:cTn>
                                        <p:tgtEl>
                                          <p:spTgt spid="123060"/>
                                        </p:tgtEl>
                                        <p:attrNameLst>
                                          <p:attrName>style.visibility</p:attrName>
                                        </p:attrNameLst>
                                      </p:cBhvr>
                                      <p:to>
                                        <p:strVal val="visible"/>
                                      </p:to>
                                    </p:set>
                                    <p:anim calcmode="lin" valueType="num">
                                      <p:cBhvr>
                                        <p:cTn id="99" dur="500" fill="hold"/>
                                        <p:tgtEl>
                                          <p:spTgt spid="123060"/>
                                        </p:tgtEl>
                                        <p:attrNameLst>
                                          <p:attrName>ppt_w</p:attrName>
                                        </p:attrNameLst>
                                      </p:cBhvr>
                                      <p:tavLst>
                                        <p:tav tm="0">
                                          <p:val>
                                            <p:strVal val="(6*min(max(#ppt_w*#ppt_h,.3),1)-7.4)/-.7*#ppt_w"/>
                                          </p:val>
                                        </p:tav>
                                        <p:tav tm="100000">
                                          <p:val>
                                            <p:strVal val="#ppt_w"/>
                                          </p:val>
                                        </p:tav>
                                      </p:tavLst>
                                    </p:anim>
                                    <p:anim calcmode="lin" valueType="num">
                                      <p:cBhvr>
                                        <p:cTn id="100" dur="500" fill="hold"/>
                                        <p:tgtEl>
                                          <p:spTgt spid="123060"/>
                                        </p:tgtEl>
                                        <p:attrNameLst>
                                          <p:attrName>ppt_h</p:attrName>
                                        </p:attrNameLst>
                                      </p:cBhvr>
                                      <p:tavLst>
                                        <p:tav tm="0">
                                          <p:val>
                                            <p:strVal val="(6*min(max(#ppt_w*#ppt_h,.3),1)-7.4)/-.7*#ppt_h"/>
                                          </p:val>
                                        </p:tav>
                                        <p:tav tm="100000">
                                          <p:val>
                                            <p:strVal val="#ppt_h"/>
                                          </p:val>
                                        </p:tav>
                                      </p:tavLst>
                                    </p:anim>
                                    <p:anim calcmode="lin" valueType="num">
                                      <p:cBhvr>
                                        <p:cTn id="101" dur="500" fill="hold"/>
                                        <p:tgtEl>
                                          <p:spTgt spid="123060"/>
                                        </p:tgtEl>
                                        <p:attrNameLst>
                                          <p:attrName>ppt_x</p:attrName>
                                        </p:attrNameLst>
                                      </p:cBhvr>
                                      <p:tavLst>
                                        <p:tav tm="0">
                                          <p:val>
                                            <p:fltVal val="0.5"/>
                                          </p:val>
                                        </p:tav>
                                        <p:tav tm="100000">
                                          <p:val>
                                            <p:strVal val="#ppt_x"/>
                                          </p:val>
                                        </p:tav>
                                      </p:tavLst>
                                    </p:anim>
                                    <p:anim calcmode="lin" valueType="num">
                                      <p:cBhvr>
                                        <p:cTn id="102" dur="500" fill="hold"/>
                                        <p:tgtEl>
                                          <p:spTgt spid="123060"/>
                                        </p:tgtEl>
                                        <p:attrNameLst>
                                          <p:attrName>ppt_y</p:attrName>
                                        </p:attrNameLst>
                                      </p:cBhvr>
                                      <p:tavLst>
                                        <p:tav tm="0">
                                          <p:val>
                                            <p:strVal val="1+(6*min(max(#ppt_w*#ppt_h,.3),1)-7.4)/-.7*#ppt_h/2"/>
                                          </p:val>
                                        </p:tav>
                                        <p:tav tm="100000">
                                          <p:val>
                                            <p:strVal val="#ppt_y"/>
                                          </p:val>
                                        </p:tav>
                                      </p:tavLst>
                                    </p:anim>
                                  </p:childTnLst>
                                </p:cTn>
                              </p:par>
                            </p:childTnLst>
                          </p:cTn>
                        </p:par>
                        <p:par>
                          <p:cTn id="103" fill="hold" nodeType="afterGroup">
                            <p:stCondLst>
                              <p:cond delay="8575"/>
                            </p:stCondLst>
                            <p:childTnLst>
                              <p:par>
                                <p:cTn id="104" presetID="23" presetClass="entr" presetSubtype="36" fill="hold" nodeType="afterEffect">
                                  <p:stCondLst>
                                    <p:cond delay="0"/>
                                  </p:stCondLst>
                                  <p:childTnLst>
                                    <p:set>
                                      <p:cBhvr>
                                        <p:cTn id="105" dur="1" fill="hold">
                                          <p:stCondLst>
                                            <p:cond delay="0"/>
                                          </p:stCondLst>
                                        </p:cTn>
                                        <p:tgtEl>
                                          <p:spTgt spid="123063"/>
                                        </p:tgtEl>
                                        <p:attrNameLst>
                                          <p:attrName>style.visibility</p:attrName>
                                        </p:attrNameLst>
                                      </p:cBhvr>
                                      <p:to>
                                        <p:strVal val="visible"/>
                                      </p:to>
                                    </p:set>
                                    <p:anim calcmode="lin" valueType="num">
                                      <p:cBhvr>
                                        <p:cTn id="106" dur="500" fill="hold"/>
                                        <p:tgtEl>
                                          <p:spTgt spid="123063"/>
                                        </p:tgtEl>
                                        <p:attrNameLst>
                                          <p:attrName>ppt_w</p:attrName>
                                        </p:attrNameLst>
                                      </p:cBhvr>
                                      <p:tavLst>
                                        <p:tav tm="0">
                                          <p:val>
                                            <p:strVal val="(6*min(max(#ppt_w*#ppt_h,.3),1)-7.4)/-.7*#ppt_w"/>
                                          </p:val>
                                        </p:tav>
                                        <p:tav tm="100000">
                                          <p:val>
                                            <p:strVal val="#ppt_w"/>
                                          </p:val>
                                        </p:tav>
                                      </p:tavLst>
                                    </p:anim>
                                    <p:anim calcmode="lin" valueType="num">
                                      <p:cBhvr>
                                        <p:cTn id="107" dur="500" fill="hold"/>
                                        <p:tgtEl>
                                          <p:spTgt spid="123063"/>
                                        </p:tgtEl>
                                        <p:attrNameLst>
                                          <p:attrName>ppt_h</p:attrName>
                                        </p:attrNameLst>
                                      </p:cBhvr>
                                      <p:tavLst>
                                        <p:tav tm="0">
                                          <p:val>
                                            <p:strVal val="(6*min(max(#ppt_w*#ppt_h,.3),1)-7.4)/-.7*#ppt_h"/>
                                          </p:val>
                                        </p:tav>
                                        <p:tav tm="100000">
                                          <p:val>
                                            <p:strVal val="#ppt_h"/>
                                          </p:val>
                                        </p:tav>
                                      </p:tavLst>
                                    </p:anim>
                                    <p:anim calcmode="lin" valueType="num">
                                      <p:cBhvr>
                                        <p:cTn id="108" dur="500" fill="hold"/>
                                        <p:tgtEl>
                                          <p:spTgt spid="123063"/>
                                        </p:tgtEl>
                                        <p:attrNameLst>
                                          <p:attrName>ppt_x</p:attrName>
                                        </p:attrNameLst>
                                      </p:cBhvr>
                                      <p:tavLst>
                                        <p:tav tm="0">
                                          <p:val>
                                            <p:fltVal val="0.5"/>
                                          </p:val>
                                        </p:tav>
                                        <p:tav tm="100000">
                                          <p:val>
                                            <p:strVal val="#ppt_x"/>
                                          </p:val>
                                        </p:tav>
                                      </p:tavLst>
                                    </p:anim>
                                    <p:anim calcmode="lin" valueType="num">
                                      <p:cBhvr>
                                        <p:cTn id="109" dur="500" fill="hold"/>
                                        <p:tgtEl>
                                          <p:spTgt spid="123063"/>
                                        </p:tgtEl>
                                        <p:attrNameLst>
                                          <p:attrName>ppt_y</p:attrName>
                                        </p:attrNameLst>
                                      </p:cBhvr>
                                      <p:tavLst>
                                        <p:tav tm="0">
                                          <p:val>
                                            <p:strVal val="1+(6*min(max(#ppt_w*#ppt_h,.3),1)-7.4)/-.7*#ppt_h/2"/>
                                          </p:val>
                                        </p:tav>
                                        <p:tav tm="100000">
                                          <p:val>
                                            <p:strVal val="#ppt_y"/>
                                          </p:val>
                                        </p:tav>
                                      </p:tavLst>
                                    </p:anim>
                                  </p:childTnLst>
                                </p:cTn>
                              </p:par>
                            </p:childTnLst>
                          </p:cTn>
                        </p:par>
                        <p:par>
                          <p:cTn id="110" fill="hold" nodeType="afterGroup">
                            <p:stCondLst>
                              <p:cond delay="9075"/>
                            </p:stCondLst>
                            <p:childTnLst>
                              <p:par>
                                <p:cTn id="111" presetID="23" presetClass="entr" presetSubtype="36" fill="hold" nodeType="afterEffect">
                                  <p:stCondLst>
                                    <p:cond delay="0"/>
                                  </p:stCondLst>
                                  <p:childTnLst>
                                    <p:set>
                                      <p:cBhvr>
                                        <p:cTn id="112" dur="1" fill="hold">
                                          <p:stCondLst>
                                            <p:cond delay="0"/>
                                          </p:stCondLst>
                                        </p:cTn>
                                        <p:tgtEl>
                                          <p:spTgt spid="123066"/>
                                        </p:tgtEl>
                                        <p:attrNameLst>
                                          <p:attrName>style.visibility</p:attrName>
                                        </p:attrNameLst>
                                      </p:cBhvr>
                                      <p:to>
                                        <p:strVal val="visible"/>
                                      </p:to>
                                    </p:set>
                                    <p:anim calcmode="lin" valueType="num">
                                      <p:cBhvr>
                                        <p:cTn id="113" dur="500" fill="hold"/>
                                        <p:tgtEl>
                                          <p:spTgt spid="123066"/>
                                        </p:tgtEl>
                                        <p:attrNameLst>
                                          <p:attrName>ppt_w</p:attrName>
                                        </p:attrNameLst>
                                      </p:cBhvr>
                                      <p:tavLst>
                                        <p:tav tm="0">
                                          <p:val>
                                            <p:strVal val="(6*min(max(#ppt_w*#ppt_h,.3),1)-7.4)/-.7*#ppt_w"/>
                                          </p:val>
                                        </p:tav>
                                        <p:tav tm="100000">
                                          <p:val>
                                            <p:strVal val="#ppt_w"/>
                                          </p:val>
                                        </p:tav>
                                      </p:tavLst>
                                    </p:anim>
                                    <p:anim calcmode="lin" valueType="num">
                                      <p:cBhvr>
                                        <p:cTn id="114" dur="500" fill="hold"/>
                                        <p:tgtEl>
                                          <p:spTgt spid="123066"/>
                                        </p:tgtEl>
                                        <p:attrNameLst>
                                          <p:attrName>ppt_h</p:attrName>
                                        </p:attrNameLst>
                                      </p:cBhvr>
                                      <p:tavLst>
                                        <p:tav tm="0">
                                          <p:val>
                                            <p:strVal val="(6*min(max(#ppt_w*#ppt_h,.3),1)-7.4)/-.7*#ppt_h"/>
                                          </p:val>
                                        </p:tav>
                                        <p:tav tm="100000">
                                          <p:val>
                                            <p:strVal val="#ppt_h"/>
                                          </p:val>
                                        </p:tav>
                                      </p:tavLst>
                                    </p:anim>
                                    <p:anim calcmode="lin" valueType="num">
                                      <p:cBhvr>
                                        <p:cTn id="115" dur="500" fill="hold"/>
                                        <p:tgtEl>
                                          <p:spTgt spid="123066"/>
                                        </p:tgtEl>
                                        <p:attrNameLst>
                                          <p:attrName>ppt_x</p:attrName>
                                        </p:attrNameLst>
                                      </p:cBhvr>
                                      <p:tavLst>
                                        <p:tav tm="0">
                                          <p:val>
                                            <p:fltVal val="0.5"/>
                                          </p:val>
                                        </p:tav>
                                        <p:tav tm="100000">
                                          <p:val>
                                            <p:strVal val="#ppt_x"/>
                                          </p:val>
                                        </p:tav>
                                      </p:tavLst>
                                    </p:anim>
                                    <p:anim calcmode="lin" valueType="num">
                                      <p:cBhvr>
                                        <p:cTn id="116" dur="500" fill="hold"/>
                                        <p:tgtEl>
                                          <p:spTgt spid="123066"/>
                                        </p:tgtEl>
                                        <p:attrNameLst>
                                          <p:attrName>ppt_y</p:attrName>
                                        </p:attrNameLst>
                                      </p:cBhvr>
                                      <p:tavLst>
                                        <p:tav tm="0">
                                          <p:val>
                                            <p:strVal val="1+(6*min(max(#ppt_w*#ppt_h,.3),1)-7.4)/-.7*#ppt_h/2"/>
                                          </p:val>
                                        </p:tav>
                                        <p:tav tm="100000">
                                          <p:val>
                                            <p:strVal val="#ppt_y"/>
                                          </p:val>
                                        </p:tav>
                                      </p:tavLst>
                                    </p:anim>
                                  </p:childTnLst>
                                </p:cTn>
                              </p:par>
                            </p:childTnLst>
                          </p:cTn>
                        </p:par>
                        <p:par>
                          <p:cTn id="117" fill="hold" nodeType="afterGroup">
                            <p:stCondLst>
                              <p:cond delay="9575"/>
                            </p:stCondLst>
                            <p:childTnLst>
                              <p:par>
                                <p:cTn id="118" presetID="23" presetClass="entr" presetSubtype="36" fill="hold" nodeType="afterEffect">
                                  <p:stCondLst>
                                    <p:cond delay="0"/>
                                  </p:stCondLst>
                                  <p:childTnLst>
                                    <p:set>
                                      <p:cBhvr>
                                        <p:cTn id="119" dur="1" fill="hold">
                                          <p:stCondLst>
                                            <p:cond delay="0"/>
                                          </p:stCondLst>
                                        </p:cTn>
                                        <p:tgtEl>
                                          <p:spTgt spid="123069"/>
                                        </p:tgtEl>
                                        <p:attrNameLst>
                                          <p:attrName>style.visibility</p:attrName>
                                        </p:attrNameLst>
                                      </p:cBhvr>
                                      <p:to>
                                        <p:strVal val="visible"/>
                                      </p:to>
                                    </p:set>
                                    <p:anim calcmode="lin" valueType="num">
                                      <p:cBhvr>
                                        <p:cTn id="120" dur="500" fill="hold"/>
                                        <p:tgtEl>
                                          <p:spTgt spid="123069"/>
                                        </p:tgtEl>
                                        <p:attrNameLst>
                                          <p:attrName>ppt_w</p:attrName>
                                        </p:attrNameLst>
                                      </p:cBhvr>
                                      <p:tavLst>
                                        <p:tav tm="0">
                                          <p:val>
                                            <p:strVal val="(6*min(max(#ppt_w*#ppt_h,.3),1)-7.4)/-.7*#ppt_w"/>
                                          </p:val>
                                        </p:tav>
                                        <p:tav tm="100000">
                                          <p:val>
                                            <p:strVal val="#ppt_w"/>
                                          </p:val>
                                        </p:tav>
                                      </p:tavLst>
                                    </p:anim>
                                    <p:anim calcmode="lin" valueType="num">
                                      <p:cBhvr>
                                        <p:cTn id="121" dur="500" fill="hold"/>
                                        <p:tgtEl>
                                          <p:spTgt spid="123069"/>
                                        </p:tgtEl>
                                        <p:attrNameLst>
                                          <p:attrName>ppt_h</p:attrName>
                                        </p:attrNameLst>
                                      </p:cBhvr>
                                      <p:tavLst>
                                        <p:tav tm="0">
                                          <p:val>
                                            <p:strVal val="(6*min(max(#ppt_w*#ppt_h,.3),1)-7.4)/-.7*#ppt_h"/>
                                          </p:val>
                                        </p:tav>
                                        <p:tav tm="100000">
                                          <p:val>
                                            <p:strVal val="#ppt_h"/>
                                          </p:val>
                                        </p:tav>
                                      </p:tavLst>
                                    </p:anim>
                                    <p:anim calcmode="lin" valueType="num">
                                      <p:cBhvr>
                                        <p:cTn id="122" dur="500" fill="hold"/>
                                        <p:tgtEl>
                                          <p:spTgt spid="123069"/>
                                        </p:tgtEl>
                                        <p:attrNameLst>
                                          <p:attrName>ppt_x</p:attrName>
                                        </p:attrNameLst>
                                      </p:cBhvr>
                                      <p:tavLst>
                                        <p:tav tm="0">
                                          <p:val>
                                            <p:fltVal val="0.5"/>
                                          </p:val>
                                        </p:tav>
                                        <p:tav tm="100000">
                                          <p:val>
                                            <p:strVal val="#ppt_x"/>
                                          </p:val>
                                        </p:tav>
                                      </p:tavLst>
                                    </p:anim>
                                    <p:anim calcmode="lin" valueType="num">
                                      <p:cBhvr>
                                        <p:cTn id="123" dur="500" fill="hold"/>
                                        <p:tgtEl>
                                          <p:spTgt spid="123069"/>
                                        </p:tgtEl>
                                        <p:attrNameLst>
                                          <p:attrName>ppt_y</p:attrName>
                                        </p:attrNameLst>
                                      </p:cBhvr>
                                      <p:tavLst>
                                        <p:tav tm="0">
                                          <p:val>
                                            <p:strVal val="1+(6*min(max(#ppt_w*#ppt_h,.3),1)-7.4)/-.7*#ppt_h/2"/>
                                          </p:val>
                                        </p:tav>
                                        <p:tav tm="100000">
                                          <p:val>
                                            <p:strVal val="#ppt_y"/>
                                          </p:val>
                                        </p:tav>
                                      </p:tavLst>
                                    </p:anim>
                                  </p:childTnLst>
                                </p:cTn>
                              </p:par>
                            </p:childTnLst>
                          </p:cTn>
                        </p:par>
                        <p:par>
                          <p:cTn id="124" fill="hold" nodeType="afterGroup">
                            <p:stCondLst>
                              <p:cond delay="10075"/>
                            </p:stCondLst>
                            <p:childTnLst>
                              <p:par>
                                <p:cTn id="125" presetID="23" presetClass="entr" presetSubtype="36" fill="hold" nodeType="afterEffect">
                                  <p:stCondLst>
                                    <p:cond delay="0"/>
                                  </p:stCondLst>
                                  <p:childTnLst>
                                    <p:set>
                                      <p:cBhvr>
                                        <p:cTn id="126" dur="1" fill="hold">
                                          <p:stCondLst>
                                            <p:cond delay="0"/>
                                          </p:stCondLst>
                                        </p:cTn>
                                        <p:tgtEl>
                                          <p:spTgt spid="123072"/>
                                        </p:tgtEl>
                                        <p:attrNameLst>
                                          <p:attrName>style.visibility</p:attrName>
                                        </p:attrNameLst>
                                      </p:cBhvr>
                                      <p:to>
                                        <p:strVal val="visible"/>
                                      </p:to>
                                    </p:set>
                                    <p:anim calcmode="lin" valueType="num">
                                      <p:cBhvr>
                                        <p:cTn id="127" dur="500" fill="hold"/>
                                        <p:tgtEl>
                                          <p:spTgt spid="123072"/>
                                        </p:tgtEl>
                                        <p:attrNameLst>
                                          <p:attrName>ppt_w</p:attrName>
                                        </p:attrNameLst>
                                      </p:cBhvr>
                                      <p:tavLst>
                                        <p:tav tm="0">
                                          <p:val>
                                            <p:strVal val="(6*min(max(#ppt_w*#ppt_h,.3),1)-7.4)/-.7*#ppt_w"/>
                                          </p:val>
                                        </p:tav>
                                        <p:tav tm="100000">
                                          <p:val>
                                            <p:strVal val="#ppt_w"/>
                                          </p:val>
                                        </p:tav>
                                      </p:tavLst>
                                    </p:anim>
                                    <p:anim calcmode="lin" valueType="num">
                                      <p:cBhvr>
                                        <p:cTn id="128" dur="500" fill="hold"/>
                                        <p:tgtEl>
                                          <p:spTgt spid="123072"/>
                                        </p:tgtEl>
                                        <p:attrNameLst>
                                          <p:attrName>ppt_h</p:attrName>
                                        </p:attrNameLst>
                                      </p:cBhvr>
                                      <p:tavLst>
                                        <p:tav tm="0">
                                          <p:val>
                                            <p:strVal val="(6*min(max(#ppt_w*#ppt_h,.3),1)-7.4)/-.7*#ppt_h"/>
                                          </p:val>
                                        </p:tav>
                                        <p:tav tm="100000">
                                          <p:val>
                                            <p:strVal val="#ppt_h"/>
                                          </p:val>
                                        </p:tav>
                                      </p:tavLst>
                                    </p:anim>
                                    <p:anim calcmode="lin" valueType="num">
                                      <p:cBhvr>
                                        <p:cTn id="129" dur="500" fill="hold"/>
                                        <p:tgtEl>
                                          <p:spTgt spid="123072"/>
                                        </p:tgtEl>
                                        <p:attrNameLst>
                                          <p:attrName>ppt_x</p:attrName>
                                        </p:attrNameLst>
                                      </p:cBhvr>
                                      <p:tavLst>
                                        <p:tav tm="0">
                                          <p:val>
                                            <p:fltVal val="0.5"/>
                                          </p:val>
                                        </p:tav>
                                        <p:tav tm="100000">
                                          <p:val>
                                            <p:strVal val="#ppt_x"/>
                                          </p:val>
                                        </p:tav>
                                      </p:tavLst>
                                    </p:anim>
                                    <p:anim calcmode="lin" valueType="num">
                                      <p:cBhvr>
                                        <p:cTn id="130" dur="500" fill="hold"/>
                                        <p:tgtEl>
                                          <p:spTgt spid="123072"/>
                                        </p:tgtEl>
                                        <p:attrNameLst>
                                          <p:attrName>ppt_y</p:attrName>
                                        </p:attrNameLst>
                                      </p:cBhvr>
                                      <p:tavLst>
                                        <p:tav tm="0">
                                          <p:val>
                                            <p:strVal val="1+(6*min(max(#ppt_w*#ppt_h,.3),1)-7.4)/-.7*#ppt_h/2"/>
                                          </p:val>
                                        </p:tav>
                                        <p:tav tm="100000">
                                          <p:val>
                                            <p:strVal val="#ppt_y"/>
                                          </p:val>
                                        </p:tav>
                                      </p:tavLst>
                                    </p:anim>
                                  </p:childTnLst>
                                </p:cTn>
                              </p:par>
                            </p:childTnLst>
                          </p:cTn>
                        </p:par>
                        <p:par>
                          <p:cTn id="131" fill="hold" nodeType="afterGroup">
                            <p:stCondLst>
                              <p:cond delay="10575"/>
                            </p:stCondLst>
                            <p:childTnLst>
                              <p:par>
                                <p:cTn id="132" presetID="23" presetClass="entr" presetSubtype="36" fill="hold" nodeType="afterEffect">
                                  <p:stCondLst>
                                    <p:cond delay="0"/>
                                  </p:stCondLst>
                                  <p:childTnLst>
                                    <p:set>
                                      <p:cBhvr>
                                        <p:cTn id="133" dur="1" fill="hold">
                                          <p:stCondLst>
                                            <p:cond delay="0"/>
                                          </p:stCondLst>
                                        </p:cTn>
                                        <p:tgtEl>
                                          <p:spTgt spid="123075"/>
                                        </p:tgtEl>
                                        <p:attrNameLst>
                                          <p:attrName>style.visibility</p:attrName>
                                        </p:attrNameLst>
                                      </p:cBhvr>
                                      <p:to>
                                        <p:strVal val="visible"/>
                                      </p:to>
                                    </p:set>
                                    <p:anim calcmode="lin" valueType="num">
                                      <p:cBhvr>
                                        <p:cTn id="134" dur="500" fill="hold"/>
                                        <p:tgtEl>
                                          <p:spTgt spid="123075"/>
                                        </p:tgtEl>
                                        <p:attrNameLst>
                                          <p:attrName>ppt_w</p:attrName>
                                        </p:attrNameLst>
                                      </p:cBhvr>
                                      <p:tavLst>
                                        <p:tav tm="0">
                                          <p:val>
                                            <p:strVal val="(6*min(max(#ppt_w*#ppt_h,.3),1)-7.4)/-.7*#ppt_w"/>
                                          </p:val>
                                        </p:tav>
                                        <p:tav tm="100000">
                                          <p:val>
                                            <p:strVal val="#ppt_w"/>
                                          </p:val>
                                        </p:tav>
                                      </p:tavLst>
                                    </p:anim>
                                    <p:anim calcmode="lin" valueType="num">
                                      <p:cBhvr>
                                        <p:cTn id="135" dur="500" fill="hold"/>
                                        <p:tgtEl>
                                          <p:spTgt spid="123075"/>
                                        </p:tgtEl>
                                        <p:attrNameLst>
                                          <p:attrName>ppt_h</p:attrName>
                                        </p:attrNameLst>
                                      </p:cBhvr>
                                      <p:tavLst>
                                        <p:tav tm="0">
                                          <p:val>
                                            <p:strVal val="(6*min(max(#ppt_w*#ppt_h,.3),1)-7.4)/-.7*#ppt_h"/>
                                          </p:val>
                                        </p:tav>
                                        <p:tav tm="100000">
                                          <p:val>
                                            <p:strVal val="#ppt_h"/>
                                          </p:val>
                                        </p:tav>
                                      </p:tavLst>
                                    </p:anim>
                                    <p:anim calcmode="lin" valueType="num">
                                      <p:cBhvr>
                                        <p:cTn id="136" dur="500" fill="hold"/>
                                        <p:tgtEl>
                                          <p:spTgt spid="123075"/>
                                        </p:tgtEl>
                                        <p:attrNameLst>
                                          <p:attrName>ppt_x</p:attrName>
                                        </p:attrNameLst>
                                      </p:cBhvr>
                                      <p:tavLst>
                                        <p:tav tm="0">
                                          <p:val>
                                            <p:fltVal val="0.5"/>
                                          </p:val>
                                        </p:tav>
                                        <p:tav tm="100000">
                                          <p:val>
                                            <p:strVal val="#ppt_x"/>
                                          </p:val>
                                        </p:tav>
                                      </p:tavLst>
                                    </p:anim>
                                    <p:anim calcmode="lin" valueType="num">
                                      <p:cBhvr>
                                        <p:cTn id="137" dur="500" fill="hold"/>
                                        <p:tgtEl>
                                          <p:spTgt spid="123075"/>
                                        </p:tgtEl>
                                        <p:attrNameLst>
                                          <p:attrName>ppt_y</p:attrName>
                                        </p:attrNameLst>
                                      </p:cBhvr>
                                      <p:tavLst>
                                        <p:tav tm="0">
                                          <p:val>
                                            <p:strVal val="1+(6*min(max(#ppt_w*#ppt_h,.3),1)-7.4)/-.7*#ppt_h/2"/>
                                          </p:val>
                                        </p:tav>
                                        <p:tav tm="100000">
                                          <p:val>
                                            <p:strVal val="#ppt_y"/>
                                          </p:val>
                                        </p:tav>
                                      </p:tavLst>
                                    </p:anim>
                                  </p:childTnLst>
                                </p:cTn>
                              </p:par>
                            </p:childTnLst>
                          </p:cTn>
                        </p:par>
                        <p:par>
                          <p:cTn id="138" fill="hold" nodeType="afterGroup">
                            <p:stCondLst>
                              <p:cond delay="11075"/>
                            </p:stCondLst>
                            <p:childTnLst>
                              <p:par>
                                <p:cTn id="139" presetID="23" presetClass="entr" presetSubtype="36" fill="hold" nodeType="afterEffect">
                                  <p:stCondLst>
                                    <p:cond delay="0"/>
                                  </p:stCondLst>
                                  <p:childTnLst>
                                    <p:set>
                                      <p:cBhvr>
                                        <p:cTn id="140" dur="1" fill="hold">
                                          <p:stCondLst>
                                            <p:cond delay="0"/>
                                          </p:stCondLst>
                                        </p:cTn>
                                        <p:tgtEl>
                                          <p:spTgt spid="123102"/>
                                        </p:tgtEl>
                                        <p:attrNameLst>
                                          <p:attrName>style.visibility</p:attrName>
                                        </p:attrNameLst>
                                      </p:cBhvr>
                                      <p:to>
                                        <p:strVal val="visible"/>
                                      </p:to>
                                    </p:set>
                                    <p:anim calcmode="lin" valueType="num">
                                      <p:cBhvr>
                                        <p:cTn id="141" dur="500" fill="hold"/>
                                        <p:tgtEl>
                                          <p:spTgt spid="123102"/>
                                        </p:tgtEl>
                                        <p:attrNameLst>
                                          <p:attrName>ppt_w</p:attrName>
                                        </p:attrNameLst>
                                      </p:cBhvr>
                                      <p:tavLst>
                                        <p:tav tm="0">
                                          <p:val>
                                            <p:strVal val="(6*min(max(#ppt_w*#ppt_h,.3),1)-7.4)/-.7*#ppt_w"/>
                                          </p:val>
                                        </p:tav>
                                        <p:tav tm="100000">
                                          <p:val>
                                            <p:strVal val="#ppt_w"/>
                                          </p:val>
                                        </p:tav>
                                      </p:tavLst>
                                    </p:anim>
                                    <p:anim calcmode="lin" valueType="num">
                                      <p:cBhvr>
                                        <p:cTn id="142" dur="500" fill="hold"/>
                                        <p:tgtEl>
                                          <p:spTgt spid="123102"/>
                                        </p:tgtEl>
                                        <p:attrNameLst>
                                          <p:attrName>ppt_h</p:attrName>
                                        </p:attrNameLst>
                                      </p:cBhvr>
                                      <p:tavLst>
                                        <p:tav tm="0">
                                          <p:val>
                                            <p:strVal val="(6*min(max(#ppt_w*#ppt_h,.3),1)-7.4)/-.7*#ppt_h"/>
                                          </p:val>
                                        </p:tav>
                                        <p:tav tm="100000">
                                          <p:val>
                                            <p:strVal val="#ppt_h"/>
                                          </p:val>
                                        </p:tav>
                                      </p:tavLst>
                                    </p:anim>
                                    <p:anim calcmode="lin" valueType="num">
                                      <p:cBhvr>
                                        <p:cTn id="143" dur="500" fill="hold"/>
                                        <p:tgtEl>
                                          <p:spTgt spid="123102"/>
                                        </p:tgtEl>
                                        <p:attrNameLst>
                                          <p:attrName>ppt_x</p:attrName>
                                        </p:attrNameLst>
                                      </p:cBhvr>
                                      <p:tavLst>
                                        <p:tav tm="0">
                                          <p:val>
                                            <p:fltVal val="0.5"/>
                                          </p:val>
                                        </p:tav>
                                        <p:tav tm="100000">
                                          <p:val>
                                            <p:strVal val="#ppt_x"/>
                                          </p:val>
                                        </p:tav>
                                      </p:tavLst>
                                    </p:anim>
                                    <p:anim calcmode="lin" valueType="num">
                                      <p:cBhvr>
                                        <p:cTn id="144" dur="500" fill="hold"/>
                                        <p:tgtEl>
                                          <p:spTgt spid="123102"/>
                                        </p:tgtEl>
                                        <p:attrNameLst>
                                          <p:attrName>ppt_y</p:attrName>
                                        </p:attrNameLst>
                                      </p:cBhvr>
                                      <p:tavLst>
                                        <p:tav tm="0">
                                          <p:val>
                                            <p:strVal val="1+(6*min(max(#ppt_w*#ppt_h,.3),1)-7.4)/-.7*#ppt_h/2"/>
                                          </p:val>
                                        </p:tav>
                                        <p:tav tm="100000">
                                          <p:val>
                                            <p:strVal val="#ppt_y"/>
                                          </p:val>
                                        </p:tav>
                                      </p:tavLst>
                                    </p:anim>
                                  </p:childTnLst>
                                </p:cTn>
                              </p:par>
                            </p:childTnLst>
                          </p:cTn>
                        </p:par>
                        <p:par>
                          <p:cTn id="145" fill="hold" nodeType="afterGroup">
                            <p:stCondLst>
                              <p:cond delay="11575"/>
                            </p:stCondLst>
                            <p:childTnLst>
                              <p:par>
                                <p:cTn id="146" presetID="23" presetClass="entr" presetSubtype="36" fill="hold" nodeType="afterEffect">
                                  <p:stCondLst>
                                    <p:cond delay="0"/>
                                  </p:stCondLst>
                                  <p:childTnLst>
                                    <p:set>
                                      <p:cBhvr>
                                        <p:cTn id="147" dur="1" fill="hold">
                                          <p:stCondLst>
                                            <p:cond delay="0"/>
                                          </p:stCondLst>
                                        </p:cTn>
                                        <p:tgtEl>
                                          <p:spTgt spid="123105"/>
                                        </p:tgtEl>
                                        <p:attrNameLst>
                                          <p:attrName>style.visibility</p:attrName>
                                        </p:attrNameLst>
                                      </p:cBhvr>
                                      <p:to>
                                        <p:strVal val="visible"/>
                                      </p:to>
                                    </p:set>
                                    <p:anim calcmode="lin" valueType="num">
                                      <p:cBhvr>
                                        <p:cTn id="148" dur="500" fill="hold"/>
                                        <p:tgtEl>
                                          <p:spTgt spid="123105"/>
                                        </p:tgtEl>
                                        <p:attrNameLst>
                                          <p:attrName>ppt_w</p:attrName>
                                        </p:attrNameLst>
                                      </p:cBhvr>
                                      <p:tavLst>
                                        <p:tav tm="0">
                                          <p:val>
                                            <p:strVal val="(6*min(max(#ppt_w*#ppt_h,.3),1)-7.4)/-.7*#ppt_w"/>
                                          </p:val>
                                        </p:tav>
                                        <p:tav tm="100000">
                                          <p:val>
                                            <p:strVal val="#ppt_w"/>
                                          </p:val>
                                        </p:tav>
                                      </p:tavLst>
                                    </p:anim>
                                    <p:anim calcmode="lin" valueType="num">
                                      <p:cBhvr>
                                        <p:cTn id="149" dur="500" fill="hold"/>
                                        <p:tgtEl>
                                          <p:spTgt spid="123105"/>
                                        </p:tgtEl>
                                        <p:attrNameLst>
                                          <p:attrName>ppt_h</p:attrName>
                                        </p:attrNameLst>
                                      </p:cBhvr>
                                      <p:tavLst>
                                        <p:tav tm="0">
                                          <p:val>
                                            <p:strVal val="(6*min(max(#ppt_w*#ppt_h,.3),1)-7.4)/-.7*#ppt_h"/>
                                          </p:val>
                                        </p:tav>
                                        <p:tav tm="100000">
                                          <p:val>
                                            <p:strVal val="#ppt_h"/>
                                          </p:val>
                                        </p:tav>
                                      </p:tavLst>
                                    </p:anim>
                                    <p:anim calcmode="lin" valueType="num">
                                      <p:cBhvr>
                                        <p:cTn id="150" dur="500" fill="hold"/>
                                        <p:tgtEl>
                                          <p:spTgt spid="123105"/>
                                        </p:tgtEl>
                                        <p:attrNameLst>
                                          <p:attrName>ppt_x</p:attrName>
                                        </p:attrNameLst>
                                      </p:cBhvr>
                                      <p:tavLst>
                                        <p:tav tm="0">
                                          <p:val>
                                            <p:fltVal val="0.5"/>
                                          </p:val>
                                        </p:tav>
                                        <p:tav tm="100000">
                                          <p:val>
                                            <p:strVal val="#ppt_x"/>
                                          </p:val>
                                        </p:tav>
                                      </p:tavLst>
                                    </p:anim>
                                    <p:anim calcmode="lin" valueType="num">
                                      <p:cBhvr>
                                        <p:cTn id="151" dur="500" fill="hold"/>
                                        <p:tgtEl>
                                          <p:spTgt spid="123105"/>
                                        </p:tgtEl>
                                        <p:attrNameLst>
                                          <p:attrName>ppt_y</p:attrName>
                                        </p:attrNameLst>
                                      </p:cBhvr>
                                      <p:tavLst>
                                        <p:tav tm="0">
                                          <p:val>
                                            <p:strVal val="1+(6*min(max(#ppt_w*#ppt_h,.3),1)-7.4)/-.7*#ppt_h/2"/>
                                          </p:val>
                                        </p:tav>
                                        <p:tav tm="100000">
                                          <p:val>
                                            <p:strVal val="#ppt_y"/>
                                          </p:val>
                                        </p:tav>
                                      </p:tavLst>
                                    </p:anim>
                                  </p:childTnLst>
                                </p:cTn>
                              </p:par>
                            </p:childTnLst>
                          </p:cTn>
                        </p:par>
                        <p:par>
                          <p:cTn id="152" fill="hold" nodeType="afterGroup">
                            <p:stCondLst>
                              <p:cond delay="12075"/>
                            </p:stCondLst>
                            <p:childTnLst>
                              <p:par>
                                <p:cTn id="153" presetID="23" presetClass="entr" presetSubtype="36" fill="hold" nodeType="afterEffect">
                                  <p:stCondLst>
                                    <p:cond delay="0"/>
                                  </p:stCondLst>
                                  <p:childTnLst>
                                    <p:set>
                                      <p:cBhvr>
                                        <p:cTn id="154" dur="1" fill="hold">
                                          <p:stCondLst>
                                            <p:cond delay="0"/>
                                          </p:stCondLst>
                                        </p:cTn>
                                        <p:tgtEl>
                                          <p:spTgt spid="123108"/>
                                        </p:tgtEl>
                                        <p:attrNameLst>
                                          <p:attrName>style.visibility</p:attrName>
                                        </p:attrNameLst>
                                      </p:cBhvr>
                                      <p:to>
                                        <p:strVal val="visible"/>
                                      </p:to>
                                    </p:set>
                                    <p:anim calcmode="lin" valueType="num">
                                      <p:cBhvr>
                                        <p:cTn id="155" dur="500" fill="hold"/>
                                        <p:tgtEl>
                                          <p:spTgt spid="123108"/>
                                        </p:tgtEl>
                                        <p:attrNameLst>
                                          <p:attrName>ppt_w</p:attrName>
                                        </p:attrNameLst>
                                      </p:cBhvr>
                                      <p:tavLst>
                                        <p:tav tm="0">
                                          <p:val>
                                            <p:strVal val="(6*min(max(#ppt_w*#ppt_h,.3),1)-7.4)/-.7*#ppt_w"/>
                                          </p:val>
                                        </p:tav>
                                        <p:tav tm="100000">
                                          <p:val>
                                            <p:strVal val="#ppt_w"/>
                                          </p:val>
                                        </p:tav>
                                      </p:tavLst>
                                    </p:anim>
                                    <p:anim calcmode="lin" valueType="num">
                                      <p:cBhvr>
                                        <p:cTn id="156" dur="500" fill="hold"/>
                                        <p:tgtEl>
                                          <p:spTgt spid="123108"/>
                                        </p:tgtEl>
                                        <p:attrNameLst>
                                          <p:attrName>ppt_h</p:attrName>
                                        </p:attrNameLst>
                                      </p:cBhvr>
                                      <p:tavLst>
                                        <p:tav tm="0">
                                          <p:val>
                                            <p:strVal val="(6*min(max(#ppt_w*#ppt_h,.3),1)-7.4)/-.7*#ppt_h"/>
                                          </p:val>
                                        </p:tav>
                                        <p:tav tm="100000">
                                          <p:val>
                                            <p:strVal val="#ppt_h"/>
                                          </p:val>
                                        </p:tav>
                                      </p:tavLst>
                                    </p:anim>
                                    <p:anim calcmode="lin" valueType="num">
                                      <p:cBhvr>
                                        <p:cTn id="157" dur="500" fill="hold"/>
                                        <p:tgtEl>
                                          <p:spTgt spid="123108"/>
                                        </p:tgtEl>
                                        <p:attrNameLst>
                                          <p:attrName>ppt_x</p:attrName>
                                        </p:attrNameLst>
                                      </p:cBhvr>
                                      <p:tavLst>
                                        <p:tav tm="0">
                                          <p:val>
                                            <p:fltVal val="0.5"/>
                                          </p:val>
                                        </p:tav>
                                        <p:tav tm="100000">
                                          <p:val>
                                            <p:strVal val="#ppt_x"/>
                                          </p:val>
                                        </p:tav>
                                      </p:tavLst>
                                    </p:anim>
                                    <p:anim calcmode="lin" valueType="num">
                                      <p:cBhvr>
                                        <p:cTn id="158" dur="500" fill="hold"/>
                                        <p:tgtEl>
                                          <p:spTgt spid="123108"/>
                                        </p:tgtEl>
                                        <p:attrNameLst>
                                          <p:attrName>ppt_y</p:attrName>
                                        </p:attrNameLst>
                                      </p:cBhvr>
                                      <p:tavLst>
                                        <p:tav tm="0">
                                          <p:val>
                                            <p:strVal val="1+(6*min(max(#ppt_w*#ppt_h,.3),1)-7.4)/-.7*#ppt_h/2"/>
                                          </p:val>
                                        </p:tav>
                                        <p:tav tm="100000">
                                          <p:val>
                                            <p:strVal val="#ppt_y"/>
                                          </p:val>
                                        </p:tav>
                                      </p:tavLst>
                                    </p:anim>
                                  </p:childTnLst>
                                </p:cTn>
                              </p:par>
                            </p:childTnLst>
                          </p:cTn>
                        </p:par>
                        <p:par>
                          <p:cTn id="159" fill="hold" nodeType="afterGroup">
                            <p:stCondLst>
                              <p:cond delay="12575"/>
                            </p:stCondLst>
                            <p:childTnLst>
                              <p:par>
                                <p:cTn id="160" presetID="23" presetClass="entr" presetSubtype="36" fill="hold" nodeType="afterEffect">
                                  <p:stCondLst>
                                    <p:cond delay="0"/>
                                  </p:stCondLst>
                                  <p:childTnLst>
                                    <p:set>
                                      <p:cBhvr>
                                        <p:cTn id="161" dur="1" fill="hold">
                                          <p:stCondLst>
                                            <p:cond delay="0"/>
                                          </p:stCondLst>
                                        </p:cTn>
                                        <p:tgtEl>
                                          <p:spTgt spid="123111"/>
                                        </p:tgtEl>
                                        <p:attrNameLst>
                                          <p:attrName>style.visibility</p:attrName>
                                        </p:attrNameLst>
                                      </p:cBhvr>
                                      <p:to>
                                        <p:strVal val="visible"/>
                                      </p:to>
                                    </p:set>
                                    <p:anim calcmode="lin" valueType="num">
                                      <p:cBhvr>
                                        <p:cTn id="162" dur="500" fill="hold"/>
                                        <p:tgtEl>
                                          <p:spTgt spid="123111"/>
                                        </p:tgtEl>
                                        <p:attrNameLst>
                                          <p:attrName>ppt_w</p:attrName>
                                        </p:attrNameLst>
                                      </p:cBhvr>
                                      <p:tavLst>
                                        <p:tav tm="0">
                                          <p:val>
                                            <p:strVal val="(6*min(max(#ppt_w*#ppt_h,.3),1)-7.4)/-.7*#ppt_w"/>
                                          </p:val>
                                        </p:tav>
                                        <p:tav tm="100000">
                                          <p:val>
                                            <p:strVal val="#ppt_w"/>
                                          </p:val>
                                        </p:tav>
                                      </p:tavLst>
                                    </p:anim>
                                    <p:anim calcmode="lin" valueType="num">
                                      <p:cBhvr>
                                        <p:cTn id="163" dur="500" fill="hold"/>
                                        <p:tgtEl>
                                          <p:spTgt spid="123111"/>
                                        </p:tgtEl>
                                        <p:attrNameLst>
                                          <p:attrName>ppt_h</p:attrName>
                                        </p:attrNameLst>
                                      </p:cBhvr>
                                      <p:tavLst>
                                        <p:tav tm="0">
                                          <p:val>
                                            <p:strVal val="(6*min(max(#ppt_w*#ppt_h,.3),1)-7.4)/-.7*#ppt_h"/>
                                          </p:val>
                                        </p:tav>
                                        <p:tav tm="100000">
                                          <p:val>
                                            <p:strVal val="#ppt_h"/>
                                          </p:val>
                                        </p:tav>
                                      </p:tavLst>
                                    </p:anim>
                                    <p:anim calcmode="lin" valueType="num">
                                      <p:cBhvr>
                                        <p:cTn id="164" dur="500" fill="hold"/>
                                        <p:tgtEl>
                                          <p:spTgt spid="123111"/>
                                        </p:tgtEl>
                                        <p:attrNameLst>
                                          <p:attrName>ppt_x</p:attrName>
                                        </p:attrNameLst>
                                      </p:cBhvr>
                                      <p:tavLst>
                                        <p:tav tm="0">
                                          <p:val>
                                            <p:fltVal val="0.5"/>
                                          </p:val>
                                        </p:tav>
                                        <p:tav tm="100000">
                                          <p:val>
                                            <p:strVal val="#ppt_x"/>
                                          </p:val>
                                        </p:tav>
                                      </p:tavLst>
                                    </p:anim>
                                    <p:anim calcmode="lin" valueType="num">
                                      <p:cBhvr>
                                        <p:cTn id="165" dur="500" fill="hold"/>
                                        <p:tgtEl>
                                          <p:spTgt spid="123111"/>
                                        </p:tgtEl>
                                        <p:attrNameLst>
                                          <p:attrName>ppt_y</p:attrName>
                                        </p:attrNameLst>
                                      </p:cBhvr>
                                      <p:tavLst>
                                        <p:tav tm="0">
                                          <p:val>
                                            <p:strVal val="1+(6*min(max(#ppt_w*#ppt_h,.3),1)-7.4)/-.7*#ppt_h/2"/>
                                          </p:val>
                                        </p:tav>
                                        <p:tav tm="100000">
                                          <p:val>
                                            <p:strVal val="#ppt_y"/>
                                          </p:val>
                                        </p:tav>
                                      </p:tavLst>
                                    </p:anim>
                                  </p:childTnLst>
                                </p:cTn>
                              </p:par>
                            </p:childTnLst>
                          </p:cTn>
                        </p:par>
                        <p:par>
                          <p:cTn id="166" fill="hold" nodeType="afterGroup">
                            <p:stCondLst>
                              <p:cond delay="13075"/>
                            </p:stCondLst>
                            <p:childTnLst>
                              <p:par>
                                <p:cTn id="167" presetID="23" presetClass="entr" presetSubtype="36" fill="hold" nodeType="afterEffect">
                                  <p:stCondLst>
                                    <p:cond delay="0"/>
                                  </p:stCondLst>
                                  <p:childTnLst>
                                    <p:set>
                                      <p:cBhvr>
                                        <p:cTn id="168" dur="1" fill="hold">
                                          <p:stCondLst>
                                            <p:cond delay="0"/>
                                          </p:stCondLst>
                                        </p:cTn>
                                        <p:tgtEl>
                                          <p:spTgt spid="123114"/>
                                        </p:tgtEl>
                                        <p:attrNameLst>
                                          <p:attrName>style.visibility</p:attrName>
                                        </p:attrNameLst>
                                      </p:cBhvr>
                                      <p:to>
                                        <p:strVal val="visible"/>
                                      </p:to>
                                    </p:set>
                                    <p:anim calcmode="lin" valueType="num">
                                      <p:cBhvr>
                                        <p:cTn id="169" dur="500" fill="hold"/>
                                        <p:tgtEl>
                                          <p:spTgt spid="12311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12311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123114"/>
                                        </p:tgtEl>
                                        <p:attrNameLst>
                                          <p:attrName>ppt_x</p:attrName>
                                        </p:attrNameLst>
                                      </p:cBhvr>
                                      <p:tavLst>
                                        <p:tav tm="0">
                                          <p:val>
                                            <p:fltVal val="0.5"/>
                                          </p:val>
                                        </p:tav>
                                        <p:tav tm="100000">
                                          <p:val>
                                            <p:strVal val="#ppt_x"/>
                                          </p:val>
                                        </p:tav>
                                      </p:tavLst>
                                    </p:anim>
                                    <p:anim calcmode="lin" valueType="num">
                                      <p:cBhvr>
                                        <p:cTn id="172" dur="500" fill="hold"/>
                                        <p:tgtEl>
                                          <p:spTgt spid="123114"/>
                                        </p:tgtEl>
                                        <p:attrNameLst>
                                          <p:attrName>ppt_y</p:attrName>
                                        </p:attrNameLst>
                                      </p:cBhvr>
                                      <p:tavLst>
                                        <p:tav tm="0">
                                          <p:val>
                                            <p:strVal val="1+(6*min(max(#ppt_w*#ppt_h,.3),1)-7.4)/-.7*#ppt_h/2"/>
                                          </p:val>
                                        </p:tav>
                                        <p:tav tm="100000">
                                          <p:val>
                                            <p:strVal val="#ppt_y"/>
                                          </p:val>
                                        </p:tav>
                                      </p:tavLst>
                                    </p:anim>
                                  </p:childTnLst>
                                </p:cTn>
                              </p:par>
                            </p:childTnLst>
                          </p:cTn>
                        </p:par>
                        <p:par>
                          <p:cTn id="173" fill="hold" nodeType="afterGroup">
                            <p:stCondLst>
                              <p:cond delay="13575"/>
                            </p:stCondLst>
                            <p:childTnLst>
                              <p:par>
                                <p:cTn id="174" presetID="23" presetClass="entr" presetSubtype="36" fill="hold" nodeType="afterEffect">
                                  <p:stCondLst>
                                    <p:cond delay="0"/>
                                  </p:stCondLst>
                                  <p:childTnLst>
                                    <p:set>
                                      <p:cBhvr>
                                        <p:cTn id="175" dur="1" fill="hold">
                                          <p:stCondLst>
                                            <p:cond delay="0"/>
                                          </p:stCondLst>
                                        </p:cTn>
                                        <p:tgtEl>
                                          <p:spTgt spid="123117"/>
                                        </p:tgtEl>
                                        <p:attrNameLst>
                                          <p:attrName>style.visibility</p:attrName>
                                        </p:attrNameLst>
                                      </p:cBhvr>
                                      <p:to>
                                        <p:strVal val="visible"/>
                                      </p:to>
                                    </p:set>
                                    <p:anim calcmode="lin" valueType="num">
                                      <p:cBhvr>
                                        <p:cTn id="176" dur="500" fill="hold"/>
                                        <p:tgtEl>
                                          <p:spTgt spid="12311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12311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123117"/>
                                        </p:tgtEl>
                                        <p:attrNameLst>
                                          <p:attrName>ppt_x</p:attrName>
                                        </p:attrNameLst>
                                      </p:cBhvr>
                                      <p:tavLst>
                                        <p:tav tm="0">
                                          <p:val>
                                            <p:fltVal val="0.5"/>
                                          </p:val>
                                        </p:tav>
                                        <p:tav tm="100000">
                                          <p:val>
                                            <p:strVal val="#ppt_x"/>
                                          </p:val>
                                        </p:tav>
                                      </p:tavLst>
                                    </p:anim>
                                    <p:anim calcmode="lin" valueType="num">
                                      <p:cBhvr>
                                        <p:cTn id="179" dur="500" fill="hold"/>
                                        <p:tgtEl>
                                          <p:spTgt spid="123117"/>
                                        </p:tgtEl>
                                        <p:attrNameLst>
                                          <p:attrName>ppt_y</p:attrName>
                                        </p:attrNameLst>
                                      </p:cBhvr>
                                      <p:tavLst>
                                        <p:tav tm="0">
                                          <p:val>
                                            <p:strVal val="1+(6*min(max(#ppt_w*#ppt_h,.3),1)-7.4)/-.7*#ppt_h/2"/>
                                          </p:val>
                                        </p:tav>
                                        <p:tav tm="100000">
                                          <p:val>
                                            <p:strVal val="#ppt_y"/>
                                          </p:val>
                                        </p:tav>
                                      </p:tavLst>
                                    </p:anim>
                                  </p:childTnLst>
                                </p:cTn>
                              </p:par>
                            </p:childTnLst>
                          </p:cTn>
                        </p:par>
                        <p:par>
                          <p:cTn id="180" fill="hold" nodeType="afterGroup">
                            <p:stCondLst>
                              <p:cond delay="14075"/>
                            </p:stCondLst>
                            <p:childTnLst>
                              <p:par>
                                <p:cTn id="181" presetID="23" presetClass="entr" presetSubtype="36" fill="hold" nodeType="afterEffect">
                                  <p:stCondLst>
                                    <p:cond delay="0"/>
                                  </p:stCondLst>
                                  <p:childTnLst>
                                    <p:set>
                                      <p:cBhvr>
                                        <p:cTn id="182" dur="1" fill="hold">
                                          <p:stCondLst>
                                            <p:cond delay="0"/>
                                          </p:stCondLst>
                                        </p:cTn>
                                        <p:tgtEl>
                                          <p:spTgt spid="123120"/>
                                        </p:tgtEl>
                                        <p:attrNameLst>
                                          <p:attrName>style.visibility</p:attrName>
                                        </p:attrNameLst>
                                      </p:cBhvr>
                                      <p:to>
                                        <p:strVal val="visible"/>
                                      </p:to>
                                    </p:set>
                                    <p:anim calcmode="lin" valueType="num">
                                      <p:cBhvr>
                                        <p:cTn id="183" dur="500" fill="hold"/>
                                        <p:tgtEl>
                                          <p:spTgt spid="12312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12312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123120"/>
                                        </p:tgtEl>
                                        <p:attrNameLst>
                                          <p:attrName>ppt_x</p:attrName>
                                        </p:attrNameLst>
                                      </p:cBhvr>
                                      <p:tavLst>
                                        <p:tav tm="0">
                                          <p:val>
                                            <p:fltVal val="0.5"/>
                                          </p:val>
                                        </p:tav>
                                        <p:tav tm="100000">
                                          <p:val>
                                            <p:strVal val="#ppt_x"/>
                                          </p:val>
                                        </p:tav>
                                      </p:tavLst>
                                    </p:anim>
                                    <p:anim calcmode="lin" valueType="num">
                                      <p:cBhvr>
                                        <p:cTn id="186" dur="500" fill="hold"/>
                                        <p:tgtEl>
                                          <p:spTgt spid="123120"/>
                                        </p:tgtEl>
                                        <p:attrNameLst>
                                          <p:attrName>ppt_y</p:attrName>
                                        </p:attrNameLst>
                                      </p:cBhvr>
                                      <p:tavLst>
                                        <p:tav tm="0">
                                          <p:val>
                                            <p:strVal val="1+(6*min(max(#ppt_w*#ppt_h,.3),1)-7.4)/-.7*#ppt_h/2"/>
                                          </p:val>
                                        </p:tav>
                                        <p:tav tm="100000">
                                          <p:val>
                                            <p:strVal val="#ppt_y"/>
                                          </p:val>
                                        </p:tav>
                                      </p:tavLst>
                                    </p:anim>
                                  </p:childTnLst>
                                </p:cTn>
                              </p:par>
                            </p:childTnLst>
                          </p:cTn>
                        </p:par>
                        <p:par>
                          <p:cTn id="187" fill="hold" nodeType="afterGroup">
                            <p:stCondLst>
                              <p:cond delay="14575"/>
                            </p:stCondLst>
                            <p:childTnLst>
                              <p:par>
                                <p:cTn id="188" presetID="23" presetClass="entr" presetSubtype="36" fill="hold" nodeType="afterEffect">
                                  <p:stCondLst>
                                    <p:cond delay="0"/>
                                  </p:stCondLst>
                                  <p:childTnLst>
                                    <p:set>
                                      <p:cBhvr>
                                        <p:cTn id="189" dur="1" fill="hold">
                                          <p:stCondLst>
                                            <p:cond delay="0"/>
                                          </p:stCondLst>
                                        </p:cTn>
                                        <p:tgtEl>
                                          <p:spTgt spid="123123"/>
                                        </p:tgtEl>
                                        <p:attrNameLst>
                                          <p:attrName>style.visibility</p:attrName>
                                        </p:attrNameLst>
                                      </p:cBhvr>
                                      <p:to>
                                        <p:strVal val="visible"/>
                                      </p:to>
                                    </p:set>
                                    <p:anim calcmode="lin" valueType="num">
                                      <p:cBhvr>
                                        <p:cTn id="190" dur="500" fill="hold"/>
                                        <p:tgtEl>
                                          <p:spTgt spid="123123"/>
                                        </p:tgtEl>
                                        <p:attrNameLst>
                                          <p:attrName>ppt_w</p:attrName>
                                        </p:attrNameLst>
                                      </p:cBhvr>
                                      <p:tavLst>
                                        <p:tav tm="0">
                                          <p:val>
                                            <p:strVal val="(6*min(max(#ppt_w*#ppt_h,.3),1)-7.4)/-.7*#ppt_w"/>
                                          </p:val>
                                        </p:tav>
                                        <p:tav tm="100000">
                                          <p:val>
                                            <p:strVal val="#ppt_w"/>
                                          </p:val>
                                        </p:tav>
                                      </p:tavLst>
                                    </p:anim>
                                    <p:anim calcmode="lin" valueType="num">
                                      <p:cBhvr>
                                        <p:cTn id="191" dur="500" fill="hold"/>
                                        <p:tgtEl>
                                          <p:spTgt spid="123123"/>
                                        </p:tgtEl>
                                        <p:attrNameLst>
                                          <p:attrName>ppt_h</p:attrName>
                                        </p:attrNameLst>
                                      </p:cBhvr>
                                      <p:tavLst>
                                        <p:tav tm="0">
                                          <p:val>
                                            <p:strVal val="(6*min(max(#ppt_w*#ppt_h,.3),1)-7.4)/-.7*#ppt_h"/>
                                          </p:val>
                                        </p:tav>
                                        <p:tav tm="100000">
                                          <p:val>
                                            <p:strVal val="#ppt_h"/>
                                          </p:val>
                                        </p:tav>
                                      </p:tavLst>
                                    </p:anim>
                                    <p:anim calcmode="lin" valueType="num">
                                      <p:cBhvr>
                                        <p:cTn id="192" dur="500" fill="hold"/>
                                        <p:tgtEl>
                                          <p:spTgt spid="123123"/>
                                        </p:tgtEl>
                                        <p:attrNameLst>
                                          <p:attrName>ppt_x</p:attrName>
                                        </p:attrNameLst>
                                      </p:cBhvr>
                                      <p:tavLst>
                                        <p:tav tm="0">
                                          <p:val>
                                            <p:fltVal val="0.5"/>
                                          </p:val>
                                        </p:tav>
                                        <p:tav tm="100000">
                                          <p:val>
                                            <p:strVal val="#ppt_x"/>
                                          </p:val>
                                        </p:tav>
                                      </p:tavLst>
                                    </p:anim>
                                    <p:anim calcmode="lin" valueType="num">
                                      <p:cBhvr>
                                        <p:cTn id="193" dur="500" fill="hold"/>
                                        <p:tgtEl>
                                          <p:spTgt spid="123123"/>
                                        </p:tgtEl>
                                        <p:attrNameLst>
                                          <p:attrName>ppt_y</p:attrName>
                                        </p:attrNameLst>
                                      </p:cBhvr>
                                      <p:tavLst>
                                        <p:tav tm="0">
                                          <p:val>
                                            <p:strVal val="1+(6*min(max(#ppt_w*#ppt_h,.3),1)-7.4)/-.7*#ppt_h/2"/>
                                          </p:val>
                                        </p:tav>
                                        <p:tav tm="100000">
                                          <p:val>
                                            <p:strVal val="#ppt_y"/>
                                          </p:val>
                                        </p:tav>
                                      </p:tavLst>
                                    </p:anim>
                                  </p:childTnLst>
                                </p:cTn>
                              </p:par>
                            </p:childTnLst>
                          </p:cTn>
                        </p:par>
                        <p:par>
                          <p:cTn id="194" fill="hold" nodeType="afterGroup">
                            <p:stCondLst>
                              <p:cond delay="15075"/>
                            </p:stCondLst>
                            <p:childTnLst>
                              <p:par>
                                <p:cTn id="195" presetID="23" presetClass="entr" presetSubtype="36" fill="hold" nodeType="afterEffect">
                                  <p:stCondLst>
                                    <p:cond delay="0"/>
                                  </p:stCondLst>
                                  <p:childTnLst>
                                    <p:set>
                                      <p:cBhvr>
                                        <p:cTn id="196" dur="1" fill="hold">
                                          <p:stCondLst>
                                            <p:cond delay="0"/>
                                          </p:stCondLst>
                                        </p:cTn>
                                        <p:tgtEl>
                                          <p:spTgt spid="123126"/>
                                        </p:tgtEl>
                                        <p:attrNameLst>
                                          <p:attrName>style.visibility</p:attrName>
                                        </p:attrNameLst>
                                      </p:cBhvr>
                                      <p:to>
                                        <p:strVal val="visible"/>
                                      </p:to>
                                    </p:set>
                                    <p:anim calcmode="lin" valueType="num">
                                      <p:cBhvr>
                                        <p:cTn id="197" dur="500" fill="hold"/>
                                        <p:tgtEl>
                                          <p:spTgt spid="123126"/>
                                        </p:tgtEl>
                                        <p:attrNameLst>
                                          <p:attrName>ppt_w</p:attrName>
                                        </p:attrNameLst>
                                      </p:cBhvr>
                                      <p:tavLst>
                                        <p:tav tm="0">
                                          <p:val>
                                            <p:strVal val="(6*min(max(#ppt_w*#ppt_h,.3),1)-7.4)/-.7*#ppt_w"/>
                                          </p:val>
                                        </p:tav>
                                        <p:tav tm="100000">
                                          <p:val>
                                            <p:strVal val="#ppt_w"/>
                                          </p:val>
                                        </p:tav>
                                      </p:tavLst>
                                    </p:anim>
                                    <p:anim calcmode="lin" valueType="num">
                                      <p:cBhvr>
                                        <p:cTn id="198" dur="500" fill="hold"/>
                                        <p:tgtEl>
                                          <p:spTgt spid="123126"/>
                                        </p:tgtEl>
                                        <p:attrNameLst>
                                          <p:attrName>ppt_h</p:attrName>
                                        </p:attrNameLst>
                                      </p:cBhvr>
                                      <p:tavLst>
                                        <p:tav tm="0">
                                          <p:val>
                                            <p:strVal val="(6*min(max(#ppt_w*#ppt_h,.3),1)-7.4)/-.7*#ppt_h"/>
                                          </p:val>
                                        </p:tav>
                                        <p:tav tm="100000">
                                          <p:val>
                                            <p:strVal val="#ppt_h"/>
                                          </p:val>
                                        </p:tav>
                                      </p:tavLst>
                                    </p:anim>
                                    <p:anim calcmode="lin" valueType="num">
                                      <p:cBhvr>
                                        <p:cTn id="199" dur="500" fill="hold"/>
                                        <p:tgtEl>
                                          <p:spTgt spid="123126"/>
                                        </p:tgtEl>
                                        <p:attrNameLst>
                                          <p:attrName>ppt_x</p:attrName>
                                        </p:attrNameLst>
                                      </p:cBhvr>
                                      <p:tavLst>
                                        <p:tav tm="0">
                                          <p:val>
                                            <p:fltVal val="0.5"/>
                                          </p:val>
                                        </p:tav>
                                        <p:tav tm="100000">
                                          <p:val>
                                            <p:strVal val="#ppt_x"/>
                                          </p:val>
                                        </p:tav>
                                      </p:tavLst>
                                    </p:anim>
                                    <p:anim calcmode="lin" valueType="num">
                                      <p:cBhvr>
                                        <p:cTn id="200" dur="500" fill="hold"/>
                                        <p:tgtEl>
                                          <p:spTgt spid="123126"/>
                                        </p:tgtEl>
                                        <p:attrNameLst>
                                          <p:attrName>ppt_y</p:attrName>
                                        </p:attrNameLst>
                                      </p:cBhvr>
                                      <p:tavLst>
                                        <p:tav tm="0">
                                          <p:val>
                                            <p:strVal val="1+(6*min(max(#ppt_w*#ppt_h,.3),1)-7.4)/-.7*#ppt_h/2"/>
                                          </p:val>
                                        </p:tav>
                                        <p:tav tm="100000">
                                          <p:val>
                                            <p:strVal val="#ppt_y"/>
                                          </p:val>
                                        </p:tav>
                                      </p:tavLst>
                                    </p:anim>
                                  </p:childTnLst>
                                </p:cTn>
                              </p:par>
                            </p:childTnLst>
                          </p:cTn>
                        </p:par>
                        <p:par>
                          <p:cTn id="201" fill="hold" nodeType="afterGroup">
                            <p:stCondLst>
                              <p:cond delay="15575"/>
                            </p:stCondLst>
                            <p:childTnLst>
                              <p:par>
                                <p:cTn id="202" presetID="23" presetClass="entr" presetSubtype="36" fill="hold" nodeType="afterEffect">
                                  <p:stCondLst>
                                    <p:cond delay="0"/>
                                  </p:stCondLst>
                                  <p:childTnLst>
                                    <p:set>
                                      <p:cBhvr>
                                        <p:cTn id="203" dur="1" fill="hold">
                                          <p:stCondLst>
                                            <p:cond delay="0"/>
                                          </p:stCondLst>
                                        </p:cTn>
                                        <p:tgtEl>
                                          <p:spTgt spid="123129"/>
                                        </p:tgtEl>
                                        <p:attrNameLst>
                                          <p:attrName>style.visibility</p:attrName>
                                        </p:attrNameLst>
                                      </p:cBhvr>
                                      <p:to>
                                        <p:strVal val="visible"/>
                                      </p:to>
                                    </p:set>
                                    <p:anim calcmode="lin" valueType="num">
                                      <p:cBhvr>
                                        <p:cTn id="204" dur="500" fill="hold"/>
                                        <p:tgtEl>
                                          <p:spTgt spid="123129"/>
                                        </p:tgtEl>
                                        <p:attrNameLst>
                                          <p:attrName>ppt_w</p:attrName>
                                        </p:attrNameLst>
                                      </p:cBhvr>
                                      <p:tavLst>
                                        <p:tav tm="0">
                                          <p:val>
                                            <p:strVal val="(6*min(max(#ppt_w*#ppt_h,.3),1)-7.4)/-.7*#ppt_w"/>
                                          </p:val>
                                        </p:tav>
                                        <p:tav tm="100000">
                                          <p:val>
                                            <p:strVal val="#ppt_w"/>
                                          </p:val>
                                        </p:tav>
                                      </p:tavLst>
                                    </p:anim>
                                    <p:anim calcmode="lin" valueType="num">
                                      <p:cBhvr>
                                        <p:cTn id="205" dur="500" fill="hold"/>
                                        <p:tgtEl>
                                          <p:spTgt spid="123129"/>
                                        </p:tgtEl>
                                        <p:attrNameLst>
                                          <p:attrName>ppt_h</p:attrName>
                                        </p:attrNameLst>
                                      </p:cBhvr>
                                      <p:tavLst>
                                        <p:tav tm="0">
                                          <p:val>
                                            <p:strVal val="(6*min(max(#ppt_w*#ppt_h,.3),1)-7.4)/-.7*#ppt_h"/>
                                          </p:val>
                                        </p:tav>
                                        <p:tav tm="100000">
                                          <p:val>
                                            <p:strVal val="#ppt_h"/>
                                          </p:val>
                                        </p:tav>
                                      </p:tavLst>
                                    </p:anim>
                                    <p:anim calcmode="lin" valueType="num">
                                      <p:cBhvr>
                                        <p:cTn id="206" dur="500" fill="hold"/>
                                        <p:tgtEl>
                                          <p:spTgt spid="123129"/>
                                        </p:tgtEl>
                                        <p:attrNameLst>
                                          <p:attrName>ppt_x</p:attrName>
                                        </p:attrNameLst>
                                      </p:cBhvr>
                                      <p:tavLst>
                                        <p:tav tm="0">
                                          <p:val>
                                            <p:fltVal val="0.5"/>
                                          </p:val>
                                        </p:tav>
                                        <p:tav tm="100000">
                                          <p:val>
                                            <p:strVal val="#ppt_x"/>
                                          </p:val>
                                        </p:tav>
                                      </p:tavLst>
                                    </p:anim>
                                    <p:anim calcmode="lin" valueType="num">
                                      <p:cBhvr>
                                        <p:cTn id="207" dur="500" fill="hold"/>
                                        <p:tgtEl>
                                          <p:spTgt spid="123129"/>
                                        </p:tgtEl>
                                        <p:attrNameLst>
                                          <p:attrName>ppt_y</p:attrName>
                                        </p:attrNameLst>
                                      </p:cBhvr>
                                      <p:tavLst>
                                        <p:tav tm="0">
                                          <p:val>
                                            <p:strVal val="1+(6*min(max(#ppt_w*#ppt_h,.3),1)-7.4)/-.7*#ppt_h/2"/>
                                          </p:val>
                                        </p:tav>
                                        <p:tav tm="100000">
                                          <p:val>
                                            <p:strVal val="#ppt_y"/>
                                          </p:val>
                                        </p:tav>
                                      </p:tavLst>
                                    </p:anim>
                                  </p:childTnLst>
                                </p:cTn>
                              </p:par>
                            </p:childTnLst>
                          </p:cTn>
                        </p:par>
                        <p:par>
                          <p:cTn id="208" fill="hold" nodeType="afterGroup">
                            <p:stCondLst>
                              <p:cond delay="16075"/>
                            </p:stCondLst>
                            <p:childTnLst>
                              <p:par>
                                <p:cTn id="209" presetID="23" presetClass="entr" presetSubtype="36" fill="hold" nodeType="afterEffect">
                                  <p:stCondLst>
                                    <p:cond delay="0"/>
                                  </p:stCondLst>
                                  <p:childTnLst>
                                    <p:set>
                                      <p:cBhvr>
                                        <p:cTn id="210" dur="1" fill="hold">
                                          <p:stCondLst>
                                            <p:cond delay="0"/>
                                          </p:stCondLst>
                                        </p:cTn>
                                        <p:tgtEl>
                                          <p:spTgt spid="123078"/>
                                        </p:tgtEl>
                                        <p:attrNameLst>
                                          <p:attrName>style.visibility</p:attrName>
                                        </p:attrNameLst>
                                      </p:cBhvr>
                                      <p:to>
                                        <p:strVal val="visible"/>
                                      </p:to>
                                    </p:set>
                                    <p:anim calcmode="lin" valueType="num">
                                      <p:cBhvr>
                                        <p:cTn id="211" dur="500" fill="hold"/>
                                        <p:tgtEl>
                                          <p:spTgt spid="123078"/>
                                        </p:tgtEl>
                                        <p:attrNameLst>
                                          <p:attrName>ppt_w</p:attrName>
                                        </p:attrNameLst>
                                      </p:cBhvr>
                                      <p:tavLst>
                                        <p:tav tm="0">
                                          <p:val>
                                            <p:strVal val="(6*min(max(#ppt_w*#ppt_h,.3),1)-7.4)/-.7*#ppt_w"/>
                                          </p:val>
                                        </p:tav>
                                        <p:tav tm="100000">
                                          <p:val>
                                            <p:strVal val="#ppt_w"/>
                                          </p:val>
                                        </p:tav>
                                      </p:tavLst>
                                    </p:anim>
                                    <p:anim calcmode="lin" valueType="num">
                                      <p:cBhvr>
                                        <p:cTn id="212" dur="500" fill="hold"/>
                                        <p:tgtEl>
                                          <p:spTgt spid="123078"/>
                                        </p:tgtEl>
                                        <p:attrNameLst>
                                          <p:attrName>ppt_h</p:attrName>
                                        </p:attrNameLst>
                                      </p:cBhvr>
                                      <p:tavLst>
                                        <p:tav tm="0">
                                          <p:val>
                                            <p:strVal val="(6*min(max(#ppt_w*#ppt_h,.3),1)-7.4)/-.7*#ppt_h"/>
                                          </p:val>
                                        </p:tav>
                                        <p:tav tm="100000">
                                          <p:val>
                                            <p:strVal val="#ppt_h"/>
                                          </p:val>
                                        </p:tav>
                                      </p:tavLst>
                                    </p:anim>
                                    <p:anim calcmode="lin" valueType="num">
                                      <p:cBhvr>
                                        <p:cTn id="213" dur="500" fill="hold"/>
                                        <p:tgtEl>
                                          <p:spTgt spid="123078"/>
                                        </p:tgtEl>
                                        <p:attrNameLst>
                                          <p:attrName>ppt_x</p:attrName>
                                        </p:attrNameLst>
                                      </p:cBhvr>
                                      <p:tavLst>
                                        <p:tav tm="0">
                                          <p:val>
                                            <p:fltVal val="0.5"/>
                                          </p:val>
                                        </p:tav>
                                        <p:tav tm="100000">
                                          <p:val>
                                            <p:strVal val="#ppt_x"/>
                                          </p:val>
                                        </p:tav>
                                      </p:tavLst>
                                    </p:anim>
                                    <p:anim calcmode="lin" valueType="num">
                                      <p:cBhvr>
                                        <p:cTn id="214" dur="500" fill="hold"/>
                                        <p:tgtEl>
                                          <p:spTgt spid="123078"/>
                                        </p:tgtEl>
                                        <p:attrNameLst>
                                          <p:attrName>ppt_y</p:attrName>
                                        </p:attrNameLst>
                                      </p:cBhvr>
                                      <p:tavLst>
                                        <p:tav tm="0">
                                          <p:val>
                                            <p:strVal val="1+(6*min(max(#ppt_w*#ppt_h,.3),1)-7.4)/-.7*#ppt_h/2"/>
                                          </p:val>
                                        </p:tav>
                                        <p:tav tm="100000">
                                          <p:val>
                                            <p:strVal val="#ppt_y"/>
                                          </p:val>
                                        </p:tav>
                                      </p:tavLst>
                                    </p:anim>
                                  </p:childTnLst>
                                </p:cTn>
                              </p:par>
                            </p:childTnLst>
                          </p:cTn>
                        </p:par>
                        <p:par>
                          <p:cTn id="215" fill="hold" nodeType="afterGroup">
                            <p:stCondLst>
                              <p:cond delay="16575"/>
                            </p:stCondLst>
                            <p:childTnLst>
                              <p:par>
                                <p:cTn id="216" presetID="23" presetClass="entr" presetSubtype="36" fill="hold" nodeType="afterEffect">
                                  <p:stCondLst>
                                    <p:cond delay="0"/>
                                  </p:stCondLst>
                                  <p:childTnLst>
                                    <p:set>
                                      <p:cBhvr>
                                        <p:cTn id="217" dur="1" fill="hold">
                                          <p:stCondLst>
                                            <p:cond delay="0"/>
                                          </p:stCondLst>
                                        </p:cTn>
                                        <p:tgtEl>
                                          <p:spTgt spid="123081"/>
                                        </p:tgtEl>
                                        <p:attrNameLst>
                                          <p:attrName>style.visibility</p:attrName>
                                        </p:attrNameLst>
                                      </p:cBhvr>
                                      <p:to>
                                        <p:strVal val="visible"/>
                                      </p:to>
                                    </p:set>
                                    <p:anim calcmode="lin" valueType="num">
                                      <p:cBhvr>
                                        <p:cTn id="218" dur="500" fill="hold"/>
                                        <p:tgtEl>
                                          <p:spTgt spid="12308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12308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123081"/>
                                        </p:tgtEl>
                                        <p:attrNameLst>
                                          <p:attrName>ppt_x</p:attrName>
                                        </p:attrNameLst>
                                      </p:cBhvr>
                                      <p:tavLst>
                                        <p:tav tm="0">
                                          <p:val>
                                            <p:fltVal val="0.5"/>
                                          </p:val>
                                        </p:tav>
                                        <p:tav tm="100000">
                                          <p:val>
                                            <p:strVal val="#ppt_x"/>
                                          </p:val>
                                        </p:tav>
                                      </p:tavLst>
                                    </p:anim>
                                    <p:anim calcmode="lin" valueType="num">
                                      <p:cBhvr>
                                        <p:cTn id="221" dur="500" fill="hold"/>
                                        <p:tgtEl>
                                          <p:spTgt spid="123081"/>
                                        </p:tgtEl>
                                        <p:attrNameLst>
                                          <p:attrName>ppt_y</p:attrName>
                                        </p:attrNameLst>
                                      </p:cBhvr>
                                      <p:tavLst>
                                        <p:tav tm="0">
                                          <p:val>
                                            <p:strVal val="1+(6*min(max(#ppt_w*#ppt_h,.3),1)-7.4)/-.7*#ppt_h/2"/>
                                          </p:val>
                                        </p:tav>
                                        <p:tav tm="100000">
                                          <p:val>
                                            <p:strVal val="#ppt_y"/>
                                          </p:val>
                                        </p:tav>
                                      </p:tavLst>
                                    </p:anim>
                                  </p:childTnLst>
                                </p:cTn>
                              </p:par>
                            </p:childTnLst>
                          </p:cTn>
                        </p:par>
                        <p:par>
                          <p:cTn id="222" fill="hold" nodeType="afterGroup">
                            <p:stCondLst>
                              <p:cond delay="17075"/>
                            </p:stCondLst>
                            <p:childTnLst>
                              <p:par>
                                <p:cTn id="223" presetID="23" presetClass="entr" presetSubtype="36" fill="hold" nodeType="afterEffect">
                                  <p:stCondLst>
                                    <p:cond delay="0"/>
                                  </p:stCondLst>
                                  <p:childTnLst>
                                    <p:set>
                                      <p:cBhvr>
                                        <p:cTn id="224" dur="1" fill="hold">
                                          <p:stCondLst>
                                            <p:cond delay="0"/>
                                          </p:stCondLst>
                                        </p:cTn>
                                        <p:tgtEl>
                                          <p:spTgt spid="123084"/>
                                        </p:tgtEl>
                                        <p:attrNameLst>
                                          <p:attrName>style.visibility</p:attrName>
                                        </p:attrNameLst>
                                      </p:cBhvr>
                                      <p:to>
                                        <p:strVal val="visible"/>
                                      </p:to>
                                    </p:set>
                                    <p:anim calcmode="lin" valueType="num">
                                      <p:cBhvr>
                                        <p:cTn id="225" dur="500" fill="hold"/>
                                        <p:tgtEl>
                                          <p:spTgt spid="123084"/>
                                        </p:tgtEl>
                                        <p:attrNameLst>
                                          <p:attrName>ppt_w</p:attrName>
                                        </p:attrNameLst>
                                      </p:cBhvr>
                                      <p:tavLst>
                                        <p:tav tm="0">
                                          <p:val>
                                            <p:strVal val="(6*min(max(#ppt_w*#ppt_h,.3),1)-7.4)/-.7*#ppt_w"/>
                                          </p:val>
                                        </p:tav>
                                        <p:tav tm="100000">
                                          <p:val>
                                            <p:strVal val="#ppt_w"/>
                                          </p:val>
                                        </p:tav>
                                      </p:tavLst>
                                    </p:anim>
                                    <p:anim calcmode="lin" valueType="num">
                                      <p:cBhvr>
                                        <p:cTn id="226" dur="500" fill="hold"/>
                                        <p:tgtEl>
                                          <p:spTgt spid="123084"/>
                                        </p:tgtEl>
                                        <p:attrNameLst>
                                          <p:attrName>ppt_h</p:attrName>
                                        </p:attrNameLst>
                                      </p:cBhvr>
                                      <p:tavLst>
                                        <p:tav tm="0">
                                          <p:val>
                                            <p:strVal val="(6*min(max(#ppt_w*#ppt_h,.3),1)-7.4)/-.7*#ppt_h"/>
                                          </p:val>
                                        </p:tav>
                                        <p:tav tm="100000">
                                          <p:val>
                                            <p:strVal val="#ppt_h"/>
                                          </p:val>
                                        </p:tav>
                                      </p:tavLst>
                                    </p:anim>
                                    <p:anim calcmode="lin" valueType="num">
                                      <p:cBhvr>
                                        <p:cTn id="227" dur="500" fill="hold"/>
                                        <p:tgtEl>
                                          <p:spTgt spid="123084"/>
                                        </p:tgtEl>
                                        <p:attrNameLst>
                                          <p:attrName>ppt_x</p:attrName>
                                        </p:attrNameLst>
                                      </p:cBhvr>
                                      <p:tavLst>
                                        <p:tav tm="0">
                                          <p:val>
                                            <p:fltVal val="0.5"/>
                                          </p:val>
                                        </p:tav>
                                        <p:tav tm="100000">
                                          <p:val>
                                            <p:strVal val="#ppt_x"/>
                                          </p:val>
                                        </p:tav>
                                      </p:tavLst>
                                    </p:anim>
                                    <p:anim calcmode="lin" valueType="num">
                                      <p:cBhvr>
                                        <p:cTn id="228" dur="500" fill="hold"/>
                                        <p:tgtEl>
                                          <p:spTgt spid="123084"/>
                                        </p:tgtEl>
                                        <p:attrNameLst>
                                          <p:attrName>ppt_y</p:attrName>
                                        </p:attrNameLst>
                                      </p:cBhvr>
                                      <p:tavLst>
                                        <p:tav tm="0">
                                          <p:val>
                                            <p:strVal val="1+(6*min(max(#ppt_w*#ppt_h,.3),1)-7.4)/-.7*#ppt_h/2"/>
                                          </p:val>
                                        </p:tav>
                                        <p:tav tm="100000">
                                          <p:val>
                                            <p:strVal val="#ppt_y"/>
                                          </p:val>
                                        </p:tav>
                                      </p:tavLst>
                                    </p:anim>
                                  </p:childTnLst>
                                </p:cTn>
                              </p:par>
                            </p:childTnLst>
                          </p:cTn>
                        </p:par>
                        <p:par>
                          <p:cTn id="229" fill="hold" nodeType="afterGroup">
                            <p:stCondLst>
                              <p:cond delay="17575"/>
                            </p:stCondLst>
                            <p:childTnLst>
                              <p:par>
                                <p:cTn id="230" presetID="23" presetClass="entr" presetSubtype="36" fill="hold" nodeType="afterEffect">
                                  <p:stCondLst>
                                    <p:cond delay="0"/>
                                  </p:stCondLst>
                                  <p:childTnLst>
                                    <p:set>
                                      <p:cBhvr>
                                        <p:cTn id="231" dur="1" fill="hold">
                                          <p:stCondLst>
                                            <p:cond delay="0"/>
                                          </p:stCondLst>
                                        </p:cTn>
                                        <p:tgtEl>
                                          <p:spTgt spid="123132"/>
                                        </p:tgtEl>
                                        <p:attrNameLst>
                                          <p:attrName>style.visibility</p:attrName>
                                        </p:attrNameLst>
                                      </p:cBhvr>
                                      <p:to>
                                        <p:strVal val="visible"/>
                                      </p:to>
                                    </p:set>
                                    <p:anim calcmode="lin" valueType="num">
                                      <p:cBhvr>
                                        <p:cTn id="232" dur="500" fill="hold"/>
                                        <p:tgtEl>
                                          <p:spTgt spid="123132"/>
                                        </p:tgtEl>
                                        <p:attrNameLst>
                                          <p:attrName>ppt_w</p:attrName>
                                        </p:attrNameLst>
                                      </p:cBhvr>
                                      <p:tavLst>
                                        <p:tav tm="0">
                                          <p:val>
                                            <p:strVal val="(6*min(max(#ppt_w*#ppt_h,.3),1)-7.4)/-.7*#ppt_w"/>
                                          </p:val>
                                        </p:tav>
                                        <p:tav tm="100000">
                                          <p:val>
                                            <p:strVal val="#ppt_w"/>
                                          </p:val>
                                        </p:tav>
                                      </p:tavLst>
                                    </p:anim>
                                    <p:anim calcmode="lin" valueType="num">
                                      <p:cBhvr>
                                        <p:cTn id="233" dur="500" fill="hold"/>
                                        <p:tgtEl>
                                          <p:spTgt spid="123132"/>
                                        </p:tgtEl>
                                        <p:attrNameLst>
                                          <p:attrName>ppt_h</p:attrName>
                                        </p:attrNameLst>
                                      </p:cBhvr>
                                      <p:tavLst>
                                        <p:tav tm="0">
                                          <p:val>
                                            <p:strVal val="(6*min(max(#ppt_w*#ppt_h,.3),1)-7.4)/-.7*#ppt_h"/>
                                          </p:val>
                                        </p:tav>
                                        <p:tav tm="100000">
                                          <p:val>
                                            <p:strVal val="#ppt_h"/>
                                          </p:val>
                                        </p:tav>
                                      </p:tavLst>
                                    </p:anim>
                                    <p:anim calcmode="lin" valueType="num">
                                      <p:cBhvr>
                                        <p:cTn id="234" dur="500" fill="hold"/>
                                        <p:tgtEl>
                                          <p:spTgt spid="123132"/>
                                        </p:tgtEl>
                                        <p:attrNameLst>
                                          <p:attrName>ppt_x</p:attrName>
                                        </p:attrNameLst>
                                      </p:cBhvr>
                                      <p:tavLst>
                                        <p:tav tm="0">
                                          <p:val>
                                            <p:fltVal val="0.5"/>
                                          </p:val>
                                        </p:tav>
                                        <p:tav tm="100000">
                                          <p:val>
                                            <p:strVal val="#ppt_x"/>
                                          </p:val>
                                        </p:tav>
                                      </p:tavLst>
                                    </p:anim>
                                    <p:anim calcmode="lin" valueType="num">
                                      <p:cBhvr>
                                        <p:cTn id="235" dur="500" fill="hold"/>
                                        <p:tgtEl>
                                          <p:spTgt spid="123132"/>
                                        </p:tgtEl>
                                        <p:attrNameLst>
                                          <p:attrName>ppt_y</p:attrName>
                                        </p:attrNameLst>
                                      </p:cBhvr>
                                      <p:tavLst>
                                        <p:tav tm="0">
                                          <p:val>
                                            <p:strVal val="1+(6*min(max(#ppt_w*#ppt_h,.3),1)-7.4)/-.7*#ppt_h/2"/>
                                          </p:val>
                                        </p:tav>
                                        <p:tav tm="100000">
                                          <p:val>
                                            <p:strVal val="#ppt_y"/>
                                          </p:val>
                                        </p:tav>
                                      </p:tavLst>
                                    </p:anim>
                                  </p:childTnLst>
                                </p:cTn>
                              </p:par>
                            </p:childTnLst>
                          </p:cTn>
                        </p:par>
                        <p:par>
                          <p:cTn id="236" fill="hold" nodeType="afterGroup">
                            <p:stCondLst>
                              <p:cond delay="18075"/>
                            </p:stCondLst>
                            <p:childTnLst>
                              <p:par>
                                <p:cTn id="237" presetID="23" presetClass="entr" presetSubtype="36" fill="hold" nodeType="afterEffect">
                                  <p:stCondLst>
                                    <p:cond delay="0"/>
                                  </p:stCondLst>
                                  <p:childTnLst>
                                    <p:set>
                                      <p:cBhvr>
                                        <p:cTn id="238" dur="1" fill="hold">
                                          <p:stCondLst>
                                            <p:cond delay="0"/>
                                          </p:stCondLst>
                                        </p:cTn>
                                        <p:tgtEl>
                                          <p:spTgt spid="123135"/>
                                        </p:tgtEl>
                                        <p:attrNameLst>
                                          <p:attrName>style.visibility</p:attrName>
                                        </p:attrNameLst>
                                      </p:cBhvr>
                                      <p:to>
                                        <p:strVal val="visible"/>
                                      </p:to>
                                    </p:set>
                                    <p:anim calcmode="lin" valueType="num">
                                      <p:cBhvr>
                                        <p:cTn id="239" dur="500" fill="hold"/>
                                        <p:tgtEl>
                                          <p:spTgt spid="123135"/>
                                        </p:tgtEl>
                                        <p:attrNameLst>
                                          <p:attrName>ppt_w</p:attrName>
                                        </p:attrNameLst>
                                      </p:cBhvr>
                                      <p:tavLst>
                                        <p:tav tm="0">
                                          <p:val>
                                            <p:strVal val="(6*min(max(#ppt_w*#ppt_h,.3),1)-7.4)/-.7*#ppt_w"/>
                                          </p:val>
                                        </p:tav>
                                        <p:tav tm="100000">
                                          <p:val>
                                            <p:strVal val="#ppt_w"/>
                                          </p:val>
                                        </p:tav>
                                      </p:tavLst>
                                    </p:anim>
                                    <p:anim calcmode="lin" valueType="num">
                                      <p:cBhvr>
                                        <p:cTn id="240" dur="500" fill="hold"/>
                                        <p:tgtEl>
                                          <p:spTgt spid="123135"/>
                                        </p:tgtEl>
                                        <p:attrNameLst>
                                          <p:attrName>ppt_h</p:attrName>
                                        </p:attrNameLst>
                                      </p:cBhvr>
                                      <p:tavLst>
                                        <p:tav tm="0">
                                          <p:val>
                                            <p:strVal val="(6*min(max(#ppt_w*#ppt_h,.3),1)-7.4)/-.7*#ppt_h"/>
                                          </p:val>
                                        </p:tav>
                                        <p:tav tm="100000">
                                          <p:val>
                                            <p:strVal val="#ppt_h"/>
                                          </p:val>
                                        </p:tav>
                                      </p:tavLst>
                                    </p:anim>
                                    <p:anim calcmode="lin" valueType="num">
                                      <p:cBhvr>
                                        <p:cTn id="241" dur="500" fill="hold"/>
                                        <p:tgtEl>
                                          <p:spTgt spid="123135"/>
                                        </p:tgtEl>
                                        <p:attrNameLst>
                                          <p:attrName>ppt_x</p:attrName>
                                        </p:attrNameLst>
                                      </p:cBhvr>
                                      <p:tavLst>
                                        <p:tav tm="0">
                                          <p:val>
                                            <p:fltVal val="0.5"/>
                                          </p:val>
                                        </p:tav>
                                        <p:tav tm="100000">
                                          <p:val>
                                            <p:strVal val="#ppt_x"/>
                                          </p:val>
                                        </p:tav>
                                      </p:tavLst>
                                    </p:anim>
                                    <p:anim calcmode="lin" valueType="num">
                                      <p:cBhvr>
                                        <p:cTn id="242" dur="500" fill="hold"/>
                                        <p:tgtEl>
                                          <p:spTgt spid="123135"/>
                                        </p:tgtEl>
                                        <p:attrNameLst>
                                          <p:attrName>ppt_y</p:attrName>
                                        </p:attrNameLst>
                                      </p:cBhvr>
                                      <p:tavLst>
                                        <p:tav tm="0">
                                          <p:val>
                                            <p:strVal val="1+(6*min(max(#ppt_w*#ppt_h,.3),1)-7.4)/-.7*#ppt_h/2"/>
                                          </p:val>
                                        </p:tav>
                                        <p:tav tm="100000">
                                          <p:val>
                                            <p:strVal val="#ppt_y"/>
                                          </p:val>
                                        </p:tav>
                                      </p:tavLst>
                                    </p:anim>
                                  </p:childTnLst>
                                </p:cTn>
                              </p:par>
                            </p:childTnLst>
                          </p:cTn>
                        </p:par>
                        <p:par>
                          <p:cTn id="243" fill="hold" nodeType="afterGroup">
                            <p:stCondLst>
                              <p:cond delay="18575"/>
                            </p:stCondLst>
                            <p:childTnLst>
                              <p:par>
                                <p:cTn id="244" presetID="23" presetClass="entr" presetSubtype="36" fill="hold" nodeType="afterEffect">
                                  <p:stCondLst>
                                    <p:cond delay="0"/>
                                  </p:stCondLst>
                                  <p:childTnLst>
                                    <p:set>
                                      <p:cBhvr>
                                        <p:cTn id="245" dur="1" fill="hold">
                                          <p:stCondLst>
                                            <p:cond delay="0"/>
                                          </p:stCondLst>
                                        </p:cTn>
                                        <p:tgtEl>
                                          <p:spTgt spid="123177"/>
                                        </p:tgtEl>
                                        <p:attrNameLst>
                                          <p:attrName>style.visibility</p:attrName>
                                        </p:attrNameLst>
                                      </p:cBhvr>
                                      <p:to>
                                        <p:strVal val="visible"/>
                                      </p:to>
                                    </p:set>
                                    <p:anim calcmode="lin" valueType="num">
                                      <p:cBhvr>
                                        <p:cTn id="246" dur="500" fill="hold"/>
                                        <p:tgtEl>
                                          <p:spTgt spid="123177"/>
                                        </p:tgtEl>
                                        <p:attrNameLst>
                                          <p:attrName>ppt_w</p:attrName>
                                        </p:attrNameLst>
                                      </p:cBhvr>
                                      <p:tavLst>
                                        <p:tav tm="0">
                                          <p:val>
                                            <p:strVal val="(6*min(max(#ppt_w*#ppt_h,.3),1)-7.4)/-.7*#ppt_w"/>
                                          </p:val>
                                        </p:tav>
                                        <p:tav tm="100000">
                                          <p:val>
                                            <p:strVal val="#ppt_w"/>
                                          </p:val>
                                        </p:tav>
                                      </p:tavLst>
                                    </p:anim>
                                    <p:anim calcmode="lin" valueType="num">
                                      <p:cBhvr>
                                        <p:cTn id="247" dur="500" fill="hold"/>
                                        <p:tgtEl>
                                          <p:spTgt spid="123177"/>
                                        </p:tgtEl>
                                        <p:attrNameLst>
                                          <p:attrName>ppt_h</p:attrName>
                                        </p:attrNameLst>
                                      </p:cBhvr>
                                      <p:tavLst>
                                        <p:tav tm="0">
                                          <p:val>
                                            <p:strVal val="(6*min(max(#ppt_w*#ppt_h,.3),1)-7.4)/-.7*#ppt_h"/>
                                          </p:val>
                                        </p:tav>
                                        <p:tav tm="100000">
                                          <p:val>
                                            <p:strVal val="#ppt_h"/>
                                          </p:val>
                                        </p:tav>
                                      </p:tavLst>
                                    </p:anim>
                                    <p:anim calcmode="lin" valueType="num">
                                      <p:cBhvr>
                                        <p:cTn id="248" dur="500" fill="hold"/>
                                        <p:tgtEl>
                                          <p:spTgt spid="123177"/>
                                        </p:tgtEl>
                                        <p:attrNameLst>
                                          <p:attrName>ppt_x</p:attrName>
                                        </p:attrNameLst>
                                      </p:cBhvr>
                                      <p:tavLst>
                                        <p:tav tm="0">
                                          <p:val>
                                            <p:fltVal val="0.5"/>
                                          </p:val>
                                        </p:tav>
                                        <p:tav tm="100000">
                                          <p:val>
                                            <p:strVal val="#ppt_x"/>
                                          </p:val>
                                        </p:tav>
                                      </p:tavLst>
                                    </p:anim>
                                    <p:anim calcmode="lin" valueType="num">
                                      <p:cBhvr>
                                        <p:cTn id="249" dur="500" fill="hold"/>
                                        <p:tgtEl>
                                          <p:spTgt spid="123177"/>
                                        </p:tgtEl>
                                        <p:attrNameLst>
                                          <p:attrName>ppt_y</p:attrName>
                                        </p:attrNameLst>
                                      </p:cBhvr>
                                      <p:tavLst>
                                        <p:tav tm="0">
                                          <p:val>
                                            <p:strVal val="1+(6*min(max(#ppt_w*#ppt_h,.3),1)-7.4)/-.7*#ppt_h/2"/>
                                          </p:val>
                                        </p:tav>
                                        <p:tav tm="100000">
                                          <p:val>
                                            <p:strVal val="#ppt_y"/>
                                          </p:val>
                                        </p:tav>
                                      </p:tavLst>
                                    </p:anim>
                                  </p:childTnLst>
                                </p:cTn>
                              </p:par>
                            </p:childTnLst>
                          </p:cTn>
                        </p:par>
                        <p:par>
                          <p:cTn id="250" fill="hold" nodeType="afterGroup">
                            <p:stCondLst>
                              <p:cond delay="19075"/>
                            </p:stCondLst>
                            <p:childTnLst>
                              <p:par>
                                <p:cTn id="251" presetID="23" presetClass="entr" presetSubtype="36" fill="hold" nodeType="afterEffect">
                                  <p:stCondLst>
                                    <p:cond delay="0"/>
                                  </p:stCondLst>
                                  <p:childTnLst>
                                    <p:set>
                                      <p:cBhvr>
                                        <p:cTn id="252" dur="1" fill="hold">
                                          <p:stCondLst>
                                            <p:cond delay="0"/>
                                          </p:stCondLst>
                                        </p:cTn>
                                        <p:tgtEl>
                                          <p:spTgt spid="123174"/>
                                        </p:tgtEl>
                                        <p:attrNameLst>
                                          <p:attrName>style.visibility</p:attrName>
                                        </p:attrNameLst>
                                      </p:cBhvr>
                                      <p:to>
                                        <p:strVal val="visible"/>
                                      </p:to>
                                    </p:set>
                                    <p:anim calcmode="lin" valueType="num">
                                      <p:cBhvr>
                                        <p:cTn id="253" dur="500" fill="hold"/>
                                        <p:tgtEl>
                                          <p:spTgt spid="123174"/>
                                        </p:tgtEl>
                                        <p:attrNameLst>
                                          <p:attrName>ppt_w</p:attrName>
                                        </p:attrNameLst>
                                      </p:cBhvr>
                                      <p:tavLst>
                                        <p:tav tm="0">
                                          <p:val>
                                            <p:strVal val="(6*min(max(#ppt_w*#ppt_h,.3),1)-7.4)/-.7*#ppt_w"/>
                                          </p:val>
                                        </p:tav>
                                        <p:tav tm="100000">
                                          <p:val>
                                            <p:strVal val="#ppt_w"/>
                                          </p:val>
                                        </p:tav>
                                      </p:tavLst>
                                    </p:anim>
                                    <p:anim calcmode="lin" valueType="num">
                                      <p:cBhvr>
                                        <p:cTn id="254" dur="500" fill="hold"/>
                                        <p:tgtEl>
                                          <p:spTgt spid="123174"/>
                                        </p:tgtEl>
                                        <p:attrNameLst>
                                          <p:attrName>ppt_h</p:attrName>
                                        </p:attrNameLst>
                                      </p:cBhvr>
                                      <p:tavLst>
                                        <p:tav tm="0">
                                          <p:val>
                                            <p:strVal val="(6*min(max(#ppt_w*#ppt_h,.3),1)-7.4)/-.7*#ppt_h"/>
                                          </p:val>
                                        </p:tav>
                                        <p:tav tm="100000">
                                          <p:val>
                                            <p:strVal val="#ppt_h"/>
                                          </p:val>
                                        </p:tav>
                                      </p:tavLst>
                                    </p:anim>
                                    <p:anim calcmode="lin" valueType="num">
                                      <p:cBhvr>
                                        <p:cTn id="255" dur="500" fill="hold"/>
                                        <p:tgtEl>
                                          <p:spTgt spid="123174"/>
                                        </p:tgtEl>
                                        <p:attrNameLst>
                                          <p:attrName>ppt_x</p:attrName>
                                        </p:attrNameLst>
                                      </p:cBhvr>
                                      <p:tavLst>
                                        <p:tav tm="0">
                                          <p:val>
                                            <p:fltVal val="0.5"/>
                                          </p:val>
                                        </p:tav>
                                        <p:tav tm="100000">
                                          <p:val>
                                            <p:strVal val="#ppt_x"/>
                                          </p:val>
                                        </p:tav>
                                      </p:tavLst>
                                    </p:anim>
                                    <p:anim calcmode="lin" valueType="num">
                                      <p:cBhvr>
                                        <p:cTn id="256" dur="500" fill="hold"/>
                                        <p:tgtEl>
                                          <p:spTgt spid="123174"/>
                                        </p:tgtEl>
                                        <p:attrNameLst>
                                          <p:attrName>ppt_y</p:attrName>
                                        </p:attrNameLst>
                                      </p:cBhvr>
                                      <p:tavLst>
                                        <p:tav tm="0">
                                          <p:val>
                                            <p:strVal val="1+(6*min(max(#ppt_w*#ppt_h,.3),1)-7.4)/-.7*#ppt_h/2"/>
                                          </p:val>
                                        </p:tav>
                                        <p:tav tm="100000">
                                          <p:val>
                                            <p:strVal val="#ppt_y"/>
                                          </p:val>
                                        </p:tav>
                                      </p:tavLst>
                                    </p:anim>
                                  </p:childTnLst>
                                </p:cTn>
                              </p:par>
                            </p:childTnLst>
                          </p:cTn>
                        </p:par>
                        <p:par>
                          <p:cTn id="257" fill="hold" nodeType="afterGroup">
                            <p:stCondLst>
                              <p:cond delay="19575"/>
                            </p:stCondLst>
                            <p:childTnLst>
                              <p:par>
                                <p:cTn id="258" presetID="23" presetClass="entr" presetSubtype="36" fill="hold" nodeType="afterEffect">
                                  <p:stCondLst>
                                    <p:cond delay="0"/>
                                  </p:stCondLst>
                                  <p:childTnLst>
                                    <p:set>
                                      <p:cBhvr>
                                        <p:cTn id="259" dur="1" fill="hold">
                                          <p:stCondLst>
                                            <p:cond delay="0"/>
                                          </p:stCondLst>
                                        </p:cTn>
                                        <p:tgtEl>
                                          <p:spTgt spid="123171"/>
                                        </p:tgtEl>
                                        <p:attrNameLst>
                                          <p:attrName>style.visibility</p:attrName>
                                        </p:attrNameLst>
                                      </p:cBhvr>
                                      <p:to>
                                        <p:strVal val="visible"/>
                                      </p:to>
                                    </p:set>
                                    <p:anim calcmode="lin" valueType="num">
                                      <p:cBhvr>
                                        <p:cTn id="260" dur="500" fill="hold"/>
                                        <p:tgtEl>
                                          <p:spTgt spid="123171"/>
                                        </p:tgtEl>
                                        <p:attrNameLst>
                                          <p:attrName>ppt_w</p:attrName>
                                        </p:attrNameLst>
                                      </p:cBhvr>
                                      <p:tavLst>
                                        <p:tav tm="0">
                                          <p:val>
                                            <p:strVal val="(6*min(max(#ppt_w*#ppt_h,.3),1)-7.4)/-.7*#ppt_w"/>
                                          </p:val>
                                        </p:tav>
                                        <p:tav tm="100000">
                                          <p:val>
                                            <p:strVal val="#ppt_w"/>
                                          </p:val>
                                        </p:tav>
                                      </p:tavLst>
                                    </p:anim>
                                    <p:anim calcmode="lin" valueType="num">
                                      <p:cBhvr>
                                        <p:cTn id="261" dur="500" fill="hold"/>
                                        <p:tgtEl>
                                          <p:spTgt spid="123171"/>
                                        </p:tgtEl>
                                        <p:attrNameLst>
                                          <p:attrName>ppt_h</p:attrName>
                                        </p:attrNameLst>
                                      </p:cBhvr>
                                      <p:tavLst>
                                        <p:tav tm="0">
                                          <p:val>
                                            <p:strVal val="(6*min(max(#ppt_w*#ppt_h,.3),1)-7.4)/-.7*#ppt_h"/>
                                          </p:val>
                                        </p:tav>
                                        <p:tav tm="100000">
                                          <p:val>
                                            <p:strVal val="#ppt_h"/>
                                          </p:val>
                                        </p:tav>
                                      </p:tavLst>
                                    </p:anim>
                                    <p:anim calcmode="lin" valueType="num">
                                      <p:cBhvr>
                                        <p:cTn id="262" dur="500" fill="hold"/>
                                        <p:tgtEl>
                                          <p:spTgt spid="123171"/>
                                        </p:tgtEl>
                                        <p:attrNameLst>
                                          <p:attrName>ppt_x</p:attrName>
                                        </p:attrNameLst>
                                      </p:cBhvr>
                                      <p:tavLst>
                                        <p:tav tm="0">
                                          <p:val>
                                            <p:fltVal val="0.5"/>
                                          </p:val>
                                        </p:tav>
                                        <p:tav tm="100000">
                                          <p:val>
                                            <p:strVal val="#ppt_x"/>
                                          </p:val>
                                        </p:tav>
                                      </p:tavLst>
                                    </p:anim>
                                    <p:anim calcmode="lin" valueType="num">
                                      <p:cBhvr>
                                        <p:cTn id="263" dur="500" fill="hold"/>
                                        <p:tgtEl>
                                          <p:spTgt spid="123171"/>
                                        </p:tgtEl>
                                        <p:attrNameLst>
                                          <p:attrName>ppt_y</p:attrName>
                                        </p:attrNameLst>
                                      </p:cBhvr>
                                      <p:tavLst>
                                        <p:tav tm="0">
                                          <p:val>
                                            <p:strVal val="1+(6*min(max(#ppt_w*#ppt_h,.3),1)-7.4)/-.7*#ppt_h/2"/>
                                          </p:val>
                                        </p:tav>
                                        <p:tav tm="100000">
                                          <p:val>
                                            <p:strVal val="#ppt_y"/>
                                          </p:val>
                                        </p:tav>
                                      </p:tavLst>
                                    </p:anim>
                                  </p:childTnLst>
                                </p:cTn>
                              </p:par>
                            </p:childTnLst>
                          </p:cTn>
                        </p:par>
                        <p:par>
                          <p:cTn id="264" fill="hold" nodeType="afterGroup">
                            <p:stCondLst>
                              <p:cond delay="20075"/>
                            </p:stCondLst>
                            <p:childTnLst>
                              <p:par>
                                <p:cTn id="265" presetID="23" presetClass="entr" presetSubtype="36" fill="hold" nodeType="afterEffect">
                                  <p:stCondLst>
                                    <p:cond delay="0"/>
                                  </p:stCondLst>
                                  <p:childTnLst>
                                    <p:set>
                                      <p:cBhvr>
                                        <p:cTn id="266" dur="1" fill="hold">
                                          <p:stCondLst>
                                            <p:cond delay="0"/>
                                          </p:stCondLst>
                                        </p:cTn>
                                        <p:tgtEl>
                                          <p:spTgt spid="123168"/>
                                        </p:tgtEl>
                                        <p:attrNameLst>
                                          <p:attrName>style.visibility</p:attrName>
                                        </p:attrNameLst>
                                      </p:cBhvr>
                                      <p:to>
                                        <p:strVal val="visible"/>
                                      </p:to>
                                    </p:set>
                                    <p:anim calcmode="lin" valueType="num">
                                      <p:cBhvr>
                                        <p:cTn id="267" dur="500" fill="hold"/>
                                        <p:tgtEl>
                                          <p:spTgt spid="123168"/>
                                        </p:tgtEl>
                                        <p:attrNameLst>
                                          <p:attrName>ppt_w</p:attrName>
                                        </p:attrNameLst>
                                      </p:cBhvr>
                                      <p:tavLst>
                                        <p:tav tm="0">
                                          <p:val>
                                            <p:strVal val="(6*min(max(#ppt_w*#ppt_h,.3),1)-7.4)/-.7*#ppt_w"/>
                                          </p:val>
                                        </p:tav>
                                        <p:tav tm="100000">
                                          <p:val>
                                            <p:strVal val="#ppt_w"/>
                                          </p:val>
                                        </p:tav>
                                      </p:tavLst>
                                    </p:anim>
                                    <p:anim calcmode="lin" valueType="num">
                                      <p:cBhvr>
                                        <p:cTn id="268" dur="500" fill="hold"/>
                                        <p:tgtEl>
                                          <p:spTgt spid="123168"/>
                                        </p:tgtEl>
                                        <p:attrNameLst>
                                          <p:attrName>ppt_h</p:attrName>
                                        </p:attrNameLst>
                                      </p:cBhvr>
                                      <p:tavLst>
                                        <p:tav tm="0">
                                          <p:val>
                                            <p:strVal val="(6*min(max(#ppt_w*#ppt_h,.3),1)-7.4)/-.7*#ppt_h"/>
                                          </p:val>
                                        </p:tav>
                                        <p:tav tm="100000">
                                          <p:val>
                                            <p:strVal val="#ppt_h"/>
                                          </p:val>
                                        </p:tav>
                                      </p:tavLst>
                                    </p:anim>
                                    <p:anim calcmode="lin" valueType="num">
                                      <p:cBhvr>
                                        <p:cTn id="269" dur="500" fill="hold"/>
                                        <p:tgtEl>
                                          <p:spTgt spid="123168"/>
                                        </p:tgtEl>
                                        <p:attrNameLst>
                                          <p:attrName>ppt_x</p:attrName>
                                        </p:attrNameLst>
                                      </p:cBhvr>
                                      <p:tavLst>
                                        <p:tav tm="0">
                                          <p:val>
                                            <p:fltVal val="0.5"/>
                                          </p:val>
                                        </p:tav>
                                        <p:tav tm="100000">
                                          <p:val>
                                            <p:strVal val="#ppt_x"/>
                                          </p:val>
                                        </p:tav>
                                      </p:tavLst>
                                    </p:anim>
                                    <p:anim calcmode="lin" valueType="num">
                                      <p:cBhvr>
                                        <p:cTn id="270" dur="500" fill="hold"/>
                                        <p:tgtEl>
                                          <p:spTgt spid="123168"/>
                                        </p:tgtEl>
                                        <p:attrNameLst>
                                          <p:attrName>ppt_y</p:attrName>
                                        </p:attrNameLst>
                                      </p:cBhvr>
                                      <p:tavLst>
                                        <p:tav tm="0">
                                          <p:val>
                                            <p:strVal val="1+(6*min(max(#ppt_w*#ppt_h,.3),1)-7.4)/-.7*#ppt_h/2"/>
                                          </p:val>
                                        </p:tav>
                                        <p:tav tm="100000">
                                          <p:val>
                                            <p:strVal val="#ppt_y"/>
                                          </p:val>
                                        </p:tav>
                                      </p:tavLst>
                                    </p:anim>
                                  </p:childTnLst>
                                </p:cTn>
                              </p:par>
                            </p:childTnLst>
                          </p:cTn>
                        </p:par>
                        <p:par>
                          <p:cTn id="271" fill="hold" nodeType="afterGroup">
                            <p:stCondLst>
                              <p:cond delay="20575"/>
                            </p:stCondLst>
                            <p:childTnLst>
                              <p:par>
                                <p:cTn id="272" presetID="23" presetClass="entr" presetSubtype="36" fill="hold" nodeType="afterEffect">
                                  <p:stCondLst>
                                    <p:cond delay="0"/>
                                  </p:stCondLst>
                                  <p:childTnLst>
                                    <p:set>
                                      <p:cBhvr>
                                        <p:cTn id="273" dur="1" fill="hold">
                                          <p:stCondLst>
                                            <p:cond delay="0"/>
                                          </p:stCondLst>
                                        </p:cTn>
                                        <p:tgtEl>
                                          <p:spTgt spid="123165"/>
                                        </p:tgtEl>
                                        <p:attrNameLst>
                                          <p:attrName>style.visibility</p:attrName>
                                        </p:attrNameLst>
                                      </p:cBhvr>
                                      <p:to>
                                        <p:strVal val="visible"/>
                                      </p:to>
                                    </p:set>
                                    <p:anim calcmode="lin" valueType="num">
                                      <p:cBhvr>
                                        <p:cTn id="274" dur="500" fill="hold"/>
                                        <p:tgtEl>
                                          <p:spTgt spid="123165"/>
                                        </p:tgtEl>
                                        <p:attrNameLst>
                                          <p:attrName>ppt_w</p:attrName>
                                        </p:attrNameLst>
                                      </p:cBhvr>
                                      <p:tavLst>
                                        <p:tav tm="0">
                                          <p:val>
                                            <p:strVal val="(6*min(max(#ppt_w*#ppt_h,.3),1)-7.4)/-.7*#ppt_w"/>
                                          </p:val>
                                        </p:tav>
                                        <p:tav tm="100000">
                                          <p:val>
                                            <p:strVal val="#ppt_w"/>
                                          </p:val>
                                        </p:tav>
                                      </p:tavLst>
                                    </p:anim>
                                    <p:anim calcmode="lin" valueType="num">
                                      <p:cBhvr>
                                        <p:cTn id="275" dur="500" fill="hold"/>
                                        <p:tgtEl>
                                          <p:spTgt spid="123165"/>
                                        </p:tgtEl>
                                        <p:attrNameLst>
                                          <p:attrName>ppt_h</p:attrName>
                                        </p:attrNameLst>
                                      </p:cBhvr>
                                      <p:tavLst>
                                        <p:tav tm="0">
                                          <p:val>
                                            <p:strVal val="(6*min(max(#ppt_w*#ppt_h,.3),1)-7.4)/-.7*#ppt_h"/>
                                          </p:val>
                                        </p:tav>
                                        <p:tav tm="100000">
                                          <p:val>
                                            <p:strVal val="#ppt_h"/>
                                          </p:val>
                                        </p:tav>
                                      </p:tavLst>
                                    </p:anim>
                                    <p:anim calcmode="lin" valueType="num">
                                      <p:cBhvr>
                                        <p:cTn id="276" dur="500" fill="hold"/>
                                        <p:tgtEl>
                                          <p:spTgt spid="123165"/>
                                        </p:tgtEl>
                                        <p:attrNameLst>
                                          <p:attrName>ppt_x</p:attrName>
                                        </p:attrNameLst>
                                      </p:cBhvr>
                                      <p:tavLst>
                                        <p:tav tm="0">
                                          <p:val>
                                            <p:fltVal val="0.5"/>
                                          </p:val>
                                        </p:tav>
                                        <p:tav tm="100000">
                                          <p:val>
                                            <p:strVal val="#ppt_x"/>
                                          </p:val>
                                        </p:tav>
                                      </p:tavLst>
                                    </p:anim>
                                    <p:anim calcmode="lin" valueType="num">
                                      <p:cBhvr>
                                        <p:cTn id="277" dur="500" fill="hold"/>
                                        <p:tgtEl>
                                          <p:spTgt spid="123165"/>
                                        </p:tgtEl>
                                        <p:attrNameLst>
                                          <p:attrName>ppt_y</p:attrName>
                                        </p:attrNameLst>
                                      </p:cBhvr>
                                      <p:tavLst>
                                        <p:tav tm="0">
                                          <p:val>
                                            <p:strVal val="1+(6*min(max(#ppt_w*#ppt_h,.3),1)-7.4)/-.7*#ppt_h/2"/>
                                          </p:val>
                                        </p:tav>
                                        <p:tav tm="100000">
                                          <p:val>
                                            <p:strVal val="#ppt_y"/>
                                          </p:val>
                                        </p:tav>
                                      </p:tavLst>
                                    </p:anim>
                                  </p:childTnLst>
                                </p:cTn>
                              </p:par>
                            </p:childTnLst>
                          </p:cTn>
                        </p:par>
                        <p:par>
                          <p:cTn id="278" fill="hold" nodeType="afterGroup">
                            <p:stCondLst>
                              <p:cond delay="21075"/>
                            </p:stCondLst>
                            <p:childTnLst>
                              <p:par>
                                <p:cTn id="279" presetID="23" presetClass="entr" presetSubtype="36" fill="hold" nodeType="afterEffect">
                                  <p:stCondLst>
                                    <p:cond delay="0"/>
                                  </p:stCondLst>
                                  <p:childTnLst>
                                    <p:set>
                                      <p:cBhvr>
                                        <p:cTn id="280" dur="1" fill="hold">
                                          <p:stCondLst>
                                            <p:cond delay="0"/>
                                          </p:stCondLst>
                                        </p:cTn>
                                        <p:tgtEl>
                                          <p:spTgt spid="123162"/>
                                        </p:tgtEl>
                                        <p:attrNameLst>
                                          <p:attrName>style.visibility</p:attrName>
                                        </p:attrNameLst>
                                      </p:cBhvr>
                                      <p:to>
                                        <p:strVal val="visible"/>
                                      </p:to>
                                    </p:set>
                                    <p:anim calcmode="lin" valueType="num">
                                      <p:cBhvr>
                                        <p:cTn id="281" dur="500" fill="hold"/>
                                        <p:tgtEl>
                                          <p:spTgt spid="123162"/>
                                        </p:tgtEl>
                                        <p:attrNameLst>
                                          <p:attrName>ppt_w</p:attrName>
                                        </p:attrNameLst>
                                      </p:cBhvr>
                                      <p:tavLst>
                                        <p:tav tm="0">
                                          <p:val>
                                            <p:strVal val="(6*min(max(#ppt_w*#ppt_h,.3),1)-7.4)/-.7*#ppt_w"/>
                                          </p:val>
                                        </p:tav>
                                        <p:tav tm="100000">
                                          <p:val>
                                            <p:strVal val="#ppt_w"/>
                                          </p:val>
                                        </p:tav>
                                      </p:tavLst>
                                    </p:anim>
                                    <p:anim calcmode="lin" valueType="num">
                                      <p:cBhvr>
                                        <p:cTn id="282" dur="500" fill="hold"/>
                                        <p:tgtEl>
                                          <p:spTgt spid="123162"/>
                                        </p:tgtEl>
                                        <p:attrNameLst>
                                          <p:attrName>ppt_h</p:attrName>
                                        </p:attrNameLst>
                                      </p:cBhvr>
                                      <p:tavLst>
                                        <p:tav tm="0">
                                          <p:val>
                                            <p:strVal val="(6*min(max(#ppt_w*#ppt_h,.3),1)-7.4)/-.7*#ppt_h"/>
                                          </p:val>
                                        </p:tav>
                                        <p:tav tm="100000">
                                          <p:val>
                                            <p:strVal val="#ppt_h"/>
                                          </p:val>
                                        </p:tav>
                                      </p:tavLst>
                                    </p:anim>
                                    <p:anim calcmode="lin" valueType="num">
                                      <p:cBhvr>
                                        <p:cTn id="283" dur="500" fill="hold"/>
                                        <p:tgtEl>
                                          <p:spTgt spid="123162"/>
                                        </p:tgtEl>
                                        <p:attrNameLst>
                                          <p:attrName>ppt_x</p:attrName>
                                        </p:attrNameLst>
                                      </p:cBhvr>
                                      <p:tavLst>
                                        <p:tav tm="0">
                                          <p:val>
                                            <p:fltVal val="0.5"/>
                                          </p:val>
                                        </p:tav>
                                        <p:tav tm="100000">
                                          <p:val>
                                            <p:strVal val="#ppt_x"/>
                                          </p:val>
                                        </p:tav>
                                      </p:tavLst>
                                    </p:anim>
                                    <p:anim calcmode="lin" valueType="num">
                                      <p:cBhvr>
                                        <p:cTn id="284" dur="500" fill="hold"/>
                                        <p:tgtEl>
                                          <p:spTgt spid="123162"/>
                                        </p:tgtEl>
                                        <p:attrNameLst>
                                          <p:attrName>ppt_y</p:attrName>
                                        </p:attrNameLst>
                                      </p:cBhvr>
                                      <p:tavLst>
                                        <p:tav tm="0">
                                          <p:val>
                                            <p:strVal val="1+(6*min(max(#ppt_w*#ppt_h,.3),1)-7.4)/-.7*#ppt_h/2"/>
                                          </p:val>
                                        </p:tav>
                                        <p:tav tm="100000">
                                          <p:val>
                                            <p:strVal val="#ppt_y"/>
                                          </p:val>
                                        </p:tav>
                                      </p:tavLst>
                                    </p:anim>
                                  </p:childTnLst>
                                </p:cTn>
                              </p:par>
                            </p:childTnLst>
                          </p:cTn>
                        </p:par>
                        <p:par>
                          <p:cTn id="285" fill="hold" nodeType="afterGroup">
                            <p:stCondLst>
                              <p:cond delay="21575"/>
                            </p:stCondLst>
                            <p:childTnLst>
                              <p:par>
                                <p:cTn id="286" presetID="23" presetClass="entr" presetSubtype="36" fill="hold" nodeType="afterEffect">
                                  <p:stCondLst>
                                    <p:cond delay="0"/>
                                  </p:stCondLst>
                                  <p:childTnLst>
                                    <p:set>
                                      <p:cBhvr>
                                        <p:cTn id="287" dur="1" fill="hold">
                                          <p:stCondLst>
                                            <p:cond delay="0"/>
                                          </p:stCondLst>
                                        </p:cTn>
                                        <p:tgtEl>
                                          <p:spTgt spid="123159"/>
                                        </p:tgtEl>
                                        <p:attrNameLst>
                                          <p:attrName>style.visibility</p:attrName>
                                        </p:attrNameLst>
                                      </p:cBhvr>
                                      <p:to>
                                        <p:strVal val="visible"/>
                                      </p:to>
                                    </p:set>
                                    <p:anim calcmode="lin" valueType="num">
                                      <p:cBhvr>
                                        <p:cTn id="288" dur="500" fill="hold"/>
                                        <p:tgtEl>
                                          <p:spTgt spid="123159"/>
                                        </p:tgtEl>
                                        <p:attrNameLst>
                                          <p:attrName>ppt_w</p:attrName>
                                        </p:attrNameLst>
                                      </p:cBhvr>
                                      <p:tavLst>
                                        <p:tav tm="0">
                                          <p:val>
                                            <p:strVal val="(6*min(max(#ppt_w*#ppt_h,.3),1)-7.4)/-.7*#ppt_w"/>
                                          </p:val>
                                        </p:tav>
                                        <p:tav tm="100000">
                                          <p:val>
                                            <p:strVal val="#ppt_w"/>
                                          </p:val>
                                        </p:tav>
                                      </p:tavLst>
                                    </p:anim>
                                    <p:anim calcmode="lin" valueType="num">
                                      <p:cBhvr>
                                        <p:cTn id="289" dur="500" fill="hold"/>
                                        <p:tgtEl>
                                          <p:spTgt spid="123159"/>
                                        </p:tgtEl>
                                        <p:attrNameLst>
                                          <p:attrName>ppt_h</p:attrName>
                                        </p:attrNameLst>
                                      </p:cBhvr>
                                      <p:tavLst>
                                        <p:tav tm="0">
                                          <p:val>
                                            <p:strVal val="(6*min(max(#ppt_w*#ppt_h,.3),1)-7.4)/-.7*#ppt_h"/>
                                          </p:val>
                                        </p:tav>
                                        <p:tav tm="100000">
                                          <p:val>
                                            <p:strVal val="#ppt_h"/>
                                          </p:val>
                                        </p:tav>
                                      </p:tavLst>
                                    </p:anim>
                                    <p:anim calcmode="lin" valueType="num">
                                      <p:cBhvr>
                                        <p:cTn id="290" dur="500" fill="hold"/>
                                        <p:tgtEl>
                                          <p:spTgt spid="123159"/>
                                        </p:tgtEl>
                                        <p:attrNameLst>
                                          <p:attrName>ppt_x</p:attrName>
                                        </p:attrNameLst>
                                      </p:cBhvr>
                                      <p:tavLst>
                                        <p:tav tm="0">
                                          <p:val>
                                            <p:fltVal val="0.5"/>
                                          </p:val>
                                        </p:tav>
                                        <p:tav tm="100000">
                                          <p:val>
                                            <p:strVal val="#ppt_x"/>
                                          </p:val>
                                        </p:tav>
                                      </p:tavLst>
                                    </p:anim>
                                    <p:anim calcmode="lin" valueType="num">
                                      <p:cBhvr>
                                        <p:cTn id="291" dur="500" fill="hold"/>
                                        <p:tgtEl>
                                          <p:spTgt spid="123159"/>
                                        </p:tgtEl>
                                        <p:attrNameLst>
                                          <p:attrName>ppt_y</p:attrName>
                                        </p:attrNameLst>
                                      </p:cBhvr>
                                      <p:tavLst>
                                        <p:tav tm="0">
                                          <p:val>
                                            <p:strVal val="1+(6*min(max(#ppt_w*#ppt_h,.3),1)-7.4)/-.7*#ppt_h/2"/>
                                          </p:val>
                                        </p:tav>
                                        <p:tav tm="100000">
                                          <p:val>
                                            <p:strVal val="#ppt_y"/>
                                          </p:val>
                                        </p:tav>
                                      </p:tavLst>
                                    </p:anim>
                                  </p:childTnLst>
                                </p:cTn>
                              </p:par>
                            </p:childTnLst>
                          </p:cTn>
                        </p:par>
                        <p:par>
                          <p:cTn id="292" fill="hold" nodeType="afterGroup">
                            <p:stCondLst>
                              <p:cond delay="22075"/>
                            </p:stCondLst>
                            <p:childTnLst>
                              <p:par>
                                <p:cTn id="293" presetID="23" presetClass="entr" presetSubtype="36" fill="hold" nodeType="afterEffect">
                                  <p:stCondLst>
                                    <p:cond delay="0"/>
                                  </p:stCondLst>
                                  <p:childTnLst>
                                    <p:set>
                                      <p:cBhvr>
                                        <p:cTn id="294" dur="1" fill="hold">
                                          <p:stCondLst>
                                            <p:cond delay="0"/>
                                          </p:stCondLst>
                                        </p:cTn>
                                        <p:tgtEl>
                                          <p:spTgt spid="123087"/>
                                        </p:tgtEl>
                                        <p:attrNameLst>
                                          <p:attrName>style.visibility</p:attrName>
                                        </p:attrNameLst>
                                      </p:cBhvr>
                                      <p:to>
                                        <p:strVal val="visible"/>
                                      </p:to>
                                    </p:set>
                                    <p:anim calcmode="lin" valueType="num">
                                      <p:cBhvr>
                                        <p:cTn id="295" dur="500" fill="hold"/>
                                        <p:tgtEl>
                                          <p:spTgt spid="123087"/>
                                        </p:tgtEl>
                                        <p:attrNameLst>
                                          <p:attrName>ppt_w</p:attrName>
                                        </p:attrNameLst>
                                      </p:cBhvr>
                                      <p:tavLst>
                                        <p:tav tm="0">
                                          <p:val>
                                            <p:strVal val="(6*min(max(#ppt_w*#ppt_h,.3),1)-7.4)/-.7*#ppt_w"/>
                                          </p:val>
                                        </p:tav>
                                        <p:tav tm="100000">
                                          <p:val>
                                            <p:strVal val="#ppt_w"/>
                                          </p:val>
                                        </p:tav>
                                      </p:tavLst>
                                    </p:anim>
                                    <p:anim calcmode="lin" valueType="num">
                                      <p:cBhvr>
                                        <p:cTn id="296" dur="500" fill="hold"/>
                                        <p:tgtEl>
                                          <p:spTgt spid="123087"/>
                                        </p:tgtEl>
                                        <p:attrNameLst>
                                          <p:attrName>ppt_h</p:attrName>
                                        </p:attrNameLst>
                                      </p:cBhvr>
                                      <p:tavLst>
                                        <p:tav tm="0">
                                          <p:val>
                                            <p:strVal val="(6*min(max(#ppt_w*#ppt_h,.3),1)-7.4)/-.7*#ppt_h"/>
                                          </p:val>
                                        </p:tav>
                                        <p:tav tm="100000">
                                          <p:val>
                                            <p:strVal val="#ppt_h"/>
                                          </p:val>
                                        </p:tav>
                                      </p:tavLst>
                                    </p:anim>
                                    <p:anim calcmode="lin" valueType="num">
                                      <p:cBhvr>
                                        <p:cTn id="297" dur="500" fill="hold"/>
                                        <p:tgtEl>
                                          <p:spTgt spid="123087"/>
                                        </p:tgtEl>
                                        <p:attrNameLst>
                                          <p:attrName>ppt_x</p:attrName>
                                        </p:attrNameLst>
                                      </p:cBhvr>
                                      <p:tavLst>
                                        <p:tav tm="0">
                                          <p:val>
                                            <p:fltVal val="0.5"/>
                                          </p:val>
                                        </p:tav>
                                        <p:tav tm="100000">
                                          <p:val>
                                            <p:strVal val="#ppt_x"/>
                                          </p:val>
                                        </p:tav>
                                      </p:tavLst>
                                    </p:anim>
                                    <p:anim calcmode="lin" valueType="num">
                                      <p:cBhvr>
                                        <p:cTn id="298" dur="500" fill="hold"/>
                                        <p:tgtEl>
                                          <p:spTgt spid="123087"/>
                                        </p:tgtEl>
                                        <p:attrNameLst>
                                          <p:attrName>ppt_y</p:attrName>
                                        </p:attrNameLst>
                                      </p:cBhvr>
                                      <p:tavLst>
                                        <p:tav tm="0">
                                          <p:val>
                                            <p:strVal val="1+(6*min(max(#ppt_w*#ppt_h,.3),1)-7.4)/-.7*#ppt_h/2"/>
                                          </p:val>
                                        </p:tav>
                                        <p:tav tm="100000">
                                          <p:val>
                                            <p:strVal val="#ppt_y"/>
                                          </p:val>
                                        </p:tav>
                                      </p:tavLst>
                                    </p:anim>
                                  </p:childTnLst>
                                </p:cTn>
                              </p:par>
                            </p:childTnLst>
                          </p:cTn>
                        </p:par>
                        <p:par>
                          <p:cTn id="299" fill="hold" nodeType="afterGroup">
                            <p:stCondLst>
                              <p:cond delay="22575"/>
                            </p:stCondLst>
                            <p:childTnLst>
                              <p:par>
                                <p:cTn id="300" presetID="23" presetClass="entr" presetSubtype="36" fill="hold" nodeType="afterEffect">
                                  <p:stCondLst>
                                    <p:cond delay="0"/>
                                  </p:stCondLst>
                                  <p:childTnLst>
                                    <p:set>
                                      <p:cBhvr>
                                        <p:cTn id="301" dur="1" fill="hold">
                                          <p:stCondLst>
                                            <p:cond delay="0"/>
                                          </p:stCondLst>
                                        </p:cTn>
                                        <p:tgtEl>
                                          <p:spTgt spid="123156"/>
                                        </p:tgtEl>
                                        <p:attrNameLst>
                                          <p:attrName>style.visibility</p:attrName>
                                        </p:attrNameLst>
                                      </p:cBhvr>
                                      <p:to>
                                        <p:strVal val="visible"/>
                                      </p:to>
                                    </p:set>
                                    <p:anim calcmode="lin" valueType="num">
                                      <p:cBhvr>
                                        <p:cTn id="302" dur="500" fill="hold"/>
                                        <p:tgtEl>
                                          <p:spTgt spid="123156"/>
                                        </p:tgtEl>
                                        <p:attrNameLst>
                                          <p:attrName>ppt_w</p:attrName>
                                        </p:attrNameLst>
                                      </p:cBhvr>
                                      <p:tavLst>
                                        <p:tav tm="0">
                                          <p:val>
                                            <p:strVal val="(6*min(max(#ppt_w*#ppt_h,.3),1)-7.4)/-.7*#ppt_w"/>
                                          </p:val>
                                        </p:tav>
                                        <p:tav tm="100000">
                                          <p:val>
                                            <p:strVal val="#ppt_w"/>
                                          </p:val>
                                        </p:tav>
                                      </p:tavLst>
                                    </p:anim>
                                    <p:anim calcmode="lin" valueType="num">
                                      <p:cBhvr>
                                        <p:cTn id="303" dur="500" fill="hold"/>
                                        <p:tgtEl>
                                          <p:spTgt spid="123156"/>
                                        </p:tgtEl>
                                        <p:attrNameLst>
                                          <p:attrName>ppt_h</p:attrName>
                                        </p:attrNameLst>
                                      </p:cBhvr>
                                      <p:tavLst>
                                        <p:tav tm="0">
                                          <p:val>
                                            <p:strVal val="(6*min(max(#ppt_w*#ppt_h,.3),1)-7.4)/-.7*#ppt_h"/>
                                          </p:val>
                                        </p:tav>
                                        <p:tav tm="100000">
                                          <p:val>
                                            <p:strVal val="#ppt_h"/>
                                          </p:val>
                                        </p:tav>
                                      </p:tavLst>
                                    </p:anim>
                                    <p:anim calcmode="lin" valueType="num">
                                      <p:cBhvr>
                                        <p:cTn id="304" dur="500" fill="hold"/>
                                        <p:tgtEl>
                                          <p:spTgt spid="123156"/>
                                        </p:tgtEl>
                                        <p:attrNameLst>
                                          <p:attrName>ppt_x</p:attrName>
                                        </p:attrNameLst>
                                      </p:cBhvr>
                                      <p:tavLst>
                                        <p:tav tm="0">
                                          <p:val>
                                            <p:fltVal val="0.5"/>
                                          </p:val>
                                        </p:tav>
                                        <p:tav tm="100000">
                                          <p:val>
                                            <p:strVal val="#ppt_x"/>
                                          </p:val>
                                        </p:tav>
                                      </p:tavLst>
                                    </p:anim>
                                    <p:anim calcmode="lin" valueType="num">
                                      <p:cBhvr>
                                        <p:cTn id="305" dur="500" fill="hold"/>
                                        <p:tgtEl>
                                          <p:spTgt spid="123156"/>
                                        </p:tgtEl>
                                        <p:attrNameLst>
                                          <p:attrName>ppt_y</p:attrName>
                                        </p:attrNameLst>
                                      </p:cBhvr>
                                      <p:tavLst>
                                        <p:tav tm="0">
                                          <p:val>
                                            <p:strVal val="1+(6*min(max(#ppt_w*#ppt_h,.3),1)-7.4)/-.7*#ppt_h/2"/>
                                          </p:val>
                                        </p:tav>
                                        <p:tav tm="100000">
                                          <p:val>
                                            <p:strVal val="#ppt_y"/>
                                          </p:val>
                                        </p:tav>
                                      </p:tavLst>
                                    </p:anim>
                                  </p:childTnLst>
                                </p:cTn>
                              </p:par>
                            </p:childTnLst>
                          </p:cTn>
                        </p:par>
                        <p:par>
                          <p:cTn id="306" fill="hold" nodeType="afterGroup">
                            <p:stCondLst>
                              <p:cond delay="23075"/>
                            </p:stCondLst>
                            <p:childTnLst>
                              <p:par>
                                <p:cTn id="307" presetID="23" presetClass="entr" presetSubtype="36" fill="hold" nodeType="afterEffect">
                                  <p:stCondLst>
                                    <p:cond delay="0"/>
                                  </p:stCondLst>
                                  <p:childTnLst>
                                    <p:set>
                                      <p:cBhvr>
                                        <p:cTn id="308" dur="1" fill="hold">
                                          <p:stCondLst>
                                            <p:cond delay="0"/>
                                          </p:stCondLst>
                                        </p:cTn>
                                        <p:tgtEl>
                                          <p:spTgt spid="123090"/>
                                        </p:tgtEl>
                                        <p:attrNameLst>
                                          <p:attrName>style.visibility</p:attrName>
                                        </p:attrNameLst>
                                      </p:cBhvr>
                                      <p:to>
                                        <p:strVal val="visible"/>
                                      </p:to>
                                    </p:set>
                                    <p:anim calcmode="lin" valueType="num">
                                      <p:cBhvr>
                                        <p:cTn id="309" dur="500" fill="hold"/>
                                        <p:tgtEl>
                                          <p:spTgt spid="123090"/>
                                        </p:tgtEl>
                                        <p:attrNameLst>
                                          <p:attrName>ppt_w</p:attrName>
                                        </p:attrNameLst>
                                      </p:cBhvr>
                                      <p:tavLst>
                                        <p:tav tm="0">
                                          <p:val>
                                            <p:strVal val="(6*min(max(#ppt_w*#ppt_h,.3),1)-7.4)/-.7*#ppt_w"/>
                                          </p:val>
                                        </p:tav>
                                        <p:tav tm="100000">
                                          <p:val>
                                            <p:strVal val="#ppt_w"/>
                                          </p:val>
                                        </p:tav>
                                      </p:tavLst>
                                    </p:anim>
                                    <p:anim calcmode="lin" valueType="num">
                                      <p:cBhvr>
                                        <p:cTn id="310" dur="500" fill="hold"/>
                                        <p:tgtEl>
                                          <p:spTgt spid="123090"/>
                                        </p:tgtEl>
                                        <p:attrNameLst>
                                          <p:attrName>ppt_h</p:attrName>
                                        </p:attrNameLst>
                                      </p:cBhvr>
                                      <p:tavLst>
                                        <p:tav tm="0">
                                          <p:val>
                                            <p:strVal val="(6*min(max(#ppt_w*#ppt_h,.3),1)-7.4)/-.7*#ppt_h"/>
                                          </p:val>
                                        </p:tav>
                                        <p:tav tm="100000">
                                          <p:val>
                                            <p:strVal val="#ppt_h"/>
                                          </p:val>
                                        </p:tav>
                                      </p:tavLst>
                                    </p:anim>
                                    <p:anim calcmode="lin" valueType="num">
                                      <p:cBhvr>
                                        <p:cTn id="311" dur="500" fill="hold"/>
                                        <p:tgtEl>
                                          <p:spTgt spid="123090"/>
                                        </p:tgtEl>
                                        <p:attrNameLst>
                                          <p:attrName>ppt_x</p:attrName>
                                        </p:attrNameLst>
                                      </p:cBhvr>
                                      <p:tavLst>
                                        <p:tav tm="0">
                                          <p:val>
                                            <p:fltVal val="0.5"/>
                                          </p:val>
                                        </p:tav>
                                        <p:tav tm="100000">
                                          <p:val>
                                            <p:strVal val="#ppt_x"/>
                                          </p:val>
                                        </p:tav>
                                      </p:tavLst>
                                    </p:anim>
                                    <p:anim calcmode="lin" valueType="num">
                                      <p:cBhvr>
                                        <p:cTn id="312" dur="500" fill="hold"/>
                                        <p:tgtEl>
                                          <p:spTgt spid="123090"/>
                                        </p:tgtEl>
                                        <p:attrNameLst>
                                          <p:attrName>ppt_y</p:attrName>
                                        </p:attrNameLst>
                                      </p:cBhvr>
                                      <p:tavLst>
                                        <p:tav tm="0">
                                          <p:val>
                                            <p:strVal val="1+(6*min(max(#ppt_w*#ppt_h,.3),1)-7.4)/-.7*#ppt_h/2"/>
                                          </p:val>
                                        </p:tav>
                                        <p:tav tm="100000">
                                          <p:val>
                                            <p:strVal val="#ppt_y"/>
                                          </p:val>
                                        </p:tav>
                                      </p:tavLst>
                                    </p:anim>
                                  </p:childTnLst>
                                </p:cTn>
                              </p:par>
                            </p:childTnLst>
                          </p:cTn>
                        </p:par>
                        <p:par>
                          <p:cTn id="313" fill="hold" nodeType="afterGroup">
                            <p:stCondLst>
                              <p:cond delay="23575"/>
                            </p:stCondLst>
                            <p:childTnLst>
                              <p:par>
                                <p:cTn id="314" presetID="23" presetClass="entr" presetSubtype="36" fill="hold" nodeType="afterEffect">
                                  <p:stCondLst>
                                    <p:cond delay="0"/>
                                  </p:stCondLst>
                                  <p:childTnLst>
                                    <p:set>
                                      <p:cBhvr>
                                        <p:cTn id="315" dur="1" fill="hold">
                                          <p:stCondLst>
                                            <p:cond delay="0"/>
                                          </p:stCondLst>
                                        </p:cTn>
                                        <p:tgtEl>
                                          <p:spTgt spid="123153"/>
                                        </p:tgtEl>
                                        <p:attrNameLst>
                                          <p:attrName>style.visibility</p:attrName>
                                        </p:attrNameLst>
                                      </p:cBhvr>
                                      <p:to>
                                        <p:strVal val="visible"/>
                                      </p:to>
                                    </p:set>
                                    <p:anim calcmode="lin" valueType="num">
                                      <p:cBhvr>
                                        <p:cTn id="316" dur="500" fill="hold"/>
                                        <p:tgtEl>
                                          <p:spTgt spid="123153"/>
                                        </p:tgtEl>
                                        <p:attrNameLst>
                                          <p:attrName>ppt_w</p:attrName>
                                        </p:attrNameLst>
                                      </p:cBhvr>
                                      <p:tavLst>
                                        <p:tav tm="0">
                                          <p:val>
                                            <p:strVal val="(6*min(max(#ppt_w*#ppt_h,.3),1)-7.4)/-.7*#ppt_w"/>
                                          </p:val>
                                        </p:tav>
                                        <p:tav tm="100000">
                                          <p:val>
                                            <p:strVal val="#ppt_w"/>
                                          </p:val>
                                        </p:tav>
                                      </p:tavLst>
                                    </p:anim>
                                    <p:anim calcmode="lin" valueType="num">
                                      <p:cBhvr>
                                        <p:cTn id="317" dur="500" fill="hold"/>
                                        <p:tgtEl>
                                          <p:spTgt spid="123153"/>
                                        </p:tgtEl>
                                        <p:attrNameLst>
                                          <p:attrName>ppt_h</p:attrName>
                                        </p:attrNameLst>
                                      </p:cBhvr>
                                      <p:tavLst>
                                        <p:tav tm="0">
                                          <p:val>
                                            <p:strVal val="(6*min(max(#ppt_w*#ppt_h,.3),1)-7.4)/-.7*#ppt_h"/>
                                          </p:val>
                                        </p:tav>
                                        <p:tav tm="100000">
                                          <p:val>
                                            <p:strVal val="#ppt_h"/>
                                          </p:val>
                                        </p:tav>
                                      </p:tavLst>
                                    </p:anim>
                                    <p:anim calcmode="lin" valueType="num">
                                      <p:cBhvr>
                                        <p:cTn id="318" dur="500" fill="hold"/>
                                        <p:tgtEl>
                                          <p:spTgt spid="123153"/>
                                        </p:tgtEl>
                                        <p:attrNameLst>
                                          <p:attrName>ppt_x</p:attrName>
                                        </p:attrNameLst>
                                      </p:cBhvr>
                                      <p:tavLst>
                                        <p:tav tm="0">
                                          <p:val>
                                            <p:fltVal val="0.5"/>
                                          </p:val>
                                        </p:tav>
                                        <p:tav tm="100000">
                                          <p:val>
                                            <p:strVal val="#ppt_x"/>
                                          </p:val>
                                        </p:tav>
                                      </p:tavLst>
                                    </p:anim>
                                    <p:anim calcmode="lin" valueType="num">
                                      <p:cBhvr>
                                        <p:cTn id="319" dur="500" fill="hold"/>
                                        <p:tgtEl>
                                          <p:spTgt spid="123153"/>
                                        </p:tgtEl>
                                        <p:attrNameLst>
                                          <p:attrName>ppt_y</p:attrName>
                                        </p:attrNameLst>
                                      </p:cBhvr>
                                      <p:tavLst>
                                        <p:tav tm="0">
                                          <p:val>
                                            <p:strVal val="1+(6*min(max(#ppt_w*#ppt_h,.3),1)-7.4)/-.7*#ppt_h/2"/>
                                          </p:val>
                                        </p:tav>
                                        <p:tav tm="100000">
                                          <p:val>
                                            <p:strVal val="#ppt_y"/>
                                          </p:val>
                                        </p:tav>
                                      </p:tavLst>
                                    </p:anim>
                                  </p:childTnLst>
                                </p:cTn>
                              </p:par>
                            </p:childTnLst>
                          </p:cTn>
                        </p:par>
                        <p:par>
                          <p:cTn id="320" fill="hold" nodeType="afterGroup">
                            <p:stCondLst>
                              <p:cond delay="24075"/>
                            </p:stCondLst>
                            <p:childTnLst>
                              <p:par>
                                <p:cTn id="321" presetID="23" presetClass="entr" presetSubtype="36" fill="hold" nodeType="afterEffect">
                                  <p:stCondLst>
                                    <p:cond delay="0"/>
                                  </p:stCondLst>
                                  <p:childTnLst>
                                    <p:set>
                                      <p:cBhvr>
                                        <p:cTn id="322" dur="1" fill="hold">
                                          <p:stCondLst>
                                            <p:cond delay="0"/>
                                          </p:stCondLst>
                                        </p:cTn>
                                        <p:tgtEl>
                                          <p:spTgt spid="123093"/>
                                        </p:tgtEl>
                                        <p:attrNameLst>
                                          <p:attrName>style.visibility</p:attrName>
                                        </p:attrNameLst>
                                      </p:cBhvr>
                                      <p:to>
                                        <p:strVal val="visible"/>
                                      </p:to>
                                    </p:set>
                                    <p:anim calcmode="lin" valueType="num">
                                      <p:cBhvr>
                                        <p:cTn id="323" dur="500" fill="hold"/>
                                        <p:tgtEl>
                                          <p:spTgt spid="123093"/>
                                        </p:tgtEl>
                                        <p:attrNameLst>
                                          <p:attrName>ppt_w</p:attrName>
                                        </p:attrNameLst>
                                      </p:cBhvr>
                                      <p:tavLst>
                                        <p:tav tm="0">
                                          <p:val>
                                            <p:strVal val="(6*min(max(#ppt_w*#ppt_h,.3),1)-7.4)/-.7*#ppt_w"/>
                                          </p:val>
                                        </p:tav>
                                        <p:tav tm="100000">
                                          <p:val>
                                            <p:strVal val="#ppt_w"/>
                                          </p:val>
                                        </p:tav>
                                      </p:tavLst>
                                    </p:anim>
                                    <p:anim calcmode="lin" valueType="num">
                                      <p:cBhvr>
                                        <p:cTn id="324" dur="500" fill="hold"/>
                                        <p:tgtEl>
                                          <p:spTgt spid="123093"/>
                                        </p:tgtEl>
                                        <p:attrNameLst>
                                          <p:attrName>ppt_h</p:attrName>
                                        </p:attrNameLst>
                                      </p:cBhvr>
                                      <p:tavLst>
                                        <p:tav tm="0">
                                          <p:val>
                                            <p:strVal val="(6*min(max(#ppt_w*#ppt_h,.3),1)-7.4)/-.7*#ppt_h"/>
                                          </p:val>
                                        </p:tav>
                                        <p:tav tm="100000">
                                          <p:val>
                                            <p:strVal val="#ppt_h"/>
                                          </p:val>
                                        </p:tav>
                                      </p:tavLst>
                                    </p:anim>
                                    <p:anim calcmode="lin" valueType="num">
                                      <p:cBhvr>
                                        <p:cTn id="325" dur="500" fill="hold"/>
                                        <p:tgtEl>
                                          <p:spTgt spid="123093"/>
                                        </p:tgtEl>
                                        <p:attrNameLst>
                                          <p:attrName>ppt_x</p:attrName>
                                        </p:attrNameLst>
                                      </p:cBhvr>
                                      <p:tavLst>
                                        <p:tav tm="0">
                                          <p:val>
                                            <p:fltVal val="0.5"/>
                                          </p:val>
                                        </p:tav>
                                        <p:tav tm="100000">
                                          <p:val>
                                            <p:strVal val="#ppt_x"/>
                                          </p:val>
                                        </p:tav>
                                      </p:tavLst>
                                    </p:anim>
                                    <p:anim calcmode="lin" valueType="num">
                                      <p:cBhvr>
                                        <p:cTn id="326" dur="500" fill="hold"/>
                                        <p:tgtEl>
                                          <p:spTgt spid="123093"/>
                                        </p:tgtEl>
                                        <p:attrNameLst>
                                          <p:attrName>ppt_y</p:attrName>
                                        </p:attrNameLst>
                                      </p:cBhvr>
                                      <p:tavLst>
                                        <p:tav tm="0">
                                          <p:val>
                                            <p:strVal val="1+(6*min(max(#ppt_w*#ppt_h,.3),1)-7.4)/-.7*#ppt_h/2"/>
                                          </p:val>
                                        </p:tav>
                                        <p:tav tm="100000">
                                          <p:val>
                                            <p:strVal val="#ppt_y"/>
                                          </p:val>
                                        </p:tav>
                                      </p:tavLst>
                                    </p:anim>
                                  </p:childTnLst>
                                </p:cTn>
                              </p:par>
                            </p:childTnLst>
                          </p:cTn>
                        </p:par>
                        <p:par>
                          <p:cTn id="327" fill="hold" nodeType="afterGroup">
                            <p:stCondLst>
                              <p:cond delay="24575"/>
                            </p:stCondLst>
                            <p:childTnLst>
                              <p:par>
                                <p:cTn id="328" presetID="23" presetClass="entr" presetSubtype="36" fill="hold" nodeType="afterEffect">
                                  <p:stCondLst>
                                    <p:cond delay="0"/>
                                  </p:stCondLst>
                                  <p:childTnLst>
                                    <p:set>
                                      <p:cBhvr>
                                        <p:cTn id="329" dur="1" fill="hold">
                                          <p:stCondLst>
                                            <p:cond delay="0"/>
                                          </p:stCondLst>
                                        </p:cTn>
                                        <p:tgtEl>
                                          <p:spTgt spid="123150"/>
                                        </p:tgtEl>
                                        <p:attrNameLst>
                                          <p:attrName>style.visibility</p:attrName>
                                        </p:attrNameLst>
                                      </p:cBhvr>
                                      <p:to>
                                        <p:strVal val="visible"/>
                                      </p:to>
                                    </p:set>
                                    <p:anim calcmode="lin" valueType="num">
                                      <p:cBhvr>
                                        <p:cTn id="330" dur="500" fill="hold"/>
                                        <p:tgtEl>
                                          <p:spTgt spid="123150"/>
                                        </p:tgtEl>
                                        <p:attrNameLst>
                                          <p:attrName>ppt_w</p:attrName>
                                        </p:attrNameLst>
                                      </p:cBhvr>
                                      <p:tavLst>
                                        <p:tav tm="0">
                                          <p:val>
                                            <p:strVal val="(6*min(max(#ppt_w*#ppt_h,.3),1)-7.4)/-.7*#ppt_w"/>
                                          </p:val>
                                        </p:tav>
                                        <p:tav tm="100000">
                                          <p:val>
                                            <p:strVal val="#ppt_w"/>
                                          </p:val>
                                        </p:tav>
                                      </p:tavLst>
                                    </p:anim>
                                    <p:anim calcmode="lin" valueType="num">
                                      <p:cBhvr>
                                        <p:cTn id="331" dur="500" fill="hold"/>
                                        <p:tgtEl>
                                          <p:spTgt spid="123150"/>
                                        </p:tgtEl>
                                        <p:attrNameLst>
                                          <p:attrName>ppt_h</p:attrName>
                                        </p:attrNameLst>
                                      </p:cBhvr>
                                      <p:tavLst>
                                        <p:tav tm="0">
                                          <p:val>
                                            <p:strVal val="(6*min(max(#ppt_w*#ppt_h,.3),1)-7.4)/-.7*#ppt_h"/>
                                          </p:val>
                                        </p:tav>
                                        <p:tav tm="100000">
                                          <p:val>
                                            <p:strVal val="#ppt_h"/>
                                          </p:val>
                                        </p:tav>
                                      </p:tavLst>
                                    </p:anim>
                                    <p:anim calcmode="lin" valueType="num">
                                      <p:cBhvr>
                                        <p:cTn id="332" dur="500" fill="hold"/>
                                        <p:tgtEl>
                                          <p:spTgt spid="123150"/>
                                        </p:tgtEl>
                                        <p:attrNameLst>
                                          <p:attrName>ppt_x</p:attrName>
                                        </p:attrNameLst>
                                      </p:cBhvr>
                                      <p:tavLst>
                                        <p:tav tm="0">
                                          <p:val>
                                            <p:fltVal val="0.5"/>
                                          </p:val>
                                        </p:tav>
                                        <p:tav tm="100000">
                                          <p:val>
                                            <p:strVal val="#ppt_x"/>
                                          </p:val>
                                        </p:tav>
                                      </p:tavLst>
                                    </p:anim>
                                    <p:anim calcmode="lin" valueType="num">
                                      <p:cBhvr>
                                        <p:cTn id="333" dur="500" fill="hold"/>
                                        <p:tgtEl>
                                          <p:spTgt spid="123150"/>
                                        </p:tgtEl>
                                        <p:attrNameLst>
                                          <p:attrName>ppt_y</p:attrName>
                                        </p:attrNameLst>
                                      </p:cBhvr>
                                      <p:tavLst>
                                        <p:tav tm="0">
                                          <p:val>
                                            <p:strVal val="1+(6*min(max(#ppt_w*#ppt_h,.3),1)-7.4)/-.7*#ppt_h/2"/>
                                          </p:val>
                                        </p:tav>
                                        <p:tav tm="100000">
                                          <p:val>
                                            <p:strVal val="#ppt_y"/>
                                          </p:val>
                                        </p:tav>
                                      </p:tavLst>
                                    </p:anim>
                                  </p:childTnLst>
                                </p:cTn>
                              </p:par>
                            </p:childTnLst>
                          </p:cTn>
                        </p:par>
                        <p:par>
                          <p:cTn id="334" fill="hold" nodeType="afterGroup">
                            <p:stCondLst>
                              <p:cond delay="25075"/>
                            </p:stCondLst>
                            <p:childTnLst>
                              <p:par>
                                <p:cTn id="335" presetID="23" presetClass="entr" presetSubtype="36" fill="hold" nodeType="afterEffect">
                                  <p:stCondLst>
                                    <p:cond delay="0"/>
                                  </p:stCondLst>
                                  <p:childTnLst>
                                    <p:set>
                                      <p:cBhvr>
                                        <p:cTn id="336" dur="1" fill="hold">
                                          <p:stCondLst>
                                            <p:cond delay="0"/>
                                          </p:stCondLst>
                                        </p:cTn>
                                        <p:tgtEl>
                                          <p:spTgt spid="123147"/>
                                        </p:tgtEl>
                                        <p:attrNameLst>
                                          <p:attrName>style.visibility</p:attrName>
                                        </p:attrNameLst>
                                      </p:cBhvr>
                                      <p:to>
                                        <p:strVal val="visible"/>
                                      </p:to>
                                    </p:set>
                                    <p:anim calcmode="lin" valueType="num">
                                      <p:cBhvr>
                                        <p:cTn id="337" dur="500" fill="hold"/>
                                        <p:tgtEl>
                                          <p:spTgt spid="123147"/>
                                        </p:tgtEl>
                                        <p:attrNameLst>
                                          <p:attrName>ppt_w</p:attrName>
                                        </p:attrNameLst>
                                      </p:cBhvr>
                                      <p:tavLst>
                                        <p:tav tm="0">
                                          <p:val>
                                            <p:strVal val="(6*min(max(#ppt_w*#ppt_h,.3),1)-7.4)/-.7*#ppt_w"/>
                                          </p:val>
                                        </p:tav>
                                        <p:tav tm="100000">
                                          <p:val>
                                            <p:strVal val="#ppt_w"/>
                                          </p:val>
                                        </p:tav>
                                      </p:tavLst>
                                    </p:anim>
                                    <p:anim calcmode="lin" valueType="num">
                                      <p:cBhvr>
                                        <p:cTn id="338" dur="500" fill="hold"/>
                                        <p:tgtEl>
                                          <p:spTgt spid="123147"/>
                                        </p:tgtEl>
                                        <p:attrNameLst>
                                          <p:attrName>ppt_h</p:attrName>
                                        </p:attrNameLst>
                                      </p:cBhvr>
                                      <p:tavLst>
                                        <p:tav tm="0">
                                          <p:val>
                                            <p:strVal val="(6*min(max(#ppt_w*#ppt_h,.3),1)-7.4)/-.7*#ppt_h"/>
                                          </p:val>
                                        </p:tav>
                                        <p:tav tm="100000">
                                          <p:val>
                                            <p:strVal val="#ppt_h"/>
                                          </p:val>
                                        </p:tav>
                                      </p:tavLst>
                                    </p:anim>
                                    <p:anim calcmode="lin" valueType="num">
                                      <p:cBhvr>
                                        <p:cTn id="339" dur="500" fill="hold"/>
                                        <p:tgtEl>
                                          <p:spTgt spid="123147"/>
                                        </p:tgtEl>
                                        <p:attrNameLst>
                                          <p:attrName>ppt_x</p:attrName>
                                        </p:attrNameLst>
                                      </p:cBhvr>
                                      <p:tavLst>
                                        <p:tav tm="0">
                                          <p:val>
                                            <p:fltVal val="0.5"/>
                                          </p:val>
                                        </p:tav>
                                        <p:tav tm="100000">
                                          <p:val>
                                            <p:strVal val="#ppt_x"/>
                                          </p:val>
                                        </p:tav>
                                      </p:tavLst>
                                    </p:anim>
                                    <p:anim calcmode="lin" valueType="num">
                                      <p:cBhvr>
                                        <p:cTn id="340" dur="500" fill="hold"/>
                                        <p:tgtEl>
                                          <p:spTgt spid="123147"/>
                                        </p:tgtEl>
                                        <p:attrNameLst>
                                          <p:attrName>ppt_y</p:attrName>
                                        </p:attrNameLst>
                                      </p:cBhvr>
                                      <p:tavLst>
                                        <p:tav tm="0">
                                          <p:val>
                                            <p:strVal val="1+(6*min(max(#ppt_w*#ppt_h,.3),1)-7.4)/-.7*#ppt_h/2"/>
                                          </p:val>
                                        </p:tav>
                                        <p:tav tm="100000">
                                          <p:val>
                                            <p:strVal val="#ppt_y"/>
                                          </p:val>
                                        </p:tav>
                                      </p:tavLst>
                                    </p:anim>
                                  </p:childTnLst>
                                </p:cTn>
                              </p:par>
                            </p:childTnLst>
                          </p:cTn>
                        </p:par>
                        <p:par>
                          <p:cTn id="341" fill="hold" nodeType="afterGroup">
                            <p:stCondLst>
                              <p:cond delay="25575"/>
                            </p:stCondLst>
                            <p:childTnLst>
                              <p:par>
                                <p:cTn id="342" presetID="23" presetClass="entr" presetSubtype="36" fill="hold" nodeType="afterEffect">
                                  <p:stCondLst>
                                    <p:cond delay="0"/>
                                  </p:stCondLst>
                                  <p:childTnLst>
                                    <p:set>
                                      <p:cBhvr>
                                        <p:cTn id="343" dur="1" fill="hold">
                                          <p:stCondLst>
                                            <p:cond delay="0"/>
                                          </p:stCondLst>
                                        </p:cTn>
                                        <p:tgtEl>
                                          <p:spTgt spid="123144"/>
                                        </p:tgtEl>
                                        <p:attrNameLst>
                                          <p:attrName>style.visibility</p:attrName>
                                        </p:attrNameLst>
                                      </p:cBhvr>
                                      <p:to>
                                        <p:strVal val="visible"/>
                                      </p:to>
                                    </p:set>
                                    <p:anim calcmode="lin" valueType="num">
                                      <p:cBhvr>
                                        <p:cTn id="344" dur="500" fill="hold"/>
                                        <p:tgtEl>
                                          <p:spTgt spid="123144"/>
                                        </p:tgtEl>
                                        <p:attrNameLst>
                                          <p:attrName>ppt_w</p:attrName>
                                        </p:attrNameLst>
                                      </p:cBhvr>
                                      <p:tavLst>
                                        <p:tav tm="0">
                                          <p:val>
                                            <p:strVal val="(6*min(max(#ppt_w*#ppt_h,.3),1)-7.4)/-.7*#ppt_w"/>
                                          </p:val>
                                        </p:tav>
                                        <p:tav tm="100000">
                                          <p:val>
                                            <p:strVal val="#ppt_w"/>
                                          </p:val>
                                        </p:tav>
                                      </p:tavLst>
                                    </p:anim>
                                    <p:anim calcmode="lin" valueType="num">
                                      <p:cBhvr>
                                        <p:cTn id="345" dur="500" fill="hold"/>
                                        <p:tgtEl>
                                          <p:spTgt spid="123144"/>
                                        </p:tgtEl>
                                        <p:attrNameLst>
                                          <p:attrName>ppt_h</p:attrName>
                                        </p:attrNameLst>
                                      </p:cBhvr>
                                      <p:tavLst>
                                        <p:tav tm="0">
                                          <p:val>
                                            <p:strVal val="(6*min(max(#ppt_w*#ppt_h,.3),1)-7.4)/-.7*#ppt_h"/>
                                          </p:val>
                                        </p:tav>
                                        <p:tav tm="100000">
                                          <p:val>
                                            <p:strVal val="#ppt_h"/>
                                          </p:val>
                                        </p:tav>
                                      </p:tavLst>
                                    </p:anim>
                                    <p:anim calcmode="lin" valueType="num">
                                      <p:cBhvr>
                                        <p:cTn id="346" dur="500" fill="hold"/>
                                        <p:tgtEl>
                                          <p:spTgt spid="123144"/>
                                        </p:tgtEl>
                                        <p:attrNameLst>
                                          <p:attrName>ppt_x</p:attrName>
                                        </p:attrNameLst>
                                      </p:cBhvr>
                                      <p:tavLst>
                                        <p:tav tm="0">
                                          <p:val>
                                            <p:fltVal val="0.5"/>
                                          </p:val>
                                        </p:tav>
                                        <p:tav tm="100000">
                                          <p:val>
                                            <p:strVal val="#ppt_x"/>
                                          </p:val>
                                        </p:tav>
                                      </p:tavLst>
                                    </p:anim>
                                    <p:anim calcmode="lin" valueType="num">
                                      <p:cBhvr>
                                        <p:cTn id="347" dur="500" fill="hold"/>
                                        <p:tgtEl>
                                          <p:spTgt spid="123144"/>
                                        </p:tgtEl>
                                        <p:attrNameLst>
                                          <p:attrName>ppt_y</p:attrName>
                                        </p:attrNameLst>
                                      </p:cBhvr>
                                      <p:tavLst>
                                        <p:tav tm="0">
                                          <p:val>
                                            <p:strVal val="1+(6*min(max(#ppt_w*#ppt_h,.3),1)-7.4)/-.7*#ppt_h/2"/>
                                          </p:val>
                                        </p:tav>
                                        <p:tav tm="100000">
                                          <p:val>
                                            <p:strVal val="#ppt_y"/>
                                          </p:val>
                                        </p:tav>
                                      </p:tavLst>
                                    </p:anim>
                                  </p:childTnLst>
                                </p:cTn>
                              </p:par>
                            </p:childTnLst>
                          </p:cTn>
                        </p:par>
                        <p:par>
                          <p:cTn id="348" fill="hold" nodeType="afterGroup">
                            <p:stCondLst>
                              <p:cond delay="26075"/>
                            </p:stCondLst>
                            <p:childTnLst>
                              <p:par>
                                <p:cTn id="349" presetID="23" presetClass="entr" presetSubtype="36" fill="hold" nodeType="afterEffect">
                                  <p:stCondLst>
                                    <p:cond delay="0"/>
                                  </p:stCondLst>
                                  <p:childTnLst>
                                    <p:set>
                                      <p:cBhvr>
                                        <p:cTn id="350" dur="1" fill="hold">
                                          <p:stCondLst>
                                            <p:cond delay="0"/>
                                          </p:stCondLst>
                                        </p:cTn>
                                        <p:tgtEl>
                                          <p:spTgt spid="123141"/>
                                        </p:tgtEl>
                                        <p:attrNameLst>
                                          <p:attrName>style.visibility</p:attrName>
                                        </p:attrNameLst>
                                      </p:cBhvr>
                                      <p:to>
                                        <p:strVal val="visible"/>
                                      </p:to>
                                    </p:set>
                                    <p:anim calcmode="lin" valueType="num">
                                      <p:cBhvr>
                                        <p:cTn id="351" dur="500" fill="hold"/>
                                        <p:tgtEl>
                                          <p:spTgt spid="123141"/>
                                        </p:tgtEl>
                                        <p:attrNameLst>
                                          <p:attrName>ppt_w</p:attrName>
                                        </p:attrNameLst>
                                      </p:cBhvr>
                                      <p:tavLst>
                                        <p:tav tm="0">
                                          <p:val>
                                            <p:strVal val="(6*min(max(#ppt_w*#ppt_h,.3),1)-7.4)/-.7*#ppt_w"/>
                                          </p:val>
                                        </p:tav>
                                        <p:tav tm="100000">
                                          <p:val>
                                            <p:strVal val="#ppt_w"/>
                                          </p:val>
                                        </p:tav>
                                      </p:tavLst>
                                    </p:anim>
                                    <p:anim calcmode="lin" valueType="num">
                                      <p:cBhvr>
                                        <p:cTn id="352" dur="500" fill="hold"/>
                                        <p:tgtEl>
                                          <p:spTgt spid="123141"/>
                                        </p:tgtEl>
                                        <p:attrNameLst>
                                          <p:attrName>ppt_h</p:attrName>
                                        </p:attrNameLst>
                                      </p:cBhvr>
                                      <p:tavLst>
                                        <p:tav tm="0">
                                          <p:val>
                                            <p:strVal val="(6*min(max(#ppt_w*#ppt_h,.3),1)-7.4)/-.7*#ppt_h"/>
                                          </p:val>
                                        </p:tav>
                                        <p:tav tm="100000">
                                          <p:val>
                                            <p:strVal val="#ppt_h"/>
                                          </p:val>
                                        </p:tav>
                                      </p:tavLst>
                                    </p:anim>
                                    <p:anim calcmode="lin" valueType="num">
                                      <p:cBhvr>
                                        <p:cTn id="353" dur="500" fill="hold"/>
                                        <p:tgtEl>
                                          <p:spTgt spid="123141"/>
                                        </p:tgtEl>
                                        <p:attrNameLst>
                                          <p:attrName>ppt_x</p:attrName>
                                        </p:attrNameLst>
                                      </p:cBhvr>
                                      <p:tavLst>
                                        <p:tav tm="0">
                                          <p:val>
                                            <p:fltVal val="0.5"/>
                                          </p:val>
                                        </p:tav>
                                        <p:tav tm="100000">
                                          <p:val>
                                            <p:strVal val="#ppt_x"/>
                                          </p:val>
                                        </p:tav>
                                      </p:tavLst>
                                    </p:anim>
                                    <p:anim calcmode="lin" valueType="num">
                                      <p:cBhvr>
                                        <p:cTn id="354" dur="500" fill="hold"/>
                                        <p:tgtEl>
                                          <p:spTgt spid="123141"/>
                                        </p:tgtEl>
                                        <p:attrNameLst>
                                          <p:attrName>ppt_y</p:attrName>
                                        </p:attrNameLst>
                                      </p:cBhvr>
                                      <p:tavLst>
                                        <p:tav tm="0">
                                          <p:val>
                                            <p:strVal val="1+(6*min(max(#ppt_w*#ppt_h,.3),1)-7.4)/-.7*#ppt_h/2"/>
                                          </p:val>
                                        </p:tav>
                                        <p:tav tm="100000">
                                          <p:val>
                                            <p:strVal val="#ppt_y"/>
                                          </p:val>
                                        </p:tav>
                                      </p:tavLst>
                                    </p:anim>
                                  </p:childTnLst>
                                </p:cTn>
                              </p:par>
                            </p:childTnLst>
                          </p:cTn>
                        </p:par>
                        <p:par>
                          <p:cTn id="355" fill="hold" nodeType="afterGroup">
                            <p:stCondLst>
                              <p:cond delay="26575"/>
                            </p:stCondLst>
                            <p:childTnLst>
                              <p:par>
                                <p:cTn id="356" presetID="23" presetClass="entr" presetSubtype="36" fill="hold" nodeType="afterEffect">
                                  <p:stCondLst>
                                    <p:cond delay="0"/>
                                  </p:stCondLst>
                                  <p:childTnLst>
                                    <p:set>
                                      <p:cBhvr>
                                        <p:cTn id="357" dur="1" fill="hold">
                                          <p:stCondLst>
                                            <p:cond delay="0"/>
                                          </p:stCondLst>
                                        </p:cTn>
                                        <p:tgtEl>
                                          <p:spTgt spid="123138"/>
                                        </p:tgtEl>
                                        <p:attrNameLst>
                                          <p:attrName>style.visibility</p:attrName>
                                        </p:attrNameLst>
                                      </p:cBhvr>
                                      <p:to>
                                        <p:strVal val="visible"/>
                                      </p:to>
                                    </p:set>
                                    <p:anim calcmode="lin" valueType="num">
                                      <p:cBhvr>
                                        <p:cTn id="358" dur="500" fill="hold"/>
                                        <p:tgtEl>
                                          <p:spTgt spid="123138"/>
                                        </p:tgtEl>
                                        <p:attrNameLst>
                                          <p:attrName>ppt_w</p:attrName>
                                        </p:attrNameLst>
                                      </p:cBhvr>
                                      <p:tavLst>
                                        <p:tav tm="0">
                                          <p:val>
                                            <p:strVal val="(6*min(max(#ppt_w*#ppt_h,.3),1)-7.4)/-.7*#ppt_w"/>
                                          </p:val>
                                        </p:tav>
                                        <p:tav tm="100000">
                                          <p:val>
                                            <p:strVal val="#ppt_w"/>
                                          </p:val>
                                        </p:tav>
                                      </p:tavLst>
                                    </p:anim>
                                    <p:anim calcmode="lin" valueType="num">
                                      <p:cBhvr>
                                        <p:cTn id="359" dur="500" fill="hold"/>
                                        <p:tgtEl>
                                          <p:spTgt spid="123138"/>
                                        </p:tgtEl>
                                        <p:attrNameLst>
                                          <p:attrName>ppt_h</p:attrName>
                                        </p:attrNameLst>
                                      </p:cBhvr>
                                      <p:tavLst>
                                        <p:tav tm="0">
                                          <p:val>
                                            <p:strVal val="(6*min(max(#ppt_w*#ppt_h,.3),1)-7.4)/-.7*#ppt_h"/>
                                          </p:val>
                                        </p:tav>
                                        <p:tav tm="100000">
                                          <p:val>
                                            <p:strVal val="#ppt_h"/>
                                          </p:val>
                                        </p:tav>
                                      </p:tavLst>
                                    </p:anim>
                                    <p:anim calcmode="lin" valueType="num">
                                      <p:cBhvr>
                                        <p:cTn id="360" dur="500" fill="hold"/>
                                        <p:tgtEl>
                                          <p:spTgt spid="123138"/>
                                        </p:tgtEl>
                                        <p:attrNameLst>
                                          <p:attrName>ppt_x</p:attrName>
                                        </p:attrNameLst>
                                      </p:cBhvr>
                                      <p:tavLst>
                                        <p:tav tm="0">
                                          <p:val>
                                            <p:fltVal val="0.5"/>
                                          </p:val>
                                        </p:tav>
                                        <p:tav tm="100000">
                                          <p:val>
                                            <p:strVal val="#ppt_x"/>
                                          </p:val>
                                        </p:tav>
                                      </p:tavLst>
                                    </p:anim>
                                    <p:anim calcmode="lin" valueType="num">
                                      <p:cBhvr>
                                        <p:cTn id="361" dur="500" fill="hold"/>
                                        <p:tgtEl>
                                          <p:spTgt spid="123138"/>
                                        </p:tgtEl>
                                        <p:attrNameLst>
                                          <p:attrName>ppt_y</p:attrName>
                                        </p:attrNameLst>
                                      </p:cBhvr>
                                      <p:tavLst>
                                        <p:tav tm="0">
                                          <p:val>
                                            <p:strVal val="1+(6*min(max(#ppt_w*#ppt_h,.3),1)-7.4)/-.7*#ppt_h/2"/>
                                          </p:val>
                                        </p:tav>
                                        <p:tav tm="100000">
                                          <p:val>
                                            <p:strVal val="#ppt_y"/>
                                          </p:val>
                                        </p:tav>
                                      </p:tavLst>
                                    </p:anim>
                                  </p:childTnLst>
                                </p:cTn>
                              </p:par>
                            </p:childTnLst>
                          </p:cTn>
                        </p:par>
                        <p:par>
                          <p:cTn id="362" fill="hold" nodeType="afterGroup">
                            <p:stCondLst>
                              <p:cond delay="27075"/>
                            </p:stCondLst>
                            <p:childTnLst>
                              <p:par>
                                <p:cTn id="363" presetID="23" presetClass="entr" presetSubtype="36" fill="hold" nodeType="afterEffect">
                                  <p:stCondLst>
                                    <p:cond delay="0"/>
                                  </p:stCondLst>
                                  <p:childTnLst>
                                    <p:set>
                                      <p:cBhvr>
                                        <p:cTn id="364" dur="1" fill="hold">
                                          <p:stCondLst>
                                            <p:cond delay="0"/>
                                          </p:stCondLst>
                                        </p:cTn>
                                        <p:tgtEl>
                                          <p:spTgt spid="123099"/>
                                        </p:tgtEl>
                                        <p:attrNameLst>
                                          <p:attrName>style.visibility</p:attrName>
                                        </p:attrNameLst>
                                      </p:cBhvr>
                                      <p:to>
                                        <p:strVal val="visible"/>
                                      </p:to>
                                    </p:set>
                                    <p:anim calcmode="lin" valueType="num">
                                      <p:cBhvr>
                                        <p:cTn id="365" dur="500" fill="hold"/>
                                        <p:tgtEl>
                                          <p:spTgt spid="123099"/>
                                        </p:tgtEl>
                                        <p:attrNameLst>
                                          <p:attrName>ppt_w</p:attrName>
                                        </p:attrNameLst>
                                      </p:cBhvr>
                                      <p:tavLst>
                                        <p:tav tm="0">
                                          <p:val>
                                            <p:strVal val="(6*min(max(#ppt_w*#ppt_h,.3),1)-7.4)/-.7*#ppt_w"/>
                                          </p:val>
                                        </p:tav>
                                        <p:tav tm="100000">
                                          <p:val>
                                            <p:strVal val="#ppt_w"/>
                                          </p:val>
                                        </p:tav>
                                      </p:tavLst>
                                    </p:anim>
                                    <p:anim calcmode="lin" valueType="num">
                                      <p:cBhvr>
                                        <p:cTn id="366" dur="500" fill="hold"/>
                                        <p:tgtEl>
                                          <p:spTgt spid="123099"/>
                                        </p:tgtEl>
                                        <p:attrNameLst>
                                          <p:attrName>ppt_h</p:attrName>
                                        </p:attrNameLst>
                                      </p:cBhvr>
                                      <p:tavLst>
                                        <p:tav tm="0">
                                          <p:val>
                                            <p:strVal val="(6*min(max(#ppt_w*#ppt_h,.3),1)-7.4)/-.7*#ppt_h"/>
                                          </p:val>
                                        </p:tav>
                                        <p:tav tm="100000">
                                          <p:val>
                                            <p:strVal val="#ppt_h"/>
                                          </p:val>
                                        </p:tav>
                                      </p:tavLst>
                                    </p:anim>
                                    <p:anim calcmode="lin" valueType="num">
                                      <p:cBhvr>
                                        <p:cTn id="367" dur="500" fill="hold"/>
                                        <p:tgtEl>
                                          <p:spTgt spid="123099"/>
                                        </p:tgtEl>
                                        <p:attrNameLst>
                                          <p:attrName>ppt_x</p:attrName>
                                        </p:attrNameLst>
                                      </p:cBhvr>
                                      <p:tavLst>
                                        <p:tav tm="0">
                                          <p:val>
                                            <p:fltVal val="0.5"/>
                                          </p:val>
                                        </p:tav>
                                        <p:tav tm="100000">
                                          <p:val>
                                            <p:strVal val="#ppt_x"/>
                                          </p:val>
                                        </p:tav>
                                      </p:tavLst>
                                    </p:anim>
                                    <p:anim calcmode="lin" valueType="num">
                                      <p:cBhvr>
                                        <p:cTn id="368" dur="500" fill="hold"/>
                                        <p:tgtEl>
                                          <p:spTgt spid="123099"/>
                                        </p:tgtEl>
                                        <p:attrNameLst>
                                          <p:attrName>ppt_y</p:attrName>
                                        </p:attrNameLst>
                                      </p:cBhvr>
                                      <p:tavLst>
                                        <p:tav tm="0">
                                          <p:val>
                                            <p:strVal val="1+(6*min(max(#ppt_w*#ppt_h,.3),1)-7.4)/-.7*#ppt_h/2"/>
                                          </p:val>
                                        </p:tav>
                                        <p:tav tm="100000">
                                          <p:val>
                                            <p:strVal val="#ppt_y"/>
                                          </p:val>
                                        </p:tav>
                                      </p:tavLst>
                                    </p:anim>
                                  </p:childTnLst>
                                </p:cTn>
                              </p:par>
                            </p:childTnLst>
                          </p:cTn>
                        </p:par>
                        <p:par>
                          <p:cTn id="369" fill="hold" nodeType="afterGroup">
                            <p:stCondLst>
                              <p:cond delay="27575"/>
                            </p:stCondLst>
                            <p:childTnLst>
                              <p:par>
                                <p:cTn id="370" presetID="23" presetClass="entr" presetSubtype="36" fill="hold" nodeType="afterEffect">
                                  <p:stCondLst>
                                    <p:cond delay="0"/>
                                  </p:stCondLst>
                                  <p:childTnLst>
                                    <p:set>
                                      <p:cBhvr>
                                        <p:cTn id="371" dur="1" fill="hold">
                                          <p:stCondLst>
                                            <p:cond delay="0"/>
                                          </p:stCondLst>
                                        </p:cTn>
                                        <p:tgtEl>
                                          <p:spTgt spid="123183"/>
                                        </p:tgtEl>
                                        <p:attrNameLst>
                                          <p:attrName>style.visibility</p:attrName>
                                        </p:attrNameLst>
                                      </p:cBhvr>
                                      <p:to>
                                        <p:strVal val="visible"/>
                                      </p:to>
                                    </p:set>
                                    <p:anim calcmode="lin" valueType="num">
                                      <p:cBhvr>
                                        <p:cTn id="372" dur="500" fill="hold"/>
                                        <p:tgtEl>
                                          <p:spTgt spid="123183"/>
                                        </p:tgtEl>
                                        <p:attrNameLst>
                                          <p:attrName>ppt_w</p:attrName>
                                        </p:attrNameLst>
                                      </p:cBhvr>
                                      <p:tavLst>
                                        <p:tav tm="0">
                                          <p:val>
                                            <p:strVal val="(6*min(max(#ppt_w*#ppt_h,.3),1)-7.4)/-.7*#ppt_w"/>
                                          </p:val>
                                        </p:tav>
                                        <p:tav tm="100000">
                                          <p:val>
                                            <p:strVal val="#ppt_w"/>
                                          </p:val>
                                        </p:tav>
                                      </p:tavLst>
                                    </p:anim>
                                    <p:anim calcmode="lin" valueType="num">
                                      <p:cBhvr>
                                        <p:cTn id="373" dur="500" fill="hold"/>
                                        <p:tgtEl>
                                          <p:spTgt spid="123183"/>
                                        </p:tgtEl>
                                        <p:attrNameLst>
                                          <p:attrName>ppt_h</p:attrName>
                                        </p:attrNameLst>
                                      </p:cBhvr>
                                      <p:tavLst>
                                        <p:tav tm="0">
                                          <p:val>
                                            <p:strVal val="(6*min(max(#ppt_w*#ppt_h,.3),1)-7.4)/-.7*#ppt_h"/>
                                          </p:val>
                                        </p:tav>
                                        <p:tav tm="100000">
                                          <p:val>
                                            <p:strVal val="#ppt_h"/>
                                          </p:val>
                                        </p:tav>
                                      </p:tavLst>
                                    </p:anim>
                                    <p:anim calcmode="lin" valueType="num">
                                      <p:cBhvr>
                                        <p:cTn id="374" dur="500" fill="hold"/>
                                        <p:tgtEl>
                                          <p:spTgt spid="123183"/>
                                        </p:tgtEl>
                                        <p:attrNameLst>
                                          <p:attrName>ppt_x</p:attrName>
                                        </p:attrNameLst>
                                      </p:cBhvr>
                                      <p:tavLst>
                                        <p:tav tm="0">
                                          <p:val>
                                            <p:fltVal val="0.5"/>
                                          </p:val>
                                        </p:tav>
                                        <p:tav tm="100000">
                                          <p:val>
                                            <p:strVal val="#ppt_x"/>
                                          </p:val>
                                        </p:tav>
                                      </p:tavLst>
                                    </p:anim>
                                    <p:anim calcmode="lin" valueType="num">
                                      <p:cBhvr>
                                        <p:cTn id="375" dur="500" fill="hold"/>
                                        <p:tgtEl>
                                          <p:spTgt spid="123183"/>
                                        </p:tgtEl>
                                        <p:attrNameLst>
                                          <p:attrName>ppt_y</p:attrName>
                                        </p:attrNameLst>
                                      </p:cBhvr>
                                      <p:tavLst>
                                        <p:tav tm="0">
                                          <p:val>
                                            <p:strVal val="1+(6*min(max(#ppt_w*#ppt_h,.3),1)-7.4)/-.7*#ppt_h/2"/>
                                          </p:val>
                                        </p:tav>
                                        <p:tav tm="100000">
                                          <p:val>
                                            <p:strVal val="#ppt_y"/>
                                          </p:val>
                                        </p:tav>
                                      </p:tavLst>
                                    </p:anim>
                                  </p:childTnLst>
                                </p:cTn>
                              </p:par>
                            </p:childTnLst>
                          </p:cTn>
                        </p:par>
                        <p:par>
                          <p:cTn id="376" fill="hold" nodeType="afterGroup">
                            <p:stCondLst>
                              <p:cond delay="28075"/>
                            </p:stCondLst>
                            <p:childTnLst>
                              <p:par>
                                <p:cTn id="377" presetID="23" presetClass="entr" presetSubtype="36" fill="hold" nodeType="afterEffect">
                                  <p:stCondLst>
                                    <p:cond delay="0"/>
                                  </p:stCondLst>
                                  <p:childTnLst>
                                    <p:set>
                                      <p:cBhvr>
                                        <p:cTn id="378" dur="1" fill="hold">
                                          <p:stCondLst>
                                            <p:cond delay="0"/>
                                          </p:stCondLst>
                                        </p:cTn>
                                        <p:tgtEl>
                                          <p:spTgt spid="123096"/>
                                        </p:tgtEl>
                                        <p:attrNameLst>
                                          <p:attrName>style.visibility</p:attrName>
                                        </p:attrNameLst>
                                      </p:cBhvr>
                                      <p:to>
                                        <p:strVal val="visible"/>
                                      </p:to>
                                    </p:set>
                                    <p:anim calcmode="lin" valueType="num">
                                      <p:cBhvr>
                                        <p:cTn id="379" dur="500" fill="hold"/>
                                        <p:tgtEl>
                                          <p:spTgt spid="123096"/>
                                        </p:tgtEl>
                                        <p:attrNameLst>
                                          <p:attrName>ppt_w</p:attrName>
                                        </p:attrNameLst>
                                      </p:cBhvr>
                                      <p:tavLst>
                                        <p:tav tm="0">
                                          <p:val>
                                            <p:strVal val="(6*min(max(#ppt_w*#ppt_h,.3),1)-7.4)/-.7*#ppt_w"/>
                                          </p:val>
                                        </p:tav>
                                        <p:tav tm="100000">
                                          <p:val>
                                            <p:strVal val="#ppt_w"/>
                                          </p:val>
                                        </p:tav>
                                      </p:tavLst>
                                    </p:anim>
                                    <p:anim calcmode="lin" valueType="num">
                                      <p:cBhvr>
                                        <p:cTn id="380" dur="500" fill="hold"/>
                                        <p:tgtEl>
                                          <p:spTgt spid="123096"/>
                                        </p:tgtEl>
                                        <p:attrNameLst>
                                          <p:attrName>ppt_h</p:attrName>
                                        </p:attrNameLst>
                                      </p:cBhvr>
                                      <p:tavLst>
                                        <p:tav tm="0">
                                          <p:val>
                                            <p:strVal val="(6*min(max(#ppt_w*#ppt_h,.3),1)-7.4)/-.7*#ppt_h"/>
                                          </p:val>
                                        </p:tav>
                                        <p:tav tm="100000">
                                          <p:val>
                                            <p:strVal val="#ppt_h"/>
                                          </p:val>
                                        </p:tav>
                                      </p:tavLst>
                                    </p:anim>
                                    <p:anim calcmode="lin" valueType="num">
                                      <p:cBhvr>
                                        <p:cTn id="381" dur="500" fill="hold"/>
                                        <p:tgtEl>
                                          <p:spTgt spid="123096"/>
                                        </p:tgtEl>
                                        <p:attrNameLst>
                                          <p:attrName>ppt_x</p:attrName>
                                        </p:attrNameLst>
                                      </p:cBhvr>
                                      <p:tavLst>
                                        <p:tav tm="0">
                                          <p:val>
                                            <p:fltVal val="0.5"/>
                                          </p:val>
                                        </p:tav>
                                        <p:tav tm="100000">
                                          <p:val>
                                            <p:strVal val="#ppt_x"/>
                                          </p:val>
                                        </p:tav>
                                      </p:tavLst>
                                    </p:anim>
                                    <p:anim calcmode="lin" valueType="num">
                                      <p:cBhvr>
                                        <p:cTn id="382" dur="500" fill="hold"/>
                                        <p:tgtEl>
                                          <p:spTgt spid="123096"/>
                                        </p:tgtEl>
                                        <p:attrNameLst>
                                          <p:attrName>ppt_y</p:attrName>
                                        </p:attrNameLst>
                                      </p:cBhvr>
                                      <p:tavLst>
                                        <p:tav tm="0">
                                          <p:val>
                                            <p:strVal val="1+(6*min(max(#ppt_w*#ppt_h,.3),1)-7.4)/-.7*#ppt_h/2"/>
                                          </p:val>
                                        </p:tav>
                                        <p:tav tm="100000">
                                          <p:val>
                                            <p:strVal val="#ppt_y"/>
                                          </p:val>
                                        </p:tav>
                                      </p:tavLst>
                                    </p:anim>
                                  </p:childTnLst>
                                </p:cTn>
                              </p:par>
                            </p:childTnLst>
                          </p:cTn>
                        </p:par>
                        <p:par>
                          <p:cTn id="383" fill="hold" nodeType="afterGroup">
                            <p:stCondLst>
                              <p:cond delay="28575"/>
                            </p:stCondLst>
                            <p:childTnLst>
                              <p:par>
                                <p:cTn id="384" presetID="23" presetClass="entr" presetSubtype="36" fill="hold" nodeType="afterEffect">
                                  <p:stCondLst>
                                    <p:cond delay="0"/>
                                  </p:stCondLst>
                                  <p:childTnLst>
                                    <p:set>
                                      <p:cBhvr>
                                        <p:cTn id="385" dur="1" fill="hold">
                                          <p:stCondLst>
                                            <p:cond delay="0"/>
                                          </p:stCondLst>
                                        </p:cTn>
                                        <p:tgtEl>
                                          <p:spTgt spid="123180"/>
                                        </p:tgtEl>
                                        <p:attrNameLst>
                                          <p:attrName>style.visibility</p:attrName>
                                        </p:attrNameLst>
                                      </p:cBhvr>
                                      <p:to>
                                        <p:strVal val="visible"/>
                                      </p:to>
                                    </p:set>
                                    <p:anim calcmode="lin" valueType="num">
                                      <p:cBhvr>
                                        <p:cTn id="386" dur="500" fill="hold"/>
                                        <p:tgtEl>
                                          <p:spTgt spid="123180"/>
                                        </p:tgtEl>
                                        <p:attrNameLst>
                                          <p:attrName>ppt_w</p:attrName>
                                        </p:attrNameLst>
                                      </p:cBhvr>
                                      <p:tavLst>
                                        <p:tav tm="0">
                                          <p:val>
                                            <p:strVal val="(6*min(max(#ppt_w*#ppt_h,.3),1)-7.4)/-.7*#ppt_w"/>
                                          </p:val>
                                        </p:tav>
                                        <p:tav tm="100000">
                                          <p:val>
                                            <p:strVal val="#ppt_w"/>
                                          </p:val>
                                        </p:tav>
                                      </p:tavLst>
                                    </p:anim>
                                    <p:anim calcmode="lin" valueType="num">
                                      <p:cBhvr>
                                        <p:cTn id="387" dur="500" fill="hold"/>
                                        <p:tgtEl>
                                          <p:spTgt spid="123180"/>
                                        </p:tgtEl>
                                        <p:attrNameLst>
                                          <p:attrName>ppt_h</p:attrName>
                                        </p:attrNameLst>
                                      </p:cBhvr>
                                      <p:tavLst>
                                        <p:tav tm="0">
                                          <p:val>
                                            <p:strVal val="(6*min(max(#ppt_w*#ppt_h,.3),1)-7.4)/-.7*#ppt_h"/>
                                          </p:val>
                                        </p:tav>
                                        <p:tav tm="100000">
                                          <p:val>
                                            <p:strVal val="#ppt_h"/>
                                          </p:val>
                                        </p:tav>
                                      </p:tavLst>
                                    </p:anim>
                                    <p:anim calcmode="lin" valueType="num">
                                      <p:cBhvr>
                                        <p:cTn id="388" dur="500" fill="hold"/>
                                        <p:tgtEl>
                                          <p:spTgt spid="123180"/>
                                        </p:tgtEl>
                                        <p:attrNameLst>
                                          <p:attrName>ppt_x</p:attrName>
                                        </p:attrNameLst>
                                      </p:cBhvr>
                                      <p:tavLst>
                                        <p:tav tm="0">
                                          <p:val>
                                            <p:fltVal val="0.5"/>
                                          </p:val>
                                        </p:tav>
                                        <p:tav tm="100000">
                                          <p:val>
                                            <p:strVal val="#ppt_x"/>
                                          </p:val>
                                        </p:tav>
                                      </p:tavLst>
                                    </p:anim>
                                    <p:anim calcmode="lin" valueType="num">
                                      <p:cBhvr>
                                        <p:cTn id="389" dur="500" fill="hold"/>
                                        <p:tgtEl>
                                          <p:spTgt spid="12318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3" grpId="0" autoUpdateAnimBg="0"/>
      <p:bldP spid="1231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D1EA9369-C714-714E-9607-7671358F7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19811" name="Picture 3">
            <a:extLst>
              <a:ext uri="{FF2B5EF4-FFF2-40B4-BE49-F238E27FC236}">
                <a16:creationId xmlns:a16="http://schemas.microsoft.com/office/drawing/2014/main" id="{EC988D60-78B1-3E47-B1A7-3666731D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grpSp>
        <p:nvGrpSpPr>
          <p:cNvPr id="120119" name="Group 311">
            <a:extLst>
              <a:ext uri="{FF2B5EF4-FFF2-40B4-BE49-F238E27FC236}">
                <a16:creationId xmlns:a16="http://schemas.microsoft.com/office/drawing/2014/main" id="{F49B61C8-78FC-D34B-98A4-0D641C942A26}"/>
              </a:ext>
            </a:extLst>
          </p:cNvPr>
          <p:cNvGrpSpPr>
            <a:grpSpLocks/>
          </p:cNvGrpSpPr>
          <p:nvPr/>
        </p:nvGrpSpPr>
        <p:grpSpPr bwMode="auto">
          <a:xfrm>
            <a:off x="1809750" y="1617663"/>
            <a:ext cx="6010275" cy="3440112"/>
            <a:chOff x="1140" y="1019"/>
            <a:chExt cx="3786" cy="2167"/>
          </a:xfrm>
        </p:grpSpPr>
        <p:grpSp>
          <p:nvGrpSpPr>
            <p:cNvPr id="120120" name="Group 312">
              <a:extLst>
                <a:ext uri="{FF2B5EF4-FFF2-40B4-BE49-F238E27FC236}">
                  <a16:creationId xmlns:a16="http://schemas.microsoft.com/office/drawing/2014/main" id="{3BC5516F-0A69-1843-8452-55C10533ED7B}"/>
                </a:ext>
              </a:extLst>
            </p:cNvPr>
            <p:cNvGrpSpPr>
              <a:grpSpLocks/>
            </p:cNvGrpSpPr>
            <p:nvPr/>
          </p:nvGrpSpPr>
          <p:grpSpPr bwMode="auto">
            <a:xfrm>
              <a:off x="1140" y="1991"/>
              <a:ext cx="239" cy="239"/>
              <a:chOff x="3461" y="3471"/>
              <a:chExt cx="239" cy="239"/>
            </a:xfrm>
          </p:grpSpPr>
          <p:pic>
            <p:nvPicPr>
              <p:cNvPr id="120121" name="Picture 313">
                <a:extLst>
                  <a:ext uri="{FF2B5EF4-FFF2-40B4-BE49-F238E27FC236}">
                    <a16:creationId xmlns:a16="http://schemas.microsoft.com/office/drawing/2014/main" id="{F20F6999-E17F-3D4C-994A-4F5A3AC76D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22" name="Picture 314">
                <a:extLst>
                  <a:ext uri="{FF2B5EF4-FFF2-40B4-BE49-F238E27FC236}">
                    <a16:creationId xmlns:a16="http://schemas.microsoft.com/office/drawing/2014/main" id="{7C5D49D9-F3E0-B34B-A3A9-D7ED8BDD4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23" name="Group 315">
              <a:extLst>
                <a:ext uri="{FF2B5EF4-FFF2-40B4-BE49-F238E27FC236}">
                  <a16:creationId xmlns:a16="http://schemas.microsoft.com/office/drawing/2014/main" id="{8FB2950D-888B-DA46-B433-283A4C090A81}"/>
                </a:ext>
              </a:extLst>
            </p:cNvPr>
            <p:cNvGrpSpPr>
              <a:grpSpLocks/>
            </p:cNvGrpSpPr>
            <p:nvPr/>
          </p:nvGrpSpPr>
          <p:grpSpPr bwMode="auto">
            <a:xfrm>
              <a:off x="1195" y="1825"/>
              <a:ext cx="239" cy="239"/>
              <a:chOff x="3461" y="3471"/>
              <a:chExt cx="239" cy="239"/>
            </a:xfrm>
          </p:grpSpPr>
          <p:pic>
            <p:nvPicPr>
              <p:cNvPr id="120124" name="Picture 316">
                <a:extLst>
                  <a:ext uri="{FF2B5EF4-FFF2-40B4-BE49-F238E27FC236}">
                    <a16:creationId xmlns:a16="http://schemas.microsoft.com/office/drawing/2014/main" id="{DED0C92D-D803-3948-A81E-7DB0DF43431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25" name="Picture 317">
                <a:extLst>
                  <a:ext uri="{FF2B5EF4-FFF2-40B4-BE49-F238E27FC236}">
                    <a16:creationId xmlns:a16="http://schemas.microsoft.com/office/drawing/2014/main" id="{D9EEAAF9-497F-4D44-B6E5-2C264F2E2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26" name="Group 318">
              <a:extLst>
                <a:ext uri="{FF2B5EF4-FFF2-40B4-BE49-F238E27FC236}">
                  <a16:creationId xmlns:a16="http://schemas.microsoft.com/office/drawing/2014/main" id="{63F6885C-2910-D846-B77F-13F08B6E8FE0}"/>
                </a:ext>
              </a:extLst>
            </p:cNvPr>
            <p:cNvGrpSpPr>
              <a:grpSpLocks/>
            </p:cNvGrpSpPr>
            <p:nvPr/>
          </p:nvGrpSpPr>
          <p:grpSpPr bwMode="auto">
            <a:xfrm>
              <a:off x="1277" y="1673"/>
              <a:ext cx="239" cy="239"/>
              <a:chOff x="3461" y="3471"/>
              <a:chExt cx="239" cy="239"/>
            </a:xfrm>
          </p:grpSpPr>
          <p:pic>
            <p:nvPicPr>
              <p:cNvPr id="120127" name="Picture 319">
                <a:extLst>
                  <a:ext uri="{FF2B5EF4-FFF2-40B4-BE49-F238E27FC236}">
                    <a16:creationId xmlns:a16="http://schemas.microsoft.com/office/drawing/2014/main" id="{2B9599FF-8AB2-B34C-AF4F-AD5FF58B5FF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28" name="Picture 320">
                <a:extLst>
                  <a:ext uri="{FF2B5EF4-FFF2-40B4-BE49-F238E27FC236}">
                    <a16:creationId xmlns:a16="http://schemas.microsoft.com/office/drawing/2014/main" id="{81C05F87-91AD-574D-A162-5BF08C3E4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29" name="Group 321">
              <a:extLst>
                <a:ext uri="{FF2B5EF4-FFF2-40B4-BE49-F238E27FC236}">
                  <a16:creationId xmlns:a16="http://schemas.microsoft.com/office/drawing/2014/main" id="{22E65452-7730-754E-9AE3-1B2957DE66BC}"/>
                </a:ext>
              </a:extLst>
            </p:cNvPr>
            <p:cNvGrpSpPr>
              <a:grpSpLocks/>
            </p:cNvGrpSpPr>
            <p:nvPr/>
          </p:nvGrpSpPr>
          <p:grpSpPr bwMode="auto">
            <a:xfrm>
              <a:off x="1384" y="1538"/>
              <a:ext cx="239" cy="239"/>
              <a:chOff x="3461" y="3471"/>
              <a:chExt cx="239" cy="239"/>
            </a:xfrm>
          </p:grpSpPr>
          <p:pic>
            <p:nvPicPr>
              <p:cNvPr id="120130" name="Picture 322">
                <a:extLst>
                  <a:ext uri="{FF2B5EF4-FFF2-40B4-BE49-F238E27FC236}">
                    <a16:creationId xmlns:a16="http://schemas.microsoft.com/office/drawing/2014/main" id="{51AA2553-5DE4-F54D-ACEF-F991766273D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31" name="Picture 323">
                <a:extLst>
                  <a:ext uri="{FF2B5EF4-FFF2-40B4-BE49-F238E27FC236}">
                    <a16:creationId xmlns:a16="http://schemas.microsoft.com/office/drawing/2014/main" id="{F1517C46-0E0D-5D43-9A69-66255B966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32" name="Group 324">
              <a:extLst>
                <a:ext uri="{FF2B5EF4-FFF2-40B4-BE49-F238E27FC236}">
                  <a16:creationId xmlns:a16="http://schemas.microsoft.com/office/drawing/2014/main" id="{F4169D26-2521-8947-A677-286437FA2C61}"/>
                </a:ext>
              </a:extLst>
            </p:cNvPr>
            <p:cNvGrpSpPr>
              <a:grpSpLocks/>
            </p:cNvGrpSpPr>
            <p:nvPr/>
          </p:nvGrpSpPr>
          <p:grpSpPr bwMode="auto">
            <a:xfrm>
              <a:off x="1493" y="1394"/>
              <a:ext cx="239" cy="239"/>
              <a:chOff x="3461" y="3471"/>
              <a:chExt cx="239" cy="239"/>
            </a:xfrm>
          </p:grpSpPr>
          <p:pic>
            <p:nvPicPr>
              <p:cNvPr id="120133" name="Picture 325">
                <a:extLst>
                  <a:ext uri="{FF2B5EF4-FFF2-40B4-BE49-F238E27FC236}">
                    <a16:creationId xmlns:a16="http://schemas.microsoft.com/office/drawing/2014/main" id="{B7EE237E-48AB-0B45-BCC8-647EF679631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34" name="Picture 326">
                <a:extLst>
                  <a:ext uri="{FF2B5EF4-FFF2-40B4-BE49-F238E27FC236}">
                    <a16:creationId xmlns:a16="http://schemas.microsoft.com/office/drawing/2014/main" id="{5102510B-1073-784C-BF20-FF1DFC289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35" name="Group 327">
              <a:extLst>
                <a:ext uri="{FF2B5EF4-FFF2-40B4-BE49-F238E27FC236}">
                  <a16:creationId xmlns:a16="http://schemas.microsoft.com/office/drawing/2014/main" id="{8291903C-842E-3441-8256-8A8360C99BA4}"/>
                </a:ext>
              </a:extLst>
            </p:cNvPr>
            <p:cNvGrpSpPr>
              <a:grpSpLocks/>
            </p:cNvGrpSpPr>
            <p:nvPr/>
          </p:nvGrpSpPr>
          <p:grpSpPr bwMode="auto">
            <a:xfrm>
              <a:off x="1618" y="1272"/>
              <a:ext cx="239" cy="239"/>
              <a:chOff x="3461" y="3471"/>
              <a:chExt cx="239" cy="239"/>
            </a:xfrm>
          </p:grpSpPr>
          <p:pic>
            <p:nvPicPr>
              <p:cNvPr id="120136" name="Picture 328">
                <a:extLst>
                  <a:ext uri="{FF2B5EF4-FFF2-40B4-BE49-F238E27FC236}">
                    <a16:creationId xmlns:a16="http://schemas.microsoft.com/office/drawing/2014/main" id="{629DD728-80CE-9B42-AD4F-D2805708024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37" name="Picture 329">
                <a:extLst>
                  <a:ext uri="{FF2B5EF4-FFF2-40B4-BE49-F238E27FC236}">
                    <a16:creationId xmlns:a16="http://schemas.microsoft.com/office/drawing/2014/main" id="{1B7ECE76-2FBC-484A-BE99-4C2099F53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38" name="Group 330">
              <a:extLst>
                <a:ext uri="{FF2B5EF4-FFF2-40B4-BE49-F238E27FC236}">
                  <a16:creationId xmlns:a16="http://schemas.microsoft.com/office/drawing/2014/main" id="{EA8EC747-3AD6-C146-AB13-E195E99A141D}"/>
                </a:ext>
              </a:extLst>
            </p:cNvPr>
            <p:cNvGrpSpPr>
              <a:grpSpLocks/>
            </p:cNvGrpSpPr>
            <p:nvPr/>
          </p:nvGrpSpPr>
          <p:grpSpPr bwMode="auto">
            <a:xfrm>
              <a:off x="1751" y="1164"/>
              <a:ext cx="239" cy="239"/>
              <a:chOff x="3461" y="3471"/>
              <a:chExt cx="239" cy="239"/>
            </a:xfrm>
          </p:grpSpPr>
          <p:pic>
            <p:nvPicPr>
              <p:cNvPr id="120139" name="Picture 331">
                <a:extLst>
                  <a:ext uri="{FF2B5EF4-FFF2-40B4-BE49-F238E27FC236}">
                    <a16:creationId xmlns:a16="http://schemas.microsoft.com/office/drawing/2014/main" id="{CAF2D674-6D5A-6E4C-B096-20C376A30CF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0" name="Picture 332">
                <a:extLst>
                  <a:ext uri="{FF2B5EF4-FFF2-40B4-BE49-F238E27FC236}">
                    <a16:creationId xmlns:a16="http://schemas.microsoft.com/office/drawing/2014/main" id="{68C9E3B3-4429-6D48-A788-AC1CD302C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41" name="Group 333">
              <a:extLst>
                <a:ext uri="{FF2B5EF4-FFF2-40B4-BE49-F238E27FC236}">
                  <a16:creationId xmlns:a16="http://schemas.microsoft.com/office/drawing/2014/main" id="{ABAD001C-31C3-0249-8F61-648CC877C4DD}"/>
                </a:ext>
              </a:extLst>
            </p:cNvPr>
            <p:cNvGrpSpPr>
              <a:grpSpLocks/>
            </p:cNvGrpSpPr>
            <p:nvPr/>
          </p:nvGrpSpPr>
          <p:grpSpPr bwMode="auto">
            <a:xfrm>
              <a:off x="1904" y="1076"/>
              <a:ext cx="239" cy="239"/>
              <a:chOff x="3461" y="3471"/>
              <a:chExt cx="239" cy="239"/>
            </a:xfrm>
          </p:grpSpPr>
          <p:pic>
            <p:nvPicPr>
              <p:cNvPr id="120142" name="Picture 334">
                <a:extLst>
                  <a:ext uri="{FF2B5EF4-FFF2-40B4-BE49-F238E27FC236}">
                    <a16:creationId xmlns:a16="http://schemas.microsoft.com/office/drawing/2014/main" id="{A048C935-358B-124F-83E8-EFB81E60211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3" name="Picture 335">
                <a:extLst>
                  <a:ext uri="{FF2B5EF4-FFF2-40B4-BE49-F238E27FC236}">
                    <a16:creationId xmlns:a16="http://schemas.microsoft.com/office/drawing/2014/main" id="{D9138B08-80CC-F045-B071-16D28A93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44" name="Group 336">
              <a:extLst>
                <a:ext uri="{FF2B5EF4-FFF2-40B4-BE49-F238E27FC236}">
                  <a16:creationId xmlns:a16="http://schemas.microsoft.com/office/drawing/2014/main" id="{66F5C479-CEE3-C448-BC3E-8CFB5F30AC8C}"/>
                </a:ext>
              </a:extLst>
            </p:cNvPr>
            <p:cNvGrpSpPr>
              <a:grpSpLocks/>
            </p:cNvGrpSpPr>
            <p:nvPr/>
          </p:nvGrpSpPr>
          <p:grpSpPr bwMode="auto">
            <a:xfrm>
              <a:off x="2073" y="1019"/>
              <a:ext cx="239" cy="239"/>
              <a:chOff x="3461" y="3471"/>
              <a:chExt cx="239" cy="239"/>
            </a:xfrm>
          </p:grpSpPr>
          <p:pic>
            <p:nvPicPr>
              <p:cNvPr id="120145" name="Picture 337">
                <a:extLst>
                  <a:ext uri="{FF2B5EF4-FFF2-40B4-BE49-F238E27FC236}">
                    <a16:creationId xmlns:a16="http://schemas.microsoft.com/office/drawing/2014/main" id="{B99F5F6B-B8E1-034F-857F-8FBE27277D8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6" name="Picture 338">
                <a:extLst>
                  <a:ext uri="{FF2B5EF4-FFF2-40B4-BE49-F238E27FC236}">
                    <a16:creationId xmlns:a16="http://schemas.microsoft.com/office/drawing/2014/main" id="{72557021-1112-CE42-BDE3-B6CBB9967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47" name="Group 339">
              <a:extLst>
                <a:ext uri="{FF2B5EF4-FFF2-40B4-BE49-F238E27FC236}">
                  <a16:creationId xmlns:a16="http://schemas.microsoft.com/office/drawing/2014/main" id="{1693AC67-DC4F-9F4C-B84F-6DC8AA645A49}"/>
                </a:ext>
              </a:extLst>
            </p:cNvPr>
            <p:cNvGrpSpPr>
              <a:grpSpLocks/>
            </p:cNvGrpSpPr>
            <p:nvPr/>
          </p:nvGrpSpPr>
          <p:grpSpPr bwMode="auto">
            <a:xfrm>
              <a:off x="2258" y="1046"/>
              <a:ext cx="239" cy="239"/>
              <a:chOff x="3461" y="3471"/>
              <a:chExt cx="239" cy="239"/>
            </a:xfrm>
          </p:grpSpPr>
          <p:pic>
            <p:nvPicPr>
              <p:cNvPr id="120148" name="Picture 340">
                <a:extLst>
                  <a:ext uri="{FF2B5EF4-FFF2-40B4-BE49-F238E27FC236}">
                    <a16:creationId xmlns:a16="http://schemas.microsoft.com/office/drawing/2014/main" id="{BF36B047-04E6-2E44-A282-31D20015943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9" name="Picture 341">
                <a:extLst>
                  <a:ext uri="{FF2B5EF4-FFF2-40B4-BE49-F238E27FC236}">
                    <a16:creationId xmlns:a16="http://schemas.microsoft.com/office/drawing/2014/main" id="{630413C9-7A39-A14E-A39C-493B70B2F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0" name="Group 342">
              <a:extLst>
                <a:ext uri="{FF2B5EF4-FFF2-40B4-BE49-F238E27FC236}">
                  <a16:creationId xmlns:a16="http://schemas.microsoft.com/office/drawing/2014/main" id="{75CF1C5D-3372-CD42-B3DF-AAF368A64870}"/>
                </a:ext>
              </a:extLst>
            </p:cNvPr>
            <p:cNvGrpSpPr>
              <a:grpSpLocks/>
            </p:cNvGrpSpPr>
            <p:nvPr/>
          </p:nvGrpSpPr>
          <p:grpSpPr bwMode="auto">
            <a:xfrm>
              <a:off x="2416" y="1147"/>
              <a:ext cx="239" cy="239"/>
              <a:chOff x="3461" y="3471"/>
              <a:chExt cx="239" cy="239"/>
            </a:xfrm>
          </p:grpSpPr>
          <p:pic>
            <p:nvPicPr>
              <p:cNvPr id="120151" name="Picture 343">
                <a:extLst>
                  <a:ext uri="{FF2B5EF4-FFF2-40B4-BE49-F238E27FC236}">
                    <a16:creationId xmlns:a16="http://schemas.microsoft.com/office/drawing/2014/main" id="{01EB18E9-A564-894A-88D1-80C428DE1A6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52" name="Picture 344">
                <a:extLst>
                  <a:ext uri="{FF2B5EF4-FFF2-40B4-BE49-F238E27FC236}">
                    <a16:creationId xmlns:a16="http://schemas.microsoft.com/office/drawing/2014/main" id="{C114B9ED-5D44-E84B-97E7-E2A434849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3" name="Group 345">
              <a:extLst>
                <a:ext uri="{FF2B5EF4-FFF2-40B4-BE49-F238E27FC236}">
                  <a16:creationId xmlns:a16="http://schemas.microsoft.com/office/drawing/2014/main" id="{8B6D83E7-C665-1B4E-9A52-765D1BBAC742}"/>
                </a:ext>
              </a:extLst>
            </p:cNvPr>
            <p:cNvGrpSpPr>
              <a:grpSpLocks/>
            </p:cNvGrpSpPr>
            <p:nvPr/>
          </p:nvGrpSpPr>
          <p:grpSpPr bwMode="auto">
            <a:xfrm>
              <a:off x="2571" y="1243"/>
              <a:ext cx="239" cy="239"/>
              <a:chOff x="3461" y="3471"/>
              <a:chExt cx="239" cy="239"/>
            </a:xfrm>
          </p:grpSpPr>
          <p:pic>
            <p:nvPicPr>
              <p:cNvPr id="120154" name="Picture 346">
                <a:extLst>
                  <a:ext uri="{FF2B5EF4-FFF2-40B4-BE49-F238E27FC236}">
                    <a16:creationId xmlns:a16="http://schemas.microsoft.com/office/drawing/2014/main" id="{C64C3797-8458-504A-B51E-C42F0D49350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55" name="Picture 347">
                <a:extLst>
                  <a:ext uri="{FF2B5EF4-FFF2-40B4-BE49-F238E27FC236}">
                    <a16:creationId xmlns:a16="http://schemas.microsoft.com/office/drawing/2014/main" id="{4663F45E-CB23-3F4E-9ECE-A0BCC7A18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6" name="Group 348">
              <a:extLst>
                <a:ext uri="{FF2B5EF4-FFF2-40B4-BE49-F238E27FC236}">
                  <a16:creationId xmlns:a16="http://schemas.microsoft.com/office/drawing/2014/main" id="{5E29D74F-BB3A-174E-BDCE-72B10D30F1BF}"/>
                </a:ext>
              </a:extLst>
            </p:cNvPr>
            <p:cNvGrpSpPr>
              <a:grpSpLocks/>
            </p:cNvGrpSpPr>
            <p:nvPr/>
          </p:nvGrpSpPr>
          <p:grpSpPr bwMode="auto">
            <a:xfrm>
              <a:off x="2747" y="1314"/>
              <a:ext cx="239" cy="239"/>
              <a:chOff x="3461" y="3471"/>
              <a:chExt cx="239" cy="239"/>
            </a:xfrm>
          </p:grpSpPr>
          <p:pic>
            <p:nvPicPr>
              <p:cNvPr id="120157" name="Picture 349">
                <a:extLst>
                  <a:ext uri="{FF2B5EF4-FFF2-40B4-BE49-F238E27FC236}">
                    <a16:creationId xmlns:a16="http://schemas.microsoft.com/office/drawing/2014/main" id="{D95CC94A-3B42-9945-A78D-052372F599E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58" name="Picture 350">
                <a:extLst>
                  <a:ext uri="{FF2B5EF4-FFF2-40B4-BE49-F238E27FC236}">
                    <a16:creationId xmlns:a16="http://schemas.microsoft.com/office/drawing/2014/main" id="{72E0DFFE-820C-B440-8BDC-8F2674D5F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9" name="Group 351">
              <a:extLst>
                <a:ext uri="{FF2B5EF4-FFF2-40B4-BE49-F238E27FC236}">
                  <a16:creationId xmlns:a16="http://schemas.microsoft.com/office/drawing/2014/main" id="{106448F9-CD75-FF48-B3ED-33327256374B}"/>
                </a:ext>
              </a:extLst>
            </p:cNvPr>
            <p:cNvGrpSpPr>
              <a:grpSpLocks/>
            </p:cNvGrpSpPr>
            <p:nvPr/>
          </p:nvGrpSpPr>
          <p:grpSpPr bwMode="auto">
            <a:xfrm>
              <a:off x="2933" y="1307"/>
              <a:ext cx="239" cy="239"/>
              <a:chOff x="3461" y="3471"/>
              <a:chExt cx="239" cy="239"/>
            </a:xfrm>
          </p:grpSpPr>
          <p:pic>
            <p:nvPicPr>
              <p:cNvPr id="120160" name="Picture 352">
                <a:extLst>
                  <a:ext uri="{FF2B5EF4-FFF2-40B4-BE49-F238E27FC236}">
                    <a16:creationId xmlns:a16="http://schemas.microsoft.com/office/drawing/2014/main" id="{380CBD27-F546-BE46-8B99-91A7ADBADA0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61" name="Picture 353">
                <a:extLst>
                  <a:ext uri="{FF2B5EF4-FFF2-40B4-BE49-F238E27FC236}">
                    <a16:creationId xmlns:a16="http://schemas.microsoft.com/office/drawing/2014/main" id="{90ED0435-4A56-BA4B-B13D-25DA656B5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62" name="Group 354">
              <a:extLst>
                <a:ext uri="{FF2B5EF4-FFF2-40B4-BE49-F238E27FC236}">
                  <a16:creationId xmlns:a16="http://schemas.microsoft.com/office/drawing/2014/main" id="{B781BC4D-AE8A-3443-8664-1066BCA75E65}"/>
                </a:ext>
              </a:extLst>
            </p:cNvPr>
            <p:cNvGrpSpPr>
              <a:grpSpLocks/>
            </p:cNvGrpSpPr>
            <p:nvPr/>
          </p:nvGrpSpPr>
          <p:grpSpPr bwMode="auto">
            <a:xfrm>
              <a:off x="3090" y="1220"/>
              <a:ext cx="239" cy="239"/>
              <a:chOff x="3461" y="3471"/>
              <a:chExt cx="239" cy="239"/>
            </a:xfrm>
          </p:grpSpPr>
          <p:pic>
            <p:nvPicPr>
              <p:cNvPr id="120163" name="Picture 355">
                <a:extLst>
                  <a:ext uri="{FF2B5EF4-FFF2-40B4-BE49-F238E27FC236}">
                    <a16:creationId xmlns:a16="http://schemas.microsoft.com/office/drawing/2014/main" id="{EF6E6094-3029-F448-A3D8-2EDE32D35BF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64" name="Picture 356">
                <a:extLst>
                  <a:ext uri="{FF2B5EF4-FFF2-40B4-BE49-F238E27FC236}">
                    <a16:creationId xmlns:a16="http://schemas.microsoft.com/office/drawing/2014/main" id="{2E3CE2E8-7475-EA4B-81A5-6B310EB50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65" name="Group 357">
              <a:extLst>
                <a:ext uri="{FF2B5EF4-FFF2-40B4-BE49-F238E27FC236}">
                  <a16:creationId xmlns:a16="http://schemas.microsoft.com/office/drawing/2014/main" id="{ABC3B197-AD2D-694D-9F04-1264B4B83CB7}"/>
                </a:ext>
              </a:extLst>
            </p:cNvPr>
            <p:cNvGrpSpPr>
              <a:grpSpLocks/>
            </p:cNvGrpSpPr>
            <p:nvPr/>
          </p:nvGrpSpPr>
          <p:grpSpPr bwMode="auto">
            <a:xfrm>
              <a:off x="3232" y="1122"/>
              <a:ext cx="239" cy="239"/>
              <a:chOff x="3461" y="3471"/>
              <a:chExt cx="239" cy="239"/>
            </a:xfrm>
          </p:grpSpPr>
          <p:pic>
            <p:nvPicPr>
              <p:cNvPr id="120166" name="Picture 358">
                <a:extLst>
                  <a:ext uri="{FF2B5EF4-FFF2-40B4-BE49-F238E27FC236}">
                    <a16:creationId xmlns:a16="http://schemas.microsoft.com/office/drawing/2014/main" id="{3809EE2E-BDA5-7148-AE0A-92DFEF0B976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67" name="Picture 359">
                <a:extLst>
                  <a:ext uri="{FF2B5EF4-FFF2-40B4-BE49-F238E27FC236}">
                    <a16:creationId xmlns:a16="http://schemas.microsoft.com/office/drawing/2014/main" id="{3EFE1514-CEFB-BE46-B8E1-21691E137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68" name="Group 360">
              <a:extLst>
                <a:ext uri="{FF2B5EF4-FFF2-40B4-BE49-F238E27FC236}">
                  <a16:creationId xmlns:a16="http://schemas.microsoft.com/office/drawing/2014/main" id="{8351E36C-1C38-984F-8732-FE3EB754CDA6}"/>
                </a:ext>
              </a:extLst>
            </p:cNvPr>
            <p:cNvGrpSpPr>
              <a:grpSpLocks/>
            </p:cNvGrpSpPr>
            <p:nvPr/>
          </p:nvGrpSpPr>
          <p:grpSpPr bwMode="auto">
            <a:xfrm>
              <a:off x="3388" y="1044"/>
              <a:ext cx="239" cy="239"/>
              <a:chOff x="3461" y="3471"/>
              <a:chExt cx="239" cy="239"/>
            </a:xfrm>
          </p:grpSpPr>
          <p:pic>
            <p:nvPicPr>
              <p:cNvPr id="120169" name="Picture 361">
                <a:extLst>
                  <a:ext uri="{FF2B5EF4-FFF2-40B4-BE49-F238E27FC236}">
                    <a16:creationId xmlns:a16="http://schemas.microsoft.com/office/drawing/2014/main" id="{46F9AE65-66AA-A842-9B41-359DBEC47F2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0" name="Picture 362">
                <a:extLst>
                  <a:ext uri="{FF2B5EF4-FFF2-40B4-BE49-F238E27FC236}">
                    <a16:creationId xmlns:a16="http://schemas.microsoft.com/office/drawing/2014/main" id="{119B72E0-83FE-6249-8B96-A7F3E222B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71" name="Group 363">
              <a:extLst>
                <a:ext uri="{FF2B5EF4-FFF2-40B4-BE49-F238E27FC236}">
                  <a16:creationId xmlns:a16="http://schemas.microsoft.com/office/drawing/2014/main" id="{521B3E5C-0204-7C44-A1E9-211339C77CBC}"/>
                </a:ext>
              </a:extLst>
            </p:cNvPr>
            <p:cNvGrpSpPr>
              <a:grpSpLocks/>
            </p:cNvGrpSpPr>
            <p:nvPr/>
          </p:nvGrpSpPr>
          <p:grpSpPr bwMode="auto">
            <a:xfrm>
              <a:off x="3572" y="1028"/>
              <a:ext cx="239" cy="239"/>
              <a:chOff x="3461" y="3471"/>
              <a:chExt cx="239" cy="239"/>
            </a:xfrm>
          </p:grpSpPr>
          <p:pic>
            <p:nvPicPr>
              <p:cNvPr id="120172" name="Picture 364">
                <a:extLst>
                  <a:ext uri="{FF2B5EF4-FFF2-40B4-BE49-F238E27FC236}">
                    <a16:creationId xmlns:a16="http://schemas.microsoft.com/office/drawing/2014/main" id="{CA1E4C46-B661-C343-887A-63490A09DE1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3" name="Picture 365">
                <a:extLst>
                  <a:ext uri="{FF2B5EF4-FFF2-40B4-BE49-F238E27FC236}">
                    <a16:creationId xmlns:a16="http://schemas.microsoft.com/office/drawing/2014/main" id="{07894143-47E9-2B46-A135-C433F18B9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74" name="Group 366">
              <a:extLst>
                <a:ext uri="{FF2B5EF4-FFF2-40B4-BE49-F238E27FC236}">
                  <a16:creationId xmlns:a16="http://schemas.microsoft.com/office/drawing/2014/main" id="{E1CC9313-4893-0649-8B68-6C519F66A693}"/>
                </a:ext>
              </a:extLst>
            </p:cNvPr>
            <p:cNvGrpSpPr>
              <a:grpSpLocks/>
            </p:cNvGrpSpPr>
            <p:nvPr/>
          </p:nvGrpSpPr>
          <p:grpSpPr bwMode="auto">
            <a:xfrm>
              <a:off x="4559" y="2389"/>
              <a:ext cx="239" cy="239"/>
              <a:chOff x="3461" y="3471"/>
              <a:chExt cx="239" cy="239"/>
            </a:xfrm>
          </p:grpSpPr>
          <p:pic>
            <p:nvPicPr>
              <p:cNvPr id="120175" name="Picture 367">
                <a:extLst>
                  <a:ext uri="{FF2B5EF4-FFF2-40B4-BE49-F238E27FC236}">
                    <a16:creationId xmlns:a16="http://schemas.microsoft.com/office/drawing/2014/main" id="{0D9A89E5-8698-7247-8866-EC97953323A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6" name="Picture 368">
                <a:extLst>
                  <a:ext uri="{FF2B5EF4-FFF2-40B4-BE49-F238E27FC236}">
                    <a16:creationId xmlns:a16="http://schemas.microsoft.com/office/drawing/2014/main" id="{18B45376-8412-704A-9319-6DADAC0C9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77" name="Group 369">
              <a:extLst>
                <a:ext uri="{FF2B5EF4-FFF2-40B4-BE49-F238E27FC236}">
                  <a16:creationId xmlns:a16="http://schemas.microsoft.com/office/drawing/2014/main" id="{C229D392-23C3-7D4C-B749-8F21FF13673D}"/>
                </a:ext>
              </a:extLst>
            </p:cNvPr>
            <p:cNvGrpSpPr>
              <a:grpSpLocks/>
            </p:cNvGrpSpPr>
            <p:nvPr/>
          </p:nvGrpSpPr>
          <p:grpSpPr bwMode="auto">
            <a:xfrm>
              <a:off x="4460" y="2503"/>
              <a:ext cx="239" cy="239"/>
              <a:chOff x="3461" y="3471"/>
              <a:chExt cx="239" cy="239"/>
            </a:xfrm>
          </p:grpSpPr>
          <p:pic>
            <p:nvPicPr>
              <p:cNvPr id="120178" name="Picture 370">
                <a:extLst>
                  <a:ext uri="{FF2B5EF4-FFF2-40B4-BE49-F238E27FC236}">
                    <a16:creationId xmlns:a16="http://schemas.microsoft.com/office/drawing/2014/main" id="{75E92168-FA7E-8147-991A-2DDBE952D62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9" name="Picture 371">
                <a:extLst>
                  <a:ext uri="{FF2B5EF4-FFF2-40B4-BE49-F238E27FC236}">
                    <a16:creationId xmlns:a16="http://schemas.microsoft.com/office/drawing/2014/main" id="{042F7FB3-BEC8-5547-AB61-75B109088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0" name="Group 372">
              <a:extLst>
                <a:ext uri="{FF2B5EF4-FFF2-40B4-BE49-F238E27FC236}">
                  <a16:creationId xmlns:a16="http://schemas.microsoft.com/office/drawing/2014/main" id="{002C2E73-F636-8A41-852D-D88DB6B9FB25}"/>
                </a:ext>
              </a:extLst>
            </p:cNvPr>
            <p:cNvGrpSpPr>
              <a:grpSpLocks/>
            </p:cNvGrpSpPr>
            <p:nvPr/>
          </p:nvGrpSpPr>
          <p:grpSpPr bwMode="auto">
            <a:xfrm>
              <a:off x="4350" y="2624"/>
              <a:ext cx="239" cy="239"/>
              <a:chOff x="3461" y="3471"/>
              <a:chExt cx="239" cy="239"/>
            </a:xfrm>
          </p:grpSpPr>
          <p:pic>
            <p:nvPicPr>
              <p:cNvPr id="120181" name="Picture 373">
                <a:extLst>
                  <a:ext uri="{FF2B5EF4-FFF2-40B4-BE49-F238E27FC236}">
                    <a16:creationId xmlns:a16="http://schemas.microsoft.com/office/drawing/2014/main" id="{FDAAE739-0DE8-6543-9E57-17CC0E49987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82" name="Picture 374">
                <a:extLst>
                  <a:ext uri="{FF2B5EF4-FFF2-40B4-BE49-F238E27FC236}">
                    <a16:creationId xmlns:a16="http://schemas.microsoft.com/office/drawing/2014/main" id="{45E09F18-BE61-A846-8107-880B4B672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3" name="Group 375">
              <a:extLst>
                <a:ext uri="{FF2B5EF4-FFF2-40B4-BE49-F238E27FC236}">
                  <a16:creationId xmlns:a16="http://schemas.microsoft.com/office/drawing/2014/main" id="{65B7ED01-C5FE-954B-B295-6A87C7BFF2CE}"/>
                </a:ext>
              </a:extLst>
            </p:cNvPr>
            <p:cNvGrpSpPr>
              <a:grpSpLocks/>
            </p:cNvGrpSpPr>
            <p:nvPr/>
          </p:nvGrpSpPr>
          <p:grpSpPr bwMode="auto">
            <a:xfrm>
              <a:off x="2787" y="2420"/>
              <a:ext cx="239" cy="239"/>
              <a:chOff x="3461" y="3471"/>
              <a:chExt cx="239" cy="239"/>
            </a:xfrm>
          </p:grpSpPr>
          <p:pic>
            <p:nvPicPr>
              <p:cNvPr id="120184" name="Picture 376">
                <a:extLst>
                  <a:ext uri="{FF2B5EF4-FFF2-40B4-BE49-F238E27FC236}">
                    <a16:creationId xmlns:a16="http://schemas.microsoft.com/office/drawing/2014/main" id="{79A22BDB-879F-9647-86AF-EB786191BD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85" name="Picture 377">
                <a:extLst>
                  <a:ext uri="{FF2B5EF4-FFF2-40B4-BE49-F238E27FC236}">
                    <a16:creationId xmlns:a16="http://schemas.microsoft.com/office/drawing/2014/main" id="{F0D98EBC-0F4B-CD4E-AD67-8FEA37DF4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6" name="Group 378">
              <a:extLst>
                <a:ext uri="{FF2B5EF4-FFF2-40B4-BE49-F238E27FC236}">
                  <a16:creationId xmlns:a16="http://schemas.microsoft.com/office/drawing/2014/main" id="{4ECBF4C1-16CC-2D43-941D-D5F6236570B0}"/>
                </a:ext>
              </a:extLst>
            </p:cNvPr>
            <p:cNvGrpSpPr>
              <a:grpSpLocks/>
            </p:cNvGrpSpPr>
            <p:nvPr/>
          </p:nvGrpSpPr>
          <p:grpSpPr bwMode="auto">
            <a:xfrm>
              <a:off x="2462" y="2518"/>
              <a:ext cx="239" cy="239"/>
              <a:chOff x="3461" y="3471"/>
              <a:chExt cx="239" cy="239"/>
            </a:xfrm>
          </p:grpSpPr>
          <p:pic>
            <p:nvPicPr>
              <p:cNvPr id="120187" name="Picture 379">
                <a:extLst>
                  <a:ext uri="{FF2B5EF4-FFF2-40B4-BE49-F238E27FC236}">
                    <a16:creationId xmlns:a16="http://schemas.microsoft.com/office/drawing/2014/main" id="{8A6BC2F7-2654-CF43-828F-12499525154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88" name="Picture 380">
                <a:extLst>
                  <a:ext uri="{FF2B5EF4-FFF2-40B4-BE49-F238E27FC236}">
                    <a16:creationId xmlns:a16="http://schemas.microsoft.com/office/drawing/2014/main" id="{42001312-DFB3-364C-B24E-7A8DF2E98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9" name="Group 381">
              <a:extLst>
                <a:ext uri="{FF2B5EF4-FFF2-40B4-BE49-F238E27FC236}">
                  <a16:creationId xmlns:a16="http://schemas.microsoft.com/office/drawing/2014/main" id="{D246E825-F998-484F-B346-B82D1455C014}"/>
                </a:ext>
              </a:extLst>
            </p:cNvPr>
            <p:cNvGrpSpPr>
              <a:grpSpLocks/>
            </p:cNvGrpSpPr>
            <p:nvPr/>
          </p:nvGrpSpPr>
          <p:grpSpPr bwMode="auto">
            <a:xfrm>
              <a:off x="2206" y="2751"/>
              <a:ext cx="239" cy="239"/>
              <a:chOff x="3461" y="3471"/>
              <a:chExt cx="239" cy="239"/>
            </a:xfrm>
          </p:grpSpPr>
          <p:pic>
            <p:nvPicPr>
              <p:cNvPr id="120190" name="Picture 382">
                <a:extLst>
                  <a:ext uri="{FF2B5EF4-FFF2-40B4-BE49-F238E27FC236}">
                    <a16:creationId xmlns:a16="http://schemas.microsoft.com/office/drawing/2014/main" id="{CD0BEB6A-F0AB-C24C-96AD-D44B7CA8CFA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91" name="Picture 383">
                <a:extLst>
                  <a:ext uri="{FF2B5EF4-FFF2-40B4-BE49-F238E27FC236}">
                    <a16:creationId xmlns:a16="http://schemas.microsoft.com/office/drawing/2014/main" id="{E5EFFEC4-9B2B-3549-A5CB-4D2789CD6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92" name="Group 384">
              <a:extLst>
                <a:ext uri="{FF2B5EF4-FFF2-40B4-BE49-F238E27FC236}">
                  <a16:creationId xmlns:a16="http://schemas.microsoft.com/office/drawing/2014/main" id="{633FA523-0CED-D84C-9380-7591F5CD22A6}"/>
                </a:ext>
              </a:extLst>
            </p:cNvPr>
            <p:cNvGrpSpPr>
              <a:grpSpLocks/>
            </p:cNvGrpSpPr>
            <p:nvPr/>
          </p:nvGrpSpPr>
          <p:grpSpPr bwMode="auto">
            <a:xfrm rot="-805157">
              <a:off x="1216" y="2251"/>
              <a:ext cx="66" cy="141"/>
              <a:chOff x="3461" y="3471"/>
              <a:chExt cx="239" cy="239"/>
            </a:xfrm>
          </p:grpSpPr>
          <p:pic>
            <p:nvPicPr>
              <p:cNvPr id="120193" name="Picture 385">
                <a:extLst>
                  <a:ext uri="{FF2B5EF4-FFF2-40B4-BE49-F238E27FC236}">
                    <a16:creationId xmlns:a16="http://schemas.microsoft.com/office/drawing/2014/main" id="{C433E161-A482-9A47-9029-2785C391F21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94" name="Picture 386">
                <a:extLst>
                  <a:ext uri="{FF2B5EF4-FFF2-40B4-BE49-F238E27FC236}">
                    <a16:creationId xmlns:a16="http://schemas.microsoft.com/office/drawing/2014/main" id="{A16802B1-AE92-9943-8E98-0F2B97B86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95" name="Group 387">
              <a:extLst>
                <a:ext uri="{FF2B5EF4-FFF2-40B4-BE49-F238E27FC236}">
                  <a16:creationId xmlns:a16="http://schemas.microsoft.com/office/drawing/2014/main" id="{B67E828F-EFEA-6F45-AF13-BBB75164F0F1}"/>
                </a:ext>
              </a:extLst>
            </p:cNvPr>
            <p:cNvGrpSpPr>
              <a:grpSpLocks/>
            </p:cNvGrpSpPr>
            <p:nvPr/>
          </p:nvGrpSpPr>
          <p:grpSpPr bwMode="auto">
            <a:xfrm>
              <a:off x="1271" y="2494"/>
              <a:ext cx="239" cy="239"/>
              <a:chOff x="3461" y="3471"/>
              <a:chExt cx="239" cy="239"/>
            </a:xfrm>
          </p:grpSpPr>
          <p:pic>
            <p:nvPicPr>
              <p:cNvPr id="120196" name="Picture 388">
                <a:extLst>
                  <a:ext uri="{FF2B5EF4-FFF2-40B4-BE49-F238E27FC236}">
                    <a16:creationId xmlns:a16="http://schemas.microsoft.com/office/drawing/2014/main" id="{81370AAD-85DF-C549-A2D7-504DB4921BA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97" name="Picture 389">
                <a:extLst>
                  <a:ext uri="{FF2B5EF4-FFF2-40B4-BE49-F238E27FC236}">
                    <a16:creationId xmlns:a16="http://schemas.microsoft.com/office/drawing/2014/main" id="{4AB1E42C-F014-CC40-8022-BF4094D4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98" name="Group 390">
              <a:extLst>
                <a:ext uri="{FF2B5EF4-FFF2-40B4-BE49-F238E27FC236}">
                  <a16:creationId xmlns:a16="http://schemas.microsoft.com/office/drawing/2014/main" id="{6C53480D-3E56-164A-8F13-298E55820BF1}"/>
                </a:ext>
              </a:extLst>
            </p:cNvPr>
            <p:cNvGrpSpPr>
              <a:grpSpLocks/>
            </p:cNvGrpSpPr>
            <p:nvPr/>
          </p:nvGrpSpPr>
          <p:grpSpPr bwMode="auto">
            <a:xfrm>
              <a:off x="3748" y="1059"/>
              <a:ext cx="239" cy="239"/>
              <a:chOff x="3461" y="3471"/>
              <a:chExt cx="239" cy="239"/>
            </a:xfrm>
          </p:grpSpPr>
          <p:pic>
            <p:nvPicPr>
              <p:cNvPr id="120199" name="Picture 391">
                <a:extLst>
                  <a:ext uri="{FF2B5EF4-FFF2-40B4-BE49-F238E27FC236}">
                    <a16:creationId xmlns:a16="http://schemas.microsoft.com/office/drawing/2014/main" id="{88A3FE37-9B0C-904A-8765-7867DA570DF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0" name="Picture 392">
                <a:extLst>
                  <a:ext uri="{FF2B5EF4-FFF2-40B4-BE49-F238E27FC236}">
                    <a16:creationId xmlns:a16="http://schemas.microsoft.com/office/drawing/2014/main" id="{2871D324-A489-A541-BDDA-EC872E886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01" name="Group 393">
              <a:extLst>
                <a:ext uri="{FF2B5EF4-FFF2-40B4-BE49-F238E27FC236}">
                  <a16:creationId xmlns:a16="http://schemas.microsoft.com/office/drawing/2014/main" id="{C070B2DA-3703-3647-B292-DA1487E85430}"/>
                </a:ext>
              </a:extLst>
            </p:cNvPr>
            <p:cNvGrpSpPr>
              <a:grpSpLocks/>
            </p:cNvGrpSpPr>
            <p:nvPr/>
          </p:nvGrpSpPr>
          <p:grpSpPr bwMode="auto">
            <a:xfrm>
              <a:off x="3921" y="1118"/>
              <a:ext cx="239" cy="239"/>
              <a:chOff x="3461" y="3471"/>
              <a:chExt cx="239" cy="239"/>
            </a:xfrm>
          </p:grpSpPr>
          <p:pic>
            <p:nvPicPr>
              <p:cNvPr id="120202" name="Picture 394">
                <a:extLst>
                  <a:ext uri="{FF2B5EF4-FFF2-40B4-BE49-F238E27FC236}">
                    <a16:creationId xmlns:a16="http://schemas.microsoft.com/office/drawing/2014/main" id="{CFBC350B-CF56-0B4C-B7B3-A7451482811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3" name="Picture 395">
                <a:extLst>
                  <a:ext uri="{FF2B5EF4-FFF2-40B4-BE49-F238E27FC236}">
                    <a16:creationId xmlns:a16="http://schemas.microsoft.com/office/drawing/2014/main" id="{7B3491CB-A3EC-234B-AF8F-5D65069C8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04" name="Group 396">
              <a:extLst>
                <a:ext uri="{FF2B5EF4-FFF2-40B4-BE49-F238E27FC236}">
                  <a16:creationId xmlns:a16="http://schemas.microsoft.com/office/drawing/2014/main" id="{B18B7753-5BCC-4743-962A-C4399A4120FE}"/>
                </a:ext>
              </a:extLst>
            </p:cNvPr>
            <p:cNvGrpSpPr>
              <a:grpSpLocks/>
            </p:cNvGrpSpPr>
            <p:nvPr/>
          </p:nvGrpSpPr>
          <p:grpSpPr bwMode="auto">
            <a:xfrm>
              <a:off x="4106" y="1177"/>
              <a:ext cx="239" cy="239"/>
              <a:chOff x="3461" y="3471"/>
              <a:chExt cx="239" cy="239"/>
            </a:xfrm>
          </p:grpSpPr>
          <p:pic>
            <p:nvPicPr>
              <p:cNvPr id="120205" name="Picture 397">
                <a:extLst>
                  <a:ext uri="{FF2B5EF4-FFF2-40B4-BE49-F238E27FC236}">
                    <a16:creationId xmlns:a16="http://schemas.microsoft.com/office/drawing/2014/main" id="{DB41AE99-9C31-B04C-9EA4-A7A84536377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6" name="Picture 398">
                <a:extLst>
                  <a:ext uri="{FF2B5EF4-FFF2-40B4-BE49-F238E27FC236}">
                    <a16:creationId xmlns:a16="http://schemas.microsoft.com/office/drawing/2014/main" id="{1EDE2846-58EE-D64F-95DC-DFF0746EC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07" name="Group 399">
              <a:extLst>
                <a:ext uri="{FF2B5EF4-FFF2-40B4-BE49-F238E27FC236}">
                  <a16:creationId xmlns:a16="http://schemas.microsoft.com/office/drawing/2014/main" id="{295C3045-2EC7-B24D-B81D-02A99E638802}"/>
                </a:ext>
              </a:extLst>
            </p:cNvPr>
            <p:cNvGrpSpPr>
              <a:grpSpLocks/>
            </p:cNvGrpSpPr>
            <p:nvPr/>
          </p:nvGrpSpPr>
          <p:grpSpPr bwMode="auto">
            <a:xfrm>
              <a:off x="4275" y="1283"/>
              <a:ext cx="239" cy="239"/>
              <a:chOff x="3461" y="3471"/>
              <a:chExt cx="239" cy="239"/>
            </a:xfrm>
          </p:grpSpPr>
          <p:pic>
            <p:nvPicPr>
              <p:cNvPr id="120208" name="Picture 400">
                <a:extLst>
                  <a:ext uri="{FF2B5EF4-FFF2-40B4-BE49-F238E27FC236}">
                    <a16:creationId xmlns:a16="http://schemas.microsoft.com/office/drawing/2014/main" id="{7EE75331-8E3D-F243-83DC-2CA258926FB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9" name="Picture 401">
                <a:extLst>
                  <a:ext uri="{FF2B5EF4-FFF2-40B4-BE49-F238E27FC236}">
                    <a16:creationId xmlns:a16="http://schemas.microsoft.com/office/drawing/2014/main" id="{E3B7FBA9-2231-0B43-B944-E9DF78EA6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0" name="Group 402">
              <a:extLst>
                <a:ext uri="{FF2B5EF4-FFF2-40B4-BE49-F238E27FC236}">
                  <a16:creationId xmlns:a16="http://schemas.microsoft.com/office/drawing/2014/main" id="{FF03DDAC-9E59-AD42-A543-519A8B072CC4}"/>
                </a:ext>
              </a:extLst>
            </p:cNvPr>
            <p:cNvGrpSpPr>
              <a:grpSpLocks/>
            </p:cNvGrpSpPr>
            <p:nvPr/>
          </p:nvGrpSpPr>
          <p:grpSpPr bwMode="auto">
            <a:xfrm>
              <a:off x="4421" y="1407"/>
              <a:ext cx="239" cy="239"/>
              <a:chOff x="3461" y="3471"/>
              <a:chExt cx="239" cy="239"/>
            </a:xfrm>
          </p:grpSpPr>
          <p:pic>
            <p:nvPicPr>
              <p:cNvPr id="120211" name="Picture 403">
                <a:extLst>
                  <a:ext uri="{FF2B5EF4-FFF2-40B4-BE49-F238E27FC236}">
                    <a16:creationId xmlns:a16="http://schemas.microsoft.com/office/drawing/2014/main" id="{D83A33C9-66AE-A84C-9BF9-369F36862BE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12" name="Picture 404">
                <a:extLst>
                  <a:ext uri="{FF2B5EF4-FFF2-40B4-BE49-F238E27FC236}">
                    <a16:creationId xmlns:a16="http://schemas.microsoft.com/office/drawing/2014/main" id="{2F3D42DE-5CFC-F549-95FE-340CBABD7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3" name="Group 405">
              <a:extLst>
                <a:ext uri="{FF2B5EF4-FFF2-40B4-BE49-F238E27FC236}">
                  <a16:creationId xmlns:a16="http://schemas.microsoft.com/office/drawing/2014/main" id="{AB4DC828-2C90-D540-89F5-8A888EE12992}"/>
                </a:ext>
              </a:extLst>
            </p:cNvPr>
            <p:cNvGrpSpPr>
              <a:grpSpLocks/>
            </p:cNvGrpSpPr>
            <p:nvPr/>
          </p:nvGrpSpPr>
          <p:grpSpPr bwMode="auto">
            <a:xfrm>
              <a:off x="4542" y="1548"/>
              <a:ext cx="239" cy="239"/>
              <a:chOff x="3461" y="3471"/>
              <a:chExt cx="239" cy="239"/>
            </a:xfrm>
          </p:grpSpPr>
          <p:pic>
            <p:nvPicPr>
              <p:cNvPr id="120214" name="Picture 406">
                <a:extLst>
                  <a:ext uri="{FF2B5EF4-FFF2-40B4-BE49-F238E27FC236}">
                    <a16:creationId xmlns:a16="http://schemas.microsoft.com/office/drawing/2014/main" id="{AC776859-03E5-5842-9713-42F17D35CC8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15" name="Picture 407">
                <a:extLst>
                  <a:ext uri="{FF2B5EF4-FFF2-40B4-BE49-F238E27FC236}">
                    <a16:creationId xmlns:a16="http://schemas.microsoft.com/office/drawing/2014/main" id="{F3FF4D18-3BD5-9648-BCEB-B4882EE05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6" name="Group 408">
              <a:extLst>
                <a:ext uri="{FF2B5EF4-FFF2-40B4-BE49-F238E27FC236}">
                  <a16:creationId xmlns:a16="http://schemas.microsoft.com/office/drawing/2014/main" id="{1FFBDE98-E6B5-6F4F-BD77-DA11962E0E1E}"/>
                </a:ext>
              </a:extLst>
            </p:cNvPr>
            <p:cNvGrpSpPr>
              <a:grpSpLocks/>
            </p:cNvGrpSpPr>
            <p:nvPr/>
          </p:nvGrpSpPr>
          <p:grpSpPr bwMode="auto">
            <a:xfrm>
              <a:off x="4628" y="1716"/>
              <a:ext cx="239" cy="239"/>
              <a:chOff x="3461" y="3471"/>
              <a:chExt cx="239" cy="239"/>
            </a:xfrm>
          </p:grpSpPr>
          <p:pic>
            <p:nvPicPr>
              <p:cNvPr id="120217" name="Picture 409">
                <a:extLst>
                  <a:ext uri="{FF2B5EF4-FFF2-40B4-BE49-F238E27FC236}">
                    <a16:creationId xmlns:a16="http://schemas.microsoft.com/office/drawing/2014/main" id="{9637A329-4A1A-D849-B0B2-78DD8A3C8DB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18" name="Picture 410">
                <a:extLst>
                  <a:ext uri="{FF2B5EF4-FFF2-40B4-BE49-F238E27FC236}">
                    <a16:creationId xmlns:a16="http://schemas.microsoft.com/office/drawing/2014/main" id="{C5805DBE-4E2F-8C40-9E06-ABE6D2A21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9" name="Group 411">
              <a:extLst>
                <a:ext uri="{FF2B5EF4-FFF2-40B4-BE49-F238E27FC236}">
                  <a16:creationId xmlns:a16="http://schemas.microsoft.com/office/drawing/2014/main" id="{EA006B73-22F3-BD41-9373-81A37AC8F81D}"/>
                </a:ext>
              </a:extLst>
            </p:cNvPr>
            <p:cNvGrpSpPr>
              <a:grpSpLocks/>
            </p:cNvGrpSpPr>
            <p:nvPr/>
          </p:nvGrpSpPr>
          <p:grpSpPr bwMode="auto">
            <a:xfrm>
              <a:off x="4677" y="1896"/>
              <a:ext cx="239" cy="239"/>
              <a:chOff x="3461" y="3471"/>
              <a:chExt cx="239" cy="239"/>
            </a:xfrm>
          </p:grpSpPr>
          <p:pic>
            <p:nvPicPr>
              <p:cNvPr id="120220" name="Picture 412">
                <a:extLst>
                  <a:ext uri="{FF2B5EF4-FFF2-40B4-BE49-F238E27FC236}">
                    <a16:creationId xmlns:a16="http://schemas.microsoft.com/office/drawing/2014/main" id="{656C3FB8-1982-9A4B-A695-F27A8B31BAF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21" name="Picture 413">
                <a:extLst>
                  <a:ext uri="{FF2B5EF4-FFF2-40B4-BE49-F238E27FC236}">
                    <a16:creationId xmlns:a16="http://schemas.microsoft.com/office/drawing/2014/main" id="{C7596BB7-9D39-614F-8B89-D97754102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22" name="Group 414">
              <a:extLst>
                <a:ext uri="{FF2B5EF4-FFF2-40B4-BE49-F238E27FC236}">
                  <a16:creationId xmlns:a16="http://schemas.microsoft.com/office/drawing/2014/main" id="{1BA2BBC0-3B1F-D348-8858-9D6A19E0E608}"/>
                </a:ext>
              </a:extLst>
            </p:cNvPr>
            <p:cNvGrpSpPr>
              <a:grpSpLocks/>
            </p:cNvGrpSpPr>
            <p:nvPr/>
          </p:nvGrpSpPr>
          <p:grpSpPr bwMode="auto">
            <a:xfrm>
              <a:off x="4687" y="2082"/>
              <a:ext cx="239" cy="239"/>
              <a:chOff x="3461" y="3471"/>
              <a:chExt cx="239" cy="239"/>
            </a:xfrm>
          </p:grpSpPr>
          <p:pic>
            <p:nvPicPr>
              <p:cNvPr id="120223" name="Picture 415">
                <a:extLst>
                  <a:ext uri="{FF2B5EF4-FFF2-40B4-BE49-F238E27FC236}">
                    <a16:creationId xmlns:a16="http://schemas.microsoft.com/office/drawing/2014/main" id="{C98D6C64-526B-0D4F-A9D4-FFB75C1EDA5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24" name="Picture 416">
                <a:extLst>
                  <a:ext uri="{FF2B5EF4-FFF2-40B4-BE49-F238E27FC236}">
                    <a16:creationId xmlns:a16="http://schemas.microsoft.com/office/drawing/2014/main" id="{072BF548-2DF3-0945-9582-66C853A94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25" name="Group 417">
              <a:extLst>
                <a:ext uri="{FF2B5EF4-FFF2-40B4-BE49-F238E27FC236}">
                  <a16:creationId xmlns:a16="http://schemas.microsoft.com/office/drawing/2014/main" id="{99CEDC78-50DE-A244-8872-1BAA675F83DD}"/>
                </a:ext>
              </a:extLst>
            </p:cNvPr>
            <p:cNvGrpSpPr>
              <a:grpSpLocks/>
            </p:cNvGrpSpPr>
            <p:nvPr/>
          </p:nvGrpSpPr>
          <p:grpSpPr bwMode="auto">
            <a:xfrm>
              <a:off x="4641" y="2239"/>
              <a:ext cx="239" cy="239"/>
              <a:chOff x="3461" y="3471"/>
              <a:chExt cx="239" cy="239"/>
            </a:xfrm>
          </p:grpSpPr>
          <p:pic>
            <p:nvPicPr>
              <p:cNvPr id="120226" name="Picture 418">
                <a:extLst>
                  <a:ext uri="{FF2B5EF4-FFF2-40B4-BE49-F238E27FC236}">
                    <a16:creationId xmlns:a16="http://schemas.microsoft.com/office/drawing/2014/main" id="{ADB15AD3-B46A-9147-9976-D37B94D1152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27" name="Picture 419">
                <a:extLst>
                  <a:ext uri="{FF2B5EF4-FFF2-40B4-BE49-F238E27FC236}">
                    <a16:creationId xmlns:a16="http://schemas.microsoft.com/office/drawing/2014/main" id="{B2907BE8-A050-E74C-A4EB-30483B404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28" name="Group 420">
              <a:extLst>
                <a:ext uri="{FF2B5EF4-FFF2-40B4-BE49-F238E27FC236}">
                  <a16:creationId xmlns:a16="http://schemas.microsoft.com/office/drawing/2014/main" id="{41DC560F-BA5C-DF4A-976C-81ABDFE7B40F}"/>
                </a:ext>
              </a:extLst>
            </p:cNvPr>
            <p:cNvGrpSpPr>
              <a:grpSpLocks/>
            </p:cNvGrpSpPr>
            <p:nvPr/>
          </p:nvGrpSpPr>
          <p:grpSpPr bwMode="auto">
            <a:xfrm>
              <a:off x="4213" y="2721"/>
              <a:ext cx="239" cy="239"/>
              <a:chOff x="3461" y="3471"/>
              <a:chExt cx="239" cy="239"/>
            </a:xfrm>
          </p:grpSpPr>
          <p:pic>
            <p:nvPicPr>
              <p:cNvPr id="120229" name="Picture 421">
                <a:extLst>
                  <a:ext uri="{FF2B5EF4-FFF2-40B4-BE49-F238E27FC236}">
                    <a16:creationId xmlns:a16="http://schemas.microsoft.com/office/drawing/2014/main" id="{EDEC0F79-87DA-8F40-A13C-0D6A871B361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0" name="Picture 422">
                <a:extLst>
                  <a:ext uri="{FF2B5EF4-FFF2-40B4-BE49-F238E27FC236}">
                    <a16:creationId xmlns:a16="http://schemas.microsoft.com/office/drawing/2014/main" id="{710378E2-AFDB-B74B-A477-2C7BBF2D5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31" name="Group 423">
              <a:extLst>
                <a:ext uri="{FF2B5EF4-FFF2-40B4-BE49-F238E27FC236}">
                  <a16:creationId xmlns:a16="http://schemas.microsoft.com/office/drawing/2014/main" id="{C39B4AE3-1B71-8048-9448-9550384EEC82}"/>
                </a:ext>
              </a:extLst>
            </p:cNvPr>
            <p:cNvGrpSpPr>
              <a:grpSpLocks/>
            </p:cNvGrpSpPr>
            <p:nvPr/>
          </p:nvGrpSpPr>
          <p:grpSpPr bwMode="auto">
            <a:xfrm>
              <a:off x="4058" y="2813"/>
              <a:ext cx="239" cy="239"/>
              <a:chOff x="3461" y="3471"/>
              <a:chExt cx="239" cy="239"/>
            </a:xfrm>
          </p:grpSpPr>
          <p:pic>
            <p:nvPicPr>
              <p:cNvPr id="120232" name="Picture 424">
                <a:extLst>
                  <a:ext uri="{FF2B5EF4-FFF2-40B4-BE49-F238E27FC236}">
                    <a16:creationId xmlns:a16="http://schemas.microsoft.com/office/drawing/2014/main" id="{C7FE1271-A30E-6342-BDAE-BDAF008D767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3" name="Picture 425">
                <a:extLst>
                  <a:ext uri="{FF2B5EF4-FFF2-40B4-BE49-F238E27FC236}">
                    <a16:creationId xmlns:a16="http://schemas.microsoft.com/office/drawing/2014/main" id="{EF5CB47C-A7CE-4B41-B63F-D1515B23E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34" name="Group 426">
              <a:extLst>
                <a:ext uri="{FF2B5EF4-FFF2-40B4-BE49-F238E27FC236}">
                  <a16:creationId xmlns:a16="http://schemas.microsoft.com/office/drawing/2014/main" id="{21AB64D7-E9AC-374D-A4E7-D0CC742F5FCD}"/>
                </a:ext>
              </a:extLst>
            </p:cNvPr>
            <p:cNvGrpSpPr>
              <a:grpSpLocks/>
            </p:cNvGrpSpPr>
            <p:nvPr/>
          </p:nvGrpSpPr>
          <p:grpSpPr bwMode="auto">
            <a:xfrm>
              <a:off x="1389" y="2645"/>
              <a:ext cx="239" cy="239"/>
              <a:chOff x="3461" y="3471"/>
              <a:chExt cx="239" cy="239"/>
            </a:xfrm>
          </p:grpSpPr>
          <p:pic>
            <p:nvPicPr>
              <p:cNvPr id="120235" name="Picture 427">
                <a:extLst>
                  <a:ext uri="{FF2B5EF4-FFF2-40B4-BE49-F238E27FC236}">
                    <a16:creationId xmlns:a16="http://schemas.microsoft.com/office/drawing/2014/main" id="{F63CCFD5-CC94-4145-B9F0-5B69BB292A1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6" name="Picture 428">
                <a:extLst>
                  <a:ext uri="{FF2B5EF4-FFF2-40B4-BE49-F238E27FC236}">
                    <a16:creationId xmlns:a16="http://schemas.microsoft.com/office/drawing/2014/main" id="{AC579A28-5774-AE47-970E-5A9243E967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37" name="Group 429">
              <a:extLst>
                <a:ext uri="{FF2B5EF4-FFF2-40B4-BE49-F238E27FC236}">
                  <a16:creationId xmlns:a16="http://schemas.microsoft.com/office/drawing/2014/main" id="{70342E6C-D9C5-1446-B523-F6DC29D22AE3}"/>
                </a:ext>
              </a:extLst>
            </p:cNvPr>
            <p:cNvGrpSpPr>
              <a:grpSpLocks/>
            </p:cNvGrpSpPr>
            <p:nvPr/>
          </p:nvGrpSpPr>
          <p:grpSpPr bwMode="auto">
            <a:xfrm>
              <a:off x="1544" y="2759"/>
              <a:ext cx="239" cy="239"/>
              <a:chOff x="3461" y="3471"/>
              <a:chExt cx="239" cy="239"/>
            </a:xfrm>
          </p:grpSpPr>
          <p:pic>
            <p:nvPicPr>
              <p:cNvPr id="120238" name="Picture 430">
                <a:extLst>
                  <a:ext uri="{FF2B5EF4-FFF2-40B4-BE49-F238E27FC236}">
                    <a16:creationId xmlns:a16="http://schemas.microsoft.com/office/drawing/2014/main" id="{F1A3EFBC-0055-5040-B6D0-009D2D1528C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9" name="Picture 431">
                <a:extLst>
                  <a:ext uri="{FF2B5EF4-FFF2-40B4-BE49-F238E27FC236}">
                    <a16:creationId xmlns:a16="http://schemas.microsoft.com/office/drawing/2014/main" id="{4924F371-6DA9-7A49-81BA-CA330D0E1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0" name="Group 432">
              <a:extLst>
                <a:ext uri="{FF2B5EF4-FFF2-40B4-BE49-F238E27FC236}">
                  <a16:creationId xmlns:a16="http://schemas.microsoft.com/office/drawing/2014/main" id="{53CF321B-2829-7D4F-B4D1-8331B16F3990}"/>
                </a:ext>
              </a:extLst>
            </p:cNvPr>
            <p:cNvGrpSpPr>
              <a:grpSpLocks/>
            </p:cNvGrpSpPr>
            <p:nvPr/>
          </p:nvGrpSpPr>
          <p:grpSpPr bwMode="auto">
            <a:xfrm>
              <a:off x="1709" y="2843"/>
              <a:ext cx="239" cy="239"/>
              <a:chOff x="3461" y="3471"/>
              <a:chExt cx="239" cy="239"/>
            </a:xfrm>
          </p:grpSpPr>
          <p:pic>
            <p:nvPicPr>
              <p:cNvPr id="120241" name="Picture 433">
                <a:extLst>
                  <a:ext uri="{FF2B5EF4-FFF2-40B4-BE49-F238E27FC236}">
                    <a16:creationId xmlns:a16="http://schemas.microsoft.com/office/drawing/2014/main" id="{387B300A-BEA1-A848-B123-5E8415F7E9E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42" name="Picture 434">
                <a:extLst>
                  <a:ext uri="{FF2B5EF4-FFF2-40B4-BE49-F238E27FC236}">
                    <a16:creationId xmlns:a16="http://schemas.microsoft.com/office/drawing/2014/main" id="{CFBE9A36-7DFF-A040-856B-B9D3866F4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3" name="Group 435">
              <a:extLst>
                <a:ext uri="{FF2B5EF4-FFF2-40B4-BE49-F238E27FC236}">
                  <a16:creationId xmlns:a16="http://schemas.microsoft.com/office/drawing/2014/main" id="{956576E5-F305-174C-8C96-2AA4CBFA6CEE}"/>
                </a:ext>
              </a:extLst>
            </p:cNvPr>
            <p:cNvGrpSpPr>
              <a:grpSpLocks/>
            </p:cNvGrpSpPr>
            <p:nvPr/>
          </p:nvGrpSpPr>
          <p:grpSpPr bwMode="auto">
            <a:xfrm>
              <a:off x="1875" y="2870"/>
              <a:ext cx="239" cy="239"/>
              <a:chOff x="3461" y="3471"/>
              <a:chExt cx="239" cy="239"/>
            </a:xfrm>
          </p:grpSpPr>
          <p:pic>
            <p:nvPicPr>
              <p:cNvPr id="120244" name="Picture 436">
                <a:extLst>
                  <a:ext uri="{FF2B5EF4-FFF2-40B4-BE49-F238E27FC236}">
                    <a16:creationId xmlns:a16="http://schemas.microsoft.com/office/drawing/2014/main" id="{95B58D07-4F93-CC41-AD98-CFBD3F1EDD2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45" name="Picture 437">
                <a:extLst>
                  <a:ext uri="{FF2B5EF4-FFF2-40B4-BE49-F238E27FC236}">
                    <a16:creationId xmlns:a16="http://schemas.microsoft.com/office/drawing/2014/main" id="{587F00F1-DC0A-BF4F-9A4A-ECF32BC6F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6" name="Group 438">
              <a:extLst>
                <a:ext uri="{FF2B5EF4-FFF2-40B4-BE49-F238E27FC236}">
                  <a16:creationId xmlns:a16="http://schemas.microsoft.com/office/drawing/2014/main" id="{E847440E-C7A9-4D4B-B861-5A1B152E546C}"/>
                </a:ext>
              </a:extLst>
            </p:cNvPr>
            <p:cNvGrpSpPr>
              <a:grpSpLocks/>
            </p:cNvGrpSpPr>
            <p:nvPr/>
          </p:nvGrpSpPr>
          <p:grpSpPr bwMode="auto">
            <a:xfrm>
              <a:off x="2057" y="2843"/>
              <a:ext cx="239" cy="239"/>
              <a:chOff x="3461" y="3471"/>
              <a:chExt cx="239" cy="239"/>
            </a:xfrm>
          </p:grpSpPr>
          <p:pic>
            <p:nvPicPr>
              <p:cNvPr id="120247" name="Picture 439">
                <a:extLst>
                  <a:ext uri="{FF2B5EF4-FFF2-40B4-BE49-F238E27FC236}">
                    <a16:creationId xmlns:a16="http://schemas.microsoft.com/office/drawing/2014/main" id="{65501892-B9C3-EA4E-BFE7-F2CF4865C28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48" name="Picture 440">
                <a:extLst>
                  <a:ext uri="{FF2B5EF4-FFF2-40B4-BE49-F238E27FC236}">
                    <a16:creationId xmlns:a16="http://schemas.microsoft.com/office/drawing/2014/main" id="{FEA319B9-BE1D-4E42-B4D3-3B46BFF92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9" name="Group 441">
              <a:extLst>
                <a:ext uri="{FF2B5EF4-FFF2-40B4-BE49-F238E27FC236}">
                  <a16:creationId xmlns:a16="http://schemas.microsoft.com/office/drawing/2014/main" id="{35589395-F532-5044-B796-B3317E3138FF}"/>
                </a:ext>
              </a:extLst>
            </p:cNvPr>
            <p:cNvGrpSpPr>
              <a:grpSpLocks/>
            </p:cNvGrpSpPr>
            <p:nvPr/>
          </p:nvGrpSpPr>
          <p:grpSpPr bwMode="auto">
            <a:xfrm>
              <a:off x="2326" y="2617"/>
              <a:ext cx="239" cy="239"/>
              <a:chOff x="3461" y="3471"/>
              <a:chExt cx="239" cy="239"/>
            </a:xfrm>
          </p:grpSpPr>
          <p:pic>
            <p:nvPicPr>
              <p:cNvPr id="120250" name="Picture 442">
                <a:extLst>
                  <a:ext uri="{FF2B5EF4-FFF2-40B4-BE49-F238E27FC236}">
                    <a16:creationId xmlns:a16="http://schemas.microsoft.com/office/drawing/2014/main" id="{2ABF9F65-57F2-4248-ABF6-B2B7DFAEF4D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51" name="Picture 443">
                <a:extLst>
                  <a:ext uri="{FF2B5EF4-FFF2-40B4-BE49-F238E27FC236}">
                    <a16:creationId xmlns:a16="http://schemas.microsoft.com/office/drawing/2014/main" id="{A17CE785-07BB-3A48-AF3F-38B8592E2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52" name="Group 444">
              <a:extLst>
                <a:ext uri="{FF2B5EF4-FFF2-40B4-BE49-F238E27FC236}">
                  <a16:creationId xmlns:a16="http://schemas.microsoft.com/office/drawing/2014/main" id="{F06A16C8-BAE8-0943-9E4E-633D13C3C4E0}"/>
                </a:ext>
              </a:extLst>
            </p:cNvPr>
            <p:cNvGrpSpPr>
              <a:grpSpLocks/>
            </p:cNvGrpSpPr>
            <p:nvPr/>
          </p:nvGrpSpPr>
          <p:grpSpPr bwMode="auto">
            <a:xfrm>
              <a:off x="2614" y="2433"/>
              <a:ext cx="239" cy="239"/>
              <a:chOff x="3461" y="3471"/>
              <a:chExt cx="239" cy="239"/>
            </a:xfrm>
          </p:grpSpPr>
          <p:pic>
            <p:nvPicPr>
              <p:cNvPr id="120253" name="Picture 445">
                <a:extLst>
                  <a:ext uri="{FF2B5EF4-FFF2-40B4-BE49-F238E27FC236}">
                    <a16:creationId xmlns:a16="http://schemas.microsoft.com/office/drawing/2014/main" id="{7FA888FA-EEDA-A54B-9939-B460A68268B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54" name="Picture 446">
                <a:extLst>
                  <a:ext uri="{FF2B5EF4-FFF2-40B4-BE49-F238E27FC236}">
                    <a16:creationId xmlns:a16="http://schemas.microsoft.com/office/drawing/2014/main" id="{8BF06B05-2CC2-424E-9256-4AA6C032B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55" name="Group 447">
              <a:extLst>
                <a:ext uri="{FF2B5EF4-FFF2-40B4-BE49-F238E27FC236}">
                  <a16:creationId xmlns:a16="http://schemas.microsoft.com/office/drawing/2014/main" id="{D0AEE51B-C750-C54A-9C91-72BD7C325485}"/>
                </a:ext>
              </a:extLst>
            </p:cNvPr>
            <p:cNvGrpSpPr>
              <a:grpSpLocks/>
            </p:cNvGrpSpPr>
            <p:nvPr/>
          </p:nvGrpSpPr>
          <p:grpSpPr bwMode="auto">
            <a:xfrm>
              <a:off x="2969" y="2506"/>
              <a:ext cx="239" cy="239"/>
              <a:chOff x="3461" y="3471"/>
              <a:chExt cx="239" cy="239"/>
            </a:xfrm>
          </p:grpSpPr>
          <p:pic>
            <p:nvPicPr>
              <p:cNvPr id="120256" name="Picture 448">
                <a:extLst>
                  <a:ext uri="{FF2B5EF4-FFF2-40B4-BE49-F238E27FC236}">
                    <a16:creationId xmlns:a16="http://schemas.microsoft.com/office/drawing/2014/main" id="{8EFBCF06-92EE-F24C-9757-F76D974BAF6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57" name="Picture 449">
                <a:extLst>
                  <a:ext uri="{FF2B5EF4-FFF2-40B4-BE49-F238E27FC236}">
                    <a16:creationId xmlns:a16="http://schemas.microsoft.com/office/drawing/2014/main" id="{72735F02-0FE4-A04A-A0C5-299850A91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58" name="Group 450">
              <a:extLst>
                <a:ext uri="{FF2B5EF4-FFF2-40B4-BE49-F238E27FC236}">
                  <a16:creationId xmlns:a16="http://schemas.microsoft.com/office/drawing/2014/main" id="{4C4196F8-C6CB-9D43-B62A-B81AE11970E3}"/>
                </a:ext>
              </a:extLst>
            </p:cNvPr>
            <p:cNvGrpSpPr>
              <a:grpSpLocks/>
            </p:cNvGrpSpPr>
            <p:nvPr/>
          </p:nvGrpSpPr>
          <p:grpSpPr bwMode="auto">
            <a:xfrm>
              <a:off x="3132" y="2630"/>
              <a:ext cx="239" cy="239"/>
              <a:chOff x="3461" y="3471"/>
              <a:chExt cx="239" cy="239"/>
            </a:xfrm>
          </p:grpSpPr>
          <p:pic>
            <p:nvPicPr>
              <p:cNvPr id="120259" name="Picture 451">
                <a:extLst>
                  <a:ext uri="{FF2B5EF4-FFF2-40B4-BE49-F238E27FC236}">
                    <a16:creationId xmlns:a16="http://schemas.microsoft.com/office/drawing/2014/main" id="{F2B3FB81-3823-E143-B942-2B99D428367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0" name="Picture 452">
                <a:extLst>
                  <a:ext uri="{FF2B5EF4-FFF2-40B4-BE49-F238E27FC236}">
                    <a16:creationId xmlns:a16="http://schemas.microsoft.com/office/drawing/2014/main" id="{5D5D7F87-2F1E-7740-8C23-14184D142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61" name="Group 453">
              <a:extLst>
                <a:ext uri="{FF2B5EF4-FFF2-40B4-BE49-F238E27FC236}">
                  <a16:creationId xmlns:a16="http://schemas.microsoft.com/office/drawing/2014/main" id="{32A485B3-328B-5D46-A97A-9B991E00FB33}"/>
                </a:ext>
              </a:extLst>
            </p:cNvPr>
            <p:cNvGrpSpPr>
              <a:grpSpLocks/>
            </p:cNvGrpSpPr>
            <p:nvPr/>
          </p:nvGrpSpPr>
          <p:grpSpPr bwMode="auto">
            <a:xfrm>
              <a:off x="3274" y="2765"/>
              <a:ext cx="239" cy="239"/>
              <a:chOff x="3461" y="3471"/>
              <a:chExt cx="239" cy="239"/>
            </a:xfrm>
          </p:grpSpPr>
          <p:pic>
            <p:nvPicPr>
              <p:cNvPr id="120262" name="Picture 454">
                <a:extLst>
                  <a:ext uri="{FF2B5EF4-FFF2-40B4-BE49-F238E27FC236}">
                    <a16:creationId xmlns:a16="http://schemas.microsoft.com/office/drawing/2014/main" id="{A150E195-FA7F-9E4D-B339-E69224C8165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3" name="Picture 455">
                <a:extLst>
                  <a:ext uri="{FF2B5EF4-FFF2-40B4-BE49-F238E27FC236}">
                    <a16:creationId xmlns:a16="http://schemas.microsoft.com/office/drawing/2014/main" id="{6E468127-819A-7441-B363-CDFD0401F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64" name="Group 456">
              <a:extLst>
                <a:ext uri="{FF2B5EF4-FFF2-40B4-BE49-F238E27FC236}">
                  <a16:creationId xmlns:a16="http://schemas.microsoft.com/office/drawing/2014/main" id="{AE5A073F-FEB8-2E4B-87DD-57128A0C67B3}"/>
                </a:ext>
              </a:extLst>
            </p:cNvPr>
            <p:cNvGrpSpPr>
              <a:grpSpLocks/>
            </p:cNvGrpSpPr>
            <p:nvPr/>
          </p:nvGrpSpPr>
          <p:grpSpPr bwMode="auto">
            <a:xfrm>
              <a:off x="3441" y="2845"/>
              <a:ext cx="239" cy="239"/>
              <a:chOff x="3461" y="3471"/>
              <a:chExt cx="239" cy="239"/>
            </a:xfrm>
          </p:grpSpPr>
          <p:pic>
            <p:nvPicPr>
              <p:cNvPr id="120265" name="Picture 457">
                <a:extLst>
                  <a:ext uri="{FF2B5EF4-FFF2-40B4-BE49-F238E27FC236}">
                    <a16:creationId xmlns:a16="http://schemas.microsoft.com/office/drawing/2014/main" id="{E7125290-AF72-8E48-9D02-AD369F65373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6" name="Picture 458">
                <a:extLst>
                  <a:ext uri="{FF2B5EF4-FFF2-40B4-BE49-F238E27FC236}">
                    <a16:creationId xmlns:a16="http://schemas.microsoft.com/office/drawing/2014/main" id="{57F1A258-B9A9-B048-8012-010371D5D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67" name="Group 459">
              <a:extLst>
                <a:ext uri="{FF2B5EF4-FFF2-40B4-BE49-F238E27FC236}">
                  <a16:creationId xmlns:a16="http://schemas.microsoft.com/office/drawing/2014/main" id="{9DBB10E1-9B05-874B-8432-4CA1A234A44A}"/>
                </a:ext>
              </a:extLst>
            </p:cNvPr>
            <p:cNvGrpSpPr>
              <a:grpSpLocks/>
            </p:cNvGrpSpPr>
            <p:nvPr/>
          </p:nvGrpSpPr>
          <p:grpSpPr bwMode="auto">
            <a:xfrm>
              <a:off x="3602" y="2920"/>
              <a:ext cx="239" cy="239"/>
              <a:chOff x="3461" y="3471"/>
              <a:chExt cx="239" cy="239"/>
            </a:xfrm>
          </p:grpSpPr>
          <p:pic>
            <p:nvPicPr>
              <p:cNvPr id="120268" name="Picture 460">
                <a:extLst>
                  <a:ext uri="{FF2B5EF4-FFF2-40B4-BE49-F238E27FC236}">
                    <a16:creationId xmlns:a16="http://schemas.microsoft.com/office/drawing/2014/main" id="{3AC2D408-1E13-6B4C-9944-69597D08F10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9" name="Picture 461">
                <a:extLst>
                  <a:ext uri="{FF2B5EF4-FFF2-40B4-BE49-F238E27FC236}">
                    <a16:creationId xmlns:a16="http://schemas.microsoft.com/office/drawing/2014/main" id="{D152FA83-9C65-0F46-8658-CA33AD9DE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0" name="Group 462">
              <a:extLst>
                <a:ext uri="{FF2B5EF4-FFF2-40B4-BE49-F238E27FC236}">
                  <a16:creationId xmlns:a16="http://schemas.microsoft.com/office/drawing/2014/main" id="{5DF74F3D-0D34-3F45-A7A9-E85E36E592BC}"/>
                </a:ext>
              </a:extLst>
            </p:cNvPr>
            <p:cNvGrpSpPr>
              <a:grpSpLocks/>
            </p:cNvGrpSpPr>
            <p:nvPr/>
          </p:nvGrpSpPr>
          <p:grpSpPr bwMode="auto">
            <a:xfrm>
              <a:off x="3778" y="2947"/>
              <a:ext cx="239" cy="239"/>
              <a:chOff x="3461" y="3471"/>
              <a:chExt cx="239" cy="239"/>
            </a:xfrm>
          </p:grpSpPr>
          <p:pic>
            <p:nvPicPr>
              <p:cNvPr id="120271" name="Picture 463">
                <a:extLst>
                  <a:ext uri="{FF2B5EF4-FFF2-40B4-BE49-F238E27FC236}">
                    <a16:creationId xmlns:a16="http://schemas.microsoft.com/office/drawing/2014/main" id="{BC076B52-C77D-044B-A567-C77386D0D45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72" name="Picture 464">
                <a:extLst>
                  <a:ext uri="{FF2B5EF4-FFF2-40B4-BE49-F238E27FC236}">
                    <a16:creationId xmlns:a16="http://schemas.microsoft.com/office/drawing/2014/main" id="{686BF853-B787-D140-BC76-29D717017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3" name="Group 465">
              <a:extLst>
                <a:ext uri="{FF2B5EF4-FFF2-40B4-BE49-F238E27FC236}">
                  <a16:creationId xmlns:a16="http://schemas.microsoft.com/office/drawing/2014/main" id="{13B13CCD-F2DB-1B4E-9203-BA1B51553763}"/>
                </a:ext>
              </a:extLst>
            </p:cNvPr>
            <p:cNvGrpSpPr>
              <a:grpSpLocks/>
            </p:cNvGrpSpPr>
            <p:nvPr/>
          </p:nvGrpSpPr>
          <p:grpSpPr bwMode="auto">
            <a:xfrm>
              <a:off x="3922" y="2894"/>
              <a:ext cx="239" cy="239"/>
              <a:chOff x="3461" y="3471"/>
              <a:chExt cx="239" cy="239"/>
            </a:xfrm>
          </p:grpSpPr>
          <p:pic>
            <p:nvPicPr>
              <p:cNvPr id="120274" name="Picture 466">
                <a:extLst>
                  <a:ext uri="{FF2B5EF4-FFF2-40B4-BE49-F238E27FC236}">
                    <a16:creationId xmlns:a16="http://schemas.microsoft.com/office/drawing/2014/main" id="{90466A00-CFB7-D448-8C9C-FB418664DE1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75" name="Picture 467">
                <a:extLst>
                  <a:ext uri="{FF2B5EF4-FFF2-40B4-BE49-F238E27FC236}">
                    <a16:creationId xmlns:a16="http://schemas.microsoft.com/office/drawing/2014/main" id="{638ECDE2-6E0B-724E-A7F6-60396B009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6" name="Group 468">
              <a:extLst>
                <a:ext uri="{FF2B5EF4-FFF2-40B4-BE49-F238E27FC236}">
                  <a16:creationId xmlns:a16="http://schemas.microsoft.com/office/drawing/2014/main" id="{B89973C5-EA98-CD42-B5DE-8C53761F3599}"/>
                </a:ext>
              </a:extLst>
            </p:cNvPr>
            <p:cNvGrpSpPr>
              <a:grpSpLocks/>
            </p:cNvGrpSpPr>
            <p:nvPr/>
          </p:nvGrpSpPr>
          <p:grpSpPr bwMode="auto">
            <a:xfrm>
              <a:off x="1187" y="2147"/>
              <a:ext cx="66" cy="141"/>
              <a:chOff x="3461" y="3471"/>
              <a:chExt cx="239" cy="239"/>
            </a:xfrm>
          </p:grpSpPr>
          <p:pic>
            <p:nvPicPr>
              <p:cNvPr id="120277" name="Picture 469">
                <a:extLst>
                  <a:ext uri="{FF2B5EF4-FFF2-40B4-BE49-F238E27FC236}">
                    <a16:creationId xmlns:a16="http://schemas.microsoft.com/office/drawing/2014/main" id="{1F6F6E6E-DD38-3346-B630-96C692F1F31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78" name="Picture 470">
                <a:extLst>
                  <a:ext uri="{FF2B5EF4-FFF2-40B4-BE49-F238E27FC236}">
                    <a16:creationId xmlns:a16="http://schemas.microsoft.com/office/drawing/2014/main" id="{18E50A32-3B4F-3540-BEB7-0CFF819D2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9" name="Group 471">
              <a:extLst>
                <a:ext uri="{FF2B5EF4-FFF2-40B4-BE49-F238E27FC236}">
                  <a16:creationId xmlns:a16="http://schemas.microsoft.com/office/drawing/2014/main" id="{322F0D16-7FF0-354A-9E35-14208D5FEB95}"/>
                </a:ext>
              </a:extLst>
            </p:cNvPr>
            <p:cNvGrpSpPr>
              <a:grpSpLocks/>
            </p:cNvGrpSpPr>
            <p:nvPr/>
          </p:nvGrpSpPr>
          <p:grpSpPr bwMode="auto">
            <a:xfrm>
              <a:off x="1171" y="2334"/>
              <a:ext cx="239" cy="239"/>
              <a:chOff x="3461" y="3471"/>
              <a:chExt cx="239" cy="239"/>
            </a:xfrm>
          </p:grpSpPr>
          <p:pic>
            <p:nvPicPr>
              <p:cNvPr id="120280" name="Picture 472">
                <a:extLst>
                  <a:ext uri="{FF2B5EF4-FFF2-40B4-BE49-F238E27FC236}">
                    <a16:creationId xmlns:a16="http://schemas.microsoft.com/office/drawing/2014/main" id="{CAE260EE-7945-5041-A084-2A38894481A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81" name="Picture 473">
                <a:extLst>
                  <a:ext uri="{FF2B5EF4-FFF2-40B4-BE49-F238E27FC236}">
                    <a16:creationId xmlns:a16="http://schemas.microsoft.com/office/drawing/2014/main" id="{081EEB9A-03CB-134E-8677-D81B108AA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sp>
        <p:nvSpPr>
          <p:cNvPr id="119955" name="Rectangle 147">
            <a:extLst>
              <a:ext uri="{FF2B5EF4-FFF2-40B4-BE49-F238E27FC236}">
                <a16:creationId xmlns:a16="http://schemas.microsoft.com/office/drawing/2014/main" id="{0A0A0B87-2B72-0F4D-B364-F49A91D6AF10}"/>
              </a:ext>
            </a:extLst>
          </p:cNvPr>
          <p:cNvSpPr>
            <a:spLocks noChangeArrowheads="1"/>
          </p:cNvSpPr>
          <p:nvPr/>
        </p:nvSpPr>
        <p:spPr bwMode="auto">
          <a:xfrm>
            <a:off x="966788" y="1014413"/>
            <a:ext cx="7329487" cy="4883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52" name="Text Box 144">
            <a:extLst>
              <a:ext uri="{FF2B5EF4-FFF2-40B4-BE49-F238E27FC236}">
                <a16:creationId xmlns:a16="http://schemas.microsoft.com/office/drawing/2014/main" id="{54168CDD-D6CF-8545-B5C5-5DE920B56608}"/>
              </a:ext>
            </a:extLst>
          </p:cNvPr>
          <p:cNvSpPr txBox="1">
            <a:spLocks noChangeArrowheads="1"/>
          </p:cNvSpPr>
          <p:nvPr/>
        </p:nvSpPr>
        <p:spPr bwMode="auto">
          <a:xfrm>
            <a:off x="1074738" y="1143000"/>
            <a:ext cx="7261225" cy="23304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lvl="1" algn="ctr">
              <a:spcBef>
                <a:spcPct val="50000"/>
              </a:spcBef>
            </a:pPr>
            <a:r>
              <a:rPr lang="en-US" altLang="en-US" sz="4900" b="1">
                <a:solidFill>
                  <a:srgbClr val="66FFFF"/>
                </a:solidFill>
                <a:latin typeface="Comic Sans MS" panose="030F0902030302020204" pitchFamily="66" charset="0"/>
              </a:rPr>
              <a:t>Sekarang mutiara tersebut telah tersusun rapi</a:t>
            </a:r>
          </a:p>
        </p:txBody>
      </p:sp>
      <p:sp>
        <p:nvSpPr>
          <p:cNvPr id="119953" name="Text Box 145">
            <a:extLst>
              <a:ext uri="{FF2B5EF4-FFF2-40B4-BE49-F238E27FC236}">
                <a16:creationId xmlns:a16="http://schemas.microsoft.com/office/drawing/2014/main" id="{500E1B38-1E24-4541-8CA3-ECE71D1559FF}"/>
              </a:ext>
            </a:extLst>
          </p:cNvPr>
          <p:cNvSpPr txBox="1">
            <a:spLocks noChangeArrowheads="1"/>
          </p:cNvSpPr>
          <p:nvPr/>
        </p:nvSpPr>
        <p:spPr bwMode="auto">
          <a:xfrm>
            <a:off x="209550" y="3451225"/>
            <a:ext cx="8667750" cy="19018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lnSpc>
                <a:spcPct val="90000"/>
              </a:lnSpc>
              <a:spcBef>
                <a:spcPct val="50000"/>
              </a:spcBef>
            </a:pPr>
            <a:r>
              <a:rPr lang="en-US" altLang="en-US" sz="4400" b="1">
                <a:solidFill>
                  <a:srgbClr val="FFEA18"/>
                </a:solidFill>
                <a:latin typeface="Comic Sans MS" panose="030F0902030302020204" pitchFamily="66" charset="0"/>
              </a:rPr>
              <a:t>Tinggal Dua Pertanyaan yang Penting dan mendesak yang harus kita jawab.</a:t>
            </a:r>
          </a:p>
        </p:txBody>
      </p:sp>
      <p:sp>
        <p:nvSpPr>
          <p:cNvPr id="120282" name="Rectangle 474">
            <a:extLst>
              <a:ext uri="{FF2B5EF4-FFF2-40B4-BE49-F238E27FC236}">
                <a16:creationId xmlns:a16="http://schemas.microsoft.com/office/drawing/2014/main" id="{391109DF-B141-4043-87AE-C2BD67289AE2}"/>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05</a:t>
            </a:r>
          </a:p>
        </p:txBody>
      </p:sp>
      <p:sp>
        <p:nvSpPr>
          <p:cNvPr id="120283" name="Text Box 475">
            <a:extLst>
              <a:ext uri="{FF2B5EF4-FFF2-40B4-BE49-F238E27FC236}">
                <a16:creationId xmlns:a16="http://schemas.microsoft.com/office/drawing/2014/main" id="{AED6A411-4D7B-9F48-98CF-9DAEADC6E5CE}"/>
              </a:ext>
            </a:extLst>
          </p:cNvPr>
          <p:cNvSpPr txBox="1">
            <a:spLocks noChangeArrowheads="1"/>
          </p:cNvSpPr>
          <p:nvPr/>
        </p:nvSpPr>
        <p:spPr bwMode="auto">
          <a:xfrm>
            <a:off x="8602663" y="6426200"/>
            <a:ext cx="184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1800">
              <a:solidFill>
                <a:schemeClr val="bg1"/>
              </a:solidFill>
              <a:latin typeface="Comic Sans MS" panose="030F0902030302020204"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952"/>
                                        </p:tgtEl>
                                        <p:attrNameLst>
                                          <p:attrName>style.visibility</p:attrName>
                                        </p:attrNameLst>
                                      </p:cBhvr>
                                      <p:to>
                                        <p:strVal val="visible"/>
                                      </p:to>
                                    </p:set>
                                    <p:animEffect transition="in" filter="dissolve">
                                      <p:cBhvr>
                                        <p:cTn id="7" dur="500"/>
                                        <p:tgtEl>
                                          <p:spTgt spid="119952"/>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9953"/>
                                        </p:tgtEl>
                                        <p:attrNameLst>
                                          <p:attrName>style.visibility</p:attrName>
                                        </p:attrNameLst>
                                      </p:cBhvr>
                                      <p:to>
                                        <p:strVal val="visible"/>
                                      </p:to>
                                    </p:set>
                                    <p:animEffect transition="in" filter="dissolve">
                                      <p:cBhvr>
                                        <p:cTn id="11" dur="500"/>
                                        <p:tgtEl>
                                          <p:spTgt spid="11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52" grpId="0" autoUpdateAnimBg="0"/>
      <p:bldP spid="11995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0" name="Rectangle 202">
            <a:extLst>
              <a:ext uri="{FF2B5EF4-FFF2-40B4-BE49-F238E27FC236}">
                <a16:creationId xmlns:a16="http://schemas.microsoft.com/office/drawing/2014/main" id="{0039B0AF-86FB-CF42-A298-D2B1BCAC1EA1}"/>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729" name="Picture 201">
            <a:extLst>
              <a:ext uri="{FF2B5EF4-FFF2-40B4-BE49-F238E27FC236}">
                <a16:creationId xmlns:a16="http://schemas.microsoft.com/office/drawing/2014/main" id="{0003C311-99E6-3F4B-B06D-9BF5C1479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17" name="Text Box 189">
            <a:extLst>
              <a:ext uri="{FF2B5EF4-FFF2-40B4-BE49-F238E27FC236}">
                <a16:creationId xmlns:a16="http://schemas.microsoft.com/office/drawing/2014/main" id="{241B5596-68EB-3D43-8B02-E98D201114C5}"/>
              </a:ext>
            </a:extLst>
          </p:cNvPr>
          <p:cNvSpPr txBox="1">
            <a:spLocks noChangeArrowheads="1"/>
          </p:cNvSpPr>
          <p:nvPr/>
        </p:nvSpPr>
        <p:spPr bwMode="auto">
          <a:xfrm>
            <a:off x="274638" y="4016375"/>
            <a:ext cx="8512175" cy="20589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300" b="1">
                <a:solidFill>
                  <a:srgbClr val="FFEA18"/>
                </a:solidFill>
                <a:latin typeface="Comic Sans MS" panose="030F0902030302020204" pitchFamily="66" charset="0"/>
              </a:rPr>
              <a:t>Dimanakah posisimu sekarang dengan </a:t>
            </a:r>
            <a:r>
              <a:rPr lang="en-US" altLang="en-US" sz="4300" b="1" u="sng">
                <a:solidFill>
                  <a:srgbClr val="FFEA18"/>
                </a:solidFill>
                <a:latin typeface="Comic Sans MS" panose="030F0902030302020204" pitchFamily="66" charset="0"/>
              </a:rPr>
              <a:t>TUHAN kita YESUS KRISTUS</a:t>
            </a:r>
            <a:r>
              <a:rPr lang="en-US" altLang="en-US" sz="4300" b="1">
                <a:solidFill>
                  <a:srgbClr val="FFEA18"/>
                </a:solidFill>
                <a:latin typeface="Comic Sans MS" panose="030F0902030302020204" pitchFamily="66" charset="0"/>
              </a:rPr>
              <a:t>?</a:t>
            </a:r>
          </a:p>
        </p:txBody>
      </p:sp>
      <p:sp>
        <p:nvSpPr>
          <p:cNvPr id="22720" name="Text Box 192">
            <a:extLst>
              <a:ext uri="{FF2B5EF4-FFF2-40B4-BE49-F238E27FC236}">
                <a16:creationId xmlns:a16="http://schemas.microsoft.com/office/drawing/2014/main" id="{8F2B0146-D752-4049-BAA0-0FE54E37B913}"/>
              </a:ext>
            </a:extLst>
          </p:cNvPr>
          <p:cNvSpPr txBox="1">
            <a:spLocks noChangeArrowheads="1"/>
          </p:cNvSpPr>
          <p:nvPr/>
        </p:nvSpPr>
        <p:spPr bwMode="auto">
          <a:xfrm>
            <a:off x="8461375" y="6289675"/>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22722" name="Text Box 194">
            <a:extLst>
              <a:ext uri="{FF2B5EF4-FFF2-40B4-BE49-F238E27FC236}">
                <a16:creationId xmlns:a16="http://schemas.microsoft.com/office/drawing/2014/main" id="{85F60693-D2CF-F64A-8740-CD3192AACDF9}"/>
              </a:ext>
            </a:extLst>
          </p:cNvPr>
          <p:cNvSpPr txBox="1">
            <a:spLocks noChangeArrowheads="1"/>
          </p:cNvSpPr>
          <p:nvPr/>
        </p:nvSpPr>
        <p:spPr bwMode="auto">
          <a:xfrm>
            <a:off x="619125" y="2382838"/>
            <a:ext cx="7773988" cy="13112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000" b="1">
                <a:solidFill>
                  <a:srgbClr val="FFEA18"/>
                </a:solidFill>
                <a:latin typeface="Comic Sans MS" panose="030F0902030302020204" pitchFamily="66" charset="0"/>
              </a:rPr>
              <a:t>Setelah perjalanan menjelajahi Firman TUHAN</a:t>
            </a:r>
          </a:p>
        </p:txBody>
      </p:sp>
      <p:sp>
        <p:nvSpPr>
          <p:cNvPr id="22723" name="Text Box 195">
            <a:extLst>
              <a:ext uri="{FF2B5EF4-FFF2-40B4-BE49-F238E27FC236}">
                <a16:creationId xmlns:a16="http://schemas.microsoft.com/office/drawing/2014/main" id="{DE4225E4-749E-D449-AD06-7800D90CBDFA}"/>
              </a:ext>
            </a:extLst>
          </p:cNvPr>
          <p:cNvSpPr txBox="1">
            <a:spLocks noChangeArrowheads="1"/>
          </p:cNvSpPr>
          <p:nvPr/>
        </p:nvSpPr>
        <p:spPr bwMode="auto">
          <a:xfrm>
            <a:off x="752475" y="114300"/>
            <a:ext cx="7548563" cy="19113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6000" b="1" i="1">
                <a:solidFill>
                  <a:srgbClr val="1822CD"/>
                </a:solidFill>
                <a:latin typeface="Comic Sans MS" panose="030F0902030302020204" pitchFamily="66" charset="0"/>
              </a:rPr>
              <a:t>PERTANYAAN PERTAMA:</a:t>
            </a:r>
          </a:p>
        </p:txBody>
      </p:sp>
      <p:sp>
        <p:nvSpPr>
          <p:cNvPr id="22724" name="Rectangle 196">
            <a:extLst>
              <a:ext uri="{FF2B5EF4-FFF2-40B4-BE49-F238E27FC236}">
                <a16:creationId xmlns:a16="http://schemas.microsoft.com/office/drawing/2014/main" id="{B6858F99-E97F-5744-B165-DAA45BAE2204}"/>
              </a:ext>
            </a:extLst>
          </p:cNvPr>
          <p:cNvSpPr>
            <a:spLocks noChangeArrowheads="1"/>
          </p:cNvSpPr>
          <p:nvPr/>
        </p:nvSpPr>
        <p:spPr bwMode="auto">
          <a:xfrm>
            <a:off x="7926388" y="6423025"/>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06</a:t>
            </a:r>
          </a:p>
        </p:txBody>
      </p:sp>
      <p:sp>
        <p:nvSpPr>
          <p:cNvPr id="22726" name="Text Box 198">
            <a:extLst>
              <a:ext uri="{FF2B5EF4-FFF2-40B4-BE49-F238E27FC236}">
                <a16:creationId xmlns:a16="http://schemas.microsoft.com/office/drawing/2014/main" id="{FD9DFF79-D025-D144-89DB-B335C3D72CAC}"/>
              </a:ext>
            </a:extLst>
          </p:cNvPr>
          <p:cNvSpPr txBox="1">
            <a:spLocks noChangeArrowheads="1"/>
          </p:cNvSpPr>
          <p:nvPr/>
        </p:nvSpPr>
        <p:spPr bwMode="auto">
          <a:xfrm>
            <a:off x="8382000" y="63738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2</a:t>
            </a:r>
            <a:endParaRPr lang="en-US" altLang="en-US" sz="1800">
              <a:solidFill>
                <a:schemeClr val="bg1"/>
              </a:solidFill>
              <a:latin typeface="Comic Sans MS" panose="030F0902030302020204" pitchFamily="66" charset="0"/>
            </a:endParaRPr>
          </a:p>
        </p:txBody>
      </p:sp>
      <p:sp>
        <p:nvSpPr>
          <p:cNvPr id="22727" name="Text Box 199">
            <a:extLst>
              <a:ext uri="{FF2B5EF4-FFF2-40B4-BE49-F238E27FC236}">
                <a16:creationId xmlns:a16="http://schemas.microsoft.com/office/drawing/2014/main" id="{41EC0624-CEA4-214B-B18F-52F5600BBBAB}"/>
              </a:ext>
            </a:extLst>
          </p:cNvPr>
          <p:cNvSpPr txBox="1">
            <a:spLocks noChangeArrowheads="1"/>
          </p:cNvSpPr>
          <p:nvPr/>
        </p:nvSpPr>
        <p:spPr bwMode="auto">
          <a:xfrm>
            <a:off x="334963" y="6478588"/>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22728" name="Rectangle 200">
            <a:extLst>
              <a:ext uri="{FF2B5EF4-FFF2-40B4-BE49-F238E27FC236}">
                <a16:creationId xmlns:a16="http://schemas.microsoft.com/office/drawing/2014/main" id="{D2614BD4-A6F6-7142-B6BC-DD83DFFDC813}"/>
              </a:ext>
            </a:extLst>
          </p:cNvPr>
          <p:cNvSpPr>
            <a:spLocks noChangeArrowheads="1"/>
          </p:cNvSpPr>
          <p:nvPr/>
        </p:nvSpPr>
        <p:spPr bwMode="auto">
          <a:xfrm>
            <a:off x="7375525" y="6435725"/>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723"/>
                                        </p:tgtEl>
                                        <p:attrNameLst>
                                          <p:attrName>style.visibility</p:attrName>
                                        </p:attrNameLst>
                                      </p:cBhvr>
                                      <p:to>
                                        <p:strVal val="visible"/>
                                      </p:to>
                                    </p:set>
                                    <p:animEffect transition="in" filter="dissolve">
                                      <p:cBhvr>
                                        <p:cTn id="7" dur="500"/>
                                        <p:tgtEl>
                                          <p:spTgt spid="22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722"/>
                                        </p:tgtEl>
                                        <p:attrNameLst>
                                          <p:attrName>style.visibility</p:attrName>
                                        </p:attrNameLst>
                                      </p:cBhvr>
                                      <p:to>
                                        <p:strVal val="visible"/>
                                      </p:to>
                                    </p:set>
                                    <p:animEffect transition="in" filter="dissolve">
                                      <p:cBhvr>
                                        <p:cTn id="12" dur="500"/>
                                        <p:tgtEl>
                                          <p:spTgt spid="22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717"/>
                                        </p:tgtEl>
                                        <p:attrNameLst>
                                          <p:attrName>style.visibility</p:attrName>
                                        </p:attrNameLst>
                                      </p:cBhvr>
                                      <p:to>
                                        <p:strVal val="visible"/>
                                      </p:to>
                                    </p:set>
                                    <p:animEffect transition="in" filter="dissolve">
                                      <p:cBhvr>
                                        <p:cTn id="17" dur="500"/>
                                        <p:tgtEl>
                                          <p:spTgt spid="2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7" grpId="0" autoUpdateAnimBg="0"/>
      <p:bldP spid="22722" grpId="0" autoUpdateAnimBg="0"/>
      <p:bldP spid="227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18E6B7B2-D434-2F47-BC66-0610F8B09FA0}"/>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9267" name="Picture 3">
            <a:extLst>
              <a:ext uri="{FF2B5EF4-FFF2-40B4-BE49-F238E27FC236}">
                <a16:creationId xmlns:a16="http://schemas.microsoft.com/office/drawing/2014/main" id="{348CDC77-7A61-0A47-BD2B-643352B9E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2" name="Rectangle 8">
            <a:extLst>
              <a:ext uri="{FF2B5EF4-FFF2-40B4-BE49-F238E27FC236}">
                <a16:creationId xmlns:a16="http://schemas.microsoft.com/office/drawing/2014/main" id="{6A0BD185-1C67-6744-AF28-78D34D9A3543}"/>
              </a:ext>
            </a:extLst>
          </p:cNvPr>
          <p:cNvSpPr>
            <a:spLocks noChangeArrowheads="1"/>
          </p:cNvSpPr>
          <p:nvPr/>
        </p:nvSpPr>
        <p:spPr bwMode="auto">
          <a:xfrm>
            <a:off x="7926388" y="6423025"/>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07</a:t>
            </a:r>
          </a:p>
        </p:txBody>
      </p:sp>
      <p:sp>
        <p:nvSpPr>
          <p:cNvPr id="139273" name="Text Box 9">
            <a:extLst>
              <a:ext uri="{FF2B5EF4-FFF2-40B4-BE49-F238E27FC236}">
                <a16:creationId xmlns:a16="http://schemas.microsoft.com/office/drawing/2014/main" id="{1A0ED1E6-61F2-944C-A30D-3CF4C00356D8}"/>
              </a:ext>
            </a:extLst>
          </p:cNvPr>
          <p:cNvSpPr txBox="1">
            <a:spLocks noChangeArrowheads="1"/>
          </p:cNvSpPr>
          <p:nvPr/>
        </p:nvSpPr>
        <p:spPr bwMode="auto">
          <a:xfrm>
            <a:off x="8435975" y="6338888"/>
            <a:ext cx="1841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1800">
              <a:solidFill>
                <a:schemeClr val="bg1"/>
              </a:solidFill>
              <a:latin typeface="Comic Sans MS" panose="030F0902030302020204" pitchFamily="66" charset="0"/>
            </a:endParaRPr>
          </a:p>
        </p:txBody>
      </p:sp>
      <p:sp>
        <p:nvSpPr>
          <p:cNvPr id="139274" name="Text Box 10">
            <a:extLst>
              <a:ext uri="{FF2B5EF4-FFF2-40B4-BE49-F238E27FC236}">
                <a16:creationId xmlns:a16="http://schemas.microsoft.com/office/drawing/2014/main" id="{18C4C991-3B82-A944-B9FB-C5BBDBD961A1}"/>
              </a:ext>
            </a:extLst>
          </p:cNvPr>
          <p:cNvSpPr txBox="1">
            <a:spLocks noChangeArrowheads="1"/>
          </p:cNvSpPr>
          <p:nvPr/>
        </p:nvSpPr>
        <p:spPr bwMode="auto">
          <a:xfrm>
            <a:off x="334963" y="6478588"/>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9275" name="Rectangle 11">
            <a:extLst>
              <a:ext uri="{FF2B5EF4-FFF2-40B4-BE49-F238E27FC236}">
                <a16:creationId xmlns:a16="http://schemas.microsoft.com/office/drawing/2014/main" id="{7B0C1A31-734A-F845-95FF-259F388ED242}"/>
              </a:ext>
            </a:extLst>
          </p:cNvPr>
          <p:cNvSpPr>
            <a:spLocks noChangeArrowheads="1"/>
          </p:cNvSpPr>
          <p:nvPr/>
        </p:nvSpPr>
        <p:spPr bwMode="auto">
          <a:xfrm>
            <a:off x="7375525" y="6435725"/>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139276" name="Text Box 12">
            <a:extLst>
              <a:ext uri="{FF2B5EF4-FFF2-40B4-BE49-F238E27FC236}">
                <a16:creationId xmlns:a16="http://schemas.microsoft.com/office/drawing/2014/main" id="{B9F69C34-0C41-6B42-96CC-70BA7AA98F7E}"/>
              </a:ext>
            </a:extLst>
          </p:cNvPr>
          <p:cNvSpPr txBox="1">
            <a:spLocks noChangeArrowheads="1"/>
          </p:cNvSpPr>
          <p:nvPr/>
        </p:nvSpPr>
        <p:spPr bwMode="auto">
          <a:xfrm>
            <a:off x="100013" y="1038225"/>
            <a:ext cx="8709025" cy="21494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500" b="1">
                <a:solidFill>
                  <a:srgbClr val="1822CD"/>
                </a:solidFill>
                <a:latin typeface="Comic Sans MS" panose="030F0902030302020204" pitchFamily="66" charset="0"/>
              </a:rPr>
              <a:t>ANDA MUNGKIN TELAH DISELAMATKAN DALAM LENGAN TUHANMU</a:t>
            </a:r>
          </a:p>
        </p:txBody>
      </p:sp>
      <p:sp>
        <p:nvSpPr>
          <p:cNvPr id="139277" name="Text Box 13">
            <a:extLst>
              <a:ext uri="{FF2B5EF4-FFF2-40B4-BE49-F238E27FC236}">
                <a16:creationId xmlns:a16="http://schemas.microsoft.com/office/drawing/2014/main" id="{7C5B11F8-C533-AE41-8B01-179FA363B579}"/>
              </a:ext>
            </a:extLst>
          </p:cNvPr>
          <p:cNvSpPr txBox="1">
            <a:spLocks noChangeArrowheads="1"/>
          </p:cNvSpPr>
          <p:nvPr/>
        </p:nvSpPr>
        <p:spPr bwMode="auto">
          <a:xfrm>
            <a:off x="1117600" y="4121150"/>
            <a:ext cx="7061200" cy="14636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500" b="1">
                <a:solidFill>
                  <a:srgbClr val="FFEA18"/>
                </a:solidFill>
                <a:latin typeface="Comic Sans MS" panose="030F0902030302020204" pitchFamily="66" charset="0"/>
              </a:rPr>
              <a:t>TETAPI JIKA ANDA TIDAK PASTI …</a:t>
            </a:r>
          </a:p>
        </p:txBody>
      </p:sp>
      <p:sp>
        <p:nvSpPr>
          <p:cNvPr id="139278" name="Text Box 14">
            <a:extLst>
              <a:ext uri="{FF2B5EF4-FFF2-40B4-BE49-F238E27FC236}">
                <a16:creationId xmlns:a16="http://schemas.microsoft.com/office/drawing/2014/main" id="{616E3611-0114-4E46-A616-F3FB99AE2A3D}"/>
              </a:ext>
            </a:extLst>
          </p:cNvPr>
          <p:cNvSpPr txBox="1">
            <a:spLocks noChangeArrowheads="1"/>
          </p:cNvSpPr>
          <p:nvPr/>
        </p:nvSpPr>
        <p:spPr bwMode="auto">
          <a:xfrm>
            <a:off x="8602663" y="6426200"/>
            <a:ext cx="184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1800">
              <a:solidFill>
                <a:schemeClr val="bg1"/>
              </a:solidFill>
              <a:latin typeface="Comic Sans MS" panose="030F0902030302020204" pitchFamily="66" charset="0"/>
            </a:endParaRPr>
          </a:p>
        </p:txBody>
      </p:sp>
      <p:sp>
        <p:nvSpPr>
          <p:cNvPr id="139279" name="Text Box 15">
            <a:extLst>
              <a:ext uri="{FF2B5EF4-FFF2-40B4-BE49-F238E27FC236}">
                <a16:creationId xmlns:a16="http://schemas.microsoft.com/office/drawing/2014/main" id="{C53E01D0-5291-D540-827F-C9C2835138DD}"/>
              </a:ext>
            </a:extLst>
          </p:cNvPr>
          <p:cNvSpPr txBox="1">
            <a:spLocks noChangeArrowheads="1"/>
          </p:cNvSpPr>
          <p:nvPr/>
        </p:nvSpPr>
        <p:spPr bwMode="auto">
          <a:xfrm>
            <a:off x="8396288" y="6373813"/>
            <a:ext cx="26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1</a:t>
            </a:r>
            <a:endParaRPr lang="en-US" altLang="en-US" sz="1800">
              <a:solidFill>
                <a:schemeClr val="bg1"/>
              </a:solidFill>
              <a:latin typeface="Comic Sans MS" panose="030F0902030302020204" pitchFamily="66"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9276"/>
                                        </p:tgtEl>
                                        <p:attrNameLst>
                                          <p:attrName>style.visibility</p:attrName>
                                        </p:attrNameLst>
                                      </p:cBhvr>
                                      <p:to>
                                        <p:strVal val="visible"/>
                                      </p:to>
                                    </p:set>
                                    <p:animEffect transition="in" filter="dissolve">
                                      <p:cBhvr>
                                        <p:cTn id="7" dur="500"/>
                                        <p:tgtEl>
                                          <p:spTgt spid="139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9277"/>
                                        </p:tgtEl>
                                        <p:attrNameLst>
                                          <p:attrName>style.visibility</p:attrName>
                                        </p:attrNameLst>
                                      </p:cBhvr>
                                      <p:to>
                                        <p:strVal val="visible"/>
                                      </p:to>
                                    </p:set>
                                    <p:animEffect transition="in" filter="dissolve">
                                      <p:cBhvr>
                                        <p:cTn id="12" dur="500"/>
                                        <p:tgtEl>
                                          <p:spTgt spid="139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autoUpdateAnimBg="0"/>
      <p:bldP spid="139277"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Adds\1 Galilee\Aerial Galilee\Jezreel Valley\sr\Mt Tabor aerial from northwest.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3150</Words>
  <Application>Microsoft Macintosh PowerPoint</Application>
  <PresentationFormat>On-screen Show (4:3)</PresentationFormat>
  <Paragraphs>317</Paragraphs>
  <Slides>44</Slides>
  <Notes>41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44</vt:i4>
      </vt:variant>
    </vt:vector>
  </HeadingPairs>
  <TitlesOfParts>
    <vt:vector size="59" baseType="lpstr">
      <vt:lpstr>Kosher-Normal</vt:lpstr>
      <vt:lpstr>Ligurino</vt:lpstr>
      <vt:lpstr>ＭＳ Ｐゴシック</vt:lpstr>
      <vt:lpstr>Times</vt:lpstr>
      <vt:lpstr>Arial</vt:lpstr>
      <vt:lpstr>Comic Sans MS</vt:lpstr>
      <vt:lpstr>Helvetica</vt:lpstr>
      <vt:lpstr>Monotype Sorts</vt:lpstr>
      <vt:lpstr>Papyrus</vt:lpstr>
      <vt:lpstr>Times New Roman</vt:lpstr>
      <vt:lpstr>Wingdings</vt:lpstr>
      <vt:lpstr>Blank</vt:lpstr>
      <vt:lpstr>Pulse</vt:lpstr>
      <vt:lpstr>6_untitled 1</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 Tabor aerial from northwest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Intisari… Alkitab di BibleStudyDownloads.org</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101</cp:revision>
  <dcterms:created xsi:type="dcterms:W3CDTF">2003-03-24T20:02:22Z</dcterms:created>
  <dcterms:modified xsi:type="dcterms:W3CDTF">2024-08-26T09:29:17Z</dcterms:modified>
</cp:coreProperties>
</file>