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48"/>
  </p:notesMasterIdLst>
  <p:handoutMasterIdLst>
    <p:handoutMasterId r:id="rId49"/>
  </p:handoutMasterIdLst>
  <p:sldIdLst>
    <p:sldId id="532" r:id="rId4"/>
    <p:sldId id="531" r:id="rId5"/>
    <p:sldId id="491" r:id="rId6"/>
    <p:sldId id="492" r:id="rId7"/>
    <p:sldId id="375" r:id="rId8"/>
    <p:sldId id="407" r:id="rId9"/>
    <p:sldId id="473" r:id="rId10"/>
    <p:sldId id="408" r:id="rId11"/>
    <p:sldId id="378" r:id="rId12"/>
    <p:sldId id="379" r:id="rId13"/>
    <p:sldId id="380" r:id="rId14"/>
    <p:sldId id="381" r:id="rId15"/>
    <p:sldId id="382" r:id="rId16"/>
    <p:sldId id="386" r:id="rId17"/>
    <p:sldId id="387" r:id="rId18"/>
    <p:sldId id="388" r:id="rId19"/>
    <p:sldId id="445" r:id="rId20"/>
    <p:sldId id="448" r:id="rId21"/>
    <p:sldId id="449" r:id="rId22"/>
    <p:sldId id="450" r:id="rId23"/>
    <p:sldId id="451" r:id="rId24"/>
    <p:sldId id="452" r:id="rId25"/>
    <p:sldId id="456" r:id="rId26"/>
    <p:sldId id="457" r:id="rId27"/>
    <p:sldId id="477" r:id="rId28"/>
    <p:sldId id="475" r:id="rId29"/>
    <p:sldId id="480" r:id="rId30"/>
    <p:sldId id="462" r:id="rId31"/>
    <p:sldId id="463" r:id="rId32"/>
    <p:sldId id="464" r:id="rId33"/>
    <p:sldId id="465" r:id="rId34"/>
    <p:sldId id="466" r:id="rId35"/>
    <p:sldId id="467" r:id="rId36"/>
    <p:sldId id="468" r:id="rId37"/>
    <p:sldId id="470" r:id="rId38"/>
    <p:sldId id="471" r:id="rId39"/>
    <p:sldId id="481" r:id="rId40"/>
    <p:sldId id="454" r:id="rId41"/>
    <p:sldId id="405" r:id="rId42"/>
    <p:sldId id="482" r:id="rId43"/>
    <p:sldId id="296" r:id="rId44"/>
    <p:sldId id="312" r:id="rId45"/>
    <p:sldId id="479" r:id="rId46"/>
    <p:sldId id="446" r:id="rId47"/>
  </p:sldIdLst>
  <p:sldSz cx="9144000" cy="6858000" type="screen4x3"/>
  <p:notesSz cx="8229600" cy="10909300"/>
  <p:defaultTextStyle>
    <a:defPPr>
      <a:defRPr lang="en-US"/>
    </a:defPPr>
    <a:lvl1pPr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sz="3600" kern="1200">
        <a:solidFill>
          <a:schemeClr val="tx1"/>
        </a:solidFill>
        <a:latin typeface="Comic Sans MS" panose="030F0902030302020204" pitchFamily="66" charset="0"/>
        <a:ea typeface="+mn-ea"/>
        <a:cs typeface="+mn-cs"/>
      </a:defRPr>
    </a:lvl5pPr>
    <a:lvl6pPr marL="2286000" algn="l" defTabSz="914400" rtl="0" eaLnBrk="1" latinLnBrk="0" hangingPunct="1">
      <a:defRPr sz="3600" kern="1200">
        <a:solidFill>
          <a:schemeClr val="tx1"/>
        </a:solidFill>
        <a:latin typeface="Comic Sans MS" panose="030F0902030302020204" pitchFamily="66" charset="0"/>
        <a:ea typeface="+mn-ea"/>
        <a:cs typeface="+mn-cs"/>
      </a:defRPr>
    </a:lvl6pPr>
    <a:lvl7pPr marL="2743200" algn="l" defTabSz="914400" rtl="0" eaLnBrk="1" latinLnBrk="0" hangingPunct="1">
      <a:defRPr sz="3600" kern="1200">
        <a:solidFill>
          <a:schemeClr val="tx1"/>
        </a:solidFill>
        <a:latin typeface="Comic Sans MS" panose="030F0902030302020204" pitchFamily="66" charset="0"/>
        <a:ea typeface="+mn-ea"/>
        <a:cs typeface="+mn-cs"/>
      </a:defRPr>
    </a:lvl7pPr>
    <a:lvl8pPr marL="3200400" algn="l" defTabSz="914400" rtl="0" eaLnBrk="1" latinLnBrk="0" hangingPunct="1">
      <a:defRPr sz="3600" kern="1200">
        <a:solidFill>
          <a:schemeClr val="tx1"/>
        </a:solidFill>
        <a:latin typeface="Comic Sans MS" panose="030F0902030302020204" pitchFamily="66" charset="0"/>
        <a:ea typeface="+mn-ea"/>
        <a:cs typeface="+mn-cs"/>
      </a:defRPr>
    </a:lvl8pPr>
    <a:lvl9pPr marL="3657600" algn="l" defTabSz="914400" rtl="0" eaLnBrk="1" latinLnBrk="0" hangingPunct="1">
      <a:defRPr sz="3600"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4073">
          <p15:clr>
            <a:srgbClr val="A4A3A4"/>
          </p15:clr>
        </p15:guide>
        <p15:guide id="2" orient="horz" pos="3920">
          <p15:clr>
            <a:srgbClr val="A4A3A4"/>
          </p15:clr>
        </p15:guide>
        <p15:guide id="3" orient="horz" pos="4184">
          <p15:clr>
            <a:srgbClr val="A4A3A4"/>
          </p15:clr>
        </p15:guide>
        <p15:guide id="4" pos="2880">
          <p15:clr>
            <a:srgbClr val="A4A3A4"/>
          </p15:clr>
        </p15:guide>
        <p15:guide id="5" pos="4861">
          <p15:clr>
            <a:srgbClr val="A4A3A4"/>
          </p15:clr>
        </p15:guide>
        <p15:guide id="6" pos="51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85284" autoAdjust="0"/>
  </p:normalViewPr>
  <p:slideViewPr>
    <p:cSldViewPr snapToGrid="0">
      <p:cViewPr>
        <p:scale>
          <a:sx n="86" d="100"/>
          <a:sy n="86" d="100"/>
        </p:scale>
        <p:origin x="496" y="1184"/>
      </p:cViewPr>
      <p:guideLst>
        <p:guide orient="horz" pos="4073"/>
        <p:guide orient="horz" pos="3920"/>
        <p:guide orient="horz" pos="4184"/>
        <p:guide pos="2880"/>
        <p:guide pos="4861"/>
        <p:guide pos="51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759328-6CA1-E14F-A6E5-CC0BC5447499}"/>
              </a:ext>
            </a:extLst>
          </p:cNvPr>
          <p:cNvSpPr>
            <a:spLocks noGrp="1" noChangeArrowheads="1"/>
          </p:cNvSpPr>
          <p:nvPr>
            <p:ph type="body" sz="quarter" idx="3"/>
          </p:nvPr>
        </p:nvSpPr>
        <p:spPr bwMode="auto">
          <a:xfrm>
            <a:off x="1096963" y="5181600"/>
            <a:ext cx="6035675"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537" tIns="55562" rIns="109537" bIns="55562"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2051" name="Rectangle 3">
            <a:extLst>
              <a:ext uri="{FF2B5EF4-FFF2-40B4-BE49-F238E27FC236}">
                <a16:creationId xmlns:a16="http://schemas.microsoft.com/office/drawing/2014/main" id="{6946820D-0A56-4D45-AA41-40F32DEAE888}"/>
              </a:ext>
            </a:extLst>
          </p:cNvPr>
          <p:cNvSpPr>
            <a:spLocks noGrp="1" noRot="1" noChangeAspect="1" noChangeArrowheads="1" noTextEdit="1"/>
          </p:cNvSpPr>
          <p:nvPr>
            <p:ph type="sldImg" idx="2"/>
          </p:nvPr>
        </p:nvSpPr>
        <p:spPr bwMode="auto">
          <a:xfrm>
            <a:off x="1828800" y="1147763"/>
            <a:ext cx="4572000" cy="34290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defTabSz="1087438" rtl="0" eaLnBrk="0" fontAlgn="base" hangingPunct="0">
      <a:spcBef>
        <a:spcPct val="30000"/>
      </a:spcBef>
      <a:spcAft>
        <a:spcPct val="0"/>
      </a:spcAft>
      <a:defRPr sz="1400" kern="1200">
        <a:solidFill>
          <a:schemeClr val="tx1"/>
        </a:solidFill>
        <a:latin typeface="Times" pitchFamily="2" charset="0"/>
        <a:ea typeface="+mn-ea"/>
        <a:cs typeface="+mn-cs"/>
      </a:defRPr>
    </a:lvl1pPr>
    <a:lvl2pPr marL="544513" algn="l" defTabSz="1087438" rtl="0" eaLnBrk="0" fontAlgn="base" hangingPunct="0">
      <a:spcBef>
        <a:spcPct val="30000"/>
      </a:spcBef>
      <a:spcAft>
        <a:spcPct val="0"/>
      </a:spcAft>
      <a:defRPr sz="1400" kern="1200">
        <a:solidFill>
          <a:schemeClr val="tx1"/>
        </a:solidFill>
        <a:latin typeface="Times" pitchFamily="2" charset="0"/>
        <a:ea typeface="+mn-ea"/>
        <a:cs typeface="+mn-cs"/>
      </a:defRPr>
    </a:lvl2pPr>
    <a:lvl3pPr marL="1087438" algn="l" defTabSz="1087438" rtl="0" eaLnBrk="0" fontAlgn="base" hangingPunct="0">
      <a:spcBef>
        <a:spcPct val="30000"/>
      </a:spcBef>
      <a:spcAft>
        <a:spcPct val="0"/>
      </a:spcAft>
      <a:defRPr sz="1400" kern="1200">
        <a:solidFill>
          <a:schemeClr val="tx1"/>
        </a:solidFill>
        <a:latin typeface="Times" pitchFamily="2" charset="0"/>
        <a:ea typeface="+mn-ea"/>
        <a:cs typeface="+mn-cs"/>
      </a:defRPr>
    </a:lvl3pPr>
    <a:lvl4pPr marL="1631950" algn="l" defTabSz="1087438" rtl="0" eaLnBrk="0" fontAlgn="base" hangingPunct="0">
      <a:spcBef>
        <a:spcPct val="30000"/>
      </a:spcBef>
      <a:spcAft>
        <a:spcPct val="0"/>
      </a:spcAft>
      <a:defRPr sz="1400" kern="1200">
        <a:solidFill>
          <a:schemeClr val="tx1"/>
        </a:solidFill>
        <a:latin typeface="Times" pitchFamily="2" charset="0"/>
        <a:ea typeface="+mn-ea"/>
        <a:cs typeface="+mn-cs"/>
      </a:defRPr>
    </a:lvl4pPr>
    <a:lvl5pPr marL="2176463" algn="l" defTabSz="1087438" rtl="0" eaLnBrk="0" fontAlgn="base" hangingPunct="0">
      <a:spcBef>
        <a:spcPct val="30000"/>
      </a:spcBef>
      <a:spcAft>
        <a:spcPct val="0"/>
      </a:spcAft>
      <a:defRPr sz="14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2BF95209-4ADE-9A44-ADB9-76D1770A3AFD}"/>
              </a:ext>
            </a:extLst>
          </p:cNvPr>
          <p:cNvSpPr>
            <a:spLocks noGrp="1" noRot="1" noChangeAspect="1" noChangeArrowheads="1" noTextEdit="1"/>
          </p:cNvSpPr>
          <p:nvPr>
            <p:ph type="sldImg"/>
          </p:nvPr>
        </p:nvSpPr>
        <p:spPr>
          <a:ln/>
        </p:spPr>
      </p:sp>
      <p:sp>
        <p:nvSpPr>
          <p:cNvPr id="311299" name="Rectangle 3">
            <a:extLst>
              <a:ext uri="{FF2B5EF4-FFF2-40B4-BE49-F238E27FC236}">
                <a16:creationId xmlns:a16="http://schemas.microsoft.com/office/drawing/2014/main" id="{1760D1AB-EBD7-FD47-8375-2F977B0134BC}"/>
              </a:ext>
            </a:extLst>
          </p:cNvPr>
          <p:cNvSpPr>
            <a:spLocks noGrp="1" noChangeArrowheads="1"/>
          </p:cNvSpPr>
          <p:nvPr>
            <p:ph type="body" idx="1"/>
          </p:nvPr>
        </p:nvSpPr>
        <p:spPr/>
        <p:txBody>
          <a:bodyPr/>
          <a:lstStyle/>
          <a:p>
            <a:r>
              <a:rPr lang="fi-FI" altLang="en-US" b="1"/>
              <a:t>Kita menamakan bagian ini, ALKITAB YANG TERBUKA….karena…   </a:t>
            </a:r>
            <a:endParaRPr lang="en-US" altLang="en-US" b="1"/>
          </a:p>
          <a:p>
            <a:r>
              <a:rPr lang="en-US" altLang="en-US" b="1"/>
              <a:t>////	Kita akan mulai menggali bagian tersebut secara terinci.</a:t>
            </a:r>
          </a:p>
          <a:p>
            <a:r>
              <a:rPr lang="en-US" altLang="en-US" b="1"/>
              <a:t>Dan sekarang, anda akan mulai membangun  Mental Arsip Alkitab anda. </a:t>
            </a:r>
            <a:endParaRPr lang="de-DE" altLang="en-US" b="1"/>
          </a:p>
          <a:p>
            <a:r>
              <a:rPr lang="de-DE" altLang="en-US" b="1"/>
              <a:t>Jadi…ide yang akan dipresentasikan nanti  akan menunjukkan kepada anda bahwa: </a:t>
            </a:r>
          </a:p>
          <a:p>
            <a:r>
              <a:rPr lang="de-DE" altLang="en-US" b="1"/>
              <a:t>////	Firman Tuhan itu terorganisir (teratur), progresif, kekal dalam nilai spiritualnya… berisi  koleksi literatur yang tak terbandingkan dimana anda dapat meletakkan iman dan kepercayaan anda– pada penulisnya, pesannya, dan tuntunan spiritual yang sudah teruji untuk setiap kehidupan umat manusia di planet ini!</a:t>
            </a:r>
            <a:r>
              <a:rPr lang="de-DE" altLang="en-US"/>
              <a:t> </a:t>
            </a:r>
            <a:endParaRPr lang="en-US" altLang="en-US"/>
          </a:p>
        </p:txBody>
      </p:sp>
    </p:spTree>
    <p:extLst>
      <p:ext uri="{BB962C8B-B14F-4D97-AF65-F5344CB8AC3E}">
        <p14:creationId xmlns:p14="http://schemas.microsoft.com/office/powerpoint/2010/main" val="91532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C8F42CBA-46FF-8140-802E-7A5FF24A77C0}"/>
              </a:ext>
            </a:extLst>
          </p:cNvPr>
          <p:cNvSpPr>
            <a:spLocks noGrp="1" noRot="1" noChangeAspect="1" noChangeArrowheads="1" noTextEdit="1"/>
          </p:cNvSpPr>
          <p:nvPr>
            <p:ph type="sldImg"/>
          </p:nvPr>
        </p:nvSpPr>
        <p:spPr>
          <a:ln/>
        </p:spPr>
      </p:sp>
      <p:sp>
        <p:nvSpPr>
          <p:cNvPr id="317443" name="Rectangle 3">
            <a:extLst>
              <a:ext uri="{FF2B5EF4-FFF2-40B4-BE49-F238E27FC236}">
                <a16:creationId xmlns:a16="http://schemas.microsoft.com/office/drawing/2014/main" id="{A170F910-C52C-C24E-A3A0-4471EA294F4F}"/>
              </a:ext>
            </a:extLst>
          </p:cNvPr>
          <p:cNvSpPr>
            <a:spLocks noGrp="1" noChangeArrowheads="1"/>
          </p:cNvSpPr>
          <p:nvPr>
            <p:ph type="body" idx="1"/>
          </p:nvPr>
        </p:nvSpPr>
        <p:spPr/>
        <p:txBody>
          <a:bodyPr/>
          <a:lstStyle/>
          <a:p>
            <a:r>
              <a:rPr lang="sv-SE" altLang="en-US" b="1"/>
              <a:t>Berikutnya adalah hubungan paralel antara bagian 2 dan 6.  </a:t>
            </a:r>
            <a:endParaRPr lang="de-DE" altLang="en-US" b="1"/>
          </a:p>
          <a:p>
            <a:r>
              <a:rPr lang="de-DE" altLang="en-US" b="1"/>
              <a:t>////	Bagian ini kita  namakan SEJARAH di PL dan </a:t>
            </a:r>
          </a:p>
          <a:p>
            <a:r>
              <a:rPr lang="de-DE" altLang="en-US" b="1"/>
              <a:t>////	KISAH PARA RASUL di PB.  Dengan kata lain, </a:t>
            </a:r>
          </a:p>
          <a:p>
            <a:r>
              <a:rPr lang="de-DE" altLang="en-US" b="1"/>
              <a:t>////	dua bagian Alkitab ini mengungkapkan hasil penataan kondisi dari permulaan dokumentasi... bagian 1 dan 5.  Jadi, jika kita memiliki Hukum Taurat dan Sejarah di PL, Injil dan Kisah Rasul di PB…</a:t>
            </a:r>
          </a:p>
          <a:p>
            <a:r>
              <a:rPr lang="de-DE" altLang="en-US" b="1"/>
              <a:t>////	…apa bagian selanjutnya? </a:t>
            </a:r>
            <a:r>
              <a:rPr lang="en-US" altLang="en-US" b="1"/>
              <a:t>Tak dapat dipungkiri, sebuah karya tulis yang memiliki sejarah yang signifikan dan keunikan budayanya.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615D8338-4260-9A40-951E-9D6733054942}"/>
              </a:ext>
            </a:extLst>
          </p:cNvPr>
          <p:cNvSpPr>
            <a:spLocks noGrp="1" noRot="1" noChangeAspect="1" noChangeArrowheads="1" noTextEdit="1"/>
          </p:cNvSpPr>
          <p:nvPr>
            <p:ph type="sldImg"/>
          </p:nvPr>
        </p:nvSpPr>
        <p:spPr>
          <a:ln/>
        </p:spPr>
      </p:sp>
      <p:sp>
        <p:nvSpPr>
          <p:cNvPr id="318467" name="Rectangle 3">
            <a:extLst>
              <a:ext uri="{FF2B5EF4-FFF2-40B4-BE49-F238E27FC236}">
                <a16:creationId xmlns:a16="http://schemas.microsoft.com/office/drawing/2014/main" id="{57C63573-DCF1-DB44-8363-8B7C8B6E6D64}"/>
              </a:ext>
            </a:extLst>
          </p:cNvPr>
          <p:cNvSpPr>
            <a:spLocks noGrp="1" noChangeArrowheads="1"/>
          </p:cNvSpPr>
          <p:nvPr>
            <p:ph type="body" idx="1"/>
          </p:nvPr>
        </p:nvSpPr>
        <p:spPr/>
        <p:txBody>
          <a:bodyPr/>
          <a:lstStyle/>
          <a:p>
            <a:r>
              <a:rPr lang="fi-FI" altLang="en-US" b="1"/>
              <a:t>Jadi… sekarang kita menghubungkan bagian 3 dari PL dan bagian 7 di PB.</a:t>
            </a:r>
            <a:endParaRPr lang="sv-SE" altLang="en-US" b="1"/>
          </a:p>
          <a:p>
            <a:r>
              <a:rPr lang="sv-SE" altLang="en-US" b="1"/>
              <a:t>////	bagian ini secara tradisional diberi nama KITAB PUISI di PL</a:t>
            </a:r>
            <a:endParaRPr lang="en-US" altLang="en-US" b="1"/>
          </a:p>
          <a:p>
            <a:r>
              <a:rPr lang="en-US" altLang="en-US" b="1"/>
              <a:t>////	dan SURAT-SURAT di PB.  </a:t>
            </a:r>
          </a:p>
          <a:p>
            <a:r>
              <a:rPr lang="en-US" altLang="en-US" b="1"/>
              <a:t>////	dalam kedua kasus ini, hasil penulisan ini dibuat berdasarkan respon kepada keadaan yang telah disebutkan dalam dua bagian awal dari tiap perjanjian.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4460FF62-21A6-814E-A805-61AA5809701D}"/>
              </a:ext>
            </a:extLst>
          </p:cNvPr>
          <p:cNvSpPr>
            <a:spLocks noGrp="1" noRot="1" noChangeAspect="1" noChangeArrowheads="1" noTextEdit="1"/>
          </p:cNvSpPr>
          <p:nvPr>
            <p:ph type="sldImg"/>
          </p:nvPr>
        </p:nvSpPr>
        <p:spPr>
          <a:ln/>
        </p:spPr>
      </p:sp>
      <p:sp>
        <p:nvSpPr>
          <p:cNvPr id="319491" name="Rectangle 3">
            <a:extLst>
              <a:ext uri="{FF2B5EF4-FFF2-40B4-BE49-F238E27FC236}">
                <a16:creationId xmlns:a16="http://schemas.microsoft.com/office/drawing/2014/main" id="{B6B367AA-F9BF-4443-B440-B8B741247945}"/>
              </a:ext>
            </a:extLst>
          </p:cNvPr>
          <p:cNvSpPr>
            <a:spLocks noGrp="1" noChangeArrowheads="1"/>
          </p:cNvSpPr>
          <p:nvPr>
            <p:ph type="body" idx="1"/>
          </p:nvPr>
        </p:nvSpPr>
        <p:spPr/>
        <p:txBody>
          <a:bodyPr/>
          <a:lstStyle/>
          <a:p>
            <a:r>
              <a:rPr lang="en-US" altLang="en-US" b="1"/>
              <a:t>Dan akhirnya... bagian 4 dan 8... bagian dari Alkitab kita dimana, sebagai salah satu jenis dari literatur, sebenarnya tidak dikenal dalam dokumen keagamaan di luar tradisi Judaisme-ke-Kristenan.  </a:t>
            </a:r>
          </a:p>
          <a:p>
            <a:r>
              <a:rPr lang="en-US" altLang="en-US" b="1"/>
              <a:t>////	Bagian ini adalah KITAB NABI-NABI di Perjanjian Lama dan </a:t>
            </a:r>
          </a:p>
          <a:p>
            <a:r>
              <a:rPr lang="en-US" altLang="en-US" b="1"/>
              <a:t>////	WAHYU di Perjanjian Baru.  Kami akan menjelaskan sedikit dari bagian ini sambil kita melanjutkan.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FD3B73B6-D9D3-1B44-B39B-B6CDA1DF72C5}"/>
              </a:ext>
            </a:extLst>
          </p:cNvPr>
          <p:cNvSpPr>
            <a:spLocks noGrp="1" noRot="1" noChangeAspect="1" noChangeArrowheads="1" noTextEdit="1"/>
          </p:cNvSpPr>
          <p:nvPr>
            <p:ph type="sldImg"/>
          </p:nvPr>
        </p:nvSpPr>
        <p:spPr>
          <a:ln/>
        </p:spPr>
      </p:sp>
      <p:sp>
        <p:nvSpPr>
          <p:cNvPr id="320515" name="Rectangle 3">
            <a:extLst>
              <a:ext uri="{FF2B5EF4-FFF2-40B4-BE49-F238E27FC236}">
                <a16:creationId xmlns:a16="http://schemas.microsoft.com/office/drawing/2014/main" id="{CDF30030-1BCB-4E40-B0ED-2031B8C3C0E9}"/>
              </a:ext>
            </a:extLst>
          </p:cNvPr>
          <p:cNvSpPr>
            <a:spLocks noGrp="1" noChangeArrowheads="1"/>
          </p:cNvSpPr>
          <p:nvPr>
            <p:ph type="body" idx="1"/>
          </p:nvPr>
        </p:nvSpPr>
        <p:spPr/>
        <p:txBody>
          <a:bodyPr/>
          <a:lstStyle/>
          <a:p>
            <a:r>
              <a:rPr lang="de-DE" altLang="en-US" b="1"/>
              <a:t>Beberapa ide baru mungkin muncul sebagai fokus kita sekarang.  Dari sudut pandang ini, “dasar dari dokumen iman kita” tertata sangat jelas dan progressif.  </a:t>
            </a:r>
            <a:endParaRPr lang="fi-FI" altLang="en-US" b="1"/>
          </a:p>
          <a:p>
            <a:r>
              <a:rPr lang="fi-FI" altLang="en-US" b="1"/>
              <a:t>////	Dalam setiap bagian ada dokumentasi permulaan...</a:t>
            </a:r>
          </a:p>
          <a:p>
            <a:r>
              <a:rPr lang="fi-FI" altLang="en-US" b="1"/>
              <a:t>////	…yang mengakibatkan terjadinya suatu peristiwa...</a:t>
            </a:r>
            <a:endParaRPr lang="de-DE" altLang="en-US" b="1"/>
          </a:p>
          <a:p>
            <a:r>
              <a:rPr lang="de-DE" altLang="en-US" b="1"/>
              <a:t>////	…yang berubah menghasilkan sebuah tulisan yang diberi nama Puisi...</a:t>
            </a:r>
          </a:p>
          <a:p>
            <a:r>
              <a:rPr lang="de-DE" altLang="en-US" b="1"/>
              <a:t>////	…puncaknya adalah dua bagian dari nubuat yaitu melihat hal-hal yang melampaui batas waktu dan di masa yang akan datang.</a:t>
            </a:r>
            <a:endParaRPr lang="en-US" altLang="en-US"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B8D65563-A6AA-6A4D-8BA3-FC0F976736A7}"/>
              </a:ext>
            </a:extLst>
          </p:cNvPr>
          <p:cNvSpPr>
            <a:spLocks noGrp="1" noRot="1" noChangeAspect="1" noChangeArrowheads="1" noTextEdit="1"/>
          </p:cNvSpPr>
          <p:nvPr>
            <p:ph type="sldImg"/>
          </p:nvPr>
        </p:nvSpPr>
        <p:spPr>
          <a:ln/>
        </p:spPr>
      </p:sp>
      <p:sp>
        <p:nvSpPr>
          <p:cNvPr id="321539" name="Rectangle 3">
            <a:extLst>
              <a:ext uri="{FF2B5EF4-FFF2-40B4-BE49-F238E27FC236}">
                <a16:creationId xmlns:a16="http://schemas.microsoft.com/office/drawing/2014/main" id="{9932A878-7F4E-6642-980E-6C19644E5759}"/>
              </a:ext>
            </a:extLst>
          </p:cNvPr>
          <p:cNvSpPr>
            <a:spLocks noGrp="1" noChangeArrowheads="1"/>
          </p:cNvSpPr>
          <p:nvPr>
            <p:ph type="body" idx="1"/>
          </p:nvPr>
        </p:nvSpPr>
        <p:spPr/>
        <p:txBody>
          <a:bodyPr/>
          <a:lstStyle/>
          <a:p>
            <a:r>
              <a:rPr lang="de-DE" altLang="en-US" b="1"/>
              <a:t>Tetapi banyak faktor yang bisa menolong menjelaskan beberapa karakteristik dasar dari Alkitab.  Apabila anda menggunakan Pedoman Belajar #18, anda akan tulisan dan angka yang sesuai yang dapat membantu anda mengikuti visualisasi yang ditampilkan. </a:t>
            </a:r>
            <a:endParaRPr lang="en-US" altLang="en-US" b="1"/>
          </a:p>
          <a:p>
            <a:r>
              <a:rPr lang="en-US" altLang="en-US" b="1"/>
              <a:t>////	[Lembaran Pedoman Belajar menghilang] … Dimulai dengan GARIS A…</a:t>
            </a:r>
          </a:p>
          <a:p>
            <a:r>
              <a:rPr lang="en-US" altLang="en-US" b="1"/>
              <a:t>////	Alkitab anda ditulis dalam jangka waktu yang sangat lama, dengan ukuran waktu dunia...1600 tahun.   </a:t>
            </a:r>
          </a:p>
          <a:p>
            <a:r>
              <a:rPr lang="en-US" altLang="en-US" b="1"/>
              <a:t>////	Dan sepanjang masa itu... GARIS B... </a:t>
            </a:r>
            <a:r>
              <a:rPr lang="de-DE" altLang="en-US" b="1"/>
              <a:t>yang dikumpulkan dari serangkaian pekerjaan  dari 40 PENULIS, orang dari berbagai latar belakang.... </a:t>
            </a:r>
            <a:endParaRPr lang="en-US" altLang="en-US" b="1"/>
          </a:p>
          <a:p>
            <a:r>
              <a:rPr lang="en-US" altLang="en-US" b="1"/>
              <a:t>////	[berikut ini adalah auto-advance melalui daftar ini]</a:t>
            </a:r>
          </a:p>
          <a:p>
            <a:r>
              <a:rPr lang="en-US" altLang="en-US" b="1"/>
              <a:t>…Raja-Raja, pemangkas pohon ara yang tak berbuah, bankir, pujangga, Imam, pemimpin militer dan hamba sahaya yang sederhana denga pesan khusus dari Tuhan kepada orang-orang di jamannya... dan kepada orang-orang di jaman kita.</a:t>
            </a:r>
            <a:r>
              <a:rPr lang="en-US" alt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50BC690E-B3D1-C24E-BEF9-ED6D44E2F496}"/>
              </a:ext>
            </a:extLst>
          </p:cNvPr>
          <p:cNvSpPr>
            <a:spLocks noGrp="1" noRot="1" noChangeAspect="1" noChangeArrowheads="1" noTextEdit="1"/>
          </p:cNvSpPr>
          <p:nvPr>
            <p:ph type="sldImg"/>
          </p:nvPr>
        </p:nvSpPr>
        <p:spPr>
          <a:ln/>
        </p:spPr>
      </p:sp>
      <p:sp>
        <p:nvSpPr>
          <p:cNvPr id="322563" name="Rectangle 3">
            <a:extLst>
              <a:ext uri="{FF2B5EF4-FFF2-40B4-BE49-F238E27FC236}">
                <a16:creationId xmlns:a16="http://schemas.microsoft.com/office/drawing/2014/main" id="{68BBE06F-E52F-724A-8B84-499A73EDF74C}"/>
              </a:ext>
            </a:extLst>
          </p:cNvPr>
          <p:cNvSpPr>
            <a:spLocks noGrp="1" noChangeArrowheads="1"/>
          </p:cNvSpPr>
          <p:nvPr>
            <p:ph type="body" idx="1"/>
          </p:nvPr>
        </p:nvSpPr>
        <p:spPr/>
        <p:txBody>
          <a:bodyPr/>
          <a:lstStyle/>
          <a:p>
            <a:r>
              <a:rPr lang="de-DE" altLang="en-US" b="1"/>
              <a:t>Dan melalui setiap buku, dalam setiap halaman, di sampaikan bahwa: </a:t>
            </a:r>
            <a:endParaRPr lang="en-US" altLang="en-US" b="1"/>
          </a:p>
          <a:p>
            <a:r>
              <a:rPr lang="en-US" altLang="en-US" b="1"/>
              <a:t>////	hanya satu tema utama...GARIS C...KEMULIAAN TUHAN.  </a:t>
            </a:r>
          </a:p>
          <a:p>
            <a:r>
              <a:rPr lang="en-US" altLang="en-US" b="1"/>
              <a:t>////	Mengapa tema ini?  </a:t>
            </a:r>
            <a:r>
              <a:rPr lang="fi-FI" altLang="en-US" b="1"/>
              <a:t>Karena tanpa menyadari akan Kemuliaan Allah, kita mengabaikan tema yang menyatukan setiap tindakan kita.  Sebagai contoh, bagaimana kita bisa menjadi sangat efektif dalam penginjilan, jika kita tidak menyadari bahwa untuk kemuliaan Dialah y kita mengerjakan tugas ini?</a:t>
            </a:r>
            <a:r>
              <a:rPr lang="en-US" alt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BCFCEF27-4686-7048-9A91-FBA853816FED}"/>
              </a:ext>
            </a:extLst>
          </p:cNvPr>
          <p:cNvSpPr>
            <a:spLocks noGrp="1" noRot="1" noChangeAspect="1" noChangeArrowheads="1" noTextEdit="1"/>
          </p:cNvSpPr>
          <p:nvPr>
            <p:ph type="sldImg"/>
          </p:nvPr>
        </p:nvSpPr>
        <p:spPr>
          <a:ln/>
        </p:spPr>
      </p:sp>
      <p:sp>
        <p:nvSpPr>
          <p:cNvPr id="323587" name="Rectangle 3">
            <a:extLst>
              <a:ext uri="{FF2B5EF4-FFF2-40B4-BE49-F238E27FC236}">
                <a16:creationId xmlns:a16="http://schemas.microsoft.com/office/drawing/2014/main" id="{B9FC1ED3-7BB3-E649-8F88-51759BDDA7BC}"/>
              </a:ext>
            </a:extLst>
          </p:cNvPr>
          <p:cNvSpPr>
            <a:spLocks noGrp="1" noChangeArrowheads="1"/>
          </p:cNvSpPr>
          <p:nvPr>
            <p:ph type="body" idx="1"/>
          </p:nvPr>
        </p:nvSpPr>
        <p:spPr/>
        <p:txBody>
          <a:bodyPr/>
          <a:lstStyle/>
          <a:p>
            <a:r>
              <a:rPr lang="en-US" altLang="en-US" b="1"/>
              <a:t>GARIS D di kedua sisi....tuliskan dasar paling sederhana dari pembagian Alkitab, sesuatu yang umum untuk hampir semua orang.  Sekarang, Alat Pembimbing Belajar terbagi untuk… </a:t>
            </a:r>
            <a:endParaRPr lang="de-DE" altLang="en-US" b="1"/>
          </a:p>
          <a:p>
            <a:r>
              <a:rPr lang="de-DE" altLang="en-US" b="1"/>
              <a:t>////	…di sebelah kiri, PERJANJIAN LAMA, </a:t>
            </a:r>
          </a:p>
          <a:p>
            <a:r>
              <a:rPr lang="de-DE" altLang="en-US" b="1"/>
              <a:t>////	…di sebelah kanan, PERJANJIAN BARU. </a:t>
            </a:r>
          </a:p>
          <a:p>
            <a:r>
              <a:rPr lang="de-DE" altLang="en-US" b="1"/>
              <a:t>Mengingat pelajaran kita sebelumnya tentang perjanjian, kita sekarang bisa melihat bahwa kata-kata itu bisa saja tentang…</a:t>
            </a:r>
          </a:p>
          <a:p>
            <a:r>
              <a:rPr lang="de-DE" altLang="en-US" b="1"/>
              <a:t>////	KONTRAK LAMA dan KONTRAK BARU ... atau</a:t>
            </a:r>
            <a:endParaRPr lang="sv-SE" altLang="en-US" b="1"/>
          </a:p>
          <a:p>
            <a:r>
              <a:rPr lang="sv-SE" altLang="en-US" b="1"/>
              <a:t>////	KEHENDAK ALLAH YANG LAMA dan KEHENDAK ALLAH YANG BARU.</a:t>
            </a:r>
            <a:r>
              <a:rPr lang="en-US" alt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FBECE670-5A1C-8B45-ADD5-6629C1665312}"/>
              </a:ext>
            </a:extLst>
          </p:cNvPr>
          <p:cNvSpPr>
            <a:spLocks noGrp="1" noRot="1" noChangeAspect="1" noChangeArrowheads="1" noTextEdit="1"/>
          </p:cNvSpPr>
          <p:nvPr>
            <p:ph type="sldImg"/>
          </p:nvPr>
        </p:nvSpPr>
        <p:spPr>
          <a:ln/>
        </p:spPr>
      </p:sp>
      <p:sp>
        <p:nvSpPr>
          <p:cNvPr id="324611" name="Rectangle 3">
            <a:extLst>
              <a:ext uri="{FF2B5EF4-FFF2-40B4-BE49-F238E27FC236}">
                <a16:creationId xmlns:a16="http://schemas.microsoft.com/office/drawing/2014/main" id="{38A57768-6309-C541-B753-0EEF3F4C6881}"/>
              </a:ext>
            </a:extLst>
          </p:cNvPr>
          <p:cNvSpPr>
            <a:spLocks noGrp="1" noChangeArrowheads="1"/>
          </p:cNvSpPr>
          <p:nvPr>
            <p:ph type="body" idx="1"/>
          </p:nvPr>
        </p:nvSpPr>
        <p:spPr/>
        <p:txBody>
          <a:bodyPr/>
          <a:lstStyle/>
          <a:p>
            <a:r>
              <a:rPr lang="en-US" altLang="en-US" b="1"/>
              <a:t>Seberapa jumlah buku dalam tiap perjanjian? </a:t>
            </a:r>
            <a:endParaRPr lang="de-DE" altLang="en-US" b="1"/>
          </a:p>
          <a:p>
            <a:r>
              <a:rPr lang="de-DE" altLang="en-US" b="1"/>
              <a:t>Sambil mengingat, beberapa dari buku itu benar-benar hanya berupa surat pendek. </a:t>
            </a:r>
            <a:endParaRPr lang="en-US" altLang="en-US" b="1"/>
          </a:p>
          <a:p>
            <a:r>
              <a:rPr lang="en-US" altLang="en-US" b="1"/>
              <a:t>////	GARIS E...39 Buku di Perjanjian Lama... dan</a:t>
            </a:r>
          </a:p>
          <a:p>
            <a:r>
              <a:rPr lang="en-US" altLang="en-US" b="1"/>
              <a:t>////	27 Buku di Perjanjian Baru.  Dan inilah beberapa ide yang bisa menolongmu memacu ingatanmu....</a:t>
            </a:r>
            <a:endParaRPr lang="de-DE" altLang="en-US" b="1"/>
          </a:p>
          <a:p>
            <a:r>
              <a:rPr lang="de-DE" altLang="en-US" b="1"/>
              <a:t>////	….dari nomer 39 di sebelah kiri... kalikan 3 dengan 9 dan anda mendapatkan  27.  </a:t>
            </a:r>
            <a:r>
              <a:rPr lang="en-US" altLang="en-US" b="1"/>
              <a:t>Jadi 39 membimbing anda langsung menuju 27.  Lebih mudah mengingatnya dengan cara itu.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00882C38-D5D4-D54B-B00B-77D2AA56EA7D}"/>
              </a:ext>
            </a:extLst>
          </p:cNvPr>
          <p:cNvSpPr>
            <a:spLocks noGrp="1" noRot="1" noChangeAspect="1" noChangeArrowheads="1" noTextEdit="1"/>
          </p:cNvSpPr>
          <p:nvPr>
            <p:ph type="sldImg"/>
          </p:nvPr>
        </p:nvSpPr>
        <p:spPr>
          <a:ln/>
        </p:spPr>
      </p:sp>
      <p:sp>
        <p:nvSpPr>
          <p:cNvPr id="325635" name="Rectangle 3">
            <a:extLst>
              <a:ext uri="{FF2B5EF4-FFF2-40B4-BE49-F238E27FC236}">
                <a16:creationId xmlns:a16="http://schemas.microsoft.com/office/drawing/2014/main" id="{5A5B4BBD-0335-834A-B37A-313B7FCA0EF5}"/>
              </a:ext>
            </a:extLst>
          </p:cNvPr>
          <p:cNvSpPr>
            <a:spLocks noGrp="1" noChangeArrowheads="1"/>
          </p:cNvSpPr>
          <p:nvPr>
            <p:ph type="body" idx="1"/>
          </p:nvPr>
        </p:nvSpPr>
        <p:spPr/>
        <p:txBody>
          <a:bodyPr/>
          <a:lstStyle/>
          <a:p>
            <a:r>
              <a:rPr lang="en-US" altLang="en-US" b="1"/>
              <a:t>Lalu bagaimana dengan bahasa? Ini membawa kita pada GARIS F.  </a:t>
            </a:r>
          </a:p>
          <a:p>
            <a:r>
              <a:rPr lang="en-US" altLang="en-US" b="1"/>
              <a:t>////	Dalam penulisan naskah asli, Perjanjian Lama ditulis hampir seluruhnya dalam bahasa Ibrani, bahasa kuno dari orang Israel.  </a:t>
            </a:r>
            <a:endParaRPr lang="en-US" altLang="en-US"/>
          </a:p>
          <a:p>
            <a:r>
              <a:rPr lang="en-US" altLang="en-US"/>
              <a:t>////	 Tetapi </a:t>
            </a:r>
            <a:r>
              <a:rPr lang="en-US" altLang="en-US" b="1"/>
              <a:t>Perjanjian Baru</a:t>
            </a:r>
            <a:r>
              <a:rPr lang="en-US" altLang="en-US"/>
              <a:t>, dokumen aslinya hampir semuanya dalam bahasa Yunani yang lazim digunakan sehari-hari pada zaman itu. </a:t>
            </a:r>
            <a:r>
              <a:rPr lang="fi-FI" altLang="en-US"/>
              <a:t>Di kedua sisi </a:t>
            </a:r>
            <a:r>
              <a:rPr lang="fi-FI" altLang="en-US" b="1"/>
              <a:t>Perjanjian</a:t>
            </a:r>
            <a:r>
              <a:rPr lang="fi-FI" altLang="en-US"/>
              <a:t> kadang kita menemukan frase dan kalimat pendek dari bahasa lain daerah Timur Tengah Kuno, tetapi sangat jarang.</a:t>
            </a:r>
            <a:r>
              <a:rPr lang="en-US" alt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8C302BEF-B4E5-794B-BFF9-93B3224E1120}"/>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89DD78EE-5835-A44D-AA13-4B1698766755}"/>
              </a:ext>
            </a:extLst>
          </p:cNvPr>
          <p:cNvSpPr>
            <a:spLocks noGrp="1" noChangeArrowheads="1"/>
          </p:cNvSpPr>
          <p:nvPr>
            <p:ph type="body" idx="1"/>
          </p:nvPr>
        </p:nvSpPr>
        <p:spPr/>
        <p:txBody>
          <a:bodyPr/>
          <a:lstStyle/>
          <a:p>
            <a:r>
              <a:rPr lang="fi-FI" altLang="en-US" b="1"/>
              <a:t>Tetapi adakah cara lain untuk membedah Alkitab? </a:t>
            </a:r>
            <a:r>
              <a:rPr lang="en-US" altLang="en-US" b="1"/>
              <a:t>Misalnya… apabila anda harus menyingkat hingga hanya satu kata untuk mewakili tiap Perjanjian, kata-kata apa yang anda pilih?  </a:t>
            </a:r>
          </a:p>
          <a:p>
            <a:r>
              <a:rPr lang="en-US" altLang="en-US" b="1"/>
              <a:t>Inilah beberapa saran.</a:t>
            </a:r>
          </a:p>
          <a:p>
            <a:r>
              <a:rPr lang="en-US" altLang="en-US" b="1"/>
              <a:t>////	Pertma, GARIS G PADA KEDUA SISI.... </a:t>
            </a:r>
            <a:r>
              <a:rPr lang="fi-FI" altLang="en-US" b="1"/>
              <a:t>Perjanjian Lama merefleksikan waktu HUKUM TAURAT, </a:t>
            </a:r>
            <a:endParaRPr lang="de-DE" altLang="en-US" b="1"/>
          </a:p>
          <a:p>
            <a:r>
              <a:rPr lang="de-DE" altLang="en-US" b="1"/>
              <a:t>////	Sementara itu pada Perjanjian Baru, KASIH KARUNIA, </a:t>
            </a:r>
          </a:p>
          <a:p>
            <a:r>
              <a:rPr lang="de-DE" altLang="en-US" b="1"/>
              <a:t>////	perbedaan yang besar dalam gerakan relasi manusia dengan Tuhan.</a:t>
            </a:r>
          </a:p>
          <a:p>
            <a:r>
              <a:rPr lang="de-DE" altLang="en-US" b="1"/>
              <a:t>////	Ide lain, beberapa orang akan berkata Perjanjian Lama adalah waktu PERJANJIAN, </a:t>
            </a:r>
          </a:p>
          <a:p>
            <a:r>
              <a:rPr lang="de-DE" altLang="en-US" b="1"/>
              <a:t>////	sementara Perjanjian Baru, adalah waktu PENGGENAPAN.  </a:t>
            </a:r>
          </a:p>
          <a:p>
            <a:r>
              <a:rPr lang="de-DE" altLang="en-US" b="1"/>
              <a:t>////	Di dalam setiap ide yang terhubung ini, anda bisa melihat refleksi dari perjanjian yang baru saja kita pelajari… bersama dengan sejarahnya selama berabad-abad!</a:t>
            </a:r>
            <a:r>
              <a:rPr lang="en-US" alt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33EB5852-6748-384B-8D40-21187362816F}"/>
              </a:ext>
            </a:extLst>
          </p:cNvPr>
          <p:cNvSpPr>
            <a:spLocks noGrp="1" noRot="1" noChangeAspect="1" noChangeArrowheads="1" noTextEdit="1"/>
          </p:cNvSpPr>
          <p:nvPr>
            <p:ph type="sldImg"/>
          </p:nvPr>
        </p:nvSpPr>
        <p:spPr>
          <a:ln/>
        </p:spPr>
      </p:sp>
      <p:sp>
        <p:nvSpPr>
          <p:cNvPr id="309251" name="Rectangle 3">
            <a:extLst>
              <a:ext uri="{FF2B5EF4-FFF2-40B4-BE49-F238E27FC236}">
                <a16:creationId xmlns:a16="http://schemas.microsoft.com/office/drawing/2014/main" id="{467E7970-FB96-FA44-A91E-196D928441A2}"/>
              </a:ext>
            </a:extLst>
          </p:cNvPr>
          <p:cNvSpPr>
            <a:spLocks noGrp="1" noChangeArrowheads="1"/>
          </p:cNvSpPr>
          <p:nvPr>
            <p:ph type="body" idx="1"/>
          </p:nvPr>
        </p:nvSpPr>
        <p:spPr/>
        <p:txBody>
          <a:bodyPr/>
          <a:lstStyle/>
          <a:p>
            <a:r>
              <a:rPr lang="en-US" altLang="en-US" b="1"/>
              <a:t>YA…INI ADALAH SEBUAH BUKU YANG TERTATA!  </a:t>
            </a:r>
            <a:r>
              <a:rPr lang="fi-FI" altLang="en-US" b="1"/>
              <a:t>Marilah kita melangkah  memperluas wawasan kita seperti apa yang kita ketahui – “dokumen dasar  iman.”  Ini adalah bagian ke enam dari INTISARI ALKITAB, bagian yang kita beri nama Alkitab yang terbuka</a:t>
            </a:r>
            <a:r>
              <a:rPr lang="en-US" alt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38A8CE92-F33D-564B-BE56-6839711895DB}"/>
              </a:ext>
            </a:extLst>
          </p:cNvPr>
          <p:cNvSpPr>
            <a:spLocks noGrp="1" noRot="1" noChangeAspect="1" noChangeArrowheads="1" noTextEdit="1"/>
          </p:cNvSpPr>
          <p:nvPr>
            <p:ph type="sldImg"/>
          </p:nvPr>
        </p:nvSpPr>
        <p:spPr>
          <a:ln/>
        </p:spPr>
      </p:sp>
      <p:sp>
        <p:nvSpPr>
          <p:cNvPr id="327683" name="Rectangle 3">
            <a:extLst>
              <a:ext uri="{FF2B5EF4-FFF2-40B4-BE49-F238E27FC236}">
                <a16:creationId xmlns:a16="http://schemas.microsoft.com/office/drawing/2014/main" id="{C25D66B6-C07A-6740-8EA1-54CD13C30DC9}"/>
              </a:ext>
            </a:extLst>
          </p:cNvPr>
          <p:cNvSpPr>
            <a:spLocks noGrp="1" noChangeArrowheads="1"/>
          </p:cNvSpPr>
          <p:nvPr>
            <p:ph type="body" idx="1"/>
          </p:nvPr>
        </p:nvSpPr>
        <p:spPr/>
        <p:txBody>
          <a:bodyPr/>
          <a:lstStyle/>
          <a:p>
            <a:r>
              <a:rPr lang="en-US" altLang="en-US" b="1"/>
              <a:t>Sekarang kita melihat dua TELESKOP, menunjuk kepada arah yang berlawanan...satu terletak di awal Alkitab, dalam Kitab Kejadian... sisi akhir yang lain, di Kitab Wahyu...</a:t>
            </a:r>
            <a:r>
              <a:rPr lang="en-US" alt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8DC1343F-C780-054B-81F4-EE82786F2A0C}"/>
              </a:ext>
            </a:extLst>
          </p:cNvPr>
          <p:cNvSpPr>
            <a:spLocks noGrp="1" noRot="1" noChangeAspect="1" noChangeArrowheads="1" noTextEdit="1"/>
          </p:cNvSpPr>
          <p:nvPr>
            <p:ph type="sldImg"/>
          </p:nvPr>
        </p:nvSpPr>
        <p:spPr>
          <a:ln/>
        </p:spPr>
      </p:sp>
      <p:sp>
        <p:nvSpPr>
          <p:cNvPr id="328707" name="Rectangle 3">
            <a:extLst>
              <a:ext uri="{FF2B5EF4-FFF2-40B4-BE49-F238E27FC236}">
                <a16:creationId xmlns:a16="http://schemas.microsoft.com/office/drawing/2014/main" id="{E86B10A1-9611-2A48-8E1C-071AC862121E}"/>
              </a:ext>
            </a:extLst>
          </p:cNvPr>
          <p:cNvSpPr>
            <a:spLocks noGrp="1" noChangeArrowheads="1"/>
          </p:cNvSpPr>
          <p:nvPr>
            <p:ph type="body" idx="1"/>
          </p:nvPr>
        </p:nvSpPr>
        <p:spPr/>
        <p:txBody>
          <a:bodyPr/>
          <a:lstStyle/>
          <a:p>
            <a:r>
              <a:rPr lang="en-US" altLang="en-US" b="1"/>
              <a:t>...membawa kita pada GARIS H...dalam Perjanjian Lama, menunjukkan TELESKOP </a:t>
            </a:r>
            <a:endParaRPr lang="fi-FI" altLang="en-US" b="1"/>
          </a:p>
          <a:p>
            <a:r>
              <a:rPr lang="fi-FI" altLang="en-US" b="1"/>
              <a:t>////	yang membawa kita pada MASA LALU KEKAL. </a:t>
            </a:r>
            <a:endParaRPr lang="en-US" altLang="en-US" b="1"/>
          </a:p>
          <a:p>
            <a:r>
              <a:rPr lang="en-US" altLang="en-US" b="1"/>
              <a:t>Ketika pada sisi Perjanjian Baru, </a:t>
            </a:r>
          </a:p>
          <a:p>
            <a:r>
              <a:rPr lang="en-US" altLang="en-US" b="1"/>
              <a:t>////	TELESKOP yang lain, </a:t>
            </a:r>
          </a:p>
          <a:p>
            <a:r>
              <a:rPr lang="en-US" altLang="en-US" b="1"/>
              <a:t>////	memandang jauh kepada KEKEKALAN PADA MASA DEPAN.  </a:t>
            </a:r>
          </a:p>
          <a:p>
            <a:r>
              <a:rPr lang="en-US" altLang="en-US" b="1"/>
              <a:t>Ingatlah bahwa ide teleskop ini diterapkan </a:t>
            </a:r>
            <a:r>
              <a:rPr lang="en-US" altLang="en-US" b="1" i="1" u="sng"/>
              <a:t>hanya</a:t>
            </a:r>
            <a:r>
              <a:rPr lang="en-US" altLang="en-US" b="1"/>
              <a:t> kepada akhir Alkitab.  </a:t>
            </a:r>
            <a:r>
              <a:rPr lang="fi-FI" altLang="en-US" b="1"/>
              <a:t>Pikirkanlah mereka seperti bagian terakhir dari semua tulisan di Alktab.</a:t>
            </a:r>
            <a:endParaRPr lang="en-US" altLang="en-US"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C59407F1-B295-4644-87C2-8B1650314490}"/>
              </a:ext>
            </a:extLst>
          </p:cNvPr>
          <p:cNvSpPr>
            <a:spLocks noGrp="1" noRot="1" noChangeAspect="1" noChangeArrowheads="1" noTextEdit="1"/>
          </p:cNvSpPr>
          <p:nvPr>
            <p:ph type="sldImg"/>
          </p:nvPr>
        </p:nvSpPr>
        <p:spPr>
          <a:ln/>
        </p:spPr>
      </p:sp>
      <p:sp>
        <p:nvSpPr>
          <p:cNvPr id="329731" name="Rectangle 3">
            <a:extLst>
              <a:ext uri="{FF2B5EF4-FFF2-40B4-BE49-F238E27FC236}">
                <a16:creationId xmlns:a16="http://schemas.microsoft.com/office/drawing/2014/main" id="{FB801E74-8C79-7640-9ED2-20AFD654F73B}"/>
              </a:ext>
            </a:extLst>
          </p:cNvPr>
          <p:cNvSpPr>
            <a:spLocks noGrp="1" noChangeArrowheads="1"/>
          </p:cNvSpPr>
          <p:nvPr>
            <p:ph type="body" idx="1"/>
          </p:nvPr>
        </p:nvSpPr>
        <p:spPr/>
        <p:txBody>
          <a:bodyPr/>
          <a:lstStyle/>
          <a:p>
            <a:r>
              <a:rPr lang="de-DE" altLang="en-US" b="1"/>
              <a:t>GARIS I…Sekarang, dalam pikiranmu, ubahlah dari DUA TELESKOP menjadi </a:t>
            </a:r>
            <a:endParaRPr lang="en-US" altLang="en-US" b="1"/>
          </a:p>
          <a:p>
            <a:r>
              <a:rPr lang="en-US" altLang="en-US" b="1"/>
              <a:t>////	hanya SATU MIKROSKOP… pada sisi Perjanjian Lama.  Ini adalah titik penting dari perubahan arah garis cerita Alkitab.  </a:t>
            </a:r>
            <a:endParaRPr lang="fi-FI" altLang="en-US" b="1"/>
          </a:p>
          <a:p>
            <a:r>
              <a:rPr lang="fi-FI" altLang="en-US" b="1"/>
              <a:t>////	Ketika masa HUKUM Taurat… tepatnya pada PASAL ke 12 dari kitab KEJADIAN… Alkitab mulai dengan peristiwa kekekalan dalam penciptaan...  tiba-tiba terfokus pada satu orang, keluarganya, dan hidup mereka yang luar biasa dalam mengikut Tuhan dengan iman penuh dan kepercayaan.</a:t>
            </a:r>
            <a:endParaRPr lang="en-US" altLang="en-US" b="1"/>
          </a:p>
          <a:p>
            <a:r>
              <a:rPr lang="en-US" altLang="en-US" b="1"/>
              <a:t>////	Orang itu adalah Abraham. Kita mengambil cerita luar biasanya dari Kejadian 12… ingat Tanah… Benih… Berkat ?  Kita mengingat bahwa orang ini  menjalani kehidupan dan pelayananannya pada tahun awal sejarah tercatat. Dia bukan fiksi dari dongeng legenda kuno. </a:t>
            </a:r>
          </a:p>
          <a:p>
            <a:r>
              <a:rPr lang="en-US" altLang="en-US" b="1"/>
              <a:t>////	Jadi… di sini di tempat MIKROSKOP kita bisa menyesuaikan  pandangan alkitabiah kita  dari sudut lebar sampai kepada keabadian masa lalu… sampai ke bawah yang sangat sempit dan pandangan spesifik kepada seorang lelaki – di bawah MIKROSKOP Alkitab: Abraham. </a:t>
            </a:r>
          </a:p>
          <a:p>
            <a:r>
              <a:rPr lang="en-US" altLang="en-US" b="1"/>
              <a:t>////	 Itu adalah kehidupannya, kerinduannya dan kepercayaannya yang total pada  arahan Tuhan, yang menjadi dasar untuk cerita yang luar biasa di Alkitab---melalui 66 buku, dan berkelanjutan di dalam sampai pada kehidupan kita sekarang ini.</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6C8BEF08-BFD3-1E43-BB16-7DBCD5A07097}"/>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85D01C86-D298-0840-B40F-64F323ED8D41}"/>
              </a:ext>
            </a:extLst>
          </p:cNvPr>
          <p:cNvSpPr>
            <a:spLocks noGrp="1" noChangeArrowheads="1"/>
          </p:cNvSpPr>
          <p:nvPr>
            <p:ph type="body" idx="1"/>
          </p:nvPr>
        </p:nvSpPr>
        <p:spPr/>
        <p:txBody>
          <a:bodyPr/>
          <a:lstStyle/>
          <a:p>
            <a:r>
              <a:rPr lang="en-US" altLang="en-US" b="1"/>
              <a:t>Jadi…ini adalah cara lain untuk  menamai sesuatu..... </a:t>
            </a:r>
            <a:r>
              <a:rPr lang="de-DE" altLang="en-US" b="1"/>
              <a:t>2 baris dalam kotak diberi label  J.  Alkitab dapat dilihat sebagai koleksi dari pekerjaan tertata di bawah kepala dari 2 TELESKOP dan 1 MIKROSKOP.  Terutama atas kehidupan Abraham – pria di lensa mikroskop –– adalah jangkar utama dalam mempelajari “menata Alkitab secara mental.”.</a:t>
            </a:r>
            <a:endParaRPr lang="en-US" altLang="en-US"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08444C5D-0549-DB42-A5C9-94F11DD7F020}"/>
              </a:ext>
            </a:extLst>
          </p:cNvPr>
          <p:cNvSpPr>
            <a:spLocks noGrp="1" noRot="1" noChangeAspect="1" noChangeArrowheads="1" noTextEdit="1"/>
          </p:cNvSpPr>
          <p:nvPr>
            <p:ph type="sldImg"/>
          </p:nvPr>
        </p:nvSpPr>
        <p:spPr>
          <a:ln/>
        </p:spPr>
      </p:sp>
      <p:sp>
        <p:nvSpPr>
          <p:cNvPr id="331779" name="Rectangle 3">
            <a:extLst>
              <a:ext uri="{FF2B5EF4-FFF2-40B4-BE49-F238E27FC236}">
                <a16:creationId xmlns:a16="http://schemas.microsoft.com/office/drawing/2014/main" id="{985D8BC1-3D36-3F4D-B706-41192974487D}"/>
              </a:ext>
            </a:extLst>
          </p:cNvPr>
          <p:cNvSpPr>
            <a:spLocks noGrp="1" noChangeArrowheads="1"/>
          </p:cNvSpPr>
          <p:nvPr>
            <p:ph type="body" idx="1"/>
          </p:nvPr>
        </p:nvSpPr>
        <p:spPr/>
        <p:txBody>
          <a:bodyPr/>
          <a:lstStyle/>
          <a:p>
            <a:r>
              <a:rPr lang="en-US" altLang="en-US" b="1"/>
              <a:t>Ingatlah fokusnya seiring kita dengan cepat mengulang kembali ide tentang Alkitab yang Terbuka ini.</a:t>
            </a:r>
          </a:p>
          <a:p>
            <a:r>
              <a:rPr lang="en-US" altLang="en-US" b="1"/>
              <a:t>////	Salib Yesus Kristus adalah TITIK FOKUS yang membawa seluruh fakta fundamental ini menjadi satu.  </a:t>
            </a:r>
            <a:r>
              <a:rPr lang="de-DE" altLang="en-US" b="1"/>
              <a:t>Anda dapat dengan jelas mengenali kenyataan bahwa sekarang, FirmanTuhan – di dalam garis sejarah kronologis…</a:t>
            </a:r>
            <a:endParaRPr lang="en-US" altLang="en-US"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E66E16CE-72F6-C545-8FB7-6B3A1BFBB83F}"/>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CA8D6905-61EC-BE44-8A9D-F523F664D95C}"/>
              </a:ext>
            </a:extLst>
          </p:cNvPr>
          <p:cNvSpPr>
            <a:spLocks noGrp="1" noChangeArrowheads="1"/>
          </p:cNvSpPr>
          <p:nvPr>
            <p:ph type="body" idx="1"/>
          </p:nvPr>
        </p:nvSpPr>
        <p:spPr/>
        <p:txBody>
          <a:bodyPr/>
          <a:lstStyle/>
          <a:p>
            <a:r>
              <a:rPr lang="en-US" altLang="en-US" b="1"/>
              <a:t>…adalah sebuah koleksi yang tertata dari tulisan-tulisan yang logis dan dapat dipertanggung jawabkan!</a:t>
            </a:r>
          </a:p>
          <a:p>
            <a:r>
              <a:rPr lang="en-US" altLang="en-US" b="1"/>
              <a:t>Dari kehidupan Abraham yang luar biasa …. diisyaratkan oleh perjanjian-perjanjian itu…. membimbing menuju setiap peristiwa sesuai garis waktu alkitabiah….</a:t>
            </a:r>
            <a:endParaRPr lang="fi-FI" altLang="en-US" b="1"/>
          </a:p>
          <a:p>
            <a:r>
              <a:rPr lang="fi-FI" altLang="en-US" b="1"/>
              <a:t>Mencapai puncaknya dalam pelayanan Tuhan YEsus dan perkembangan Gereja mula-mula. </a:t>
            </a:r>
            <a:r>
              <a:rPr lang="de-DE" altLang="en-US" b="1"/>
              <a:t>Dokumen istimewa  yang lengkap, berkesinambungan dan mengandung janji untuk jiwa kita!</a:t>
            </a:r>
          </a:p>
          <a:p>
            <a:r>
              <a:rPr lang="de-DE" altLang="en-US" b="1"/>
              <a:t>Sekarang… dengan cepat… mari kita mengulang dimana kita seharusnya berada di dalam Alkitab yang TERBUKA.</a:t>
            </a:r>
            <a:endParaRPr lang="en-US" altLang="en-US"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B7B7655B-C9E8-4D43-B567-03108164C220}"/>
              </a:ext>
            </a:extLst>
          </p:cNvPr>
          <p:cNvSpPr>
            <a:spLocks noGrp="1" noRot="1" noChangeAspect="1" noChangeArrowheads="1" noTextEdit="1"/>
          </p:cNvSpPr>
          <p:nvPr>
            <p:ph type="sldImg"/>
          </p:nvPr>
        </p:nvSpPr>
        <p:spPr>
          <a:ln/>
        </p:spPr>
      </p:sp>
      <p:sp>
        <p:nvSpPr>
          <p:cNvPr id="333827" name="Rectangle 3">
            <a:extLst>
              <a:ext uri="{FF2B5EF4-FFF2-40B4-BE49-F238E27FC236}">
                <a16:creationId xmlns:a16="http://schemas.microsoft.com/office/drawing/2014/main" id="{4BE0F79B-FF52-6D4F-9769-4B93A9DC4B96}"/>
              </a:ext>
            </a:extLst>
          </p:cNvPr>
          <p:cNvSpPr>
            <a:spLocks noGrp="1" noChangeArrowheads="1"/>
          </p:cNvSpPr>
          <p:nvPr>
            <p:ph type="body" idx="1"/>
          </p:nvPr>
        </p:nvSpPr>
        <p:spPr/>
        <p:txBody>
          <a:bodyPr/>
          <a:lstStyle/>
          <a:p>
            <a:r>
              <a:rPr lang="en-US" altLang="en-US" b="1"/>
              <a:t>Apabila anda bekerja dengan Pedoman Belajar…ikuti sepanjang bagian bawah dari halaman untuk melihat fungsi paralel dari Perjanjian Lama dan Baru dalam Alkitab.  </a:t>
            </a:r>
            <a:endParaRPr lang="de-DE" altLang="en-US" b="1"/>
          </a:p>
          <a:p>
            <a:r>
              <a:rPr lang="de-DE" altLang="en-US" b="1"/>
              <a:t>Hukum dan Injil menghasilkan nilai sejarah </a:t>
            </a:r>
            <a:endParaRPr lang="en-US" altLang="en-US" b="1"/>
          </a:p>
          <a:p>
            <a:r>
              <a:rPr lang="en-US" altLang="en-US" b="1"/>
              <a:t>////	…KEJATUHAN… SEJARAH dan KISAH RASUL; yang menampilkan perkembangan </a:t>
            </a:r>
          </a:p>
          <a:p>
            <a:r>
              <a:rPr lang="en-US" altLang="en-US" b="1"/>
              <a:t>////	…BUDAYA; dimana, secara bergantian, menghasilkan badan…  </a:t>
            </a:r>
            <a:endParaRPr lang="fi-FI" altLang="en-US" b="1"/>
          </a:p>
          <a:p>
            <a:r>
              <a:rPr lang="fi-FI" altLang="en-US" b="1"/>
              <a:t>//// 	…TULISAN… KITAB PUISI dan SURAT-SURAT, meninggalkan dua bagian unik pada ALKITAB kita, </a:t>
            </a:r>
            <a:endParaRPr lang="en-US" altLang="en-US" b="1"/>
          </a:p>
          <a:p>
            <a:r>
              <a:rPr lang="en-US" altLang="en-US" b="1"/>
              <a:t>////	…KITAB NABI-NABI dan </a:t>
            </a:r>
          </a:p>
          <a:p>
            <a:r>
              <a:rPr lang="en-US" altLang="en-US" b="1"/>
              <a:t>///	…WAHYU.</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67441324-8C17-6044-B366-84D056AC7F2D}"/>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6CDCD4FC-9497-F04C-AB30-09B0C628EDE0}"/>
              </a:ext>
            </a:extLst>
          </p:cNvPr>
          <p:cNvSpPr>
            <a:spLocks noGrp="1" noChangeArrowheads="1"/>
          </p:cNvSpPr>
          <p:nvPr>
            <p:ph type="body" idx="1"/>
          </p:nvPr>
        </p:nvSpPr>
        <p:spPr/>
        <p:txBody>
          <a:bodyPr/>
          <a:lstStyle/>
          <a:p>
            <a:r>
              <a:rPr lang="de-DE" altLang="en-US" b="1"/>
              <a:t>Sekarang, untuk terakhir kalinya, ini adalah faktor yang menentukan dari ALKITAB YANG TERBUKA.  Alkitab dikembangkan selama lebih dari seribu enam ratus tahun dari pena sejumlah 40 pengarang yang berbeda dari spektrum luas dari latar belakang dan pengalaman manusia…</a:t>
            </a:r>
            <a:endParaRPr lang="en-US" altLang="en-US"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4A24EFC4-095F-0F48-9171-F6909B2AC5CA}"/>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1CC82916-1F81-8547-9819-2C934723C4EB}"/>
              </a:ext>
            </a:extLst>
          </p:cNvPr>
          <p:cNvSpPr>
            <a:spLocks noGrp="1" noChangeArrowheads="1"/>
          </p:cNvSpPr>
          <p:nvPr>
            <p:ph type="body" idx="1"/>
          </p:nvPr>
        </p:nvSpPr>
        <p:spPr/>
        <p:txBody>
          <a:bodyPr/>
          <a:lstStyle/>
          <a:p>
            <a:r>
              <a:rPr lang="en-US" altLang="en-US" b="1"/>
              <a:t>Dengan jelas mengenali satu tema utama yang dimainkan melewati setiap halaman dramanya, sejarah dan pengajaran….Kemuliaan Tuhan…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C52D7520-88B8-064B-B327-CA0BDC8FC5F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F91DCFA0-E1EB-784D-AD17-FB8A5885EA1E}"/>
              </a:ext>
            </a:extLst>
          </p:cNvPr>
          <p:cNvSpPr>
            <a:spLocks noGrp="1" noChangeArrowheads="1"/>
          </p:cNvSpPr>
          <p:nvPr>
            <p:ph type="body" idx="1"/>
          </p:nvPr>
        </p:nvSpPr>
        <p:spPr/>
        <p:txBody>
          <a:bodyPr/>
          <a:lstStyle/>
          <a:p>
            <a:r>
              <a:rPr lang="en-US" altLang="en-US" b="1"/>
              <a:t>Terbagi dalam dua bagian besar, yang sudah melewati proses berabad-abad…Perjanjian Lama dan Perjanjian Baru…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C8F199DD-562E-ED4A-9E86-E31E26C322CB}"/>
              </a:ext>
            </a:extLst>
          </p:cNvPr>
          <p:cNvSpPr>
            <a:spLocks noGrp="1" noRot="1" noChangeAspect="1" noChangeArrowheads="1" noTextEdit="1"/>
          </p:cNvSpPr>
          <p:nvPr>
            <p:ph type="sldImg"/>
          </p:nvPr>
        </p:nvSpPr>
        <p:spPr>
          <a:ln/>
        </p:spPr>
      </p:sp>
      <p:sp>
        <p:nvSpPr>
          <p:cNvPr id="310275" name="Rectangle 3">
            <a:extLst>
              <a:ext uri="{FF2B5EF4-FFF2-40B4-BE49-F238E27FC236}">
                <a16:creationId xmlns:a16="http://schemas.microsoft.com/office/drawing/2014/main" id="{EF98F689-4C3A-7844-A919-97ACFC7ACF55}"/>
              </a:ext>
            </a:extLst>
          </p:cNvPr>
          <p:cNvSpPr>
            <a:spLocks noGrp="1" noChangeArrowheads="1"/>
          </p:cNvSpPr>
          <p:nvPr>
            <p:ph type="body" idx="1"/>
          </p:nvPr>
        </p:nvSpPr>
        <p:spPr/>
        <p:txBody>
          <a:bodyPr/>
          <a:lstStyle/>
          <a:p>
            <a:r>
              <a:rPr lang="sv-SE" altLang="en-US" b="1"/>
              <a:t>Kita akan Membedah Firman Tuhan—seperti buku terbitan  masa kini -pengembangkan beberapa hal dari bagian tertentu.</a:t>
            </a:r>
            <a:endParaRPr lang="de-DE" altLang="en-US" b="1"/>
          </a:p>
          <a:p>
            <a:r>
              <a:rPr lang="de-DE" altLang="en-US" b="1"/>
              <a:t>Alkitab masa kini sangat berbeda dengan kitab yang dikenal pada masa nenek moyang kita.  </a:t>
            </a:r>
            <a:r>
              <a:rPr lang="en-US" altLang="en-US" b="1"/>
              <a:t>Tetapi beritanya sama dan kekal sepanjang masa</a:t>
            </a:r>
            <a:r>
              <a:rPr lang="en-US" altLang="en-US"/>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D24985AE-57D9-FE42-AB9B-F909C4D6D746}"/>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24203973-C2B0-6347-B40B-AE6C2C2B17F0}"/>
              </a:ext>
            </a:extLst>
          </p:cNvPr>
          <p:cNvSpPr>
            <a:spLocks noGrp="1" noChangeArrowheads="1"/>
          </p:cNvSpPr>
          <p:nvPr>
            <p:ph type="body" idx="1"/>
          </p:nvPr>
        </p:nvSpPr>
        <p:spPr/>
        <p:txBody>
          <a:bodyPr/>
          <a:lstStyle/>
          <a:p>
            <a:r>
              <a:rPr lang="de-DE" altLang="en-US" b="1"/>
              <a:t>Tertata dalam 39 buku di Perjanjian Lama dan 27 buku dalam Perjanjian Baru.</a:t>
            </a:r>
            <a:endParaRPr lang="en-US" altLang="en-US"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EE47D936-F65C-7140-8F66-7F176FFE9E95}"/>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AB656077-4D00-8F4E-A308-F7838AC38190}"/>
              </a:ext>
            </a:extLst>
          </p:cNvPr>
          <p:cNvSpPr>
            <a:spLocks noGrp="1" noChangeArrowheads="1"/>
          </p:cNvSpPr>
          <p:nvPr>
            <p:ph type="body" idx="1"/>
          </p:nvPr>
        </p:nvSpPr>
        <p:spPr/>
        <p:txBody>
          <a:bodyPr/>
          <a:lstStyle/>
          <a:p>
            <a:r>
              <a:rPr lang="en-US" altLang="en-US" b="1"/>
              <a:t>Tertulis dalam bahasa Ibrani…untuk PL…dan hampir seluruhnya dalam bahasa Yunani…untuk PB.</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CC127AC8-4505-0F44-BD36-6BAD9040D1C1}"/>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A1415760-F0EC-A649-A3CC-83DA7221B341}"/>
              </a:ext>
            </a:extLst>
          </p:cNvPr>
          <p:cNvSpPr>
            <a:spLocks noGrp="1" noChangeArrowheads="1"/>
          </p:cNvSpPr>
          <p:nvPr>
            <p:ph type="body" idx="1"/>
          </p:nvPr>
        </p:nvSpPr>
        <p:spPr/>
        <p:txBody>
          <a:bodyPr/>
          <a:lstStyle/>
          <a:p>
            <a:r>
              <a:rPr lang="fi-FI" altLang="en-US" b="1"/>
              <a:t>Dua ide pokok menyeberangi halaman ini… Hukum Taurat di Perjanjian Lama dan Kasih Karunia di Perjanjian Baru.</a:t>
            </a:r>
            <a:endParaRPr lang="en-US" altLang="en-US"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656BBEFE-DB8E-6E4E-8CDB-AAFB8A43384F}"/>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3860AEDF-1003-7F4E-9105-5D8DA0B26F1A}"/>
              </a:ext>
            </a:extLst>
          </p:cNvPr>
          <p:cNvSpPr>
            <a:spLocks noGrp="1" noChangeArrowheads="1"/>
          </p:cNvSpPr>
          <p:nvPr>
            <p:ph type="body" idx="1"/>
          </p:nvPr>
        </p:nvSpPr>
        <p:spPr/>
        <p:txBody>
          <a:bodyPr/>
          <a:lstStyle/>
          <a:p>
            <a:r>
              <a:rPr lang="fi-FI" altLang="en-US" b="1"/>
              <a:t>Perjanjian di Perjanjian Lama…penggenapan di  Perjanjian Baru…</a:t>
            </a:r>
            <a:endParaRPr lang="en-US" altLang="en-US"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10B9E0AA-D283-0B48-A347-ADB817F4CF65}"/>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A3EE596C-D6EE-6044-81A6-DC24B731E05B}"/>
              </a:ext>
            </a:extLst>
          </p:cNvPr>
          <p:cNvSpPr>
            <a:spLocks noGrp="1" noChangeArrowheads="1"/>
          </p:cNvSpPr>
          <p:nvPr>
            <p:ph type="body" idx="1"/>
          </p:nvPr>
        </p:nvSpPr>
        <p:spPr/>
        <p:txBody>
          <a:bodyPr/>
          <a:lstStyle/>
          <a:p>
            <a:r>
              <a:rPr lang="fi-FI" altLang="en-US" b="1"/>
              <a:t>Kemudian kita melihat pembukaan dan akhir Alkitab melalui teleskop… Di dalam Perjanjian Lama, teleskop tersebut melihat kekekalan pada waktu lampau … sementara itu di Perjanjian Baru, teleskop tersebut melihat kekekalan di masa yang akan datang.</a:t>
            </a:r>
            <a:r>
              <a:rPr lang="fi-FI" altLang="en-US"/>
              <a:t> </a:t>
            </a:r>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588C2C07-BB80-6644-9BF8-6740905C733F}"/>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201D928F-E737-764B-B8D6-ADCE205A2FEE}"/>
              </a:ext>
            </a:extLst>
          </p:cNvPr>
          <p:cNvSpPr>
            <a:spLocks noGrp="1" noChangeArrowheads="1"/>
          </p:cNvSpPr>
          <p:nvPr>
            <p:ph type="body" idx="1"/>
          </p:nvPr>
        </p:nvSpPr>
        <p:spPr/>
        <p:txBody>
          <a:bodyPr/>
          <a:lstStyle/>
          <a:p>
            <a:r>
              <a:rPr lang="en-US" altLang="en-US" b="1"/>
              <a:t>Dari teleskop tersebut kita memfokuskan pada seorang yang bernama Abraham… dan peristiwa Alkitab selanjutnya merupakan pekerjaan Allah melalui kehidupan Abraham yang benar.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3090BC30-4464-E442-8B3B-9AE9D1B3EED2}"/>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D1DCE879-8693-7049-B33B-D218C904CCFF}"/>
              </a:ext>
            </a:extLst>
          </p:cNvPr>
          <p:cNvSpPr>
            <a:spLocks noGrp="1" noChangeArrowheads="1"/>
          </p:cNvSpPr>
          <p:nvPr>
            <p:ph type="body" idx="1"/>
          </p:nvPr>
        </p:nvSpPr>
        <p:spPr/>
        <p:txBody>
          <a:bodyPr/>
          <a:lstStyle/>
          <a:p>
            <a:r>
              <a:rPr lang="en-US" altLang="en-US" b="1"/>
              <a:t>Di awal kitab Kejadian, kita segera akan memfokuskan pada kehidupan seorang yan bernama Abraham… kemudian melalui Abraham, Allah memperluas rencana keselamatannya, mendatangkan Mesias dan Injil-Nya, kemudian saat ini melalui orang Kristen untuk mencapai seluruh dunia.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B6822797-6F38-4240-97BE-DC6EE014B386}"/>
              </a:ext>
            </a:extLst>
          </p:cNvPr>
          <p:cNvSpPr>
            <a:spLocks noGrp="1" noRot="1" noChangeAspect="1" noChangeArrowheads="1" noTextEdit="1"/>
          </p:cNvSpPr>
          <p:nvPr>
            <p:ph type="sldImg"/>
          </p:nvPr>
        </p:nvSpPr>
        <p:spPr>
          <a:ln/>
        </p:spPr>
      </p:sp>
      <p:sp>
        <p:nvSpPr>
          <p:cNvPr id="345091" name="Rectangle 3">
            <a:extLst>
              <a:ext uri="{FF2B5EF4-FFF2-40B4-BE49-F238E27FC236}">
                <a16:creationId xmlns:a16="http://schemas.microsoft.com/office/drawing/2014/main" id="{C9D16693-C8C9-734A-B86E-AF951C6498C4}"/>
              </a:ext>
            </a:extLst>
          </p:cNvPr>
          <p:cNvSpPr>
            <a:spLocks noGrp="1" noChangeArrowheads="1"/>
          </p:cNvSpPr>
          <p:nvPr>
            <p:ph type="body" idx="1"/>
          </p:nvPr>
        </p:nvSpPr>
        <p:spPr/>
        <p:txBody>
          <a:bodyPr/>
          <a:lstStyle/>
          <a:p>
            <a:r>
              <a:rPr lang="en-US" altLang="en-US" b="1"/>
              <a:t>Akhirnya terlihat seperti…dua teleskop…dan satu mikroskop…sebagai alat untuk menampilkan struktur keseluruhan dari Alkitab.</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551C21D6-F7B6-B041-AAFF-0E1939525C3F}"/>
              </a:ext>
            </a:extLst>
          </p:cNvPr>
          <p:cNvSpPr>
            <a:spLocks noGrp="1" noRot="1" noChangeAspect="1" noChangeArrowheads="1" noTextEdit="1"/>
          </p:cNvSpPr>
          <p:nvPr>
            <p:ph type="sldImg"/>
          </p:nvPr>
        </p:nvSpPr>
        <p:spPr>
          <a:ln/>
        </p:spPr>
      </p:sp>
      <p:sp>
        <p:nvSpPr>
          <p:cNvPr id="346115" name="Rectangle 3">
            <a:extLst>
              <a:ext uri="{FF2B5EF4-FFF2-40B4-BE49-F238E27FC236}">
                <a16:creationId xmlns:a16="http://schemas.microsoft.com/office/drawing/2014/main" id="{AEDB066C-FACF-114A-BE17-F68F37762431}"/>
              </a:ext>
            </a:extLst>
          </p:cNvPr>
          <p:cNvSpPr>
            <a:spLocks noGrp="1" noChangeArrowheads="1"/>
          </p:cNvSpPr>
          <p:nvPr>
            <p:ph type="body" idx="1"/>
          </p:nvPr>
        </p:nvSpPr>
        <p:spPr/>
        <p:txBody>
          <a:bodyPr/>
          <a:lstStyle/>
          <a:p>
            <a:r>
              <a:rPr lang="en-US" altLang="en-US" b="1"/>
              <a:t>Dan itulah Alkitab anda…dibedah dan kemudian disatukan kembali dengan cara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BF67AB7A-D3B3-714D-8FB3-AD2835ED8F2E}"/>
              </a:ext>
            </a:extLst>
          </p:cNvPr>
          <p:cNvSpPr>
            <a:spLocks noGrp="1" noRot="1" noChangeAspect="1" noChangeArrowheads="1" noTextEdit="1"/>
          </p:cNvSpPr>
          <p:nvPr>
            <p:ph type="sldImg"/>
          </p:nvPr>
        </p:nvSpPr>
        <p:spPr>
          <a:ln/>
        </p:spPr>
      </p:sp>
      <p:sp>
        <p:nvSpPr>
          <p:cNvPr id="347139" name="Rectangle 3">
            <a:extLst>
              <a:ext uri="{FF2B5EF4-FFF2-40B4-BE49-F238E27FC236}">
                <a16:creationId xmlns:a16="http://schemas.microsoft.com/office/drawing/2014/main" id="{9B731111-A341-EB4D-BB83-0EECC68E6A5B}"/>
              </a:ext>
            </a:extLst>
          </p:cNvPr>
          <p:cNvSpPr>
            <a:spLocks noGrp="1" noChangeArrowheads="1"/>
          </p:cNvSpPr>
          <p:nvPr>
            <p:ph type="body" idx="1"/>
          </p:nvPr>
        </p:nvSpPr>
        <p:spPr/>
        <p:txBody>
          <a:bodyPr/>
          <a:lstStyle/>
          <a:p>
            <a:r>
              <a:rPr lang="de-DE" altLang="en-US" b="1"/>
              <a:t>…yang dengan jelas menggambarkan  organisasi dan perkembangan dari kebesaran dan keabadian tema utama …</a:t>
            </a:r>
            <a:r>
              <a:rPr lang="en-US" alt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2BF95209-4ADE-9A44-ADB9-76D1770A3AFD}"/>
              </a:ext>
            </a:extLst>
          </p:cNvPr>
          <p:cNvSpPr>
            <a:spLocks noGrp="1" noRot="1" noChangeAspect="1" noChangeArrowheads="1" noTextEdit="1"/>
          </p:cNvSpPr>
          <p:nvPr>
            <p:ph type="sldImg"/>
          </p:nvPr>
        </p:nvSpPr>
        <p:spPr>
          <a:ln/>
        </p:spPr>
      </p:sp>
      <p:sp>
        <p:nvSpPr>
          <p:cNvPr id="311299" name="Rectangle 3">
            <a:extLst>
              <a:ext uri="{FF2B5EF4-FFF2-40B4-BE49-F238E27FC236}">
                <a16:creationId xmlns:a16="http://schemas.microsoft.com/office/drawing/2014/main" id="{1760D1AB-EBD7-FD47-8375-2F977B0134BC}"/>
              </a:ext>
            </a:extLst>
          </p:cNvPr>
          <p:cNvSpPr>
            <a:spLocks noGrp="1" noChangeArrowheads="1"/>
          </p:cNvSpPr>
          <p:nvPr>
            <p:ph type="body" idx="1"/>
          </p:nvPr>
        </p:nvSpPr>
        <p:spPr/>
        <p:txBody>
          <a:bodyPr/>
          <a:lstStyle/>
          <a:p>
            <a:r>
              <a:rPr lang="fi-FI" altLang="en-US" b="1"/>
              <a:t>Kita menamakan bagian ini, ALKITAB YANG TERBUKA….karena…   </a:t>
            </a:r>
            <a:endParaRPr lang="en-US" altLang="en-US" b="1"/>
          </a:p>
          <a:p>
            <a:r>
              <a:rPr lang="en-US" altLang="en-US" b="1"/>
              <a:t>////	Kita akan mulai menggali bagian tersebut secara terinci.</a:t>
            </a:r>
          </a:p>
          <a:p>
            <a:r>
              <a:rPr lang="en-US" altLang="en-US" b="1"/>
              <a:t>Dan sekarang, anda akan mulai membangun  Mental Arsip Alkitab anda. </a:t>
            </a:r>
            <a:endParaRPr lang="de-DE" altLang="en-US" b="1"/>
          </a:p>
          <a:p>
            <a:r>
              <a:rPr lang="de-DE" altLang="en-US" b="1"/>
              <a:t>Jadi…ide yang akan dipresentasikan nanti  akan menunjukkan kepada anda bahwa: </a:t>
            </a:r>
          </a:p>
          <a:p>
            <a:r>
              <a:rPr lang="de-DE" altLang="en-US" b="1"/>
              <a:t>////	Firman Tuhan itu terorganisir (teratur), progresif, kekal dalam nilai spiritualnya… berisi  koleksi literatur yang tak terbandingkan dimana anda dapat meletakkan iman dan kepercayaan anda– pada penulisnya, pesannya, dan tuntunan spiritual yang sudah teruji untuk setiap kehidupan umat manusia di planet ini!</a:t>
            </a:r>
            <a:r>
              <a:rPr lang="de-DE" altLang="en-US"/>
              <a:t> </a:t>
            </a: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E811251B-D83D-8B4E-9088-B5BF308A2F93}"/>
              </a:ext>
            </a:extLst>
          </p:cNvPr>
          <p:cNvSpPr>
            <a:spLocks noGrp="1" noRot="1" noChangeAspect="1" noChangeArrowheads="1" noTextEdit="1"/>
          </p:cNvSpPr>
          <p:nvPr>
            <p:ph type="sldImg"/>
          </p:nvPr>
        </p:nvSpPr>
        <p:spPr>
          <a:ln/>
        </p:spPr>
      </p:sp>
      <p:sp>
        <p:nvSpPr>
          <p:cNvPr id="348163" name="Rectangle 3">
            <a:extLst>
              <a:ext uri="{FF2B5EF4-FFF2-40B4-BE49-F238E27FC236}">
                <a16:creationId xmlns:a16="http://schemas.microsoft.com/office/drawing/2014/main" id="{0EDB6852-E44A-BA45-8073-EE89DC59BED4}"/>
              </a:ext>
            </a:extLst>
          </p:cNvPr>
          <p:cNvSpPr>
            <a:spLocks noGrp="1" noChangeArrowheads="1"/>
          </p:cNvSpPr>
          <p:nvPr>
            <p:ph type="body" idx="1"/>
          </p:nvPr>
        </p:nvSpPr>
        <p:spPr/>
        <p:txBody>
          <a:bodyPr/>
          <a:lstStyle/>
          <a:p>
            <a:r>
              <a:rPr lang="en-US" altLang="en-US" b="1"/>
              <a:t>KEMULIAAN TUHAN.  SATU PESAN INI MENGATASI SEMUA PESAN YANG LAIN! </a:t>
            </a:r>
          </a:p>
          <a:p>
            <a:r>
              <a:rPr lang="en-US" altLang="en-US" b="1"/>
              <a:t>////	 Mengantarkan kepada kita pesan penuh kemenangan Salib dan Anugrah hidup kekal dari Juruselamat untuk semua orang yang percaya kepadaNya.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9619AE77-C400-7F4B-97E2-A74A02F54CA0}"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Bible Basically (BB) PPT in Bahasa Indonesia</a:t>
            </a:r>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315100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A39B4FCA-F29E-E64A-869A-1DA1124854A3}"/>
              </a:ext>
            </a:extLst>
          </p:cNvPr>
          <p:cNvSpPr>
            <a:spLocks noGrp="1" noRot="1" noChangeAspect="1" noChangeArrowheads="1" noTextEdit="1"/>
          </p:cNvSpPr>
          <p:nvPr>
            <p:ph type="sldImg"/>
          </p:nvPr>
        </p:nvSpPr>
        <p:spPr>
          <a:ln/>
        </p:spPr>
      </p:sp>
      <p:sp>
        <p:nvSpPr>
          <p:cNvPr id="312323" name="Rectangle 3">
            <a:extLst>
              <a:ext uri="{FF2B5EF4-FFF2-40B4-BE49-F238E27FC236}">
                <a16:creationId xmlns:a16="http://schemas.microsoft.com/office/drawing/2014/main" id="{094EB8BC-CFA9-0543-972E-15CFEC02B79A}"/>
              </a:ext>
            </a:extLst>
          </p:cNvPr>
          <p:cNvSpPr>
            <a:spLocks noGrp="1" noChangeArrowheads="1"/>
          </p:cNvSpPr>
          <p:nvPr>
            <p:ph type="body" idx="1"/>
          </p:nvPr>
        </p:nvSpPr>
        <p:spPr/>
        <p:txBody>
          <a:bodyPr/>
          <a:lstStyle/>
          <a:p>
            <a:r>
              <a:rPr lang="en-US" altLang="en-US" b="1"/>
              <a:t>Dengan Lembar Kerja #18… yang berjudul ALKITAB TERBUKA,… anda dapat mengisi pada bagian yang kosong Ambillah waktu sejenak untuk mempelajarinya. Bagian yang kosong ini akan mengarahkan anda untuk memasuki bagian berikutnya. Siap?  Mari kita mulai.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01EA83EB-28ED-2A40-817D-D6A4A5059F4B}"/>
              </a:ext>
            </a:extLst>
          </p:cNvPr>
          <p:cNvSpPr>
            <a:spLocks noGrp="1" noRot="1" noChangeAspect="1" noChangeArrowheads="1" noTextEdit="1"/>
          </p:cNvSpPr>
          <p:nvPr>
            <p:ph type="sldImg"/>
          </p:nvPr>
        </p:nvSpPr>
        <p:spPr>
          <a:ln/>
        </p:spPr>
      </p:sp>
      <p:sp>
        <p:nvSpPr>
          <p:cNvPr id="313347" name="Rectangle 3">
            <a:extLst>
              <a:ext uri="{FF2B5EF4-FFF2-40B4-BE49-F238E27FC236}">
                <a16:creationId xmlns:a16="http://schemas.microsoft.com/office/drawing/2014/main" id="{3EF8CCF0-B1A0-BF4B-8BB3-E0DC8F3766D9}"/>
              </a:ext>
            </a:extLst>
          </p:cNvPr>
          <p:cNvSpPr>
            <a:spLocks noGrp="1" noChangeArrowheads="1"/>
          </p:cNvSpPr>
          <p:nvPr>
            <p:ph type="body" idx="1"/>
          </p:nvPr>
        </p:nvSpPr>
        <p:spPr/>
        <p:txBody>
          <a:bodyPr/>
          <a:lstStyle/>
          <a:p>
            <a:r>
              <a:rPr lang="en-US" altLang="en-US" b="1"/>
              <a:t>Kita mulai dengan membentangkan halaman dari Alkitab dalam gambar ini, dan membaginya menjadi delapan bagian...</a:t>
            </a:r>
          </a:p>
          <a:p>
            <a:r>
              <a:rPr lang="en-US" altLang="en-US" b="1"/>
              <a:t>////	dengan tanda pembagi tepat di tengah...</a:t>
            </a:r>
          </a:p>
          <a:p>
            <a:r>
              <a:rPr lang="en-US" altLang="en-US" b="1"/>
              <a:t>////	…dengan empat bagian pada sisi satu dan empat pada sisi lainnya.  </a:t>
            </a:r>
            <a:r>
              <a:rPr lang="de-DE" altLang="en-US" b="1"/>
              <a:t>Dan tentu saja, ini mungkin sangat jelas buat anda </a:t>
            </a:r>
            <a:endParaRPr lang="en-US" altLang="en-US" b="1"/>
          </a:p>
          <a:p>
            <a:r>
              <a:rPr lang="en-US" altLang="en-US" b="1"/>
              <a:t>////	…bahwa tanda pembagi terletak pada persimpangan dua bagian besar Alkitab.  Ini menandai  bagian terpenting dari sejarah planet kita – Salib di Kalvari dan pengorbanan Tuhan kita.</a:t>
            </a:r>
            <a:endParaRPr lang="sv-SE" altLang="en-US" b="1"/>
          </a:p>
          <a:p>
            <a:r>
              <a:rPr lang="sv-SE" altLang="en-US" b="1"/>
              <a:t>////	Empat bagian kiri dari tanda pembagi akan kita sebut dengan nama,CERITA LAMA…</a:t>
            </a:r>
          </a:p>
          <a:p>
            <a:r>
              <a:rPr lang="sv-SE" altLang="en-US" b="1"/>
              <a:t>////	….dan yang di sebelah kanan, CERITA BARU</a:t>
            </a:r>
            <a:endParaRPr lang="en-US" alt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491573AE-7900-6344-B180-DAA6F5F28304}"/>
              </a:ext>
            </a:extLst>
          </p:cNvPr>
          <p:cNvSpPr>
            <a:spLocks noGrp="1" noRot="1" noChangeAspect="1" noChangeArrowheads="1" noTextEdit="1"/>
          </p:cNvSpPr>
          <p:nvPr>
            <p:ph type="sldImg"/>
          </p:nvPr>
        </p:nvSpPr>
        <p:spPr>
          <a:ln/>
        </p:spPr>
      </p:sp>
      <p:sp>
        <p:nvSpPr>
          <p:cNvPr id="314371" name="Rectangle 3">
            <a:extLst>
              <a:ext uri="{FF2B5EF4-FFF2-40B4-BE49-F238E27FC236}">
                <a16:creationId xmlns:a16="http://schemas.microsoft.com/office/drawing/2014/main" id="{A4B1BE09-B85E-0843-8CA5-0DAD43777A96}"/>
              </a:ext>
            </a:extLst>
          </p:cNvPr>
          <p:cNvSpPr>
            <a:spLocks noGrp="1" noChangeArrowheads="1"/>
          </p:cNvSpPr>
          <p:nvPr>
            <p:ph type="body" idx="1"/>
          </p:nvPr>
        </p:nvSpPr>
        <p:spPr/>
        <p:txBody>
          <a:bodyPr/>
          <a:lstStyle/>
          <a:p>
            <a:r>
              <a:rPr lang="en-US" altLang="en-US" b="1"/>
              <a:t>Sekarang kita kan menghitung setiap bagian sesuai urutannya... dari BAGIAN PERTAMA di sebelah kiri, menyeberangi dan menuju ke BAGIAN DELAPAN di sebelah kanan.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20AAB449-1E14-D940-8786-41E05C58C87D}"/>
              </a:ext>
            </a:extLst>
          </p:cNvPr>
          <p:cNvSpPr>
            <a:spLocks noGrp="1" noRot="1" noChangeAspect="1" noChangeArrowheads="1" noTextEdit="1"/>
          </p:cNvSpPr>
          <p:nvPr>
            <p:ph type="sldImg"/>
          </p:nvPr>
        </p:nvSpPr>
        <p:spPr>
          <a:ln/>
        </p:spPr>
      </p:sp>
      <p:sp>
        <p:nvSpPr>
          <p:cNvPr id="315395" name="Rectangle 3">
            <a:extLst>
              <a:ext uri="{FF2B5EF4-FFF2-40B4-BE49-F238E27FC236}">
                <a16:creationId xmlns:a16="http://schemas.microsoft.com/office/drawing/2014/main" id="{6C9355CB-CD40-484A-A149-97FE2EF01237}"/>
              </a:ext>
            </a:extLst>
          </p:cNvPr>
          <p:cNvSpPr>
            <a:spLocks noGrp="1" noChangeArrowheads="1"/>
          </p:cNvSpPr>
          <p:nvPr>
            <p:ph type="body" idx="1"/>
          </p:nvPr>
        </p:nvSpPr>
        <p:spPr/>
        <p:txBody>
          <a:bodyPr/>
          <a:lstStyle/>
          <a:p>
            <a:r>
              <a:rPr lang="de-DE" altLang="en-US" b="1"/>
              <a:t>Kita akan menyingkapkan hubungan yang menarik antara bagian Sebagai contoh, Kita akan menghubungkan bagian: </a:t>
            </a:r>
          </a:p>
          <a:p>
            <a:r>
              <a:rPr lang="de-DE" altLang="en-US" b="1"/>
              <a:t>////	1 dan 5, </a:t>
            </a:r>
          </a:p>
          <a:p>
            <a:r>
              <a:rPr lang="de-DE" altLang="en-US" b="1"/>
              <a:t>////	2 dan 6, </a:t>
            </a:r>
          </a:p>
          <a:p>
            <a:r>
              <a:rPr lang="de-DE" altLang="en-US" b="1"/>
              <a:t>//// 	3 dan 7, dan </a:t>
            </a:r>
          </a:p>
          <a:p>
            <a:r>
              <a:rPr lang="de-DE" altLang="en-US" b="1"/>
              <a:t>////	4 dan 8.</a:t>
            </a:r>
            <a:endParaRPr lang="en-US" alt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D7E37351-E2FF-8346-BA6D-D9EF90F29F82}"/>
              </a:ext>
            </a:extLst>
          </p:cNvPr>
          <p:cNvSpPr>
            <a:spLocks noGrp="1" noRot="1" noChangeAspect="1" noChangeArrowheads="1" noTextEdit="1"/>
          </p:cNvSpPr>
          <p:nvPr>
            <p:ph type="sldImg"/>
          </p:nvPr>
        </p:nvSpPr>
        <p:spPr>
          <a:ln/>
        </p:spPr>
      </p:sp>
      <p:sp>
        <p:nvSpPr>
          <p:cNvPr id="316419" name="Rectangle 3">
            <a:extLst>
              <a:ext uri="{FF2B5EF4-FFF2-40B4-BE49-F238E27FC236}">
                <a16:creationId xmlns:a16="http://schemas.microsoft.com/office/drawing/2014/main" id="{DDE748C9-11E8-8140-B3DB-98A04A1F455D}"/>
              </a:ext>
            </a:extLst>
          </p:cNvPr>
          <p:cNvSpPr>
            <a:spLocks noGrp="1" noChangeArrowheads="1"/>
          </p:cNvSpPr>
          <p:nvPr>
            <p:ph type="body" idx="1"/>
          </p:nvPr>
        </p:nvSpPr>
        <p:spPr/>
        <p:txBody>
          <a:bodyPr/>
          <a:lstStyle/>
          <a:p>
            <a:r>
              <a:rPr lang="en-US" altLang="en-US" b="1"/>
              <a:t>Lihatlah dulu bagian 1 dan bagian 5.  Pikirkanlah tentang kemungkinan fungsi dan tujuan mereka secara paralel dalam dalam hal pengembangan cerita Alkitab.  Apabila anda menggunakan lembar Alat Buku Penuntun, anda dapat mengisi tiap bagian yang kita lewati. </a:t>
            </a:r>
          </a:p>
          <a:p>
            <a:r>
              <a:rPr lang="en-US" altLang="en-US" b="1"/>
              <a:t>////	Lewat berabad-abad dua bagian dari Alkitab ini sudah dikenal sebagai HUKUM TAURAT dalam Perjanjian Lama </a:t>
            </a:r>
          </a:p>
          <a:p>
            <a:r>
              <a:rPr lang="en-US" altLang="en-US" b="1"/>
              <a:t>////	dan INJIL di Perjanjian Baru.  Pikirkanlah dua bagian ini, dihubungkan dengan sebuah garis biru sebagai penghubung antara Hukum Taurat dan Injil.</a:t>
            </a:r>
            <a:r>
              <a:rPr lang="de-DE" altLang="en-US" b="1"/>
              <a:t> Oleh karena, garis biru ini dapat mengungkapkan semua peristiwa dari setiap Perjanjian Lama dan Perjanjian Baru... seperti yang akan kita lihat sekarang ini. OK...</a:t>
            </a:r>
            <a:endParaRPr lang="en-US" altLang="en-US" b="1"/>
          </a:p>
          <a:p>
            <a:r>
              <a:rPr lang="en-US" altLang="en-US" b="1"/>
              <a:t>////	DISINI KITA MEMILIKI “DOKUMENTASI PERMULAAN” dari setiap bagian Alkitab anda. </a:t>
            </a:r>
            <a:r>
              <a:rPr lang="sv-SE" altLang="en-US" b="1"/>
              <a:t>Bagian selanjutnya dari </a:t>
            </a:r>
            <a:r>
              <a:rPr lang="de-DE" altLang="en-US" b="1"/>
              <a:t>dokumen permulaan … Hukum Taurat di PL dan Injil di PB.</a:t>
            </a:r>
            <a:endParaRPr lang="en-US" alt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2720-B055-4549-A5A1-770BDD3726BA}"/>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73DAF2-337F-0149-8C89-56D138C00FC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8076848"/>
      </p:ext>
    </p:extLst>
  </p:cSld>
  <p:clrMapOvr>
    <a:masterClrMapping/>
  </p:clrMapOvr>
  <p:transition spd="slow">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4E06-0D3B-2743-B737-F068594B706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89610-0700-264F-BFBD-E1B1111DB3E9}"/>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319379"/>
      </p:ext>
    </p:extLst>
  </p:cSld>
  <p:clrMapOvr>
    <a:masterClrMapping/>
  </p:clrMapOvr>
  <p:transition spd="slow">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1125ED-0566-3047-A928-187AD6CDE538}"/>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5FF6B9-510A-B745-A026-20FA123A25FE}"/>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866723"/>
      </p:ext>
    </p:extLst>
  </p:cSld>
  <p:clrMapOvr>
    <a:masterClrMapping/>
  </p:clrMapOvr>
  <p:transition spd="slow">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91853077"/>
      </p:ext>
    </p:extLst>
  </p:cSld>
  <p:clrMapOvr>
    <a:masterClrMapping/>
  </p:clrMapOvr>
  <p:transition>
    <p:wheel spokes="0"/>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988771"/>
      </p:ext>
    </p:extLst>
  </p:cSld>
  <p:clrMapOvr>
    <a:masterClrMapping/>
  </p:clrMapOvr>
  <p:transition>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31719901"/>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204902"/>
      </p:ext>
    </p:extLst>
  </p:cSld>
  <p:clrMapOvr>
    <a:masterClrMapping/>
  </p:clrMapOvr>
  <p:transition>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790638"/>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609751957"/>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260723"/>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799030"/>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B5F4-E6BE-7345-B7A0-5F7AB9EB55A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482AA4-6D3C-2B46-B567-054C271525F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105125"/>
      </p:ext>
    </p:extLst>
  </p:cSld>
  <p:clrMapOvr>
    <a:masterClrMapping/>
  </p:clrMapOvr>
  <p:transition spd="slow">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7603369"/>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377020"/>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674545"/>
      </p:ext>
    </p:extLst>
  </p:cSld>
  <p:clrMapOvr>
    <a:masterClrMapping/>
  </p:clrMapOvr>
  <p:transitio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pPr/>
              <a:t>‹#›</a:t>
            </a:fld>
            <a:endParaRPr lang="en-US"/>
          </a:p>
        </p:txBody>
      </p:sp>
    </p:spTree>
    <p:extLst>
      <p:ext uri="{BB962C8B-B14F-4D97-AF65-F5344CB8AC3E}">
        <p14:creationId xmlns:p14="http://schemas.microsoft.com/office/powerpoint/2010/main" val="19478858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pPr/>
              <a:t>‹#›</a:t>
            </a:fld>
            <a:endParaRPr lang="en-US"/>
          </a:p>
        </p:txBody>
      </p:sp>
    </p:spTree>
    <p:extLst>
      <p:ext uri="{BB962C8B-B14F-4D97-AF65-F5344CB8AC3E}">
        <p14:creationId xmlns:p14="http://schemas.microsoft.com/office/powerpoint/2010/main" val="21956034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pPr/>
              <a:t>‹#›</a:t>
            </a:fld>
            <a:endParaRPr lang="en-US"/>
          </a:p>
        </p:txBody>
      </p:sp>
    </p:spTree>
    <p:extLst>
      <p:ext uri="{BB962C8B-B14F-4D97-AF65-F5344CB8AC3E}">
        <p14:creationId xmlns:p14="http://schemas.microsoft.com/office/powerpoint/2010/main" val="220962729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p>
        </p:txBody>
      </p:sp>
      <p:sp>
        <p:nvSpPr>
          <p:cNvPr id="8" name="Rectangle 13"/>
          <p:cNvSpPr>
            <a:spLocks noGrp="1" noChangeArrowheads="1"/>
          </p:cNvSpPr>
          <p:nvPr>
            <p:ph type="ftr" sz="quarter" idx="11"/>
          </p:nvPr>
        </p:nvSpPr>
        <p:spPr>
          <a:ln/>
        </p:spPr>
        <p:txBody>
          <a:bodyPr/>
          <a:lstStyle>
            <a:lvl1pPr>
              <a:defRPr/>
            </a:lvl1pPr>
          </a:lstStyle>
          <a:p>
            <a:endParaRPr lang="en-US"/>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pPr/>
              <a:t>‹#›</a:t>
            </a:fld>
            <a:endParaRPr lang="en-US"/>
          </a:p>
        </p:txBody>
      </p:sp>
    </p:spTree>
    <p:extLst>
      <p:ext uri="{BB962C8B-B14F-4D97-AF65-F5344CB8AC3E}">
        <p14:creationId xmlns:p14="http://schemas.microsoft.com/office/powerpoint/2010/main" val="18722056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p>
        </p:txBody>
      </p:sp>
      <p:sp>
        <p:nvSpPr>
          <p:cNvPr id="4" name="Rectangle 13"/>
          <p:cNvSpPr>
            <a:spLocks noGrp="1" noChangeArrowheads="1"/>
          </p:cNvSpPr>
          <p:nvPr>
            <p:ph type="ftr" sz="quarter" idx="11"/>
          </p:nvPr>
        </p:nvSpPr>
        <p:spPr>
          <a:ln/>
        </p:spPr>
        <p:txBody>
          <a:bodyPr/>
          <a:lstStyle>
            <a:lvl1pPr>
              <a:defRPr/>
            </a:lvl1pPr>
          </a:lstStyle>
          <a:p>
            <a:endParaRPr lang="en-US"/>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pPr/>
              <a:t>‹#›</a:t>
            </a:fld>
            <a:endParaRPr lang="en-US"/>
          </a:p>
        </p:txBody>
      </p:sp>
    </p:spTree>
    <p:extLst>
      <p:ext uri="{BB962C8B-B14F-4D97-AF65-F5344CB8AC3E}">
        <p14:creationId xmlns:p14="http://schemas.microsoft.com/office/powerpoint/2010/main" val="88795816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p>
        </p:txBody>
      </p:sp>
      <p:sp>
        <p:nvSpPr>
          <p:cNvPr id="3" name="Rectangle 13"/>
          <p:cNvSpPr>
            <a:spLocks noGrp="1" noChangeArrowheads="1"/>
          </p:cNvSpPr>
          <p:nvPr>
            <p:ph type="ftr" sz="quarter" idx="11"/>
          </p:nvPr>
        </p:nvSpPr>
        <p:spPr>
          <a:ln/>
        </p:spPr>
        <p:txBody>
          <a:bodyPr/>
          <a:lstStyle>
            <a:lvl1pPr>
              <a:defRPr/>
            </a:lvl1pPr>
          </a:lstStyle>
          <a:p>
            <a:endParaRPr lang="en-US"/>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pPr/>
              <a:t>‹#›</a:t>
            </a:fld>
            <a:endParaRPr lang="en-US"/>
          </a:p>
        </p:txBody>
      </p:sp>
    </p:spTree>
    <p:extLst>
      <p:ext uri="{BB962C8B-B14F-4D97-AF65-F5344CB8AC3E}">
        <p14:creationId xmlns:p14="http://schemas.microsoft.com/office/powerpoint/2010/main" val="25758548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pPr/>
              <a:t>‹#›</a:t>
            </a:fld>
            <a:endParaRPr lang="en-US"/>
          </a:p>
        </p:txBody>
      </p:sp>
    </p:spTree>
    <p:extLst>
      <p:ext uri="{BB962C8B-B14F-4D97-AF65-F5344CB8AC3E}">
        <p14:creationId xmlns:p14="http://schemas.microsoft.com/office/powerpoint/2010/main" val="13685474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152C-99E8-4540-8D3E-7780203D16B3}"/>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EBC7B7-BAB3-4145-B434-0991ED3B18F2}"/>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78654762"/>
      </p:ext>
    </p:extLst>
  </p:cSld>
  <p:clrMapOvr>
    <a:masterClrMapping/>
  </p:clrMapOvr>
  <p:transition spd="slow">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pPr/>
              <a:t>‹#›</a:t>
            </a:fld>
            <a:endParaRPr lang="en-US"/>
          </a:p>
        </p:txBody>
      </p:sp>
    </p:spTree>
    <p:extLst>
      <p:ext uri="{BB962C8B-B14F-4D97-AF65-F5344CB8AC3E}">
        <p14:creationId xmlns:p14="http://schemas.microsoft.com/office/powerpoint/2010/main" val="349456950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pPr/>
              <a:t>‹#›</a:t>
            </a:fld>
            <a:endParaRPr lang="en-US"/>
          </a:p>
        </p:txBody>
      </p:sp>
    </p:spTree>
    <p:extLst>
      <p:ext uri="{BB962C8B-B14F-4D97-AF65-F5344CB8AC3E}">
        <p14:creationId xmlns:p14="http://schemas.microsoft.com/office/powerpoint/2010/main" val="66795066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pPr/>
              <a:t>‹#›</a:t>
            </a:fld>
            <a:endParaRPr lang="en-US"/>
          </a:p>
        </p:txBody>
      </p:sp>
    </p:spTree>
    <p:extLst>
      <p:ext uri="{BB962C8B-B14F-4D97-AF65-F5344CB8AC3E}">
        <p14:creationId xmlns:p14="http://schemas.microsoft.com/office/powerpoint/2010/main" val="232529776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pPr/>
              <a:t>‹#›</a:t>
            </a:fld>
            <a:endParaRPr lang="en-US"/>
          </a:p>
        </p:txBody>
      </p:sp>
    </p:spTree>
    <p:extLst>
      <p:ext uri="{BB962C8B-B14F-4D97-AF65-F5344CB8AC3E}">
        <p14:creationId xmlns:p14="http://schemas.microsoft.com/office/powerpoint/2010/main" val="17808249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6B96-E1AF-AE41-91B0-BAAA72E2C42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180656-0B6E-8A4A-9E1F-8F7C94CC8E3E}"/>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14DC35-5816-B743-9BD9-AB6502C7AD84}"/>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552122"/>
      </p:ext>
    </p:extLst>
  </p:cSld>
  <p:clrMapOvr>
    <a:masterClrMapping/>
  </p:clrMapOvr>
  <p:transition spd="slow">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124A-B83F-BA4B-BAB1-254680045A94}"/>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2083095-BC27-DC44-89BE-A6F1FC11C3F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796B21-E4B8-9B4B-84C1-4FAA410988D1}"/>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9EDB5B-D16E-A448-A306-9DA7A33328F2}"/>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1742DD-4A75-AB44-9C97-5FBAB3FAEE8F}"/>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7751760"/>
      </p:ext>
    </p:extLst>
  </p:cSld>
  <p:clrMapOvr>
    <a:masterClrMapping/>
  </p:clrMapOvr>
  <p:transition spd="slow">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5F1F-D0A9-8A44-A26D-726241B882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45105680"/>
      </p:ext>
    </p:extLst>
  </p:cSld>
  <p:clrMapOvr>
    <a:masterClrMapping/>
  </p:clrMapOvr>
  <p:transition spd="slow">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70761"/>
      </p:ext>
    </p:extLst>
  </p:cSld>
  <p:clrMapOvr>
    <a:masterClrMapping/>
  </p:clrMapOvr>
  <p:transition spd="slow">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1A10-715A-9846-BE9D-281887CF01D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022155-AFC7-BE40-B0A4-B32082837E60}"/>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1CD043-E786-554D-9CEE-710AD553AEB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98404494"/>
      </p:ext>
    </p:extLst>
  </p:cSld>
  <p:clrMapOvr>
    <a:masterClrMapping/>
  </p:clrMapOvr>
  <p:transition spd="slow">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B0AE-F832-0F45-8F55-8564C4CED55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0E2FF5-21D5-E24A-BD1C-38535A8CB805}"/>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039004-C9F5-1544-B5B4-E982694C87D8}"/>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81951266"/>
      </p:ext>
    </p:extLst>
  </p:cSld>
  <p:clrMapOvr>
    <a:masterClrMapping/>
  </p:clrMapOvr>
  <p:transition spd="slow">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46275"/>
                <a:invGamma/>
              </a:srgbClr>
            </a:gs>
            <a:gs pos="50000">
              <a:srgbClr val="0000CC"/>
            </a:gs>
            <a:gs pos="100000">
              <a:srgbClr val="0000CC">
                <a:gamma/>
                <a:shade val="46275"/>
                <a:invGamma/>
              </a:srgbClr>
            </a:gs>
          </a:gsLst>
          <a:lin ang="5400000" scaled="1"/>
        </a:gra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6247CAA-698B-214D-A1E5-182F6DA786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3488" y="1152525"/>
            <a:ext cx="6565900" cy="4611688"/>
          </a:xfrm>
          <a:prstGeom prst="rect">
            <a:avLst/>
          </a:prstGeom>
          <a:noFill/>
          <a:effectLst>
            <a:outerShdw dist="81320" dir="2319588"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052" name="Rectangle 28">
            <a:extLst>
              <a:ext uri="{FF2B5EF4-FFF2-40B4-BE49-F238E27FC236}">
                <a16:creationId xmlns:a16="http://schemas.microsoft.com/office/drawing/2014/main" id="{1EF11358-DC0D-4641-AF7F-F3E3BC6D541A}"/>
              </a:ext>
            </a:extLst>
          </p:cNvPr>
          <p:cNvSpPr>
            <a:spLocks noChangeArrowheads="1"/>
          </p:cNvSpPr>
          <p:nvPr/>
        </p:nvSpPr>
        <p:spPr bwMode="auto">
          <a:xfrm>
            <a:off x="1216025" y="307022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nvGrpSpPr>
          <p:cNvPr id="1173" name="Group 149">
            <a:extLst>
              <a:ext uri="{FF2B5EF4-FFF2-40B4-BE49-F238E27FC236}">
                <a16:creationId xmlns:a16="http://schemas.microsoft.com/office/drawing/2014/main" id="{0CD8BB0E-B17B-A542-BB3B-5E8D2C3E6731}"/>
              </a:ext>
            </a:extLst>
          </p:cNvPr>
          <p:cNvGrpSpPr>
            <a:grpSpLocks/>
          </p:cNvGrpSpPr>
          <p:nvPr userDrawn="1"/>
        </p:nvGrpSpPr>
        <p:grpSpPr bwMode="auto">
          <a:xfrm>
            <a:off x="122238" y="4935538"/>
            <a:ext cx="1606550" cy="296862"/>
            <a:chOff x="77" y="3109"/>
            <a:chExt cx="1012" cy="187"/>
          </a:xfrm>
        </p:grpSpPr>
        <p:sp>
          <p:nvSpPr>
            <p:cNvPr id="1053" name="Oval 29">
              <a:extLst>
                <a:ext uri="{FF2B5EF4-FFF2-40B4-BE49-F238E27FC236}">
                  <a16:creationId xmlns:a16="http://schemas.microsoft.com/office/drawing/2014/main" id="{3D0026BE-EC43-CF4C-ABCE-80076090FF04}"/>
                </a:ext>
              </a:extLst>
            </p:cNvPr>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4" name="Oval 30">
              <a:extLst>
                <a:ext uri="{FF2B5EF4-FFF2-40B4-BE49-F238E27FC236}">
                  <a16:creationId xmlns:a16="http://schemas.microsoft.com/office/drawing/2014/main" id="{BAAD76A8-8A1F-7544-8167-776ECB363C88}"/>
                </a:ext>
              </a:extLst>
            </p:cNvPr>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5" name="Oval 31">
              <a:extLst>
                <a:ext uri="{FF2B5EF4-FFF2-40B4-BE49-F238E27FC236}">
                  <a16:creationId xmlns:a16="http://schemas.microsoft.com/office/drawing/2014/main" id="{7C1907B5-886E-2143-927E-65DBCA92710F}"/>
                </a:ext>
              </a:extLst>
            </p:cNvPr>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6" name="Oval 32">
              <a:extLst>
                <a:ext uri="{FF2B5EF4-FFF2-40B4-BE49-F238E27FC236}">
                  <a16:creationId xmlns:a16="http://schemas.microsoft.com/office/drawing/2014/main" id="{5631BF1D-3F68-D848-A3E7-F130FBC8D43E}"/>
                </a:ext>
              </a:extLst>
            </p:cNvPr>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7" name="Line 33">
              <a:extLst>
                <a:ext uri="{FF2B5EF4-FFF2-40B4-BE49-F238E27FC236}">
                  <a16:creationId xmlns:a16="http://schemas.microsoft.com/office/drawing/2014/main" id="{FCABDB8B-64B8-5D4F-B725-A765132A0300}"/>
                </a:ext>
              </a:extLst>
            </p:cNvPr>
            <p:cNvSpPr>
              <a:spLocks noChangeShapeType="1"/>
            </p:cNvSpPr>
            <p:nvPr/>
          </p:nvSpPr>
          <p:spPr bwMode="auto">
            <a:xfrm>
              <a:off x="111" y="3109"/>
              <a:ext cx="30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8" name="Line 34">
              <a:extLst>
                <a:ext uri="{FF2B5EF4-FFF2-40B4-BE49-F238E27FC236}">
                  <a16:creationId xmlns:a16="http://schemas.microsoft.com/office/drawing/2014/main" id="{9CCAE627-A85E-2E47-A82D-161C1C9C3CFF}"/>
                </a:ext>
              </a:extLst>
            </p:cNvPr>
            <p:cNvSpPr>
              <a:spLocks noChangeShapeType="1"/>
            </p:cNvSpPr>
            <p:nvPr/>
          </p:nvSpPr>
          <p:spPr bwMode="auto">
            <a:xfrm>
              <a:off x="106" y="3296"/>
              <a:ext cx="3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59" name="Line 35">
              <a:extLst>
                <a:ext uri="{FF2B5EF4-FFF2-40B4-BE49-F238E27FC236}">
                  <a16:creationId xmlns:a16="http://schemas.microsoft.com/office/drawing/2014/main" id="{85F1ED2C-B37D-CE46-8C12-4FC24C040D84}"/>
                </a:ext>
              </a:extLst>
            </p:cNvPr>
            <p:cNvSpPr>
              <a:spLocks noChangeShapeType="1"/>
            </p:cNvSpPr>
            <p:nvPr/>
          </p:nvSpPr>
          <p:spPr bwMode="auto">
            <a:xfrm flipH="1">
              <a:off x="431" y="3132"/>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0" name="Line 36">
              <a:extLst>
                <a:ext uri="{FF2B5EF4-FFF2-40B4-BE49-F238E27FC236}">
                  <a16:creationId xmlns:a16="http://schemas.microsoft.com/office/drawing/2014/main" id="{FA9A1C93-74BC-934E-BA61-1B960B5646E4}"/>
                </a:ext>
              </a:extLst>
            </p:cNvPr>
            <p:cNvSpPr>
              <a:spLocks noChangeShapeType="1"/>
            </p:cNvSpPr>
            <p:nvPr/>
          </p:nvSpPr>
          <p:spPr bwMode="auto">
            <a:xfrm flipH="1">
              <a:off x="431" y="3273"/>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1" name="Line 37">
              <a:extLst>
                <a:ext uri="{FF2B5EF4-FFF2-40B4-BE49-F238E27FC236}">
                  <a16:creationId xmlns:a16="http://schemas.microsoft.com/office/drawing/2014/main" id="{148A02BE-BC0F-B04B-8F3A-BE82DA622E35}"/>
                </a:ext>
              </a:extLst>
            </p:cNvPr>
            <p:cNvSpPr>
              <a:spLocks noChangeShapeType="1"/>
            </p:cNvSpPr>
            <p:nvPr/>
          </p:nvSpPr>
          <p:spPr bwMode="auto">
            <a:xfrm flipH="1">
              <a:off x="684" y="3179"/>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2" name="Line 38">
              <a:extLst>
                <a:ext uri="{FF2B5EF4-FFF2-40B4-BE49-F238E27FC236}">
                  <a16:creationId xmlns:a16="http://schemas.microsoft.com/office/drawing/2014/main" id="{A4DE833C-391E-9642-B1F6-E38864C445D7}"/>
                </a:ext>
              </a:extLst>
            </p:cNvPr>
            <p:cNvSpPr>
              <a:spLocks noChangeShapeType="1"/>
            </p:cNvSpPr>
            <p:nvPr/>
          </p:nvSpPr>
          <p:spPr bwMode="auto">
            <a:xfrm flipH="1">
              <a:off x="684" y="3226"/>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3" name="Rectangle 39">
              <a:extLst>
                <a:ext uri="{FF2B5EF4-FFF2-40B4-BE49-F238E27FC236}">
                  <a16:creationId xmlns:a16="http://schemas.microsoft.com/office/drawing/2014/main" id="{36C70646-177A-3541-A7FB-58AB1B1C8648}"/>
                </a:ext>
              </a:extLst>
            </p:cNvPr>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4" name="Rectangle 40">
              <a:extLst>
                <a:ext uri="{FF2B5EF4-FFF2-40B4-BE49-F238E27FC236}">
                  <a16:creationId xmlns:a16="http://schemas.microsoft.com/office/drawing/2014/main" id="{76F7EC86-DFF5-F146-9EA0-5A3395781916}"/>
                </a:ext>
              </a:extLst>
            </p:cNvPr>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5" name="Rectangle 41">
              <a:extLst>
                <a:ext uri="{FF2B5EF4-FFF2-40B4-BE49-F238E27FC236}">
                  <a16:creationId xmlns:a16="http://schemas.microsoft.com/office/drawing/2014/main" id="{1C779028-FDBE-9840-B711-64B2BBA81301}"/>
                </a:ext>
              </a:extLst>
            </p:cNvPr>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6" name="Oval 42">
              <a:extLst>
                <a:ext uri="{FF2B5EF4-FFF2-40B4-BE49-F238E27FC236}">
                  <a16:creationId xmlns:a16="http://schemas.microsoft.com/office/drawing/2014/main" id="{BF6C91D2-86F3-A647-B681-775D56D1F01F}"/>
                </a:ext>
              </a:extLst>
            </p:cNvPr>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7" name="Arc 43">
              <a:extLst>
                <a:ext uri="{FF2B5EF4-FFF2-40B4-BE49-F238E27FC236}">
                  <a16:creationId xmlns:a16="http://schemas.microsoft.com/office/drawing/2014/main" id="{F942BDE6-F92A-E746-8FD4-FA0249C72379}"/>
                </a:ext>
              </a:extLst>
            </p:cNvPr>
            <p:cNvSpPr>
              <a:spLocks/>
            </p:cNvSpPr>
            <p:nvPr/>
          </p:nvSpPr>
          <p:spPr bwMode="auto">
            <a:xfrm rot="11100000">
              <a:off x="972" y="3128"/>
              <a:ext cx="117" cy="72"/>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0"/>
                    <a:pt x="185" y="0"/>
                  </a:cubicBezTo>
                  <a:cubicBezTo>
                    <a:pt x="12114" y="0"/>
                    <a:pt x="21785" y="9670"/>
                    <a:pt x="21785" y="21600"/>
                  </a:cubicBezTo>
                </a:path>
                <a:path w="21785" h="21600" stroke="0" extrusionOk="0">
                  <a:moveTo>
                    <a:pt x="-1" y="0"/>
                  </a:moveTo>
                  <a:cubicBezTo>
                    <a:pt x="61" y="0"/>
                    <a:pt x="123" y="0"/>
                    <a:pt x="185" y="0"/>
                  </a:cubicBezTo>
                  <a:cubicBezTo>
                    <a:pt x="12114" y="0"/>
                    <a:pt x="21785" y="9670"/>
                    <a:pt x="21785" y="21600"/>
                  </a:cubicBezTo>
                  <a:lnTo>
                    <a:pt x="185"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8" name="Arc 44">
              <a:extLst>
                <a:ext uri="{FF2B5EF4-FFF2-40B4-BE49-F238E27FC236}">
                  <a16:creationId xmlns:a16="http://schemas.microsoft.com/office/drawing/2014/main" id="{FB4CD247-9FDD-E647-A1D4-34241873DD9F}"/>
                </a:ext>
              </a:extLst>
            </p:cNvPr>
            <p:cNvSpPr>
              <a:spLocks/>
            </p:cNvSpPr>
            <p:nvPr/>
          </p:nvSpPr>
          <p:spPr bwMode="auto">
            <a:xfrm rot="21180000">
              <a:off x="961" y="3222"/>
              <a:ext cx="120" cy="62"/>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69" name="Arc 45">
              <a:extLst>
                <a:ext uri="{FF2B5EF4-FFF2-40B4-BE49-F238E27FC236}">
                  <a16:creationId xmlns:a16="http://schemas.microsoft.com/office/drawing/2014/main" id="{0575A32B-8CFC-FB46-AE3E-AB07C1F4F995}"/>
                </a:ext>
              </a:extLst>
            </p:cNvPr>
            <p:cNvSpPr>
              <a:spLocks/>
            </p:cNvSpPr>
            <p:nvPr/>
          </p:nvSpPr>
          <p:spPr bwMode="auto">
            <a:xfrm rot="10800000">
              <a:off x="936" y="3205"/>
              <a:ext cx="24" cy="63"/>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0"/>
                    <a:pt x="918" y="0"/>
                  </a:cubicBezTo>
                  <a:cubicBezTo>
                    <a:pt x="12847" y="0"/>
                    <a:pt x="22518" y="9670"/>
                    <a:pt x="22518" y="21600"/>
                  </a:cubicBezTo>
                </a:path>
                <a:path w="22518" h="21600" stroke="0" extrusionOk="0">
                  <a:moveTo>
                    <a:pt x="-1" y="19"/>
                  </a:moveTo>
                  <a:cubicBezTo>
                    <a:pt x="305" y="6"/>
                    <a:pt x="611" y="0"/>
                    <a:pt x="918" y="0"/>
                  </a:cubicBezTo>
                  <a:cubicBezTo>
                    <a:pt x="12847" y="0"/>
                    <a:pt x="22518" y="9670"/>
                    <a:pt x="22518" y="21600"/>
                  </a:cubicBezTo>
                  <a:lnTo>
                    <a:pt x="918"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0" name="Oval 46">
              <a:extLst>
                <a:ext uri="{FF2B5EF4-FFF2-40B4-BE49-F238E27FC236}">
                  <a16:creationId xmlns:a16="http://schemas.microsoft.com/office/drawing/2014/main" id="{552B5915-35D0-A740-BAAB-1BBEDBD8BF7A}"/>
                </a:ext>
              </a:extLst>
            </p:cNvPr>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1" name="Arc 47">
              <a:extLst>
                <a:ext uri="{FF2B5EF4-FFF2-40B4-BE49-F238E27FC236}">
                  <a16:creationId xmlns:a16="http://schemas.microsoft.com/office/drawing/2014/main" id="{99BE5987-528F-BA46-807C-FD025B994F0F}"/>
                </a:ext>
              </a:extLst>
            </p:cNvPr>
            <p:cNvSpPr>
              <a:spLocks/>
            </p:cNvSpPr>
            <p:nvPr/>
          </p:nvSpPr>
          <p:spPr bwMode="auto">
            <a:xfrm>
              <a:off x="940" y="3144"/>
              <a:ext cx="29" cy="60"/>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2" name="Oval 48">
              <a:extLst>
                <a:ext uri="{FF2B5EF4-FFF2-40B4-BE49-F238E27FC236}">
                  <a16:creationId xmlns:a16="http://schemas.microsoft.com/office/drawing/2014/main" id="{93E8D9F1-C31A-9042-8047-CC00E0D6850A}"/>
                </a:ext>
              </a:extLst>
            </p:cNvPr>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sp>
        <p:nvSpPr>
          <p:cNvPr id="1093" name="Freeform 69">
            <a:extLst>
              <a:ext uri="{FF2B5EF4-FFF2-40B4-BE49-F238E27FC236}">
                <a16:creationId xmlns:a16="http://schemas.microsoft.com/office/drawing/2014/main" id="{C295B84A-5F2D-A247-901A-1925B44CD0D2}"/>
              </a:ext>
            </a:extLst>
          </p:cNvPr>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lstStyle/>
          <a:p>
            <a:endParaRPr lang="en-US"/>
          </a:p>
        </p:txBody>
      </p:sp>
      <p:grpSp>
        <p:nvGrpSpPr>
          <p:cNvPr id="1171" name="Group 147">
            <a:extLst>
              <a:ext uri="{FF2B5EF4-FFF2-40B4-BE49-F238E27FC236}">
                <a16:creationId xmlns:a16="http://schemas.microsoft.com/office/drawing/2014/main" id="{4F271DB7-D6DB-7849-9BB1-CD0AED69D7AB}"/>
              </a:ext>
            </a:extLst>
          </p:cNvPr>
          <p:cNvGrpSpPr>
            <a:grpSpLocks/>
          </p:cNvGrpSpPr>
          <p:nvPr/>
        </p:nvGrpSpPr>
        <p:grpSpPr bwMode="auto">
          <a:xfrm>
            <a:off x="3829050" y="5580063"/>
            <a:ext cx="468313" cy="649287"/>
            <a:chOff x="2412" y="3515"/>
            <a:chExt cx="295" cy="409"/>
          </a:xfrm>
        </p:grpSpPr>
        <p:sp>
          <p:nvSpPr>
            <p:cNvPr id="1095" name="Rectangle 71">
              <a:extLst>
                <a:ext uri="{FF2B5EF4-FFF2-40B4-BE49-F238E27FC236}">
                  <a16:creationId xmlns:a16="http://schemas.microsoft.com/office/drawing/2014/main" id="{0B9CF111-4A20-224E-8F55-B272824D7E8A}"/>
                </a:ext>
              </a:extLst>
            </p:cNvPr>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pPr algn="ctr"/>
              <a:endParaRPr lang="ko-KR" altLang="en-US">
                <a:solidFill>
                  <a:schemeClr val="bg1"/>
                </a:solidFill>
                <a:latin typeface="Times" pitchFamily="2" charset="0"/>
                <a:ea typeface="Gulim" panose="020B0600000101010101" pitchFamily="34" charset="-127"/>
              </a:endParaRPr>
            </a:p>
          </p:txBody>
        </p:sp>
        <p:sp>
          <p:nvSpPr>
            <p:cNvPr id="1096" name="Rectangle 72">
              <a:extLst>
                <a:ext uri="{FF2B5EF4-FFF2-40B4-BE49-F238E27FC236}">
                  <a16:creationId xmlns:a16="http://schemas.microsoft.com/office/drawing/2014/main" id="{1564FE8C-FA73-BD48-9689-812AC08E231D}"/>
                </a:ext>
              </a:extLst>
            </p:cNvPr>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7" name="Rectangle 73">
              <a:extLst>
                <a:ext uri="{FF2B5EF4-FFF2-40B4-BE49-F238E27FC236}">
                  <a16:creationId xmlns:a16="http://schemas.microsoft.com/office/drawing/2014/main" id="{32C392AF-2ECB-3045-8AC4-B07F70B37909}"/>
                </a:ext>
              </a:extLst>
            </p:cNvPr>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8" name="Oval 74">
              <a:extLst>
                <a:ext uri="{FF2B5EF4-FFF2-40B4-BE49-F238E27FC236}">
                  <a16:creationId xmlns:a16="http://schemas.microsoft.com/office/drawing/2014/main" id="{BFA852DD-D9AD-5649-9F69-0C7C46993BBC}"/>
                </a:ext>
              </a:extLst>
            </p:cNvPr>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9" name="Rectangle 75">
              <a:extLst>
                <a:ext uri="{FF2B5EF4-FFF2-40B4-BE49-F238E27FC236}">
                  <a16:creationId xmlns:a16="http://schemas.microsoft.com/office/drawing/2014/main" id="{0A8FEEB5-67DF-DD48-8A77-D9F65819A7BE}"/>
                </a:ext>
              </a:extLst>
            </p:cNvPr>
            <p:cNvSpPr>
              <a:spLocks noChangeArrowheads="1"/>
            </p:cNvSpPr>
            <p:nvPr/>
          </p:nvSpPr>
          <p:spPr bwMode="auto">
            <a:xfrm rot="1080000">
              <a:off x="2492" y="3817"/>
              <a:ext cx="132" cy="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100" name="Rectangle 76">
              <a:extLst>
                <a:ext uri="{FF2B5EF4-FFF2-40B4-BE49-F238E27FC236}">
                  <a16:creationId xmlns:a16="http://schemas.microsoft.com/office/drawing/2014/main" id="{AA9053DF-068E-9D4C-AC6B-AE372A9BC933}"/>
                </a:ext>
              </a:extLst>
            </p:cNvPr>
            <p:cNvSpPr>
              <a:spLocks noChangeArrowheads="1"/>
            </p:cNvSpPr>
            <p:nvPr/>
          </p:nvSpPr>
          <p:spPr bwMode="auto">
            <a:xfrm>
              <a:off x="2552" y="3831"/>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101" name="Rectangle 77">
              <a:extLst>
                <a:ext uri="{FF2B5EF4-FFF2-40B4-BE49-F238E27FC236}">
                  <a16:creationId xmlns:a16="http://schemas.microsoft.com/office/drawing/2014/main" id="{D0421B2E-03BE-4A4A-977B-9EFD3456FF6F}"/>
                </a:ext>
              </a:extLst>
            </p:cNvPr>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grpSp>
        <p:nvGrpSpPr>
          <p:cNvPr id="1105" name="Group 81">
            <a:extLst>
              <a:ext uri="{FF2B5EF4-FFF2-40B4-BE49-F238E27FC236}">
                <a16:creationId xmlns:a16="http://schemas.microsoft.com/office/drawing/2014/main" id="{DB1C77B3-CEEF-4A46-B8C1-F6DE7285B3ED}"/>
              </a:ext>
            </a:extLst>
          </p:cNvPr>
          <p:cNvGrpSpPr>
            <a:grpSpLocks/>
          </p:cNvGrpSpPr>
          <p:nvPr/>
        </p:nvGrpSpPr>
        <p:grpSpPr bwMode="auto">
          <a:xfrm>
            <a:off x="5481638" y="588963"/>
            <a:ext cx="703262" cy="958850"/>
            <a:chOff x="3883" y="688"/>
            <a:chExt cx="576" cy="792"/>
          </a:xfrm>
        </p:grpSpPr>
        <p:sp>
          <p:nvSpPr>
            <p:cNvPr id="1106" name="Rectangle 82">
              <a:extLst>
                <a:ext uri="{FF2B5EF4-FFF2-40B4-BE49-F238E27FC236}">
                  <a16:creationId xmlns:a16="http://schemas.microsoft.com/office/drawing/2014/main" id="{85AF7872-809D-FC4F-8B60-671F0217FA9A}"/>
                </a:ext>
              </a:extLst>
            </p:cNvPr>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1107" name="Rectangle 83">
              <a:extLst>
                <a:ext uri="{FF2B5EF4-FFF2-40B4-BE49-F238E27FC236}">
                  <a16:creationId xmlns:a16="http://schemas.microsoft.com/office/drawing/2014/main" id="{3B788FE0-8672-CC45-853A-60020501B52B}"/>
                </a:ext>
              </a:extLst>
            </p:cNvPr>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1108" name="Rectangle 84">
              <a:extLst>
                <a:ext uri="{FF2B5EF4-FFF2-40B4-BE49-F238E27FC236}">
                  <a16:creationId xmlns:a16="http://schemas.microsoft.com/office/drawing/2014/main" id="{D021C5AC-154E-3A44-9A2C-34780B42A7CB}"/>
                </a:ext>
              </a:extLst>
            </p:cNvPr>
            <p:cNvSpPr>
              <a:spLocks noChangeArrowheads="1"/>
            </p:cNvSpPr>
            <p:nvPr/>
          </p:nvSpPr>
          <p:spPr bwMode="auto">
            <a:xfrm>
              <a:off x="4102" y="773"/>
              <a:ext cx="142" cy="27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1112" name="Line 88">
            <a:extLst>
              <a:ext uri="{FF2B5EF4-FFF2-40B4-BE49-F238E27FC236}">
                <a16:creationId xmlns:a16="http://schemas.microsoft.com/office/drawing/2014/main" id="{1EDFAB6E-8444-3740-B9D4-DAC64CE6E4DF}"/>
              </a:ext>
            </a:extLst>
          </p:cNvPr>
          <p:cNvSpPr>
            <a:spLocks noChangeShapeType="1"/>
          </p:cNvSpPr>
          <p:nvPr userDrawn="1"/>
        </p:nvSpPr>
        <p:spPr bwMode="auto">
          <a:xfrm>
            <a:off x="223838" y="6488113"/>
            <a:ext cx="2827337" cy="3175"/>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13" name="Rectangle 89">
            <a:extLst>
              <a:ext uri="{FF2B5EF4-FFF2-40B4-BE49-F238E27FC236}">
                <a16:creationId xmlns:a16="http://schemas.microsoft.com/office/drawing/2014/main" id="{51A51F90-9BC2-9B49-BEDD-C4C1C3DDB2A3}"/>
              </a:ext>
            </a:extLst>
          </p:cNvPr>
          <p:cNvSpPr>
            <a:spLocks noChangeArrowheads="1"/>
          </p:cNvSpPr>
          <p:nvPr userDrawn="1"/>
        </p:nvSpPr>
        <p:spPr bwMode="auto">
          <a:xfrm>
            <a:off x="2352675" y="6370638"/>
            <a:ext cx="438150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ko-KR" altLang="en-US" sz="1800" b="1">
                <a:latin typeface="Times" pitchFamily="2" charset="0"/>
                <a:ea typeface="Gulim" panose="020B0600000101010101" pitchFamily="34" charset="-127"/>
              </a:rPr>
              <a:t> </a:t>
            </a:r>
            <a:r>
              <a:rPr lang="en-US" altLang="ko-KR" sz="1800" b="1">
                <a:solidFill>
                  <a:schemeClr val="accent1"/>
                </a:solidFill>
                <a:latin typeface="Times" pitchFamily="2" charset="0"/>
                <a:ea typeface="Gulim" panose="020B0600000101010101" pitchFamily="34" charset="-127"/>
              </a:rPr>
              <a:t>ALKITAB yang “TERBUKA”</a:t>
            </a:r>
            <a:endParaRPr lang="en-US" altLang="ko-KR" sz="1800" b="1">
              <a:latin typeface="Times" pitchFamily="2" charset="0"/>
              <a:ea typeface="Gulim" panose="020B0600000101010101" pitchFamily="34" charset="-127"/>
            </a:endParaRPr>
          </a:p>
        </p:txBody>
      </p:sp>
      <p:sp>
        <p:nvSpPr>
          <p:cNvPr id="1114" name="Line 90">
            <a:extLst>
              <a:ext uri="{FF2B5EF4-FFF2-40B4-BE49-F238E27FC236}">
                <a16:creationId xmlns:a16="http://schemas.microsoft.com/office/drawing/2014/main" id="{ACA09DAF-094A-A645-BD5D-5B33FA8910B7}"/>
              </a:ext>
            </a:extLst>
          </p:cNvPr>
          <p:cNvSpPr>
            <a:spLocks noChangeShapeType="1"/>
          </p:cNvSpPr>
          <p:nvPr userDrawn="1"/>
        </p:nvSpPr>
        <p:spPr bwMode="auto">
          <a:xfrm>
            <a:off x="6111875" y="6488113"/>
            <a:ext cx="2816225" cy="3175"/>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15" name="Line 91">
            <a:extLst>
              <a:ext uri="{FF2B5EF4-FFF2-40B4-BE49-F238E27FC236}">
                <a16:creationId xmlns:a16="http://schemas.microsoft.com/office/drawing/2014/main" id="{4E8BFA1A-BD0F-4249-8DB6-2F67CBFDFDAA}"/>
              </a:ext>
            </a:extLst>
          </p:cNvPr>
          <p:cNvSpPr>
            <a:spLocks noChangeShapeType="1"/>
          </p:cNvSpPr>
          <p:nvPr userDrawn="1"/>
        </p:nvSpPr>
        <p:spPr bwMode="auto">
          <a:xfrm>
            <a:off x="6100763" y="6640513"/>
            <a:ext cx="2827337" cy="3175"/>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16" name="Line 92">
            <a:extLst>
              <a:ext uri="{FF2B5EF4-FFF2-40B4-BE49-F238E27FC236}">
                <a16:creationId xmlns:a16="http://schemas.microsoft.com/office/drawing/2014/main" id="{35981961-17C0-7549-8116-331747A4839C}"/>
              </a:ext>
            </a:extLst>
          </p:cNvPr>
          <p:cNvSpPr>
            <a:spLocks noChangeShapeType="1"/>
          </p:cNvSpPr>
          <p:nvPr userDrawn="1"/>
        </p:nvSpPr>
        <p:spPr bwMode="auto">
          <a:xfrm>
            <a:off x="223838" y="6640513"/>
            <a:ext cx="2816225" cy="3175"/>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1117" name="Group 93">
            <a:extLst>
              <a:ext uri="{FF2B5EF4-FFF2-40B4-BE49-F238E27FC236}">
                <a16:creationId xmlns:a16="http://schemas.microsoft.com/office/drawing/2014/main" id="{1168E3BF-A2BE-304B-AD95-02B961F6971D}"/>
              </a:ext>
            </a:extLst>
          </p:cNvPr>
          <p:cNvGrpSpPr>
            <a:grpSpLocks/>
          </p:cNvGrpSpPr>
          <p:nvPr/>
        </p:nvGrpSpPr>
        <p:grpSpPr bwMode="auto">
          <a:xfrm>
            <a:off x="206375" y="311150"/>
            <a:ext cx="8742363" cy="317500"/>
            <a:chOff x="130" y="196"/>
            <a:chExt cx="5483" cy="200"/>
          </a:xfrm>
        </p:grpSpPr>
        <p:sp>
          <p:nvSpPr>
            <p:cNvPr id="1118" name="Line 94">
              <a:extLst>
                <a:ext uri="{FF2B5EF4-FFF2-40B4-BE49-F238E27FC236}">
                  <a16:creationId xmlns:a16="http://schemas.microsoft.com/office/drawing/2014/main" id="{CCD6F684-A4D6-214D-8FBB-E0E1C51D3DD5}"/>
                </a:ext>
              </a:extLst>
            </p:cNvPr>
            <p:cNvSpPr>
              <a:spLocks noChangeShapeType="1"/>
            </p:cNvSpPr>
            <p:nvPr/>
          </p:nvSpPr>
          <p:spPr bwMode="auto">
            <a:xfrm>
              <a:off x="130" y="1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19" name="Line 95">
              <a:extLst>
                <a:ext uri="{FF2B5EF4-FFF2-40B4-BE49-F238E27FC236}">
                  <a16:creationId xmlns:a16="http://schemas.microsoft.com/office/drawing/2014/main" id="{C6BDCA32-38A1-1841-A79E-22A60C9A0341}"/>
                </a:ext>
              </a:extLst>
            </p:cNvPr>
            <p:cNvSpPr>
              <a:spLocks noChangeShapeType="1"/>
            </p:cNvSpPr>
            <p:nvPr/>
          </p:nvSpPr>
          <p:spPr bwMode="auto">
            <a:xfrm>
              <a:off x="3790" y="1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0" name="Line 96">
              <a:extLst>
                <a:ext uri="{FF2B5EF4-FFF2-40B4-BE49-F238E27FC236}">
                  <a16:creationId xmlns:a16="http://schemas.microsoft.com/office/drawing/2014/main" id="{DAFD5032-1096-C044-8291-D10236D16205}"/>
                </a:ext>
              </a:extLst>
            </p:cNvPr>
            <p:cNvSpPr>
              <a:spLocks noChangeShapeType="1"/>
            </p:cNvSpPr>
            <p:nvPr/>
          </p:nvSpPr>
          <p:spPr bwMode="auto">
            <a:xfrm>
              <a:off x="3790" y="292"/>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1" name="Line 97">
              <a:extLst>
                <a:ext uri="{FF2B5EF4-FFF2-40B4-BE49-F238E27FC236}">
                  <a16:creationId xmlns:a16="http://schemas.microsoft.com/office/drawing/2014/main" id="{EE871A7F-7D5A-B54A-9372-65FFCA33C2B8}"/>
                </a:ext>
              </a:extLst>
            </p:cNvPr>
            <p:cNvSpPr>
              <a:spLocks noChangeShapeType="1"/>
            </p:cNvSpPr>
            <p:nvPr/>
          </p:nvSpPr>
          <p:spPr bwMode="auto">
            <a:xfrm>
              <a:off x="130" y="292"/>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2" name="Line 98">
              <a:extLst>
                <a:ext uri="{FF2B5EF4-FFF2-40B4-BE49-F238E27FC236}">
                  <a16:creationId xmlns:a16="http://schemas.microsoft.com/office/drawing/2014/main" id="{17E3A640-19C8-7745-A610-7864AACD783F}"/>
                </a:ext>
              </a:extLst>
            </p:cNvPr>
            <p:cNvSpPr>
              <a:spLocks noChangeShapeType="1"/>
            </p:cNvSpPr>
            <p:nvPr/>
          </p:nvSpPr>
          <p:spPr bwMode="auto">
            <a:xfrm>
              <a:off x="130" y="3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23" name="Line 99">
              <a:extLst>
                <a:ext uri="{FF2B5EF4-FFF2-40B4-BE49-F238E27FC236}">
                  <a16:creationId xmlns:a16="http://schemas.microsoft.com/office/drawing/2014/main" id="{C06B1BE8-19EC-CD49-9D68-9934104ACC15}"/>
                </a:ext>
              </a:extLst>
            </p:cNvPr>
            <p:cNvSpPr>
              <a:spLocks noChangeShapeType="1"/>
            </p:cNvSpPr>
            <p:nvPr/>
          </p:nvSpPr>
          <p:spPr bwMode="auto">
            <a:xfrm>
              <a:off x="3790" y="3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126" name="Line 102">
            <a:extLst>
              <a:ext uri="{FF2B5EF4-FFF2-40B4-BE49-F238E27FC236}">
                <a16:creationId xmlns:a16="http://schemas.microsoft.com/office/drawing/2014/main" id="{330530BB-B2B1-8348-A236-CF195C0BACB9}"/>
              </a:ext>
            </a:extLst>
          </p:cNvPr>
          <p:cNvSpPr>
            <a:spLocks noChangeShapeType="1"/>
          </p:cNvSpPr>
          <p:nvPr/>
        </p:nvSpPr>
        <p:spPr bwMode="auto">
          <a:xfrm flipH="1">
            <a:off x="5456238" y="4124325"/>
            <a:ext cx="842962" cy="5794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Line 103">
            <a:extLst>
              <a:ext uri="{FF2B5EF4-FFF2-40B4-BE49-F238E27FC236}">
                <a16:creationId xmlns:a16="http://schemas.microsoft.com/office/drawing/2014/main" id="{8D38D7BC-15A1-9C48-BBD9-2B39EC875751}"/>
              </a:ext>
            </a:extLst>
          </p:cNvPr>
          <p:cNvSpPr>
            <a:spLocks noChangeShapeType="1"/>
          </p:cNvSpPr>
          <p:nvPr/>
        </p:nvSpPr>
        <p:spPr bwMode="auto">
          <a:xfrm flipH="1">
            <a:off x="5568950" y="4084638"/>
            <a:ext cx="842963" cy="5794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Line 104">
            <a:extLst>
              <a:ext uri="{FF2B5EF4-FFF2-40B4-BE49-F238E27FC236}">
                <a16:creationId xmlns:a16="http://schemas.microsoft.com/office/drawing/2014/main" id="{CFF79DE1-D4D9-3542-9954-23FBFDA7AB18}"/>
              </a:ext>
            </a:extLst>
          </p:cNvPr>
          <p:cNvSpPr>
            <a:spLocks noChangeShapeType="1"/>
          </p:cNvSpPr>
          <p:nvPr/>
        </p:nvSpPr>
        <p:spPr bwMode="auto">
          <a:xfrm flipH="1">
            <a:off x="5170488" y="4265613"/>
            <a:ext cx="842962" cy="5794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Line 105">
            <a:extLst>
              <a:ext uri="{FF2B5EF4-FFF2-40B4-BE49-F238E27FC236}">
                <a16:creationId xmlns:a16="http://schemas.microsoft.com/office/drawing/2014/main" id="{B550EDBD-919A-694D-811F-20B76DB9A1B7}"/>
              </a:ext>
            </a:extLst>
          </p:cNvPr>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Line 106">
            <a:extLst>
              <a:ext uri="{FF2B5EF4-FFF2-40B4-BE49-F238E27FC236}">
                <a16:creationId xmlns:a16="http://schemas.microsoft.com/office/drawing/2014/main" id="{9B9854B4-DC73-5C4F-9E39-6A2016416BF4}"/>
              </a:ext>
            </a:extLst>
          </p:cNvPr>
          <p:cNvSpPr>
            <a:spLocks noChangeShapeType="1"/>
          </p:cNvSpPr>
          <p:nvPr/>
        </p:nvSpPr>
        <p:spPr bwMode="auto">
          <a:xfrm rot="-924446">
            <a:off x="3797300" y="2781300"/>
            <a:ext cx="98425" cy="14509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Line 107">
            <a:extLst>
              <a:ext uri="{FF2B5EF4-FFF2-40B4-BE49-F238E27FC236}">
                <a16:creationId xmlns:a16="http://schemas.microsoft.com/office/drawing/2014/main" id="{E26D9E79-0E29-4045-AA5F-6F12451D12E1}"/>
              </a:ext>
            </a:extLst>
          </p:cNvPr>
          <p:cNvSpPr>
            <a:spLocks noChangeShapeType="1"/>
          </p:cNvSpPr>
          <p:nvPr/>
        </p:nvSpPr>
        <p:spPr bwMode="auto">
          <a:xfrm rot="-924446">
            <a:off x="3683000" y="2803525"/>
            <a:ext cx="119063" cy="107632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Line 108">
            <a:extLst>
              <a:ext uri="{FF2B5EF4-FFF2-40B4-BE49-F238E27FC236}">
                <a16:creationId xmlns:a16="http://schemas.microsoft.com/office/drawing/2014/main" id="{0338D01E-4713-E947-9C3F-9291678B4AAA}"/>
              </a:ext>
            </a:extLst>
          </p:cNvPr>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Line 109">
            <a:extLst>
              <a:ext uri="{FF2B5EF4-FFF2-40B4-BE49-F238E27FC236}">
                <a16:creationId xmlns:a16="http://schemas.microsoft.com/office/drawing/2014/main" id="{058221FB-75AF-3B43-AE8F-DAE4CE459ADA}"/>
              </a:ext>
            </a:extLst>
          </p:cNvPr>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Line 110">
            <a:extLst>
              <a:ext uri="{FF2B5EF4-FFF2-40B4-BE49-F238E27FC236}">
                <a16:creationId xmlns:a16="http://schemas.microsoft.com/office/drawing/2014/main" id="{46D94898-7329-7745-9E71-9A8763C19AFE}"/>
              </a:ext>
            </a:extLst>
          </p:cNvPr>
          <p:cNvSpPr>
            <a:spLocks noChangeShapeType="1"/>
          </p:cNvSpPr>
          <p:nvPr/>
        </p:nvSpPr>
        <p:spPr bwMode="auto">
          <a:xfrm rot="-924446">
            <a:off x="2744788" y="3352800"/>
            <a:ext cx="479425" cy="9588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Line 111">
            <a:extLst>
              <a:ext uri="{FF2B5EF4-FFF2-40B4-BE49-F238E27FC236}">
                <a16:creationId xmlns:a16="http://schemas.microsoft.com/office/drawing/2014/main" id="{81583A0F-998A-D14A-A542-54EC54F81F97}"/>
              </a:ext>
            </a:extLst>
          </p:cNvPr>
          <p:cNvSpPr>
            <a:spLocks noChangeShapeType="1"/>
          </p:cNvSpPr>
          <p:nvPr/>
        </p:nvSpPr>
        <p:spPr bwMode="auto">
          <a:xfrm rot="-924446">
            <a:off x="2657475" y="3402013"/>
            <a:ext cx="530225" cy="9604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Line 112">
            <a:extLst>
              <a:ext uri="{FF2B5EF4-FFF2-40B4-BE49-F238E27FC236}">
                <a16:creationId xmlns:a16="http://schemas.microsoft.com/office/drawing/2014/main" id="{56C3C71F-417F-714D-AB70-649ED60C8330}"/>
              </a:ext>
            </a:extLst>
          </p:cNvPr>
          <p:cNvSpPr>
            <a:spLocks noChangeShapeType="1"/>
          </p:cNvSpPr>
          <p:nvPr/>
        </p:nvSpPr>
        <p:spPr bwMode="auto">
          <a:xfrm rot="-924446">
            <a:off x="2112963" y="4291013"/>
            <a:ext cx="655637" cy="5143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Line 113">
            <a:extLst>
              <a:ext uri="{FF2B5EF4-FFF2-40B4-BE49-F238E27FC236}">
                <a16:creationId xmlns:a16="http://schemas.microsoft.com/office/drawing/2014/main" id="{DBE3BA81-C557-2443-88CC-ABFF76BE0E09}"/>
              </a:ext>
            </a:extLst>
          </p:cNvPr>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Line 114">
            <a:extLst>
              <a:ext uri="{FF2B5EF4-FFF2-40B4-BE49-F238E27FC236}">
                <a16:creationId xmlns:a16="http://schemas.microsoft.com/office/drawing/2014/main" id="{FCC3BEC5-E1BB-A44C-A426-6967AD35932D}"/>
              </a:ext>
            </a:extLst>
          </p:cNvPr>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Line 115">
            <a:extLst>
              <a:ext uri="{FF2B5EF4-FFF2-40B4-BE49-F238E27FC236}">
                <a16:creationId xmlns:a16="http://schemas.microsoft.com/office/drawing/2014/main" id="{C7842A04-B3EE-F044-BC0B-C6FECAED7D60}"/>
              </a:ext>
            </a:extLst>
          </p:cNvPr>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Line 116">
            <a:extLst>
              <a:ext uri="{FF2B5EF4-FFF2-40B4-BE49-F238E27FC236}">
                <a16:creationId xmlns:a16="http://schemas.microsoft.com/office/drawing/2014/main" id="{8340D220-854E-6F4F-8E6F-3584BC744863}"/>
              </a:ext>
            </a:extLst>
          </p:cNvPr>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Line 117">
            <a:extLst>
              <a:ext uri="{FF2B5EF4-FFF2-40B4-BE49-F238E27FC236}">
                <a16:creationId xmlns:a16="http://schemas.microsoft.com/office/drawing/2014/main" id="{6328C5E3-E53D-A846-92BE-6A8B478986A1}"/>
              </a:ext>
            </a:extLst>
          </p:cNvPr>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Line 118">
            <a:extLst>
              <a:ext uri="{FF2B5EF4-FFF2-40B4-BE49-F238E27FC236}">
                <a16:creationId xmlns:a16="http://schemas.microsoft.com/office/drawing/2014/main" id="{D80FBA37-6A9B-EB45-8AF2-249A464C263C}"/>
              </a:ext>
            </a:extLst>
          </p:cNvPr>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Line 119">
            <a:extLst>
              <a:ext uri="{FF2B5EF4-FFF2-40B4-BE49-F238E27FC236}">
                <a16:creationId xmlns:a16="http://schemas.microsoft.com/office/drawing/2014/main" id="{DDBBB94A-C993-A84E-934F-E773E743F78A}"/>
              </a:ext>
            </a:extLst>
          </p:cNvPr>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2" name="Group 148">
            <a:extLst>
              <a:ext uri="{FF2B5EF4-FFF2-40B4-BE49-F238E27FC236}">
                <a16:creationId xmlns:a16="http://schemas.microsoft.com/office/drawing/2014/main" id="{459B6E09-41EB-3740-BD46-F9AAF1530F44}"/>
              </a:ext>
            </a:extLst>
          </p:cNvPr>
          <p:cNvGrpSpPr>
            <a:grpSpLocks/>
          </p:cNvGrpSpPr>
          <p:nvPr userDrawn="1"/>
        </p:nvGrpSpPr>
        <p:grpSpPr bwMode="auto">
          <a:xfrm>
            <a:off x="7037388" y="4754563"/>
            <a:ext cx="1862137" cy="484187"/>
            <a:chOff x="4433" y="2959"/>
            <a:chExt cx="1173" cy="305"/>
          </a:xfrm>
        </p:grpSpPr>
        <p:sp>
          <p:nvSpPr>
            <p:cNvPr id="1073" name="Oval 49">
              <a:extLst>
                <a:ext uri="{FF2B5EF4-FFF2-40B4-BE49-F238E27FC236}">
                  <a16:creationId xmlns:a16="http://schemas.microsoft.com/office/drawing/2014/main" id="{83FD1B7C-221D-DB41-AAC8-C7B168C91157}"/>
                </a:ext>
              </a:extLst>
            </p:cNvPr>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4" name="Oval 50">
              <a:extLst>
                <a:ext uri="{FF2B5EF4-FFF2-40B4-BE49-F238E27FC236}">
                  <a16:creationId xmlns:a16="http://schemas.microsoft.com/office/drawing/2014/main" id="{DC1892A5-4875-2A4C-95CE-F46D99F73DB9}"/>
                </a:ext>
              </a:extLst>
            </p:cNvPr>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5" name="Oval 51">
              <a:extLst>
                <a:ext uri="{FF2B5EF4-FFF2-40B4-BE49-F238E27FC236}">
                  <a16:creationId xmlns:a16="http://schemas.microsoft.com/office/drawing/2014/main" id="{C6FE5969-804D-2845-AC85-1799ED61D42E}"/>
                </a:ext>
              </a:extLst>
            </p:cNvPr>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6" name="Oval 52">
              <a:extLst>
                <a:ext uri="{FF2B5EF4-FFF2-40B4-BE49-F238E27FC236}">
                  <a16:creationId xmlns:a16="http://schemas.microsoft.com/office/drawing/2014/main" id="{3130D0A9-AAEB-754F-8DDB-AAED294CBD11}"/>
                </a:ext>
              </a:extLst>
            </p:cNvPr>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7" name="Line 53">
              <a:extLst>
                <a:ext uri="{FF2B5EF4-FFF2-40B4-BE49-F238E27FC236}">
                  <a16:creationId xmlns:a16="http://schemas.microsoft.com/office/drawing/2014/main" id="{513AFAD5-39A0-5941-9CCB-69E80F45A67E}"/>
                </a:ext>
              </a:extLst>
            </p:cNvPr>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8" name="Line 54">
              <a:extLst>
                <a:ext uri="{FF2B5EF4-FFF2-40B4-BE49-F238E27FC236}">
                  <a16:creationId xmlns:a16="http://schemas.microsoft.com/office/drawing/2014/main" id="{9275BA60-1965-CF45-9E91-DF7D1F195CC6}"/>
                </a:ext>
              </a:extLst>
            </p:cNvPr>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79" name="Line 55">
              <a:extLst>
                <a:ext uri="{FF2B5EF4-FFF2-40B4-BE49-F238E27FC236}">
                  <a16:creationId xmlns:a16="http://schemas.microsoft.com/office/drawing/2014/main" id="{EC28266D-CD38-7846-8381-F700E07F2AAB}"/>
                </a:ext>
              </a:extLst>
            </p:cNvPr>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0" name="Line 56">
              <a:extLst>
                <a:ext uri="{FF2B5EF4-FFF2-40B4-BE49-F238E27FC236}">
                  <a16:creationId xmlns:a16="http://schemas.microsoft.com/office/drawing/2014/main" id="{DE6A7F7A-F246-BF48-A55E-B10289A773E3}"/>
                </a:ext>
              </a:extLst>
            </p:cNvPr>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1" name="Line 57">
              <a:extLst>
                <a:ext uri="{FF2B5EF4-FFF2-40B4-BE49-F238E27FC236}">
                  <a16:creationId xmlns:a16="http://schemas.microsoft.com/office/drawing/2014/main" id="{BB2730A0-3812-0C40-9DE4-F7A0B52B875E}"/>
                </a:ext>
              </a:extLst>
            </p:cNvPr>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2" name="Line 58">
              <a:extLst>
                <a:ext uri="{FF2B5EF4-FFF2-40B4-BE49-F238E27FC236}">
                  <a16:creationId xmlns:a16="http://schemas.microsoft.com/office/drawing/2014/main" id="{CB5CC84D-4946-E148-9784-A064FA39973A}"/>
                </a:ext>
              </a:extLst>
            </p:cNvPr>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3" name="Rectangle 59">
              <a:extLst>
                <a:ext uri="{FF2B5EF4-FFF2-40B4-BE49-F238E27FC236}">
                  <a16:creationId xmlns:a16="http://schemas.microsoft.com/office/drawing/2014/main" id="{E4DE4559-FBF2-104D-BB72-C6C8C0CDA957}"/>
                </a:ext>
              </a:extLst>
            </p:cNvPr>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4" name="Rectangle 60">
              <a:extLst>
                <a:ext uri="{FF2B5EF4-FFF2-40B4-BE49-F238E27FC236}">
                  <a16:creationId xmlns:a16="http://schemas.microsoft.com/office/drawing/2014/main" id="{8FEA6F60-A770-B947-A50A-7839D8CE46E2}"/>
                </a:ext>
              </a:extLst>
            </p:cNvPr>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5" name="Rectangle 61">
              <a:extLst>
                <a:ext uri="{FF2B5EF4-FFF2-40B4-BE49-F238E27FC236}">
                  <a16:creationId xmlns:a16="http://schemas.microsoft.com/office/drawing/2014/main" id="{0A371223-7D80-D444-A875-FC998263659E}"/>
                </a:ext>
              </a:extLst>
            </p:cNvPr>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6" name="Oval 62">
              <a:extLst>
                <a:ext uri="{FF2B5EF4-FFF2-40B4-BE49-F238E27FC236}">
                  <a16:creationId xmlns:a16="http://schemas.microsoft.com/office/drawing/2014/main" id="{586A7811-9186-FB4D-BAEC-4B8690ABD0DC}"/>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7" name="Arc 63">
              <a:extLst>
                <a:ext uri="{FF2B5EF4-FFF2-40B4-BE49-F238E27FC236}">
                  <a16:creationId xmlns:a16="http://schemas.microsoft.com/office/drawing/2014/main" id="{234D7DB1-7E96-E448-9D68-61DC5993DB61}"/>
                </a:ext>
              </a:extLst>
            </p:cNvPr>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0"/>
                  </a:moveTo>
                  <a:cubicBezTo>
                    <a:pt x="11808" y="0"/>
                    <a:pt x="21428" y="9482"/>
                    <a:pt x="21597" y="21289"/>
                  </a:cubicBezTo>
                </a:path>
                <a:path w="21597" h="21600" stroke="0" extrusionOk="0">
                  <a:moveTo>
                    <a:pt x="0" y="0"/>
                  </a:moveTo>
                  <a:cubicBezTo>
                    <a:pt x="11808" y="0"/>
                    <a:pt x="21428" y="9482"/>
                    <a:pt x="21597" y="21289"/>
                  </a:cubicBezTo>
                  <a:lnTo>
                    <a:pt x="0"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8" name="Arc 64">
              <a:extLst>
                <a:ext uri="{FF2B5EF4-FFF2-40B4-BE49-F238E27FC236}">
                  <a16:creationId xmlns:a16="http://schemas.microsoft.com/office/drawing/2014/main" id="{7EC49485-FD05-C249-B7E6-1150C35D8642}"/>
                </a:ext>
              </a:extLst>
            </p:cNvPr>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89" name="Arc 65">
              <a:extLst>
                <a:ext uri="{FF2B5EF4-FFF2-40B4-BE49-F238E27FC236}">
                  <a16:creationId xmlns:a16="http://schemas.microsoft.com/office/drawing/2014/main" id="{7579757E-C8A1-8544-A568-B50880131226}"/>
                </a:ext>
              </a:extLst>
            </p:cNvPr>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0"/>
                    <a:pt x="951" y="0"/>
                  </a:cubicBezTo>
                  <a:cubicBezTo>
                    <a:pt x="12735" y="0"/>
                    <a:pt x="22345" y="9446"/>
                    <a:pt x="22547" y="21228"/>
                  </a:cubicBezTo>
                </a:path>
                <a:path w="22547" h="21600" stroke="0" extrusionOk="0">
                  <a:moveTo>
                    <a:pt x="-1" y="20"/>
                  </a:moveTo>
                  <a:cubicBezTo>
                    <a:pt x="316" y="6"/>
                    <a:pt x="633" y="0"/>
                    <a:pt x="951" y="0"/>
                  </a:cubicBezTo>
                  <a:cubicBezTo>
                    <a:pt x="12735" y="0"/>
                    <a:pt x="22345" y="9446"/>
                    <a:pt x="22547" y="21228"/>
                  </a:cubicBezTo>
                  <a:lnTo>
                    <a:pt x="951"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0" name="Oval 66">
              <a:extLst>
                <a:ext uri="{FF2B5EF4-FFF2-40B4-BE49-F238E27FC236}">
                  <a16:creationId xmlns:a16="http://schemas.microsoft.com/office/drawing/2014/main" id="{EC564633-629B-0541-AC03-F0B73E7BC96E}"/>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1" name="Arc 67">
              <a:extLst>
                <a:ext uri="{FF2B5EF4-FFF2-40B4-BE49-F238E27FC236}">
                  <a16:creationId xmlns:a16="http://schemas.microsoft.com/office/drawing/2014/main" id="{A7B63725-73D6-EE49-BD64-DB7A04A71A86}"/>
                </a:ext>
              </a:extLst>
            </p:cNvPr>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092" name="Oval 68">
              <a:extLst>
                <a:ext uri="{FF2B5EF4-FFF2-40B4-BE49-F238E27FC236}">
                  <a16:creationId xmlns:a16="http://schemas.microsoft.com/office/drawing/2014/main" id="{F293A0A2-F6C9-FC4D-B9FB-FC7DE19B3649}"/>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144" name="Line 120">
              <a:extLst>
                <a:ext uri="{FF2B5EF4-FFF2-40B4-BE49-F238E27FC236}">
                  <a16:creationId xmlns:a16="http://schemas.microsoft.com/office/drawing/2014/main" id="{D4FE4A77-BAB2-2549-A4F5-F8EFF55E4200}"/>
                </a:ext>
              </a:extLst>
            </p:cNvPr>
            <p:cNvSpPr>
              <a:spLocks noChangeShapeType="1"/>
            </p:cNvSpPr>
            <p:nvPr/>
          </p:nvSpPr>
          <p:spPr bwMode="auto">
            <a:xfrm rot="20675554" flipH="1">
              <a:off x="4433" y="2959"/>
              <a:ext cx="25" cy="17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5" name="Line 121">
            <a:extLst>
              <a:ext uri="{FF2B5EF4-FFF2-40B4-BE49-F238E27FC236}">
                <a16:creationId xmlns:a16="http://schemas.microsoft.com/office/drawing/2014/main" id="{BA9D231D-7D2D-E845-A576-39E34CEFAAEE}"/>
              </a:ext>
            </a:extLst>
          </p:cNvPr>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Line 123">
            <a:extLst>
              <a:ext uri="{FF2B5EF4-FFF2-40B4-BE49-F238E27FC236}">
                <a16:creationId xmlns:a16="http://schemas.microsoft.com/office/drawing/2014/main" id="{55467D67-0DA0-7B46-8A88-ED63ACB78A93}"/>
              </a:ext>
            </a:extLst>
          </p:cNvPr>
          <p:cNvSpPr>
            <a:spLocks noChangeShapeType="1"/>
          </p:cNvSpPr>
          <p:nvPr/>
        </p:nvSpPr>
        <p:spPr bwMode="auto">
          <a:xfrm rot="-924446">
            <a:off x="2093913" y="4330700"/>
            <a:ext cx="831850" cy="5524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Line 124">
            <a:extLst>
              <a:ext uri="{FF2B5EF4-FFF2-40B4-BE49-F238E27FC236}">
                <a16:creationId xmlns:a16="http://schemas.microsoft.com/office/drawing/2014/main" id="{0D4DE762-52D5-EA40-BFDC-8E04B831BB12}"/>
              </a:ext>
            </a:extLst>
          </p:cNvPr>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Line 125">
            <a:extLst>
              <a:ext uri="{FF2B5EF4-FFF2-40B4-BE49-F238E27FC236}">
                <a16:creationId xmlns:a16="http://schemas.microsoft.com/office/drawing/2014/main" id="{04761361-8575-084A-83AF-D1F5F71429CD}"/>
              </a:ext>
            </a:extLst>
          </p:cNvPr>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Line 126">
            <a:extLst>
              <a:ext uri="{FF2B5EF4-FFF2-40B4-BE49-F238E27FC236}">
                <a16:creationId xmlns:a16="http://schemas.microsoft.com/office/drawing/2014/main" id="{384C2D39-205A-F44D-9847-1755A22BF883}"/>
              </a:ext>
            </a:extLst>
          </p:cNvPr>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Freeform 127">
            <a:extLst>
              <a:ext uri="{FF2B5EF4-FFF2-40B4-BE49-F238E27FC236}">
                <a16:creationId xmlns:a16="http://schemas.microsoft.com/office/drawing/2014/main" id="{D86A8853-E127-7D41-9109-6D65101E2E93}"/>
              </a:ext>
            </a:extLst>
          </p:cNvPr>
          <p:cNvSpPr>
            <a:spLocks/>
          </p:cNvSpPr>
          <p:nvPr/>
        </p:nvSpPr>
        <p:spPr bwMode="auto">
          <a:xfrm>
            <a:off x="2854325" y="2824163"/>
            <a:ext cx="82550" cy="406400"/>
          </a:xfrm>
          <a:custGeom>
            <a:avLst/>
            <a:gdLst>
              <a:gd name="T0" fmla="*/ 0 w 52"/>
              <a:gd name="T1" fmla="*/ 256 h 256"/>
              <a:gd name="T2" fmla="*/ 20 w 52"/>
              <a:gd name="T3" fmla="*/ 141 h 256"/>
              <a:gd name="T4" fmla="*/ 52 w 52"/>
              <a:gd name="T5" fmla="*/ 0 h 256"/>
            </a:gdLst>
            <a:ahLst/>
            <a:cxnLst>
              <a:cxn ang="0">
                <a:pos x="T0" y="T1"/>
              </a:cxn>
              <a:cxn ang="0">
                <a:pos x="T2" y="T3"/>
              </a:cxn>
              <a:cxn ang="0">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Freeform 128">
            <a:extLst>
              <a:ext uri="{FF2B5EF4-FFF2-40B4-BE49-F238E27FC236}">
                <a16:creationId xmlns:a16="http://schemas.microsoft.com/office/drawing/2014/main" id="{BDD8FC65-74AB-DA40-BD8E-5A39FA4CC13B}"/>
              </a:ext>
            </a:extLst>
          </p:cNvPr>
          <p:cNvSpPr>
            <a:spLocks/>
          </p:cNvSpPr>
          <p:nvPr/>
        </p:nvSpPr>
        <p:spPr bwMode="auto">
          <a:xfrm>
            <a:off x="3032125" y="2770188"/>
            <a:ext cx="41275" cy="295275"/>
          </a:xfrm>
          <a:custGeom>
            <a:avLst/>
            <a:gdLst>
              <a:gd name="T0" fmla="*/ 0 w 26"/>
              <a:gd name="T1" fmla="*/ 186 h 186"/>
              <a:gd name="T2" fmla="*/ 26 w 26"/>
              <a:gd name="T3" fmla="*/ 83 h 186"/>
              <a:gd name="T4" fmla="*/ 26 w 26"/>
              <a:gd name="T5" fmla="*/ 0 h 186"/>
            </a:gdLst>
            <a:ahLst/>
            <a:cxnLst>
              <a:cxn ang="0">
                <a:pos x="T0" y="T1"/>
              </a:cxn>
              <a:cxn ang="0">
                <a:pos x="T2" y="T3"/>
              </a:cxn>
              <a:cxn ang="0">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Freeform 129">
            <a:extLst>
              <a:ext uri="{FF2B5EF4-FFF2-40B4-BE49-F238E27FC236}">
                <a16:creationId xmlns:a16="http://schemas.microsoft.com/office/drawing/2014/main" id="{BC8FC8F0-CF82-934D-AF61-7CFAD827EE71}"/>
              </a:ext>
            </a:extLst>
          </p:cNvPr>
          <p:cNvSpPr>
            <a:spLocks/>
          </p:cNvSpPr>
          <p:nvPr/>
        </p:nvSpPr>
        <p:spPr bwMode="auto">
          <a:xfrm>
            <a:off x="3902075" y="2417763"/>
            <a:ext cx="31750" cy="265112"/>
          </a:xfrm>
          <a:custGeom>
            <a:avLst/>
            <a:gdLst>
              <a:gd name="T0" fmla="*/ 0 w 20"/>
              <a:gd name="T1" fmla="*/ 167 h 167"/>
              <a:gd name="T2" fmla="*/ 19 w 20"/>
              <a:gd name="T3" fmla="*/ 0 h 167"/>
            </a:gdLst>
            <a:ahLst/>
            <a:cxnLst>
              <a:cxn ang="0">
                <a:pos x="T0" y="T1"/>
              </a:cxn>
              <a:cxn ang="0">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130">
            <a:extLst>
              <a:ext uri="{FF2B5EF4-FFF2-40B4-BE49-F238E27FC236}">
                <a16:creationId xmlns:a16="http://schemas.microsoft.com/office/drawing/2014/main" id="{00F00796-8064-A649-A228-5F2D73F5EACA}"/>
              </a:ext>
            </a:extLst>
          </p:cNvPr>
          <p:cNvSpPr>
            <a:spLocks/>
          </p:cNvSpPr>
          <p:nvPr/>
        </p:nvSpPr>
        <p:spPr bwMode="auto">
          <a:xfrm>
            <a:off x="4318000" y="2438400"/>
            <a:ext cx="1588" cy="182563"/>
          </a:xfrm>
          <a:custGeom>
            <a:avLst/>
            <a:gdLst>
              <a:gd name="T0" fmla="*/ 0 w 1"/>
              <a:gd name="T1" fmla="*/ 115 h 115"/>
              <a:gd name="T2" fmla="*/ 0 w 1"/>
              <a:gd name="T3" fmla="*/ 0 h 115"/>
            </a:gdLst>
            <a:ahLst/>
            <a:cxnLst>
              <a:cxn ang="0">
                <a:pos x="T0" y="T1"/>
              </a:cxn>
              <a:cxn ang="0">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 name="Freeform 131">
            <a:extLst>
              <a:ext uri="{FF2B5EF4-FFF2-40B4-BE49-F238E27FC236}">
                <a16:creationId xmlns:a16="http://schemas.microsoft.com/office/drawing/2014/main" id="{FE270742-1408-5347-B584-618DD307330F}"/>
              </a:ext>
            </a:extLst>
          </p:cNvPr>
          <p:cNvSpPr>
            <a:spLocks/>
          </p:cNvSpPr>
          <p:nvPr/>
        </p:nvSpPr>
        <p:spPr bwMode="auto">
          <a:xfrm>
            <a:off x="4724400" y="2265363"/>
            <a:ext cx="20638" cy="366712"/>
          </a:xfrm>
          <a:custGeom>
            <a:avLst/>
            <a:gdLst>
              <a:gd name="T0" fmla="*/ 13 w 13"/>
              <a:gd name="T1" fmla="*/ 231 h 231"/>
              <a:gd name="T2" fmla="*/ 0 w 13"/>
              <a:gd name="T3" fmla="*/ 0 h 231"/>
            </a:gdLst>
            <a:ahLst/>
            <a:cxnLst>
              <a:cxn ang="0">
                <a:pos x="T0" y="T1"/>
              </a:cxn>
              <a:cxn ang="0">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 name="Freeform 132">
            <a:extLst>
              <a:ext uri="{FF2B5EF4-FFF2-40B4-BE49-F238E27FC236}">
                <a16:creationId xmlns:a16="http://schemas.microsoft.com/office/drawing/2014/main" id="{434BE2E1-9A8E-CD4B-87B5-15319FA233B4}"/>
              </a:ext>
            </a:extLst>
          </p:cNvPr>
          <p:cNvSpPr>
            <a:spLocks/>
          </p:cNvSpPr>
          <p:nvPr/>
        </p:nvSpPr>
        <p:spPr bwMode="auto">
          <a:xfrm>
            <a:off x="4976813" y="2397125"/>
            <a:ext cx="42862" cy="265113"/>
          </a:xfrm>
          <a:custGeom>
            <a:avLst/>
            <a:gdLst>
              <a:gd name="T0" fmla="*/ 27 w 27"/>
              <a:gd name="T1" fmla="*/ 167 h 167"/>
              <a:gd name="T2" fmla="*/ 7 w 27"/>
              <a:gd name="T3" fmla="*/ 90 h 167"/>
              <a:gd name="T4" fmla="*/ 1 w 27"/>
              <a:gd name="T5" fmla="*/ 0 h 167"/>
            </a:gdLst>
            <a:ahLst/>
            <a:cxnLst>
              <a:cxn ang="0">
                <a:pos x="T0" y="T1"/>
              </a:cxn>
              <a:cxn ang="0">
                <a:pos x="T2" y="T3"/>
              </a:cxn>
              <a:cxn ang="0">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 name="Freeform 134">
            <a:extLst>
              <a:ext uri="{FF2B5EF4-FFF2-40B4-BE49-F238E27FC236}">
                <a16:creationId xmlns:a16="http://schemas.microsoft.com/office/drawing/2014/main" id="{B8E13FD2-4FC7-EB4E-B548-8F58CDA6EAE5}"/>
              </a:ext>
            </a:extLst>
          </p:cNvPr>
          <p:cNvSpPr>
            <a:spLocks/>
          </p:cNvSpPr>
          <p:nvPr/>
        </p:nvSpPr>
        <p:spPr bwMode="auto">
          <a:xfrm>
            <a:off x="2346325" y="3373438"/>
            <a:ext cx="92075" cy="385762"/>
          </a:xfrm>
          <a:custGeom>
            <a:avLst/>
            <a:gdLst>
              <a:gd name="T0" fmla="*/ 0 w 58"/>
              <a:gd name="T1" fmla="*/ 243 h 243"/>
              <a:gd name="T2" fmla="*/ 39 w 58"/>
              <a:gd name="T3" fmla="*/ 96 h 243"/>
              <a:gd name="T4" fmla="*/ 58 w 58"/>
              <a:gd name="T5" fmla="*/ 0 h 243"/>
            </a:gdLst>
            <a:ahLst/>
            <a:cxnLst>
              <a:cxn ang="0">
                <a:pos x="T0" y="T1"/>
              </a:cxn>
              <a:cxn ang="0">
                <a:pos x="T2" y="T3"/>
              </a:cxn>
              <a:cxn ang="0">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 name="Freeform 135">
            <a:extLst>
              <a:ext uri="{FF2B5EF4-FFF2-40B4-BE49-F238E27FC236}">
                <a16:creationId xmlns:a16="http://schemas.microsoft.com/office/drawing/2014/main" id="{6A245AD7-BFF3-2240-B163-75BBDA963827}"/>
              </a:ext>
            </a:extLst>
          </p:cNvPr>
          <p:cNvSpPr>
            <a:spLocks/>
          </p:cNvSpPr>
          <p:nvPr/>
        </p:nvSpPr>
        <p:spPr bwMode="auto">
          <a:xfrm>
            <a:off x="2438400" y="3260725"/>
            <a:ext cx="71438" cy="355600"/>
          </a:xfrm>
          <a:custGeom>
            <a:avLst/>
            <a:gdLst>
              <a:gd name="T0" fmla="*/ 0 w 45"/>
              <a:gd name="T1" fmla="*/ 224 h 224"/>
              <a:gd name="T2" fmla="*/ 19 w 45"/>
              <a:gd name="T3" fmla="*/ 128 h 224"/>
              <a:gd name="T4" fmla="*/ 45 w 45"/>
              <a:gd name="T5" fmla="*/ 0 h 224"/>
            </a:gdLst>
            <a:ahLst/>
            <a:cxnLst>
              <a:cxn ang="0">
                <a:pos x="T0" y="T1"/>
              </a:cxn>
              <a:cxn ang="0">
                <a:pos x="T2" y="T3"/>
              </a:cxn>
              <a:cxn ang="0">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 name="Freeform 136">
            <a:extLst>
              <a:ext uri="{FF2B5EF4-FFF2-40B4-BE49-F238E27FC236}">
                <a16:creationId xmlns:a16="http://schemas.microsoft.com/office/drawing/2014/main" id="{1D1B98E9-23AF-7D45-9F36-28702C41CF63}"/>
              </a:ext>
            </a:extLst>
          </p:cNvPr>
          <p:cNvSpPr>
            <a:spLocks/>
          </p:cNvSpPr>
          <p:nvPr/>
        </p:nvSpPr>
        <p:spPr bwMode="auto">
          <a:xfrm>
            <a:off x="3190875" y="2743200"/>
            <a:ext cx="50800" cy="223838"/>
          </a:xfrm>
          <a:custGeom>
            <a:avLst/>
            <a:gdLst>
              <a:gd name="T0" fmla="*/ 0 w 32"/>
              <a:gd name="T1" fmla="*/ 141 h 141"/>
              <a:gd name="T2" fmla="*/ 32 w 32"/>
              <a:gd name="T3" fmla="*/ 0 h 141"/>
            </a:gdLst>
            <a:ahLst/>
            <a:cxnLst>
              <a:cxn ang="0">
                <a:pos x="T0" y="T1"/>
              </a:cxn>
              <a:cxn ang="0">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 name="Freeform 137">
            <a:extLst>
              <a:ext uri="{FF2B5EF4-FFF2-40B4-BE49-F238E27FC236}">
                <a16:creationId xmlns:a16="http://schemas.microsoft.com/office/drawing/2014/main" id="{054E27FB-2AEA-D142-B22F-AC2895CE9B3A}"/>
              </a:ext>
            </a:extLst>
          </p:cNvPr>
          <p:cNvSpPr>
            <a:spLocks/>
          </p:cNvSpPr>
          <p:nvPr/>
        </p:nvSpPr>
        <p:spPr bwMode="auto">
          <a:xfrm>
            <a:off x="3382963" y="2590800"/>
            <a:ext cx="41275" cy="274638"/>
          </a:xfrm>
          <a:custGeom>
            <a:avLst/>
            <a:gdLst>
              <a:gd name="T0" fmla="*/ 0 w 26"/>
              <a:gd name="T1" fmla="*/ 173 h 173"/>
              <a:gd name="T2" fmla="*/ 26 w 26"/>
              <a:gd name="T3" fmla="*/ 0 h 173"/>
            </a:gdLst>
            <a:ahLst/>
            <a:cxnLst>
              <a:cxn ang="0">
                <a:pos x="T0" y="T1"/>
              </a:cxn>
              <a:cxn ang="0">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 name="Freeform 138">
            <a:extLst>
              <a:ext uri="{FF2B5EF4-FFF2-40B4-BE49-F238E27FC236}">
                <a16:creationId xmlns:a16="http://schemas.microsoft.com/office/drawing/2014/main" id="{4E987B9F-5C36-DB4F-9907-15CA1A9A0AA4}"/>
              </a:ext>
            </a:extLst>
          </p:cNvPr>
          <p:cNvSpPr>
            <a:spLocks/>
          </p:cNvSpPr>
          <p:nvPr/>
        </p:nvSpPr>
        <p:spPr bwMode="auto">
          <a:xfrm>
            <a:off x="5740400" y="2733675"/>
            <a:ext cx="92075" cy="284163"/>
          </a:xfrm>
          <a:custGeom>
            <a:avLst/>
            <a:gdLst>
              <a:gd name="T0" fmla="*/ 58 w 58"/>
              <a:gd name="T1" fmla="*/ 179 h 179"/>
              <a:gd name="T2" fmla="*/ 13 w 58"/>
              <a:gd name="T3" fmla="*/ 44 h 179"/>
              <a:gd name="T4" fmla="*/ 6 w 58"/>
              <a:gd name="T5" fmla="*/ 19 h 179"/>
              <a:gd name="T6" fmla="*/ 0 w 58"/>
              <a:gd name="T7" fmla="*/ 0 h 179"/>
            </a:gdLst>
            <a:ahLst/>
            <a:cxnLst>
              <a:cxn ang="0">
                <a:pos x="T0" y="T1"/>
              </a:cxn>
              <a:cxn ang="0">
                <a:pos x="T2" y="T3"/>
              </a:cxn>
              <a:cxn ang="0">
                <a:pos x="T4" y="T5"/>
              </a:cxn>
              <a:cxn ang="0">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 name="Freeform 139">
            <a:extLst>
              <a:ext uri="{FF2B5EF4-FFF2-40B4-BE49-F238E27FC236}">
                <a16:creationId xmlns:a16="http://schemas.microsoft.com/office/drawing/2014/main" id="{BE66A73E-F894-0341-9B13-6F70844D43E5}"/>
              </a:ext>
            </a:extLst>
          </p:cNvPr>
          <p:cNvSpPr>
            <a:spLocks/>
          </p:cNvSpPr>
          <p:nvPr/>
        </p:nvSpPr>
        <p:spPr bwMode="auto">
          <a:xfrm>
            <a:off x="5608638" y="2752725"/>
            <a:ext cx="50800" cy="173038"/>
          </a:xfrm>
          <a:custGeom>
            <a:avLst/>
            <a:gdLst>
              <a:gd name="T0" fmla="*/ 32 w 32"/>
              <a:gd name="T1" fmla="*/ 109 h 109"/>
              <a:gd name="T2" fmla="*/ 13 w 32"/>
              <a:gd name="T3" fmla="*/ 39 h 109"/>
              <a:gd name="T4" fmla="*/ 0 w 32"/>
              <a:gd name="T5" fmla="*/ 0 h 109"/>
            </a:gdLst>
            <a:ahLst/>
            <a:cxnLst>
              <a:cxn ang="0">
                <a:pos x="T0" y="T1"/>
              </a:cxn>
              <a:cxn ang="0">
                <a:pos x="T2" y="T3"/>
              </a:cxn>
              <a:cxn ang="0">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Freeform 140">
            <a:extLst>
              <a:ext uri="{FF2B5EF4-FFF2-40B4-BE49-F238E27FC236}">
                <a16:creationId xmlns:a16="http://schemas.microsoft.com/office/drawing/2014/main" id="{5D7CD93A-0DEB-D540-BFFE-210774886D3A}"/>
              </a:ext>
            </a:extLst>
          </p:cNvPr>
          <p:cNvSpPr>
            <a:spLocks/>
          </p:cNvSpPr>
          <p:nvPr/>
        </p:nvSpPr>
        <p:spPr bwMode="auto">
          <a:xfrm>
            <a:off x="6350000" y="3221038"/>
            <a:ext cx="92075" cy="314325"/>
          </a:xfrm>
          <a:custGeom>
            <a:avLst/>
            <a:gdLst>
              <a:gd name="T0" fmla="*/ 58 w 58"/>
              <a:gd name="T1" fmla="*/ 198 h 198"/>
              <a:gd name="T2" fmla="*/ 19 w 58"/>
              <a:gd name="T3" fmla="*/ 64 h 198"/>
              <a:gd name="T4" fmla="*/ 0 w 58"/>
              <a:gd name="T5" fmla="*/ 0 h 198"/>
            </a:gdLst>
            <a:ahLst/>
            <a:cxnLst>
              <a:cxn ang="0">
                <a:pos x="T0" y="T1"/>
              </a:cxn>
              <a:cxn ang="0">
                <a:pos x="T2" y="T3"/>
              </a:cxn>
              <a:cxn ang="0">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141">
            <a:extLst>
              <a:ext uri="{FF2B5EF4-FFF2-40B4-BE49-F238E27FC236}">
                <a16:creationId xmlns:a16="http://schemas.microsoft.com/office/drawing/2014/main" id="{B12905AB-E9E4-C441-B468-4CA9DC815A8B}"/>
              </a:ext>
            </a:extLst>
          </p:cNvPr>
          <p:cNvSpPr>
            <a:spLocks/>
          </p:cNvSpPr>
          <p:nvPr/>
        </p:nvSpPr>
        <p:spPr bwMode="auto">
          <a:xfrm>
            <a:off x="6238875" y="3108325"/>
            <a:ext cx="80963" cy="315913"/>
          </a:xfrm>
          <a:custGeom>
            <a:avLst/>
            <a:gdLst>
              <a:gd name="T0" fmla="*/ 51 w 51"/>
              <a:gd name="T1" fmla="*/ 199 h 199"/>
              <a:gd name="T2" fmla="*/ 25 w 51"/>
              <a:gd name="T3" fmla="*/ 96 h 199"/>
              <a:gd name="T4" fmla="*/ 12 w 51"/>
              <a:gd name="T5" fmla="*/ 39 h 199"/>
              <a:gd name="T6" fmla="*/ 0 w 51"/>
              <a:gd name="T7" fmla="*/ 0 h 199"/>
            </a:gdLst>
            <a:ahLst/>
            <a:cxnLst>
              <a:cxn ang="0">
                <a:pos x="T0" y="T1"/>
              </a:cxn>
              <a:cxn ang="0">
                <a:pos x="T2" y="T3"/>
              </a:cxn>
              <a:cxn ang="0">
                <a:pos x="T4" y="T5"/>
              </a:cxn>
              <a:cxn ang="0">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6" name="Freeform 142">
            <a:extLst>
              <a:ext uri="{FF2B5EF4-FFF2-40B4-BE49-F238E27FC236}">
                <a16:creationId xmlns:a16="http://schemas.microsoft.com/office/drawing/2014/main" id="{45A18795-24D1-0F46-8D5D-A0D2C58EED6B}"/>
              </a:ext>
            </a:extLst>
          </p:cNvPr>
          <p:cNvSpPr>
            <a:spLocks/>
          </p:cNvSpPr>
          <p:nvPr/>
        </p:nvSpPr>
        <p:spPr bwMode="auto">
          <a:xfrm>
            <a:off x="4124325" y="2509838"/>
            <a:ext cx="1588" cy="131762"/>
          </a:xfrm>
          <a:custGeom>
            <a:avLst/>
            <a:gdLst>
              <a:gd name="T0" fmla="*/ 0 w 1"/>
              <a:gd name="T1" fmla="*/ 83 h 83"/>
              <a:gd name="T2" fmla="*/ 0 w 1"/>
              <a:gd name="T3" fmla="*/ 0 h 83"/>
            </a:gdLst>
            <a:ahLst/>
            <a:cxnLst>
              <a:cxn ang="0">
                <a:pos x="T0" y="T1"/>
              </a:cxn>
              <a:cxn ang="0">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 name="Freeform 143">
            <a:extLst>
              <a:ext uri="{FF2B5EF4-FFF2-40B4-BE49-F238E27FC236}">
                <a16:creationId xmlns:a16="http://schemas.microsoft.com/office/drawing/2014/main" id="{6D6DE014-4A47-2740-A271-C85D844175EE}"/>
              </a:ext>
            </a:extLst>
          </p:cNvPr>
          <p:cNvSpPr>
            <a:spLocks/>
          </p:cNvSpPr>
          <p:nvPr/>
        </p:nvSpPr>
        <p:spPr bwMode="auto">
          <a:xfrm>
            <a:off x="5211763" y="2540000"/>
            <a:ext cx="50800" cy="193675"/>
          </a:xfrm>
          <a:custGeom>
            <a:avLst/>
            <a:gdLst>
              <a:gd name="T0" fmla="*/ 32 w 32"/>
              <a:gd name="T1" fmla="*/ 122 h 122"/>
              <a:gd name="T2" fmla="*/ 0 w 32"/>
              <a:gd name="T3" fmla="*/ 0 h 122"/>
            </a:gdLst>
            <a:ahLst/>
            <a:cxnLst>
              <a:cxn ang="0">
                <a:pos x="T0" y="T1"/>
              </a:cxn>
              <a:cxn ang="0">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 name="Text Box 162">
            <a:extLst>
              <a:ext uri="{FF2B5EF4-FFF2-40B4-BE49-F238E27FC236}">
                <a16:creationId xmlns:a16="http://schemas.microsoft.com/office/drawing/2014/main" id="{EAD0BF87-8EEB-AF45-B3E4-79C4DB443FC4}"/>
              </a:ext>
            </a:extLst>
          </p:cNvPr>
          <p:cNvSpPr txBox="1">
            <a:spLocks noChangeArrowheads="1"/>
          </p:cNvSpPr>
          <p:nvPr userDrawn="1"/>
        </p:nvSpPr>
        <p:spPr bwMode="auto">
          <a:xfrm>
            <a:off x="479425" y="6453188"/>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1187" name="Rectangle 163">
            <a:extLst>
              <a:ext uri="{FF2B5EF4-FFF2-40B4-BE49-F238E27FC236}">
                <a16:creationId xmlns:a16="http://schemas.microsoft.com/office/drawing/2014/main" id="{F82DF6F6-36C3-4349-9F6A-87BDB000AD24}"/>
              </a:ext>
            </a:extLst>
          </p:cNvPr>
          <p:cNvSpPr>
            <a:spLocks noChangeArrowheads="1"/>
          </p:cNvSpPr>
          <p:nvPr userDrawn="1"/>
        </p:nvSpPr>
        <p:spPr bwMode="auto">
          <a:xfrm>
            <a:off x="7535863" y="643890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0"/>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2" charset="0"/>
        </a:defRPr>
      </a:lvl2pPr>
      <a:lvl3pPr algn="ctr" rtl="0" eaLnBrk="0" fontAlgn="base" hangingPunct="0">
        <a:spcBef>
          <a:spcPct val="0"/>
        </a:spcBef>
        <a:spcAft>
          <a:spcPct val="0"/>
        </a:spcAft>
        <a:defRPr sz="4400">
          <a:solidFill>
            <a:schemeClr val="tx2"/>
          </a:solidFill>
          <a:latin typeface="Times" pitchFamily="2" charset="0"/>
        </a:defRPr>
      </a:lvl3pPr>
      <a:lvl4pPr algn="ctr" rtl="0" eaLnBrk="0" fontAlgn="base" hangingPunct="0">
        <a:spcBef>
          <a:spcPct val="0"/>
        </a:spcBef>
        <a:spcAft>
          <a:spcPct val="0"/>
        </a:spcAft>
        <a:defRPr sz="4400">
          <a:solidFill>
            <a:schemeClr val="tx2"/>
          </a:solidFill>
          <a:latin typeface="Times" pitchFamily="2" charset="0"/>
        </a:defRPr>
      </a:lvl4pPr>
      <a:lvl5pPr algn="ctr" rtl="0" eaLnBrk="0" fontAlgn="base" hangingPunct="0">
        <a:spcBef>
          <a:spcPct val="0"/>
        </a:spcBef>
        <a:spcAft>
          <a:spcPct val="0"/>
        </a:spcAft>
        <a:defRPr sz="4400">
          <a:solidFill>
            <a:schemeClr val="tx2"/>
          </a:solidFill>
          <a:latin typeface="Times" pitchFamily="2" charset="0"/>
        </a:defRPr>
      </a:lvl5pPr>
      <a:lvl6pPr marL="457200" algn="ctr" rtl="0" eaLnBrk="0" fontAlgn="base" hangingPunct="0">
        <a:spcBef>
          <a:spcPct val="0"/>
        </a:spcBef>
        <a:spcAft>
          <a:spcPct val="0"/>
        </a:spcAft>
        <a:defRPr sz="4400">
          <a:solidFill>
            <a:schemeClr val="tx2"/>
          </a:solidFill>
          <a:latin typeface="Times" pitchFamily="2" charset="0"/>
        </a:defRPr>
      </a:lvl6pPr>
      <a:lvl7pPr marL="914400" algn="ctr" rtl="0" eaLnBrk="0" fontAlgn="base" hangingPunct="0">
        <a:spcBef>
          <a:spcPct val="0"/>
        </a:spcBef>
        <a:spcAft>
          <a:spcPct val="0"/>
        </a:spcAft>
        <a:defRPr sz="4400">
          <a:solidFill>
            <a:schemeClr val="tx2"/>
          </a:solidFill>
          <a:latin typeface="Times" pitchFamily="2" charset="0"/>
        </a:defRPr>
      </a:lvl7pPr>
      <a:lvl8pPr marL="1371600" algn="ctr" rtl="0" eaLnBrk="0" fontAlgn="base" hangingPunct="0">
        <a:spcBef>
          <a:spcPct val="0"/>
        </a:spcBef>
        <a:spcAft>
          <a:spcPct val="0"/>
        </a:spcAft>
        <a:defRPr sz="4400">
          <a:solidFill>
            <a:schemeClr val="tx2"/>
          </a:solidFill>
          <a:latin typeface="Times" pitchFamily="2" charset="0"/>
        </a:defRPr>
      </a:lvl8pPr>
      <a:lvl9pPr marL="1828800" algn="ctr" rtl="0" eaLnBrk="0" fontAlgn="base" hangingPunct="0">
        <a:spcBef>
          <a:spcPct val="0"/>
        </a:spcBef>
        <a:spcAft>
          <a:spcPct val="0"/>
        </a:spcAft>
        <a:defRPr sz="4400">
          <a:solidFill>
            <a:schemeClr val="tx2"/>
          </a:solidFill>
          <a:latin typeface="Times" pitchFamily="2" charset="0"/>
        </a:defRPr>
      </a:lvl9pPr>
    </p:titleStyle>
    <p:bodyStyle>
      <a:lvl1pPr marL="342900" indent="-342900" algn="l" rtl="0" eaLnBrk="0" fontAlgn="base" hangingPunct="0">
        <a:spcBef>
          <a:spcPct val="20000"/>
        </a:spcBef>
        <a:spcAft>
          <a:spcPct val="0"/>
        </a:spcAft>
        <a:buClr>
          <a:schemeClr val="tx2"/>
        </a:buClr>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31">
            <a:extLst>
              <a:ext uri="{FF2B5EF4-FFF2-40B4-BE49-F238E27FC236}">
                <a16:creationId xmlns:a16="http://schemas.microsoft.com/office/drawing/2014/main" id="{779FC0CF-5759-864F-882B-6F5938B2BA7B}"/>
              </a:ext>
            </a:extLst>
          </p:cNvPr>
          <p:cNvGrpSpPr>
            <a:grpSpLocks/>
          </p:cNvGrpSpPr>
          <p:nvPr/>
        </p:nvGrpSpPr>
        <p:grpSpPr bwMode="auto">
          <a:xfrm>
            <a:off x="0" y="0"/>
            <a:ext cx="9132888" cy="6845300"/>
            <a:chOff x="0" y="0"/>
            <a:chExt cx="5753" cy="4312"/>
          </a:xfrm>
        </p:grpSpPr>
        <p:sp>
          <p:nvSpPr>
            <p:cNvPr id="2" name="Rectangle 2">
              <a:extLst>
                <a:ext uri="{FF2B5EF4-FFF2-40B4-BE49-F238E27FC236}">
                  <a16:creationId xmlns:a16="http://schemas.microsoft.com/office/drawing/2014/main" id="{3A168054-1544-ED4F-9CFC-F1AF044168D1}"/>
                </a:ext>
              </a:extLst>
            </p:cNvPr>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1030" name="Group 26">
              <a:extLst>
                <a:ext uri="{FF2B5EF4-FFF2-40B4-BE49-F238E27FC236}">
                  <a16:creationId xmlns:a16="http://schemas.microsoft.com/office/drawing/2014/main" id="{E9961CDB-8150-CE41-8BC8-4EC295F38663}"/>
                </a:ext>
              </a:extLst>
            </p:cNvPr>
            <p:cNvGrpSpPr>
              <a:grpSpLocks/>
            </p:cNvGrpSpPr>
            <p:nvPr/>
          </p:nvGrpSpPr>
          <p:grpSpPr bwMode="auto">
            <a:xfrm>
              <a:off x="246" y="204"/>
              <a:ext cx="5271" cy="3889"/>
              <a:chOff x="246" y="204"/>
              <a:chExt cx="5271" cy="3889"/>
            </a:xfrm>
          </p:grpSpPr>
          <p:sp>
            <p:nvSpPr>
              <p:cNvPr id="1027" name="Rectangle 3">
                <a:extLst>
                  <a:ext uri="{FF2B5EF4-FFF2-40B4-BE49-F238E27FC236}">
                    <a16:creationId xmlns:a16="http://schemas.microsoft.com/office/drawing/2014/main" id="{0C42F54C-E082-4240-B43A-7106EBBA71F8}"/>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028" name="Freeform 4">
                <a:extLst>
                  <a:ext uri="{FF2B5EF4-FFF2-40B4-BE49-F238E27FC236}">
                    <a16:creationId xmlns:a16="http://schemas.microsoft.com/office/drawing/2014/main" id="{BEFA5071-F964-CA44-AF15-B0426C90A9DE}"/>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29" name="Freeform 5">
                <a:extLst>
                  <a:ext uri="{FF2B5EF4-FFF2-40B4-BE49-F238E27FC236}">
                    <a16:creationId xmlns:a16="http://schemas.microsoft.com/office/drawing/2014/main" id="{A5D33C83-8F19-AC4E-8B1C-66D282C913B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 name="Freeform 6">
                <a:extLst>
                  <a:ext uri="{FF2B5EF4-FFF2-40B4-BE49-F238E27FC236}">
                    <a16:creationId xmlns:a16="http://schemas.microsoft.com/office/drawing/2014/main" id="{395DA4E5-F323-FD49-A62D-956305D912F4}"/>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 name="Freeform 7">
                <a:extLst>
                  <a:ext uri="{FF2B5EF4-FFF2-40B4-BE49-F238E27FC236}">
                    <a16:creationId xmlns:a16="http://schemas.microsoft.com/office/drawing/2014/main" id="{C909586F-2777-B449-8D07-14E596B28059}"/>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2" name="Freeform 8">
                <a:extLst>
                  <a:ext uri="{FF2B5EF4-FFF2-40B4-BE49-F238E27FC236}">
                    <a16:creationId xmlns:a16="http://schemas.microsoft.com/office/drawing/2014/main" id="{89B9999E-00DC-6E49-AAE4-12C2A54500EC}"/>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3" name="Freeform 9">
                <a:extLst>
                  <a:ext uri="{FF2B5EF4-FFF2-40B4-BE49-F238E27FC236}">
                    <a16:creationId xmlns:a16="http://schemas.microsoft.com/office/drawing/2014/main" id="{B5522C9B-0713-4E42-9388-833E5929898B}"/>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4" name="Freeform 10">
                <a:extLst>
                  <a:ext uri="{FF2B5EF4-FFF2-40B4-BE49-F238E27FC236}">
                    <a16:creationId xmlns:a16="http://schemas.microsoft.com/office/drawing/2014/main" id="{2023211F-3182-A944-BFEE-806ACC2FCF45}"/>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5" name="Freeform 11">
                <a:extLst>
                  <a:ext uri="{FF2B5EF4-FFF2-40B4-BE49-F238E27FC236}">
                    <a16:creationId xmlns:a16="http://schemas.microsoft.com/office/drawing/2014/main" id="{C04ED4C3-568E-0242-AFC1-183821F6EFA6}"/>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6" name="Freeform 12">
                <a:extLst>
                  <a:ext uri="{FF2B5EF4-FFF2-40B4-BE49-F238E27FC236}">
                    <a16:creationId xmlns:a16="http://schemas.microsoft.com/office/drawing/2014/main" id="{8F3C5D7B-06D6-274D-B908-DDE29642D937}"/>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7" name="Freeform 13">
                <a:extLst>
                  <a:ext uri="{FF2B5EF4-FFF2-40B4-BE49-F238E27FC236}">
                    <a16:creationId xmlns:a16="http://schemas.microsoft.com/office/drawing/2014/main" id="{A520BE45-D287-394B-B16C-17BF3CA07A31}"/>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8" name="Freeform 14">
                <a:extLst>
                  <a:ext uri="{FF2B5EF4-FFF2-40B4-BE49-F238E27FC236}">
                    <a16:creationId xmlns:a16="http://schemas.microsoft.com/office/drawing/2014/main" id="{111D3058-D080-6044-B37C-BF35FCA27537}"/>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9" name="Freeform 15">
                <a:extLst>
                  <a:ext uri="{FF2B5EF4-FFF2-40B4-BE49-F238E27FC236}">
                    <a16:creationId xmlns:a16="http://schemas.microsoft.com/office/drawing/2014/main" id="{D8958AE3-0125-E74D-9AA0-D36FD1986A41}"/>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0" name="Freeform 16">
                <a:extLst>
                  <a:ext uri="{FF2B5EF4-FFF2-40B4-BE49-F238E27FC236}">
                    <a16:creationId xmlns:a16="http://schemas.microsoft.com/office/drawing/2014/main" id="{F6B671B8-E632-D440-9AAA-4719CDCB1939}"/>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1" name="Freeform 17">
                <a:extLst>
                  <a:ext uri="{FF2B5EF4-FFF2-40B4-BE49-F238E27FC236}">
                    <a16:creationId xmlns:a16="http://schemas.microsoft.com/office/drawing/2014/main" id="{F71E7C6F-578D-5D4D-BE85-3591507A8833}"/>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2" name="Freeform 18">
                <a:extLst>
                  <a:ext uri="{FF2B5EF4-FFF2-40B4-BE49-F238E27FC236}">
                    <a16:creationId xmlns:a16="http://schemas.microsoft.com/office/drawing/2014/main" id="{0C14C420-5BB6-BC4F-9813-226301B99729}"/>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3" name="Freeform 19">
                <a:extLst>
                  <a:ext uri="{FF2B5EF4-FFF2-40B4-BE49-F238E27FC236}">
                    <a16:creationId xmlns:a16="http://schemas.microsoft.com/office/drawing/2014/main" id="{25218CDF-9867-8840-A358-058120E3F68A}"/>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4" name="Freeform 20">
                <a:extLst>
                  <a:ext uri="{FF2B5EF4-FFF2-40B4-BE49-F238E27FC236}">
                    <a16:creationId xmlns:a16="http://schemas.microsoft.com/office/drawing/2014/main" id="{06962B1F-1587-6546-856C-47DEEBD4D6BC}"/>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5" name="Freeform 21">
                <a:extLst>
                  <a:ext uri="{FF2B5EF4-FFF2-40B4-BE49-F238E27FC236}">
                    <a16:creationId xmlns:a16="http://schemas.microsoft.com/office/drawing/2014/main" id="{49B32EC9-61CF-D848-8B49-43068C55FC26}"/>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6" name="Freeform 22">
                <a:extLst>
                  <a:ext uri="{FF2B5EF4-FFF2-40B4-BE49-F238E27FC236}">
                    <a16:creationId xmlns:a16="http://schemas.microsoft.com/office/drawing/2014/main" id="{814068A2-8DE4-D847-BF14-6DD01730E48D}"/>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7" name="Freeform 23">
                <a:extLst>
                  <a:ext uri="{FF2B5EF4-FFF2-40B4-BE49-F238E27FC236}">
                    <a16:creationId xmlns:a16="http://schemas.microsoft.com/office/drawing/2014/main" id="{C1795093-308B-CD43-8361-2AC5C99BC63F}"/>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8" name="Freeform 24">
                <a:extLst>
                  <a:ext uri="{FF2B5EF4-FFF2-40B4-BE49-F238E27FC236}">
                    <a16:creationId xmlns:a16="http://schemas.microsoft.com/office/drawing/2014/main" id="{DA9A8CAB-863F-C241-A1D8-978A10009D5E}"/>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9" name="Freeform 25">
                <a:extLst>
                  <a:ext uri="{FF2B5EF4-FFF2-40B4-BE49-F238E27FC236}">
                    <a16:creationId xmlns:a16="http://schemas.microsoft.com/office/drawing/2014/main" id="{8B28170E-92DE-894A-9B76-EE066C1A65F0}"/>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1031" name="Group 30">
              <a:extLst>
                <a:ext uri="{FF2B5EF4-FFF2-40B4-BE49-F238E27FC236}">
                  <a16:creationId xmlns:a16="http://schemas.microsoft.com/office/drawing/2014/main" id="{914030DE-3088-C34F-ABF4-6DE98AF7EE57}"/>
                </a:ext>
              </a:extLst>
            </p:cNvPr>
            <p:cNvGrpSpPr>
              <a:grpSpLocks/>
            </p:cNvGrpSpPr>
            <p:nvPr/>
          </p:nvGrpSpPr>
          <p:grpSpPr bwMode="auto">
            <a:xfrm>
              <a:off x="0" y="0"/>
              <a:ext cx="1246" cy="1232"/>
              <a:chOff x="0" y="0"/>
              <a:chExt cx="1246" cy="1232"/>
            </a:xfrm>
          </p:grpSpPr>
          <p:sp>
            <p:nvSpPr>
              <p:cNvPr id="1051" name="Rectangle 27">
                <a:extLst>
                  <a:ext uri="{FF2B5EF4-FFF2-40B4-BE49-F238E27FC236}">
                    <a16:creationId xmlns:a16="http://schemas.microsoft.com/office/drawing/2014/main" id="{9BA95BD1-21D8-1C49-8B65-62F4A0A8F045}"/>
                  </a:ext>
                </a:extLst>
              </p:cNvPr>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2" name="Rectangle 28">
                <a:extLst>
                  <a:ext uri="{FF2B5EF4-FFF2-40B4-BE49-F238E27FC236}">
                    <a16:creationId xmlns:a16="http://schemas.microsoft.com/office/drawing/2014/main" id="{91EB4173-FBEC-E045-947C-6EF5D7C681BF}"/>
                  </a:ext>
                </a:extLst>
              </p:cNvPr>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3" name="Rectangle 29">
                <a:extLst>
                  <a:ext uri="{FF2B5EF4-FFF2-40B4-BE49-F238E27FC236}">
                    <a16:creationId xmlns:a16="http://schemas.microsoft.com/office/drawing/2014/main" id="{D1C95A2F-6FC2-7A4C-8234-16F780D44916}"/>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grpSp>
      <p:sp>
        <p:nvSpPr>
          <p:cNvPr id="1058" name="Text Box 34">
            <a:extLst>
              <a:ext uri="{FF2B5EF4-FFF2-40B4-BE49-F238E27FC236}">
                <a16:creationId xmlns:a16="http://schemas.microsoft.com/office/drawing/2014/main" id="{9589C02F-2509-CB4C-94EF-12F77D2F0EA3}"/>
              </a:ext>
            </a:extLst>
          </p:cNvPr>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1059" name="Rectangle 35">
            <a:extLst>
              <a:ext uri="{FF2B5EF4-FFF2-40B4-BE49-F238E27FC236}">
                <a16:creationId xmlns:a16="http://schemas.microsoft.com/office/drawing/2014/main" id="{BBB16151-FC8C-4C4E-91D1-0D7A833A3F85}"/>
              </a:ext>
            </a:extLst>
          </p:cNvPr>
          <p:cNvSpPr>
            <a:spLocks noChangeArrowheads="1"/>
          </p:cNvSpPr>
          <p:nvPr/>
        </p:nvSpPr>
        <p:spPr bwMode="auto">
          <a:xfrm>
            <a:off x="7616825" y="652938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7.5.01.</a:t>
            </a:r>
          </a:p>
        </p:txBody>
      </p:sp>
    </p:spTree>
    <p:extLst>
      <p:ext uri="{BB962C8B-B14F-4D97-AF65-F5344CB8AC3E}">
        <p14:creationId xmlns:p14="http://schemas.microsoft.com/office/powerpoint/2010/main" val="6307493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fld id="{5D917906-2338-6249-97C0-C58375F020F7}"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138383074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a:extLst>
              <a:ext uri="{FF2B5EF4-FFF2-40B4-BE49-F238E27FC236}">
                <a16:creationId xmlns:a16="http://schemas.microsoft.com/office/drawing/2014/main" id="{C80EE11D-2D6A-764D-BE12-40807B8FF96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7" name="Text Box 3">
            <a:extLst>
              <a:ext uri="{FF2B5EF4-FFF2-40B4-BE49-F238E27FC236}">
                <a16:creationId xmlns:a16="http://schemas.microsoft.com/office/drawing/2014/main" id="{82031150-475E-2246-B19E-064F2949D7BF}"/>
              </a:ext>
            </a:extLst>
          </p:cNvPr>
          <p:cNvSpPr txBox="1">
            <a:spLocks noChangeArrowheads="1"/>
          </p:cNvSpPr>
          <p:nvPr/>
        </p:nvSpPr>
        <p:spPr bwMode="auto">
          <a:xfrm>
            <a:off x="1809750" y="5591175"/>
            <a:ext cx="5651500" cy="396875"/>
          </a:xfrm>
          <a:prstGeom prst="rect">
            <a:avLst/>
          </a:prstGeom>
          <a:noFill/>
          <a:ln>
            <a:noFill/>
          </a:ln>
          <a:effectLst>
            <a:outerShdw dist="102391" dir="178469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2000" b="1">
                <a:solidFill>
                  <a:srgbClr val="FAFD00"/>
                </a:solidFill>
                <a:effectLst>
                  <a:outerShdw blurRad="38100" dist="38100" dir="2700000" algn="tl">
                    <a:srgbClr val="000000"/>
                  </a:outerShdw>
                </a:effectLst>
                <a:latin typeface="Times" pitchFamily="2" charset="0"/>
                <a:ea typeface="Gulim" panose="020B0600000101010101" pitchFamily="34" charset="-127"/>
              </a:rPr>
              <a:t>A Ministry of ScriptureTechnologies International</a:t>
            </a:r>
          </a:p>
        </p:txBody>
      </p:sp>
      <p:sp>
        <p:nvSpPr>
          <p:cNvPr id="139268" name="Freeform 4">
            <a:extLst>
              <a:ext uri="{FF2B5EF4-FFF2-40B4-BE49-F238E27FC236}">
                <a16:creationId xmlns:a16="http://schemas.microsoft.com/office/drawing/2014/main" id="{47D97D31-C8A5-EC45-A786-9B1EA048D203}"/>
              </a:ext>
            </a:extLst>
          </p:cNvPr>
          <p:cNvSpPr>
            <a:spLocks/>
          </p:cNvSpPr>
          <p:nvPr/>
        </p:nvSpPr>
        <p:spPr bwMode="auto">
          <a:xfrm>
            <a:off x="654050" y="6175375"/>
            <a:ext cx="271463" cy="16351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69" name="Rectangle 5">
            <a:extLst>
              <a:ext uri="{FF2B5EF4-FFF2-40B4-BE49-F238E27FC236}">
                <a16:creationId xmlns:a16="http://schemas.microsoft.com/office/drawing/2014/main" id="{99FE9379-B091-C64C-B991-05779C635BD1}"/>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0" name="Rectangle 6">
            <a:extLst>
              <a:ext uri="{FF2B5EF4-FFF2-40B4-BE49-F238E27FC236}">
                <a16:creationId xmlns:a16="http://schemas.microsoft.com/office/drawing/2014/main" id="{E9A5EFBC-E412-2B45-8E80-4FFEA8B90087}"/>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1" name="Rectangle 7">
            <a:extLst>
              <a:ext uri="{FF2B5EF4-FFF2-40B4-BE49-F238E27FC236}">
                <a16:creationId xmlns:a16="http://schemas.microsoft.com/office/drawing/2014/main" id="{E456E9A4-8FED-6B40-BD23-A9F84AEDB890}"/>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3" name="Text Box 9">
            <a:extLst>
              <a:ext uri="{FF2B5EF4-FFF2-40B4-BE49-F238E27FC236}">
                <a16:creationId xmlns:a16="http://schemas.microsoft.com/office/drawing/2014/main" id="{0D31F708-BF02-E743-A12C-6983F9D3E8C1}"/>
              </a:ext>
            </a:extLst>
          </p:cNvPr>
          <p:cNvSpPr txBox="1">
            <a:spLocks noChangeArrowheads="1"/>
          </p:cNvSpPr>
          <p:nvPr/>
        </p:nvSpPr>
        <p:spPr bwMode="auto">
          <a:xfrm>
            <a:off x="8102600" y="5892800"/>
            <a:ext cx="9525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sp>
        <p:nvSpPr>
          <p:cNvPr id="139275" name="Rectangle 11">
            <a:extLst>
              <a:ext uri="{FF2B5EF4-FFF2-40B4-BE49-F238E27FC236}">
                <a16:creationId xmlns:a16="http://schemas.microsoft.com/office/drawing/2014/main" id="{D0F71563-6188-5D4B-BDA1-9747F19CB51D}"/>
              </a:ext>
            </a:extLst>
          </p:cNvPr>
          <p:cNvSpPr>
            <a:spLocks noChangeArrowheads="1"/>
          </p:cNvSpPr>
          <p:nvPr/>
        </p:nvSpPr>
        <p:spPr bwMode="auto">
          <a:xfrm>
            <a:off x="854075" y="1493838"/>
            <a:ext cx="7845425" cy="1625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70000"/>
              </a:lnSpc>
              <a:spcBef>
                <a:spcPct val="50000"/>
              </a:spcBef>
            </a:pPr>
            <a:r>
              <a:rPr lang="en-US" altLang="ko-KR" sz="7200" b="1">
                <a:solidFill>
                  <a:srgbClr val="FFFF00"/>
                </a:solidFill>
                <a:latin typeface="Times" pitchFamily="2" charset="0"/>
                <a:ea typeface="Gulim" panose="020B0600000101010101" pitchFamily="34" charset="-127"/>
              </a:rPr>
              <a:t>ALKITAB yang “TERBUKA”</a:t>
            </a:r>
          </a:p>
        </p:txBody>
      </p:sp>
      <p:sp>
        <p:nvSpPr>
          <p:cNvPr id="139276" name="Line 12">
            <a:extLst>
              <a:ext uri="{FF2B5EF4-FFF2-40B4-BE49-F238E27FC236}">
                <a16:creationId xmlns:a16="http://schemas.microsoft.com/office/drawing/2014/main" id="{675A5339-CAAA-5149-85E7-DD2E297921E4}"/>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77" name="Line 13">
            <a:extLst>
              <a:ext uri="{FF2B5EF4-FFF2-40B4-BE49-F238E27FC236}">
                <a16:creationId xmlns:a16="http://schemas.microsoft.com/office/drawing/2014/main" id="{3E1AB921-3C3E-8D40-A05F-71197BCA52CC}"/>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78" name="Line 14">
            <a:extLst>
              <a:ext uri="{FF2B5EF4-FFF2-40B4-BE49-F238E27FC236}">
                <a16:creationId xmlns:a16="http://schemas.microsoft.com/office/drawing/2014/main" id="{F7F0C813-A1AC-BF49-BB15-C7AAF00589D1}"/>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80" name="Line 16">
            <a:extLst>
              <a:ext uri="{FF2B5EF4-FFF2-40B4-BE49-F238E27FC236}">
                <a16:creationId xmlns:a16="http://schemas.microsoft.com/office/drawing/2014/main" id="{2846EFC3-6A16-3A42-B626-C285AD0F22B0}"/>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81" name="Line 17">
            <a:extLst>
              <a:ext uri="{FF2B5EF4-FFF2-40B4-BE49-F238E27FC236}">
                <a16:creationId xmlns:a16="http://schemas.microsoft.com/office/drawing/2014/main" id="{19270F12-8599-EE48-938F-400A1839AA5F}"/>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82" name="Rectangle 18">
            <a:extLst>
              <a:ext uri="{FF2B5EF4-FFF2-40B4-BE49-F238E27FC236}">
                <a16:creationId xmlns:a16="http://schemas.microsoft.com/office/drawing/2014/main" id="{533BF146-1331-034F-8090-300DA97918E8}"/>
              </a:ext>
            </a:extLst>
          </p:cNvPr>
          <p:cNvSpPr>
            <a:spLocks noChangeArrowheads="1"/>
          </p:cNvSpPr>
          <p:nvPr/>
        </p:nvSpPr>
        <p:spPr bwMode="auto">
          <a:xfrm>
            <a:off x="862013" y="4005263"/>
            <a:ext cx="3314700" cy="145415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60000"/>
              </a:lnSpc>
              <a:spcBef>
                <a:spcPct val="50000"/>
              </a:spcBef>
            </a:pPr>
            <a:r>
              <a:rPr lang="ko-KR" altLang="en-US" sz="3200" b="1">
                <a:solidFill>
                  <a:srgbClr val="66FFFF"/>
                </a:solidFill>
                <a:latin typeface="Times" pitchFamily="2" charset="0"/>
                <a:ea typeface="Gulim" panose="020B0600000101010101" pitchFamily="34" charset="-127"/>
              </a:rPr>
              <a:t>    </a:t>
            </a:r>
            <a:r>
              <a:rPr lang="en-US" altLang="ko-KR" sz="3200" b="1">
                <a:solidFill>
                  <a:srgbClr val="66FFFF"/>
                </a:solidFill>
                <a:latin typeface="Times" pitchFamily="2" charset="0"/>
                <a:ea typeface="Gulim" panose="020B0600000101010101" pitchFamily="34" charset="-127"/>
              </a:rPr>
              <a:t>BAGIAN </a:t>
            </a:r>
          </a:p>
          <a:p>
            <a:pPr>
              <a:lnSpc>
                <a:spcPct val="60000"/>
              </a:lnSpc>
              <a:spcBef>
                <a:spcPct val="50000"/>
              </a:spcBef>
            </a:pPr>
            <a:r>
              <a:rPr lang="en-US" altLang="ko-KR" sz="3200" b="1">
                <a:solidFill>
                  <a:srgbClr val="66FFFF"/>
                </a:solidFill>
                <a:latin typeface="Times" pitchFamily="2" charset="0"/>
                <a:ea typeface="Gulim" panose="020B0600000101010101" pitchFamily="34" charset="-127"/>
              </a:rPr>
              <a:t>         dan</a:t>
            </a:r>
          </a:p>
          <a:p>
            <a:pPr>
              <a:lnSpc>
                <a:spcPct val="60000"/>
              </a:lnSpc>
              <a:spcBef>
                <a:spcPct val="50000"/>
              </a:spcBef>
            </a:pPr>
            <a:r>
              <a:rPr lang="en-US" altLang="ko-KR" sz="3200" b="1">
                <a:solidFill>
                  <a:srgbClr val="66FFFF"/>
                </a:solidFill>
                <a:latin typeface="Times" pitchFamily="2" charset="0"/>
                <a:ea typeface="Gulim" panose="020B0600000101010101" pitchFamily="34" charset="-127"/>
              </a:rPr>
              <a:t>POTONGAN</a:t>
            </a:r>
          </a:p>
        </p:txBody>
      </p:sp>
      <p:pic>
        <p:nvPicPr>
          <p:cNvPr id="139286" name="Picture 22">
            <a:extLst>
              <a:ext uri="{FF2B5EF4-FFF2-40B4-BE49-F238E27FC236}">
                <a16:creationId xmlns:a16="http://schemas.microsoft.com/office/drawing/2014/main" id="{56C56A7E-E02C-824F-98A7-A8CEC5029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5" y="2243138"/>
            <a:ext cx="4703763" cy="3303587"/>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139287" name="Text Box 23">
            <a:extLst>
              <a:ext uri="{FF2B5EF4-FFF2-40B4-BE49-F238E27FC236}">
                <a16:creationId xmlns:a16="http://schemas.microsoft.com/office/drawing/2014/main" id="{8213A4FA-09D7-D04D-B5F1-C6CA18C2F6BE}"/>
              </a:ext>
            </a:extLst>
          </p:cNvPr>
          <p:cNvSpPr txBox="1">
            <a:spLocks noChangeArrowheads="1"/>
          </p:cNvSpPr>
          <p:nvPr/>
        </p:nvSpPr>
        <p:spPr bwMode="auto">
          <a:xfrm>
            <a:off x="561975" y="5489575"/>
            <a:ext cx="8145463" cy="579438"/>
          </a:xfrm>
          <a:prstGeom prst="rect">
            <a:avLst/>
          </a:prstGeom>
          <a:noFill/>
          <a:ln>
            <a:noFill/>
          </a:ln>
          <a:effectLst>
            <a:outerShdw dist="81320" dir="3080412"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000" b="1" i="1">
                <a:solidFill>
                  <a:srgbClr val="21ED11"/>
                </a:solidFill>
                <a:ea typeface="Gulim" panose="020B0600000101010101" pitchFamily="34" charset="-127"/>
              </a:rPr>
              <a:t>Teratur...Progresif...Tak terbatas waktu</a:t>
            </a:r>
            <a:r>
              <a:rPr lang="en-US" altLang="ko-KR" sz="3200" b="1" i="1">
                <a:solidFill>
                  <a:srgbClr val="21ED11"/>
                </a:solidFill>
                <a:ea typeface="Gulim" panose="020B0600000101010101" pitchFamily="34" charset="-127"/>
              </a:rPr>
              <a:t>           </a:t>
            </a:r>
            <a:endParaRPr lang="en-US" altLang="ko-KR" sz="3200" b="1" i="1">
              <a:solidFill>
                <a:srgbClr val="FFFF00"/>
              </a:solidFill>
              <a:ea typeface="Gulim" panose="020B0600000101010101" pitchFamily="34" charset="-127"/>
            </a:endParaRPr>
          </a:p>
        </p:txBody>
      </p:sp>
      <p:sp>
        <p:nvSpPr>
          <p:cNvPr id="139288" name="Text Box 24">
            <a:extLst>
              <a:ext uri="{FF2B5EF4-FFF2-40B4-BE49-F238E27FC236}">
                <a16:creationId xmlns:a16="http://schemas.microsoft.com/office/drawing/2014/main" id="{B678B642-E724-5D42-A4E7-C2F933B41F50}"/>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39290" name="Line 26">
            <a:extLst>
              <a:ext uri="{FF2B5EF4-FFF2-40B4-BE49-F238E27FC236}">
                <a16:creationId xmlns:a16="http://schemas.microsoft.com/office/drawing/2014/main" id="{A432A5C1-8CC9-F441-A99B-8B75DD1AF2AB}"/>
              </a:ext>
            </a:extLst>
          </p:cNvPr>
          <p:cNvSpPr>
            <a:spLocks noChangeShapeType="1"/>
          </p:cNvSpPr>
          <p:nvPr/>
        </p:nvSpPr>
        <p:spPr bwMode="auto">
          <a:xfrm>
            <a:off x="503238" y="659288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97" name="Text Box 33">
            <a:extLst>
              <a:ext uri="{FF2B5EF4-FFF2-40B4-BE49-F238E27FC236}">
                <a16:creationId xmlns:a16="http://schemas.microsoft.com/office/drawing/2014/main" id="{48C099CA-A170-7944-A1C6-E8ADF34ABBD9}"/>
              </a:ext>
            </a:extLst>
          </p:cNvPr>
          <p:cNvSpPr txBox="1">
            <a:spLocks noChangeArrowheads="1"/>
          </p:cNvSpPr>
          <p:nvPr/>
        </p:nvSpPr>
        <p:spPr bwMode="auto">
          <a:xfrm>
            <a:off x="479425" y="6400800"/>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139298" name="Rectangle 34">
            <a:extLst>
              <a:ext uri="{FF2B5EF4-FFF2-40B4-BE49-F238E27FC236}">
                <a16:creationId xmlns:a16="http://schemas.microsoft.com/office/drawing/2014/main" id="{CC10FB4C-DC43-E24D-B3C9-373A0F2ED145}"/>
              </a:ext>
            </a:extLst>
          </p:cNvPr>
          <p:cNvSpPr>
            <a:spLocks noChangeArrowheads="1"/>
          </p:cNvSpPr>
          <p:nvPr/>
        </p:nvSpPr>
        <p:spPr bwMode="auto">
          <a:xfrm>
            <a:off x="7535863" y="639445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139299" name="Rectangle 35">
            <a:extLst>
              <a:ext uri="{FF2B5EF4-FFF2-40B4-BE49-F238E27FC236}">
                <a16:creationId xmlns:a16="http://schemas.microsoft.com/office/drawing/2014/main" id="{DDD9AD6F-D9A9-564A-91D9-15618B8A82FB}"/>
              </a:ext>
            </a:extLst>
          </p:cNvPr>
          <p:cNvSpPr>
            <a:spLocks noChangeArrowheads="1"/>
          </p:cNvSpPr>
          <p:nvPr/>
        </p:nvSpPr>
        <p:spPr bwMode="auto">
          <a:xfrm>
            <a:off x="8091488" y="638333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04</a:t>
            </a:r>
            <a:endParaRPr lang="en-US" altLang="ko-KR" sz="1000" b="1">
              <a:effectLst>
                <a:outerShdw blurRad="38100" dist="38100" dir="2700000" algn="tl">
                  <a:srgbClr val="FFFFFF"/>
                </a:outerShdw>
              </a:effectLst>
              <a:ea typeface="Gulim" panose="020B0600000101010101" pitchFamily="34" charset="-127"/>
            </a:endParaRPr>
          </a:p>
        </p:txBody>
      </p:sp>
      <p:sp>
        <p:nvSpPr>
          <p:cNvPr id="139300" name="Text Box 36">
            <a:extLst>
              <a:ext uri="{FF2B5EF4-FFF2-40B4-BE49-F238E27FC236}">
                <a16:creationId xmlns:a16="http://schemas.microsoft.com/office/drawing/2014/main" id="{2A8C7151-DC2A-6741-B5CB-2E09741AB1FC}"/>
              </a:ext>
            </a:extLst>
          </p:cNvPr>
          <p:cNvSpPr txBox="1">
            <a:spLocks noChangeArrowheads="1"/>
          </p:cNvSpPr>
          <p:nvPr/>
        </p:nvSpPr>
        <p:spPr bwMode="auto">
          <a:xfrm>
            <a:off x="8469313" y="6356350"/>
            <a:ext cx="5826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1600" b="1">
                <a:solidFill>
                  <a:schemeClr val="bg1"/>
                </a:solidFill>
                <a:ea typeface="Gulim" panose="020B0600000101010101" pitchFamily="34" charset="-127"/>
              </a:rPr>
              <a:t>2</a:t>
            </a:r>
            <a:endParaRPr lang="en-US" altLang="ko-KR" sz="4000" b="1">
              <a:ea typeface="Gulim" panose="020B0600000101010101" pitchFamily="34" charset="-127"/>
            </a:endParaRPr>
          </a:p>
        </p:txBody>
      </p:sp>
    </p:spTree>
    <p:extLst>
      <p:ext uri="{BB962C8B-B14F-4D97-AF65-F5344CB8AC3E}">
        <p14:creationId xmlns:p14="http://schemas.microsoft.com/office/powerpoint/2010/main" val="3237789258"/>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9275"/>
                                        </p:tgtEl>
                                        <p:attrNameLst>
                                          <p:attrName>style.visibility</p:attrName>
                                        </p:attrNameLst>
                                      </p:cBhvr>
                                      <p:to>
                                        <p:strVal val="visible"/>
                                      </p:to>
                                    </p:set>
                                    <p:anim calcmode="lin" valueType="num">
                                      <p:cBhvr>
                                        <p:cTn id="7" dur="500" fill="hold"/>
                                        <p:tgtEl>
                                          <p:spTgt spid="139275"/>
                                        </p:tgtEl>
                                        <p:attrNameLst>
                                          <p:attrName>ppt_w</p:attrName>
                                        </p:attrNameLst>
                                      </p:cBhvr>
                                      <p:tavLst>
                                        <p:tav tm="0">
                                          <p:val>
                                            <p:fltVal val="0"/>
                                          </p:val>
                                        </p:tav>
                                        <p:tav tm="100000">
                                          <p:val>
                                            <p:strVal val="#ppt_w"/>
                                          </p:val>
                                        </p:tav>
                                      </p:tavLst>
                                    </p:anim>
                                    <p:anim calcmode="lin" valueType="num">
                                      <p:cBhvr>
                                        <p:cTn id="8" dur="500" fill="hold"/>
                                        <p:tgtEl>
                                          <p:spTgt spid="139275"/>
                                        </p:tgtEl>
                                        <p:attrNameLst>
                                          <p:attrName>ppt_h</p:attrName>
                                        </p:attrNameLst>
                                      </p:cBhvr>
                                      <p:tavLst>
                                        <p:tav tm="0">
                                          <p:val>
                                            <p:fltVal val="0"/>
                                          </p:val>
                                        </p:tav>
                                        <p:tav tm="100000">
                                          <p:val>
                                            <p:strVal val="#ppt_h"/>
                                          </p:val>
                                        </p:tav>
                                      </p:tavLst>
                                    </p:anim>
                                    <p:anim calcmode="lin" valueType="num">
                                      <p:cBhvr>
                                        <p:cTn id="9" dur="500" fill="hold"/>
                                        <p:tgtEl>
                                          <p:spTgt spid="139275"/>
                                        </p:tgtEl>
                                        <p:attrNameLst>
                                          <p:attrName>ppt_x</p:attrName>
                                        </p:attrNameLst>
                                      </p:cBhvr>
                                      <p:tavLst>
                                        <p:tav tm="0">
                                          <p:val>
                                            <p:fltVal val="0.5"/>
                                          </p:val>
                                        </p:tav>
                                        <p:tav tm="100000">
                                          <p:val>
                                            <p:strVal val="#ppt_x"/>
                                          </p:val>
                                        </p:tav>
                                      </p:tavLst>
                                    </p:anim>
                                    <p:anim calcmode="lin" valueType="num">
                                      <p:cBhvr>
                                        <p:cTn id="10" dur="500" fill="hold"/>
                                        <p:tgtEl>
                                          <p:spTgt spid="1392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9282"/>
                                        </p:tgtEl>
                                        <p:attrNameLst>
                                          <p:attrName>style.visibility</p:attrName>
                                        </p:attrNameLst>
                                      </p:cBhvr>
                                      <p:to>
                                        <p:strVal val="visible"/>
                                      </p:to>
                                    </p:set>
                                    <p:anim calcmode="lin" valueType="num">
                                      <p:cBhvr>
                                        <p:cTn id="15" dur="500" fill="hold"/>
                                        <p:tgtEl>
                                          <p:spTgt spid="139282"/>
                                        </p:tgtEl>
                                        <p:attrNameLst>
                                          <p:attrName>ppt_w</p:attrName>
                                        </p:attrNameLst>
                                      </p:cBhvr>
                                      <p:tavLst>
                                        <p:tav tm="0">
                                          <p:val>
                                            <p:fltVal val="0"/>
                                          </p:val>
                                        </p:tav>
                                        <p:tav tm="100000">
                                          <p:val>
                                            <p:strVal val="#ppt_w"/>
                                          </p:val>
                                        </p:tav>
                                      </p:tavLst>
                                    </p:anim>
                                    <p:anim calcmode="lin" valueType="num">
                                      <p:cBhvr>
                                        <p:cTn id="16" dur="500" fill="hold"/>
                                        <p:tgtEl>
                                          <p:spTgt spid="139282"/>
                                        </p:tgtEl>
                                        <p:attrNameLst>
                                          <p:attrName>ppt_h</p:attrName>
                                        </p:attrNameLst>
                                      </p:cBhvr>
                                      <p:tavLst>
                                        <p:tav tm="0">
                                          <p:val>
                                            <p:fltVal val="0"/>
                                          </p:val>
                                        </p:tav>
                                        <p:tav tm="100000">
                                          <p:val>
                                            <p:strVal val="#ppt_h"/>
                                          </p:val>
                                        </p:tav>
                                      </p:tavLst>
                                    </p:anim>
                                    <p:anim calcmode="lin" valueType="num">
                                      <p:cBhvr>
                                        <p:cTn id="17" dur="500" fill="hold"/>
                                        <p:tgtEl>
                                          <p:spTgt spid="139282"/>
                                        </p:tgtEl>
                                        <p:attrNameLst>
                                          <p:attrName>ppt_x</p:attrName>
                                        </p:attrNameLst>
                                      </p:cBhvr>
                                      <p:tavLst>
                                        <p:tav tm="0">
                                          <p:val>
                                            <p:fltVal val="0.5"/>
                                          </p:val>
                                        </p:tav>
                                        <p:tav tm="100000">
                                          <p:val>
                                            <p:strVal val="#ppt_x"/>
                                          </p:val>
                                        </p:tav>
                                      </p:tavLst>
                                    </p:anim>
                                    <p:anim calcmode="lin" valueType="num">
                                      <p:cBhvr>
                                        <p:cTn id="18" dur="500" fill="hold"/>
                                        <p:tgtEl>
                                          <p:spTgt spid="13928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139287"/>
                                        </p:tgtEl>
                                        <p:attrNameLst>
                                          <p:attrName>style.visibility</p:attrName>
                                        </p:attrNameLst>
                                      </p:cBhvr>
                                      <p:to>
                                        <p:strVal val="visible"/>
                                      </p:to>
                                    </p:set>
                                    <p:anim calcmode="lin" valueType="num">
                                      <p:cBhvr additive="base">
                                        <p:cTn id="23" dur="5000" fill="hold"/>
                                        <p:tgtEl>
                                          <p:spTgt spid="139287"/>
                                        </p:tgtEl>
                                        <p:attrNameLst>
                                          <p:attrName>ppt_x</p:attrName>
                                        </p:attrNameLst>
                                      </p:cBhvr>
                                      <p:tavLst>
                                        <p:tav tm="0">
                                          <p:val>
                                            <p:strVal val="1+#ppt_w/2"/>
                                          </p:val>
                                        </p:tav>
                                        <p:tav tm="100000">
                                          <p:val>
                                            <p:strVal val="#ppt_x"/>
                                          </p:val>
                                        </p:tav>
                                      </p:tavLst>
                                    </p:anim>
                                    <p:anim calcmode="lin" valueType="num">
                                      <p:cBhvr additive="base">
                                        <p:cTn id="24" dur="5000" fill="hold"/>
                                        <p:tgtEl>
                                          <p:spTgt spid="13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autoUpdateAnimBg="0"/>
      <p:bldP spid="139282" grpId="0" autoUpdateAnimBg="0"/>
      <p:bldP spid="13928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058DEC43-2E0E-824E-8950-84569D3653AC}"/>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3365" name="Rectangle 5">
            <a:extLst>
              <a:ext uri="{FF2B5EF4-FFF2-40B4-BE49-F238E27FC236}">
                <a16:creationId xmlns:a16="http://schemas.microsoft.com/office/drawing/2014/main" id="{172FE345-D21C-5246-97F5-5BF09C215318}"/>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3366" name="Rectangle 6">
            <a:extLst>
              <a:ext uri="{FF2B5EF4-FFF2-40B4-BE49-F238E27FC236}">
                <a16:creationId xmlns:a16="http://schemas.microsoft.com/office/drawing/2014/main" id="{750E049E-B517-D14C-9632-1A6EF7E8ADBB}"/>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3367" name="Rectangle 7">
            <a:extLst>
              <a:ext uri="{FF2B5EF4-FFF2-40B4-BE49-F238E27FC236}">
                <a16:creationId xmlns:a16="http://schemas.microsoft.com/office/drawing/2014/main" id="{B3299460-9BD0-1B44-83FD-9A1F641A6014}"/>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3368" name="Rectangle 8">
            <a:extLst>
              <a:ext uri="{FF2B5EF4-FFF2-40B4-BE49-F238E27FC236}">
                <a16:creationId xmlns:a16="http://schemas.microsoft.com/office/drawing/2014/main" id="{015DFB1B-7165-544A-8B21-12ECBD79644A}"/>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3369" name="Rectangle 9">
            <a:extLst>
              <a:ext uri="{FF2B5EF4-FFF2-40B4-BE49-F238E27FC236}">
                <a16:creationId xmlns:a16="http://schemas.microsoft.com/office/drawing/2014/main" id="{FC45AFF3-39F1-0147-A6A2-C8E50DDE1013}"/>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3370" name="Rectangle 10">
            <a:extLst>
              <a:ext uri="{FF2B5EF4-FFF2-40B4-BE49-F238E27FC236}">
                <a16:creationId xmlns:a16="http://schemas.microsoft.com/office/drawing/2014/main" id="{EB899FB2-DE44-3F45-A7DC-3DEB895FB2FF}"/>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3371" name="Rectangle 11">
            <a:extLst>
              <a:ext uri="{FF2B5EF4-FFF2-40B4-BE49-F238E27FC236}">
                <a16:creationId xmlns:a16="http://schemas.microsoft.com/office/drawing/2014/main" id="{58CA2662-B5AD-8C41-A64E-C12F854602E1}"/>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grpSp>
        <p:nvGrpSpPr>
          <p:cNvPr id="143376" name="Group 16">
            <a:extLst>
              <a:ext uri="{FF2B5EF4-FFF2-40B4-BE49-F238E27FC236}">
                <a16:creationId xmlns:a16="http://schemas.microsoft.com/office/drawing/2014/main" id="{6A9B6FB4-FD19-7149-81D5-0FB851E1085D}"/>
              </a:ext>
            </a:extLst>
          </p:cNvPr>
          <p:cNvGrpSpPr>
            <a:grpSpLocks/>
          </p:cNvGrpSpPr>
          <p:nvPr/>
        </p:nvGrpSpPr>
        <p:grpSpPr bwMode="auto">
          <a:xfrm>
            <a:off x="1866900" y="2924175"/>
            <a:ext cx="4125913" cy="2095500"/>
            <a:chOff x="1133" y="1842"/>
            <a:chExt cx="2599" cy="1320"/>
          </a:xfrm>
        </p:grpSpPr>
        <p:sp>
          <p:nvSpPr>
            <p:cNvPr id="143377" name="Oval 17">
              <a:extLst>
                <a:ext uri="{FF2B5EF4-FFF2-40B4-BE49-F238E27FC236}">
                  <a16:creationId xmlns:a16="http://schemas.microsoft.com/office/drawing/2014/main" id="{907FB3FD-13C9-C649-9AB3-C5392D9EF809}"/>
                </a:ext>
              </a:extLst>
            </p:cNvPr>
            <p:cNvSpPr>
              <a:spLocks noChangeArrowheads="1"/>
            </p:cNvSpPr>
            <p:nvPr/>
          </p:nvSpPr>
          <p:spPr bwMode="auto">
            <a:xfrm>
              <a:off x="1133" y="2863"/>
              <a:ext cx="362" cy="299"/>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3378" name="Oval 18">
              <a:extLst>
                <a:ext uri="{FF2B5EF4-FFF2-40B4-BE49-F238E27FC236}">
                  <a16:creationId xmlns:a16="http://schemas.microsoft.com/office/drawing/2014/main" id="{F3A83684-1A89-1A47-90DA-EC3A0E04CAB1}"/>
                </a:ext>
              </a:extLst>
            </p:cNvPr>
            <p:cNvSpPr>
              <a:spLocks noChangeArrowheads="1"/>
            </p:cNvSpPr>
            <p:nvPr/>
          </p:nvSpPr>
          <p:spPr bwMode="auto">
            <a:xfrm>
              <a:off x="3370" y="1842"/>
              <a:ext cx="362" cy="299"/>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3379" name="Line 19">
              <a:extLst>
                <a:ext uri="{FF2B5EF4-FFF2-40B4-BE49-F238E27FC236}">
                  <a16:creationId xmlns:a16="http://schemas.microsoft.com/office/drawing/2014/main" id="{92BEED8A-9A18-4340-A8EF-1A011069094F}"/>
                </a:ext>
              </a:extLst>
            </p:cNvPr>
            <p:cNvSpPr>
              <a:spLocks noChangeShapeType="1"/>
            </p:cNvSpPr>
            <p:nvPr/>
          </p:nvSpPr>
          <p:spPr bwMode="auto">
            <a:xfrm flipV="1">
              <a:off x="1478" y="2060"/>
              <a:ext cx="1924" cy="882"/>
            </a:xfrm>
            <a:prstGeom prst="lin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3390" name="Line 30">
            <a:extLst>
              <a:ext uri="{FF2B5EF4-FFF2-40B4-BE49-F238E27FC236}">
                <a16:creationId xmlns:a16="http://schemas.microsoft.com/office/drawing/2014/main" id="{1A530BA7-166F-7947-985C-A2457DD85553}"/>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3394" name="Line 34">
            <a:extLst>
              <a:ext uri="{FF2B5EF4-FFF2-40B4-BE49-F238E27FC236}">
                <a16:creationId xmlns:a16="http://schemas.microsoft.com/office/drawing/2014/main" id="{5FC01760-BA21-AA4B-8A13-561B9745DB63}"/>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3403" name="Rectangle 43">
            <a:extLst>
              <a:ext uri="{FF2B5EF4-FFF2-40B4-BE49-F238E27FC236}">
                <a16:creationId xmlns:a16="http://schemas.microsoft.com/office/drawing/2014/main" id="{1ED43030-5C0F-9D4F-B767-171619E44595}"/>
              </a:ext>
            </a:extLst>
          </p:cNvPr>
          <p:cNvSpPr>
            <a:spLocks noChangeArrowheads="1"/>
          </p:cNvSpPr>
          <p:nvPr/>
        </p:nvSpPr>
        <p:spPr bwMode="auto">
          <a:xfrm rot="240000">
            <a:off x="2270125" y="4849813"/>
            <a:ext cx="12922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 TAURAT</a:t>
            </a:r>
          </a:p>
        </p:txBody>
      </p:sp>
      <p:sp>
        <p:nvSpPr>
          <p:cNvPr id="143404" name="Rectangle 44">
            <a:extLst>
              <a:ext uri="{FF2B5EF4-FFF2-40B4-BE49-F238E27FC236}">
                <a16:creationId xmlns:a16="http://schemas.microsoft.com/office/drawing/2014/main" id="{85B072C1-AD27-CF4E-AA98-2A5C3004227B}"/>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INJIL</a:t>
            </a:r>
          </a:p>
        </p:txBody>
      </p:sp>
      <p:sp>
        <p:nvSpPr>
          <p:cNvPr id="143374" name="Oval 14">
            <a:extLst>
              <a:ext uri="{FF2B5EF4-FFF2-40B4-BE49-F238E27FC236}">
                <a16:creationId xmlns:a16="http://schemas.microsoft.com/office/drawing/2014/main" id="{07F3FF7A-44C0-C246-9C2F-60B7239BFD16}"/>
              </a:ext>
            </a:extLst>
          </p:cNvPr>
          <p:cNvSpPr>
            <a:spLocks noChangeArrowheads="1"/>
          </p:cNvSpPr>
          <p:nvPr/>
        </p:nvSpPr>
        <p:spPr bwMode="auto">
          <a:xfrm>
            <a:off x="2295525" y="4730750"/>
            <a:ext cx="1135063" cy="592138"/>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3375" name="Oval 15">
            <a:extLst>
              <a:ext uri="{FF2B5EF4-FFF2-40B4-BE49-F238E27FC236}">
                <a16:creationId xmlns:a16="http://schemas.microsoft.com/office/drawing/2014/main" id="{113FE79B-AFAD-2E4B-AE57-126B8BD651C7}"/>
              </a:ext>
            </a:extLst>
          </p:cNvPr>
          <p:cNvSpPr>
            <a:spLocks noChangeArrowheads="1"/>
          </p:cNvSpPr>
          <p:nvPr/>
        </p:nvSpPr>
        <p:spPr bwMode="auto">
          <a:xfrm rot="-3140449">
            <a:off x="4719638" y="3521075"/>
            <a:ext cx="1135062" cy="592138"/>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3408" name="AutoShape 48">
            <a:extLst>
              <a:ext uri="{FF2B5EF4-FFF2-40B4-BE49-F238E27FC236}">
                <a16:creationId xmlns:a16="http://schemas.microsoft.com/office/drawing/2014/main" id="{28315A07-7F02-294E-8247-43C89B6946C4}"/>
              </a:ext>
            </a:extLst>
          </p:cNvPr>
          <p:cNvSpPr>
            <a:spLocks noChangeArrowheads="1"/>
          </p:cNvSpPr>
          <p:nvPr/>
        </p:nvSpPr>
        <p:spPr bwMode="auto">
          <a:xfrm rot="-499845">
            <a:off x="2982913" y="3863975"/>
            <a:ext cx="2927350" cy="2632075"/>
          </a:xfrm>
          <a:custGeom>
            <a:avLst/>
            <a:gdLst>
              <a:gd name="G0" fmla="+- 3723 0 0"/>
              <a:gd name="G1" fmla="+- -11796480 0 0"/>
              <a:gd name="G2" fmla="+- 3723 0 -11796480"/>
              <a:gd name="G3" fmla="+- 10800 0 0"/>
              <a:gd name="G4" fmla="+- 0 0 3723"/>
              <a:gd name="T0" fmla="*/ 360 256 1"/>
              <a:gd name="T1" fmla="*/ 0 256 1"/>
              <a:gd name="G5" fmla="+- G2 T0 T1"/>
              <a:gd name="G6" fmla="?: G2 G2 G5"/>
              <a:gd name="G7" fmla="+- 0 0 G6"/>
              <a:gd name="G8" fmla="+- 8067 0 0"/>
              <a:gd name="G9" fmla="+- 0 0 -11796480"/>
              <a:gd name="G10" fmla="+- 8067 0 2700"/>
              <a:gd name="G11" fmla="cos G10 3723"/>
              <a:gd name="G12" fmla="sin G10 3723"/>
              <a:gd name="G13" fmla="cos 13500 3723"/>
              <a:gd name="G14" fmla="sin 13500 3723"/>
              <a:gd name="G15" fmla="+- G11 10800 0"/>
              <a:gd name="G16" fmla="+- G12 10800 0"/>
              <a:gd name="G17" fmla="+- G13 10800 0"/>
              <a:gd name="G18" fmla="+- G14 10800 0"/>
              <a:gd name="G19" fmla="*/ 8067 1 2"/>
              <a:gd name="G20" fmla="+- G19 5400 0"/>
              <a:gd name="G21" fmla="cos G20 3723"/>
              <a:gd name="G22" fmla="sin G20 3723"/>
              <a:gd name="G23" fmla="+- G21 10800 0"/>
              <a:gd name="G24" fmla="+- G12 G23 G22"/>
              <a:gd name="G25" fmla="+- G22 G23 G11"/>
              <a:gd name="G26" fmla="cos 10800 3723"/>
              <a:gd name="G27" fmla="sin 10800 3723"/>
              <a:gd name="G28" fmla="cos 8067 3723"/>
              <a:gd name="G29" fmla="sin 8067 3723"/>
              <a:gd name="G30" fmla="+- G26 10800 0"/>
              <a:gd name="G31" fmla="+- G27 10800 0"/>
              <a:gd name="G32" fmla="+- G28 10800 0"/>
              <a:gd name="G33" fmla="+- G29 10800 0"/>
              <a:gd name="G34" fmla="+- G19 5400 0"/>
              <a:gd name="G35" fmla="cos G34 -11796480"/>
              <a:gd name="G36" fmla="sin G34 -11796480"/>
              <a:gd name="G37" fmla="+/ -11796480 3723 2"/>
              <a:gd name="T2" fmla="*/ 180 256 1"/>
              <a:gd name="T3" fmla="*/ 0 256 1"/>
              <a:gd name="G38" fmla="+- G37 T2 T3"/>
              <a:gd name="G39" fmla="?: G2 G37 G38"/>
              <a:gd name="G40" fmla="cos 10800 G39"/>
              <a:gd name="G41" fmla="sin 10800 G39"/>
              <a:gd name="G42" fmla="cos 8067 G39"/>
              <a:gd name="G43" fmla="sin 8067 G39"/>
              <a:gd name="G44" fmla="+- G40 10800 0"/>
              <a:gd name="G45" fmla="+- G41 10800 0"/>
              <a:gd name="G46" fmla="+- G42 10800 0"/>
              <a:gd name="G47" fmla="+- G43 10800 0"/>
              <a:gd name="G48" fmla="+- G35 10800 0"/>
              <a:gd name="G49" fmla="+- G36 10800 0"/>
              <a:gd name="T4" fmla="*/ 10805 w 21600"/>
              <a:gd name="T5" fmla="*/ 0 h 21600"/>
              <a:gd name="T6" fmla="*/ 1366 w 21600"/>
              <a:gd name="T7" fmla="*/ 10799 h 21600"/>
              <a:gd name="T8" fmla="*/ 10804 w 21600"/>
              <a:gd name="T9" fmla="*/ 2733 h 21600"/>
              <a:gd name="T10" fmla="*/ 24299 w 21600"/>
              <a:gd name="T11" fmla="*/ 10813 h 21600"/>
              <a:gd name="T12" fmla="*/ 20229 w 21600"/>
              <a:gd name="T13" fmla="*/ 14876 h 21600"/>
              <a:gd name="T14" fmla="*/ 16166 w 21600"/>
              <a:gd name="T15" fmla="*/ 1080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66" y="10807"/>
                </a:moveTo>
                <a:cubicBezTo>
                  <a:pt x="18866" y="10805"/>
                  <a:pt x="18867" y="10802"/>
                  <a:pt x="18867" y="10800"/>
                </a:cubicBezTo>
                <a:cubicBezTo>
                  <a:pt x="18867" y="6344"/>
                  <a:pt x="15255" y="2733"/>
                  <a:pt x="10800" y="2733"/>
                </a:cubicBezTo>
                <a:cubicBezTo>
                  <a:pt x="6344" y="2733"/>
                  <a:pt x="2733" y="6344"/>
                  <a:pt x="2733" y="10799"/>
                </a:cubicBezTo>
                <a:lnTo>
                  <a:pt x="0" y="10799"/>
                </a:lnTo>
                <a:cubicBezTo>
                  <a:pt x="0" y="4835"/>
                  <a:pt x="4835" y="0"/>
                  <a:pt x="10800" y="0"/>
                </a:cubicBezTo>
                <a:cubicBezTo>
                  <a:pt x="16764" y="0"/>
                  <a:pt x="21600" y="4835"/>
                  <a:pt x="21600" y="10800"/>
                </a:cubicBezTo>
                <a:cubicBezTo>
                  <a:pt x="21600" y="10803"/>
                  <a:pt x="21599" y="10807"/>
                  <a:pt x="21599" y="10810"/>
                </a:cubicBezTo>
                <a:lnTo>
                  <a:pt x="24299" y="10813"/>
                </a:lnTo>
                <a:lnTo>
                  <a:pt x="20229" y="14876"/>
                </a:lnTo>
                <a:lnTo>
                  <a:pt x="16166" y="10805"/>
                </a:lnTo>
                <a:lnTo>
                  <a:pt x="18866" y="10807"/>
                </a:lnTo>
                <a:close/>
              </a:path>
            </a:pathLst>
          </a:custGeom>
          <a:gradFill rotWithShape="0">
            <a:gsLst>
              <a:gs pos="0">
                <a:srgbClr val="FEF800">
                  <a:gamma/>
                  <a:shade val="0"/>
                  <a:invGamma/>
                </a:srgbClr>
              </a:gs>
              <a:gs pos="50000">
                <a:srgbClr val="FEF800"/>
              </a:gs>
              <a:gs pos="100000">
                <a:srgbClr val="FEF800">
                  <a:gamma/>
                  <a:shade val="0"/>
                  <a:invGamma/>
                </a:srgbClr>
              </a:gs>
            </a:gsLst>
            <a:lin ang="0" scaled="1"/>
          </a:gradFill>
          <a:ln w="12700">
            <a:solidFill>
              <a:schemeClr val="tx1"/>
            </a:solidFill>
            <a:miter lim="800000"/>
            <a:headEnd/>
            <a:tailEnd/>
          </a:ln>
          <a:effectLst>
            <a:outerShdw dist="89803" dir="2700000" algn="ctr" rotWithShape="0">
              <a:srgbClr val="000000"/>
            </a:outerShdw>
          </a:effectLst>
        </p:spPr>
        <p:txBody>
          <a:bodyPr wrap="none" anchor="ctr"/>
          <a:lstStyle/>
          <a:p>
            <a:endParaRPr lang="en-US"/>
          </a:p>
        </p:txBody>
      </p:sp>
      <p:sp>
        <p:nvSpPr>
          <p:cNvPr id="143409" name="Text Box 49">
            <a:extLst>
              <a:ext uri="{FF2B5EF4-FFF2-40B4-BE49-F238E27FC236}">
                <a16:creationId xmlns:a16="http://schemas.microsoft.com/office/drawing/2014/main" id="{0E2F7134-2D5C-5D49-90D0-630BEA8C0A39}"/>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3419" name="Rectangle 59">
            <a:extLst>
              <a:ext uri="{FF2B5EF4-FFF2-40B4-BE49-F238E27FC236}">
                <a16:creationId xmlns:a16="http://schemas.microsoft.com/office/drawing/2014/main" id="{5DF9E6E0-80D2-7844-9571-36B36DBF1838}"/>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09</a:t>
            </a:r>
            <a:endParaRPr lang="en-US" altLang="ko-KR" sz="1000" b="1">
              <a:effectLst>
                <a:outerShdw blurRad="38100" dist="38100" dir="2700000" algn="tl">
                  <a:srgbClr val="FFFFFF"/>
                </a:outerShdw>
              </a:effectLst>
              <a:ea typeface="Gulim" panose="020B0600000101010101" pitchFamily="34" charset="-127"/>
            </a:endParaRPr>
          </a:p>
        </p:txBody>
      </p:sp>
      <p:sp>
        <p:nvSpPr>
          <p:cNvPr id="143420" name="Text Box 60">
            <a:extLst>
              <a:ext uri="{FF2B5EF4-FFF2-40B4-BE49-F238E27FC236}">
                <a16:creationId xmlns:a16="http://schemas.microsoft.com/office/drawing/2014/main" id="{72B54E60-0406-C040-8BA4-71A572EFA60C}"/>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3</a:t>
            </a:r>
          </a:p>
        </p:txBody>
      </p:sp>
      <p:sp>
        <p:nvSpPr>
          <p:cNvPr id="143425" name="Text Box 65">
            <a:extLst>
              <a:ext uri="{FF2B5EF4-FFF2-40B4-BE49-F238E27FC236}">
                <a16:creationId xmlns:a16="http://schemas.microsoft.com/office/drawing/2014/main" id="{81617F19-F08D-B34E-9AD8-3A8906935300}"/>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3426" name="Text Box 66">
            <a:extLst>
              <a:ext uri="{FF2B5EF4-FFF2-40B4-BE49-F238E27FC236}">
                <a16:creationId xmlns:a16="http://schemas.microsoft.com/office/drawing/2014/main" id="{B34150D9-0FEE-C245-9A01-08E6D608910E}"/>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3376"/>
                                        </p:tgtEl>
                                        <p:attrNameLst>
                                          <p:attrName>style.visibility</p:attrName>
                                        </p:attrNameLst>
                                      </p:cBhvr>
                                      <p:to>
                                        <p:strVal val="visible"/>
                                      </p:to>
                                    </p:set>
                                    <p:animEffect transition="in" filter="wipe(left)">
                                      <p:cBhvr>
                                        <p:cTn id="7" dur="500"/>
                                        <p:tgtEl>
                                          <p:spTgt spid="143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3374"/>
                                        </p:tgtEl>
                                        <p:attrNameLst>
                                          <p:attrName>style.visibility</p:attrName>
                                        </p:attrNameLst>
                                      </p:cBhvr>
                                      <p:to>
                                        <p:strVal val="visible"/>
                                      </p:to>
                                    </p:set>
                                    <p:anim calcmode="lin" valueType="num">
                                      <p:cBhvr additive="base">
                                        <p:cTn id="12" dur="500" fill="hold"/>
                                        <p:tgtEl>
                                          <p:spTgt spid="143374"/>
                                        </p:tgtEl>
                                        <p:attrNameLst>
                                          <p:attrName>ppt_x</p:attrName>
                                        </p:attrNameLst>
                                      </p:cBhvr>
                                      <p:tavLst>
                                        <p:tav tm="0">
                                          <p:val>
                                            <p:strVal val="#ppt_x"/>
                                          </p:val>
                                        </p:tav>
                                        <p:tav tm="100000">
                                          <p:val>
                                            <p:strVal val="#ppt_x"/>
                                          </p:val>
                                        </p:tav>
                                      </p:tavLst>
                                    </p:anim>
                                    <p:anim calcmode="lin" valueType="num">
                                      <p:cBhvr additive="base">
                                        <p:cTn id="13" dur="500" fill="hold"/>
                                        <p:tgtEl>
                                          <p:spTgt spid="14337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3403"/>
                                        </p:tgtEl>
                                        <p:attrNameLst>
                                          <p:attrName>style.visibility</p:attrName>
                                        </p:attrNameLst>
                                      </p:cBhvr>
                                      <p:to>
                                        <p:strVal val="visible"/>
                                      </p:to>
                                    </p:set>
                                    <p:anim calcmode="lin" valueType="num">
                                      <p:cBhvr>
                                        <p:cTn id="17" dur="500" fill="hold"/>
                                        <p:tgtEl>
                                          <p:spTgt spid="143403"/>
                                        </p:tgtEl>
                                        <p:attrNameLst>
                                          <p:attrName>ppt_w</p:attrName>
                                        </p:attrNameLst>
                                      </p:cBhvr>
                                      <p:tavLst>
                                        <p:tav tm="0">
                                          <p:val>
                                            <p:fltVal val="0"/>
                                          </p:val>
                                        </p:tav>
                                        <p:tav tm="100000">
                                          <p:val>
                                            <p:strVal val="#ppt_w"/>
                                          </p:val>
                                        </p:tav>
                                      </p:tavLst>
                                    </p:anim>
                                    <p:anim calcmode="lin" valueType="num">
                                      <p:cBhvr>
                                        <p:cTn id="18" dur="500" fill="hold"/>
                                        <p:tgtEl>
                                          <p:spTgt spid="143403"/>
                                        </p:tgtEl>
                                        <p:attrNameLst>
                                          <p:attrName>ppt_h</p:attrName>
                                        </p:attrNameLst>
                                      </p:cBhvr>
                                      <p:tavLst>
                                        <p:tav tm="0">
                                          <p:val>
                                            <p:fltVal val="0"/>
                                          </p:val>
                                        </p:tav>
                                        <p:tav tm="100000">
                                          <p:val>
                                            <p:strVal val="#ppt_h"/>
                                          </p:val>
                                        </p:tav>
                                      </p:tavLst>
                                    </p:anim>
                                    <p:anim calcmode="lin" valueType="num">
                                      <p:cBhvr>
                                        <p:cTn id="19" dur="500" fill="hold"/>
                                        <p:tgtEl>
                                          <p:spTgt spid="143403"/>
                                        </p:tgtEl>
                                        <p:attrNameLst>
                                          <p:attrName>ppt_x</p:attrName>
                                        </p:attrNameLst>
                                      </p:cBhvr>
                                      <p:tavLst>
                                        <p:tav tm="0">
                                          <p:val>
                                            <p:fltVal val="0.5"/>
                                          </p:val>
                                        </p:tav>
                                        <p:tav tm="100000">
                                          <p:val>
                                            <p:strVal val="#ppt_x"/>
                                          </p:val>
                                        </p:tav>
                                      </p:tavLst>
                                    </p:anim>
                                    <p:anim calcmode="lin" valueType="num">
                                      <p:cBhvr>
                                        <p:cTn id="20" dur="500" fill="hold"/>
                                        <p:tgtEl>
                                          <p:spTgt spid="143403"/>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3375"/>
                                        </p:tgtEl>
                                        <p:attrNameLst>
                                          <p:attrName>style.visibility</p:attrName>
                                        </p:attrNameLst>
                                      </p:cBhvr>
                                      <p:to>
                                        <p:strVal val="visible"/>
                                      </p:to>
                                    </p:set>
                                    <p:anim calcmode="lin" valueType="num">
                                      <p:cBhvr additive="base">
                                        <p:cTn id="25" dur="500" fill="hold"/>
                                        <p:tgtEl>
                                          <p:spTgt spid="143375"/>
                                        </p:tgtEl>
                                        <p:attrNameLst>
                                          <p:attrName>ppt_x</p:attrName>
                                        </p:attrNameLst>
                                      </p:cBhvr>
                                      <p:tavLst>
                                        <p:tav tm="0">
                                          <p:val>
                                            <p:strVal val="1+#ppt_w/2"/>
                                          </p:val>
                                        </p:tav>
                                        <p:tav tm="100000">
                                          <p:val>
                                            <p:strVal val="#ppt_x"/>
                                          </p:val>
                                        </p:tav>
                                      </p:tavLst>
                                    </p:anim>
                                    <p:anim calcmode="lin" valueType="num">
                                      <p:cBhvr additive="base">
                                        <p:cTn id="26" dur="500" fill="hold"/>
                                        <p:tgtEl>
                                          <p:spTgt spid="14337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3404"/>
                                        </p:tgtEl>
                                        <p:attrNameLst>
                                          <p:attrName>style.visibility</p:attrName>
                                        </p:attrNameLst>
                                      </p:cBhvr>
                                      <p:to>
                                        <p:strVal val="visible"/>
                                      </p:to>
                                    </p:set>
                                    <p:anim calcmode="lin" valueType="num">
                                      <p:cBhvr>
                                        <p:cTn id="30" dur="500" fill="hold"/>
                                        <p:tgtEl>
                                          <p:spTgt spid="143404"/>
                                        </p:tgtEl>
                                        <p:attrNameLst>
                                          <p:attrName>ppt_w</p:attrName>
                                        </p:attrNameLst>
                                      </p:cBhvr>
                                      <p:tavLst>
                                        <p:tav tm="0">
                                          <p:val>
                                            <p:fltVal val="0"/>
                                          </p:val>
                                        </p:tav>
                                        <p:tav tm="100000">
                                          <p:val>
                                            <p:strVal val="#ppt_w"/>
                                          </p:val>
                                        </p:tav>
                                      </p:tavLst>
                                    </p:anim>
                                    <p:anim calcmode="lin" valueType="num">
                                      <p:cBhvr>
                                        <p:cTn id="31" dur="500" fill="hold"/>
                                        <p:tgtEl>
                                          <p:spTgt spid="143404"/>
                                        </p:tgtEl>
                                        <p:attrNameLst>
                                          <p:attrName>ppt_h</p:attrName>
                                        </p:attrNameLst>
                                      </p:cBhvr>
                                      <p:tavLst>
                                        <p:tav tm="0">
                                          <p:val>
                                            <p:fltVal val="0"/>
                                          </p:val>
                                        </p:tav>
                                        <p:tav tm="100000">
                                          <p:val>
                                            <p:strVal val="#ppt_h"/>
                                          </p:val>
                                        </p:tav>
                                      </p:tavLst>
                                    </p:anim>
                                    <p:anim calcmode="lin" valueType="num">
                                      <p:cBhvr>
                                        <p:cTn id="32" dur="500" fill="hold"/>
                                        <p:tgtEl>
                                          <p:spTgt spid="143404"/>
                                        </p:tgtEl>
                                        <p:attrNameLst>
                                          <p:attrName>ppt_x</p:attrName>
                                        </p:attrNameLst>
                                      </p:cBhvr>
                                      <p:tavLst>
                                        <p:tav tm="0">
                                          <p:val>
                                            <p:fltVal val="0.5"/>
                                          </p:val>
                                        </p:tav>
                                        <p:tav tm="100000">
                                          <p:val>
                                            <p:strVal val="#ppt_x"/>
                                          </p:val>
                                        </p:tav>
                                      </p:tavLst>
                                    </p:anim>
                                    <p:anim calcmode="lin" valueType="num">
                                      <p:cBhvr>
                                        <p:cTn id="33" dur="500" fill="hold"/>
                                        <p:tgtEl>
                                          <p:spTgt spid="143404"/>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43408"/>
                                        </p:tgtEl>
                                        <p:attrNameLst>
                                          <p:attrName>style.visibility</p:attrName>
                                        </p:attrNameLst>
                                      </p:cBhvr>
                                      <p:to>
                                        <p:strVal val="visible"/>
                                      </p:to>
                                    </p:set>
                                    <p:animEffect transition="in" filter="wipe(left)">
                                      <p:cBhvr>
                                        <p:cTn id="38" dur="500"/>
                                        <p:tgtEl>
                                          <p:spTgt spid="143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3" grpId="0" autoUpdateAnimBg="0"/>
      <p:bldP spid="14340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a:extLst>
              <a:ext uri="{FF2B5EF4-FFF2-40B4-BE49-F238E27FC236}">
                <a16:creationId xmlns:a16="http://schemas.microsoft.com/office/drawing/2014/main" id="{337E4300-5D0A-DC42-836E-F4D11A737525}"/>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4389" name="Rectangle 5">
            <a:extLst>
              <a:ext uri="{FF2B5EF4-FFF2-40B4-BE49-F238E27FC236}">
                <a16:creationId xmlns:a16="http://schemas.microsoft.com/office/drawing/2014/main" id="{9B9217AA-D266-F04D-9CB4-1099CF6EC400}"/>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4390" name="Rectangle 6">
            <a:extLst>
              <a:ext uri="{FF2B5EF4-FFF2-40B4-BE49-F238E27FC236}">
                <a16:creationId xmlns:a16="http://schemas.microsoft.com/office/drawing/2014/main" id="{51EEF5EF-26E0-B54C-BF5E-174884979F9C}"/>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4391" name="Rectangle 7">
            <a:extLst>
              <a:ext uri="{FF2B5EF4-FFF2-40B4-BE49-F238E27FC236}">
                <a16:creationId xmlns:a16="http://schemas.microsoft.com/office/drawing/2014/main" id="{04A6033A-F705-6847-8E1C-36D57A818D5B}"/>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4392" name="Rectangle 8">
            <a:extLst>
              <a:ext uri="{FF2B5EF4-FFF2-40B4-BE49-F238E27FC236}">
                <a16:creationId xmlns:a16="http://schemas.microsoft.com/office/drawing/2014/main" id="{250655B7-7FFF-0446-AE82-96118900E8A8}"/>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4393" name="Rectangle 9">
            <a:extLst>
              <a:ext uri="{FF2B5EF4-FFF2-40B4-BE49-F238E27FC236}">
                <a16:creationId xmlns:a16="http://schemas.microsoft.com/office/drawing/2014/main" id="{1428E17B-3F2F-684B-B443-87E6865924BA}"/>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4394" name="Rectangle 10">
            <a:extLst>
              <a:ext uri="{FF2B5EF4-FFF2-40B4-BE49-F238E27FC236}">
                <a16:creationId xmlns:a16="http://schemas.microsoft.com/office/drawing/2014/main" id="{9C59BE4B-6DD8-0A40-997A-8CF23790D2E6}"/>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4395" name="Rectangle 11">
            <a:extLst>
              <a:ext uri="{FF2B5EF4-FFF2-40B4-BE49-F238E27FC236}">
                <a16:creationId xmlns:a16="http://schemas.microsoft.com/office/drawing/2014/main" id="{D83F86FC-01CB-1141-B11D-3CA3C7CE0149}"/>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44418" name="Line 34">
            <a:extLst>
              <a:ext uri="{FF2B5EF4-FFF2-40B4-BE49-F238E27FC236}">
                <a16:creationId xmlns:a16="http://schemas.microsoft.com/office/drawing/2014/main" id="{DDFBDA62-1649-B140-A8BF-E47DCD7CAA7C}"/>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4419" name="Line 35">
            <a:extLst>
              <a:ext uri="{FF2B5EF4-FFF2-40B4-BE49-F238E27FC236}">
                <a16:creationId xmlns:a16="http://schemas.microsoft.com/office/drawing/2014/main" id="{EB4EEF79-AD40-B34C-AAC7-458B5DC9239B}"/>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4422" name="Line 38">
            <a:extLst>
              <a:ext uri="{FF2B5EF4-FFF2-40B4-BE49-F238E27FC236}">
                <a16:creationId xmlns:a16="http://schemas.microsoft.com/office/drawing/2014/main" id="{62D439F8-56FF-6644-A1DF-2C6879C63C83}"/>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4423" name="Line 39">
            <a:extLst>
              <a:ext uri="{FF2B5EF4-FFF2-40B4-BE49-F238E27FC236}">
                <a16:creationId xmlns:a16="http://schemas.microsoft.com/office/drawing/2014/main" id="{9EF36D0B-33C5-D441-B2A6-D2D7035C12DC}"/>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4431" name="Rectangle 47">
            <a:extLst>
              <a:ext uri="{FF2B5EF4-FFF2-40B4-BE49-F238E27FC236}">
                <a16:creationId xmlns:a16="http://schemas.microsoft.com/office/drawing/2014/main" id="{778ADB62-C71E-9C43-B356-32A30A1F2405}"/>
              </a:ext>
            </a:extLst>
          </p:cNvPr>
          <p:cNvSpPr>
            <a:spLocks noChangeArrowheads="1"/>
          </p:cNvSpPr>
          <p:nvPr/>
        </p:nvSpPr>
        <p:spPr bwMode="auto">
          <a:xfrm rot="240000">
            <a:off x="2166938" y="4835525"/>
            <a:ext cx="1204912"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 KITAB TAURAT</a:t>
            </a:r>
          </a:p>
        </p:txBody>
      </p:sp>
      <p:sp>
        <p:nvSpPr>
          <p:cNvPr id="144432" name="Rectangle 48">
            <a:extLst>
              <a:ext uri="{FF2B5EF4-FFF2-40B4-BE49-F238E27FC236}">
                <a16:creationId xmlns:a16="http://schemas.microsoft.com/office/drawing/2014/main" id="{09BA67BD-9D5D-724C-BABF-E45922ACC425}"/>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INJIL</a:t>
            </a:r>
          </a:p>
        </p:txBody>
      </p:sp>
      <p:sp>
        <p:nvSpPr>
          <p:cNvPr id="144433" name="Rectangle 49">
            <a:extLst>
              <a:ext uri="{FF2B5EF4-FFF2-40B4-BE49-F238E27FC236}">
                <a16:creationId xmlns:a16="http://schemas.microsoft.com/office/drawing/2014/main" id="{201453B3-5E38-D04B-890B-C95EA7AD2734}"/>
              </a:ext>
            </a:extLst>
          </p:cNvPr>
          <p:cNvSpPr>
            <a:spLocks noChangeArrowheads="1"/>
          </p:cNvSpPr>
          <p:nvPr/>
        </p:nvSpPr>
        <p:spPr bwMode="auto">
          <a:xfrm rot="19276533">
            <a:off x="4911725" y="3930650"/>
            <a:ext cx="1765300"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KISAH RASUL</a:t>
            </a:r>
          </a:p>
        </p:txBody>
      </p:sp>
      <p:grpSp>
        <p:nvGrpSpPr>
          <p:cNvPr id="144408" name="Group 24">
            <a:extLst>
              <a:ext uri="{FF2B5EF4-FFF2-40B4-BE49-F238E27FC236}">
                <a16:creationId xmlns:a16="http://schemas.microsoft.com/office/drawing/2014/main" id="{E0C6FB02-C9D3-4845-B927-21824191EE36}"/>
              </a:ext>
            </a:extLst>
          </p:cNvPr>
          <p:cNvGrpSpPr>
            <a:grpSpLocks/>
          </p:cNvGrpSpPr>
          <p:nvPr/>
        </p:nvGrpSpPr>
        <p:grpSpPr bwMode="auto">
          <a:xfrm>
            <a:off x="2298700" y="3381375"/>
            <a:ext cx="4265613" cy="749300"/>
            <a:chOff x="1405" y="2130"/>
            <a:chExt cx="2687" cy="472"/>
          </a:xfrm>
        </p:grpSpPr>
        <p:sp>
          <p:nvSpPr>
            <p:cNvPr id="144409" name="Oval 25">
              <a:extLst>
                <a:ext uri="{FF2B5EF4-FFF2-40B4-BE49-F238E27FC236}">
                  <a16:creationId xmlns:a16="http://schemas.microsoft.com/office/drawing/2014/main" id="{870605B1-A7E4-C943-8E96-8043C381DE28}"/>
                </a:ext>
              </a:extLst>
            </p:cNvPr>
            <p:cNvSpPr>
              <a:spLocks noChangeArrowheads="1"/>
            </p:cNvSpPr>
            <p:nvPr/>
          </p:nvSpPr>
          <p:spPr bwMode="auto">
            <a:xfrm>
              <a:off x="1405" y="2303"/>
              <a:ext cx="362" cy="299"/>
            </a:xfrm>
            <a:prstGeom prst="ellipse">
              <a:avLst/>
            </a:prstGeom>
            <a:noFill/>
            <a:ln w="50800">
              <a:solidFill>
                <a:srgbClr val="7B9DFD"/>
              </a:solidFill>
              <a:round/>
              <a:headEnd/>
              <a:tailEnd/>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4410" name="Oval 26">
              <a:extLst>
                <a:ext uri="{FF2B5EF4-FFF2-40B4-BE49-F238E27FC236}">
                  <a16:creationId xmlns:a16="http://schemas.microsoft.com/office/drawing/2014/main" id="{251F4248-4C79-D147-A9C4-F34CCACEF89B}"/>
                </a:ext>
              </a:extLst>
            </p:cNvPr>
            <p:cNvSpPr>
              <a:spLocks noChangeArrowheads="1"/>
            </p:cNvSpPr>
            <p:nvPr/>
          </p:nvSpPr>
          <p:spPr bwMode="auto">
            <a:xfrm>
              <a:off x="3730" y="2130"/>
              <a:ext cx="362" cy="299"/>
            </a:xfrm>
            <a:prstGeom prst="ellipse">
              <a:avLst/>
            </a:prstGeom>
            <a:noFill/>
            <a:ln w="50800">
              <a:solidFill>
                <a:srgbClr val="7B9DFD"/>
              </a:solidFill>
              <a:round/>
              <a:headEnd/>
              <a:tailEnd/>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4411" name="Line 27">
              <a:extLst>
                <a:ext uri="{FF2B5EF4-FFF2-40B4-BE49-F238E27FC236}">
                  <a16:creationId xmlns:a16="http://schemas.microsoft.com/office/drawing/2014/main" id="{3A3BDF26-9597-F340-AE89-BFA7EC3FB77B}"/>
                </a:ext>
              </a:extLst>
            </p:cNvPr>
            <p:cNvSpPr>
              <a:spLocks noChangeShapeType="1"/>
            </p:cNvSpPr>
            <p:nvPr/>
          </p:nvSpPr>
          <p:spPr bwMode="auto">
            <a:xfrm flipV="1">
              <a:off x="1768" y="2284"/>
              <a:ext cx="1955" cy="153"/>
            </a:xfrm>
            <a:prstGeom prst="line">
              <a:avLst/>
            </a:prstGeom>
            <a:noFill/>
            <a:ln w="50800">
              <a:solidFill>
                <a:srgbClr val="7B9DFD"/>
              </a:solidFill>
              <a:round/>
              <a:headEnd/>
              <a:tailEnd/>
            </a:ln>
            <a:effectLst>
              <a:outerShdw dist="81320" dir="2319588"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4412" name="Oval 28">
            <a:extLst>
              <a:ext uri="{FF2B5EF4-FFF2-40B4-BE49-F238E27FC236}">
                <a16:creationId xmlns:a16="http://schemas.microsoft.com/office/drawing/2014/main" id="{E5BA0D1A-660B-C142-9C22-42A93AB3E808}"/>
              </a:ext>
            </a:extLst>
          </p:cNvPr>
          <p:cNvSpPr>
            <a:spLocks noChangeArrowheads="1"/>
          </p:cNvSpPr>
          <p:nvPr/>
        </p:nvSpPr>
        <p:spPr bwMode="auto">
          <a:xfrm rot="1304231">
            <a:off x="2185988" y="4097338"/>
            <a:ext cx="1609725" cy="592137"/>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4413" name="Oval 29">
            <a:extLst>
              <a:ext uri="{FF2B5EF4-FFF2-40B4-BE49-F238E27FC236}">
                <a16:creationId xmlns:a16="http://schemas.microsoft.com/office/drawing/2014/main" id="{8FBFA4AF-50F7-AD43-BF00-31EC95BB8617}"/>
              </a:ext>
            </a:extLst>
          </p:cNvPr>
          <p:cNvSpPr>
            <a:spLocks noChangeArrowheads="1"/>
          </p:cNvSpPr>
          <p:nvPr/>
        </p:nvSpPr>
        <p:spPr bwMode="auto">
          <a:xfrm rot="-2327321">
            <a:off x="5164138" y="3897313"/>
            <a:ext cx="1135062" cy="592137"/>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4430" name="Rectangle 46">
            <a:extLst>
              <a:ext uri="{FF2B5EF4-FFF2-40B4-BE49-F238E27FC236}">
                <a16:creationId xmlns:a16="http://schemas.microsoft.com/office/drawing/2014/main" id="{EE2A598A-C4DE-1C40-B242-04F9CA63CC51}"/>
              </a:ext>
            </a:extLst>
          </p:cNvPr>
          <p:cNvSpPr>
            <a:spLocks noChangeArrowheads="1"/>
          </p:cNvSpPr>
          <p:nvPr/>
        </p:nvSpPr>
        <p:spPr bwMode="auto">
          <a:xfrm rot="1755647">
            <a:off x="2320925" y="4371975"/>
            <a:ext cx="18891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SEJARAH</a:t>
            </a:r>
          </a:p>
        </p:txBody>
      </p:sp>
      <p:grpSp>
        <p:nvGrpSpPr>
          <p:cNvPr id="144437" name="Group 53">
            <a:extLst>
              <a:ext uri="{FF2B5EF4-FFF2-40B4-BE49-F238E27FC236}">
                <a16:creationId xmlns:a16="http://schemas.microsoft.com/office/drawing/2014/main" id="{75ED6A5B-80E7-F548-9CBF-C3A41F5DC726}"/>
              </a:ext>
            </a:extLst>
          </p:cNvPr>
          <p:cNvGrpSpPr>
            <a:grpSpLocks/>
          </p:cNvGrpSpPr>
          <p:nvPr/>
        </p:nvGrpSpPr>
        <p:grpSpPr bwMode="auto">
          <a:xfrm>
            <a:off x="1866900" y="2924175"/>
            <a:ext cx="4125913" cy="2095500"/>
            <a:chOff x="1133" y="1842"/>
            <a:chExt cx="2599" cy="1320"/>
          </a:xfrm>
        </p:grpSpPr>
        <p:sp>
          <p:nvSpPr>
            <p:cNvPr id="144438" name="Oval 54">
              <a:extLst>
                <a:ext uri="{FF2B5EF4-FFF2-40B4-BE49-F238E27FC236}">
                  <a16:creationId xmlns:a16="http://schemas.microsoft.com/office/drawing/2014/main" id="{3CCE3919-2A3C-0C48-B0E2-6BABC6789FDE}"/>
                </a:ext>
              </a:extLst>
            </p:cNvPr>
            <p:cNvSpPr>
              <a:spLocks noChangeArrowheads="1"/>
            </p:cNvSpPr>
            <p:nvPr/>
          </p:nvSpPr>
          <p:spPr bwMode="auto">
            <a:xfrm>
              <a:off x="1133" y="2863"/>
              <a:ext cx="362" cy="299"/>
            </a:xfrm>
            <a:prstGeom prst="ellips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144439" name="Oval 55">
              <a:extLst>
                <a:ext uri="{FF2B5EF4-FFF2-40B4-BE49-F238E27FC236}">
                  <a16:creationId xmlns:a16="http://schemas.microsoft.com/office/drawing/2014/main" id="{A1E2504C-FB91-9649-9ADA-AACD9F9DE4CC}"/>
                </a:ext>
              </a:extLst>
            </p:cNvPr>
            <p:cNvSpPr>
              <a:spLocks noChangeArrowheads="1"/>
            </p:cNvSpPr>
            <p:nvPr/>
          </p:nvSpPr>
          <p:spPr bwMode="auto">
            <a:xfrm>
              <a:off x="3370" y="1842"/>
              <a:ext cx="362" cy="299"/>
            </a:xfrm>
            <a:prstGeom prst="ellips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144440" name="Line 56">
              <a:extLst>
                <a:ext uri="{FF2B5EF4-FFF2-40B4-BE49-F238E27FC236}">
                  <a16:creationId xmlns:a16="http://schemas.microsoft.com/office/drawing/2014/main" id="{AEF53CFF-94A6-4C47-A12C-1AD6912A0F3E}"/>
                </a:ext>
              </a:extLst>
            </p:cNvPr>
            <p:cNvSpPr>
              <a:spLocks noChangeShapeType="1"/>
            </p:cNvSpPr>
            <p:nvPr/>
          </p:nvSpPr>
          <p:spPr bwMode="auto">
            <a:xfrm flipV="1">
              <a:off x="1478" y="2060"/>
              <a:ext cx="1924" cy="882"/>
            </a:xfrm>
            <a:prstGeom prst="lin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4441" name="Text Box 57">
            <a:extLst>
              <a:ext uri="{FF2B5EF4-FFF2-40B4-BE49-F238E27FC236}">
                <a16:creationId xmlns:a16="http://schemas.microsoft.com/office/drawing/2014/main" id="{8080757E-3DB7-8548-B85C-3CFD185F332E}"/>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4451" name="Rectangle 67">
            <a:extLst>
              <a:ext uri="{FF2B5EF4-FFF2-40B4-BE49-F238E27FC236}">
                <a16:creationId xmlns:a16="http://schemas.microsoft.com/office/drawing/2014/main" id="{62D851AA-76C6-934B-B620-0C38D739CAA2}"/>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10</a:t>
            </a:r>
            <a:endParaRPr lang="en-US" altLang="ko-KR" sz="1000" b="1">
              <a:effectLst>
                <a:outerShdw blurRad="38100" dist="38100" dir="2700000" algn="tl">
                  <a:srgbClr val="FFFFFF"/>
                </a:outerShdw>
              </a:effectLst>
              <a:ea typeface="Gulim" panose="020B0600000101010101" pitchFamily="34" charset="-127"/>
            </a:endParaRPr>
          </a:p>
        </p:txBody>
      </p:sp>
      <p:sp>
        <p:nvSpPr>
          <p:cNvPr id="144452" name="Text Box 68">
            <a:extLst>
              <a:ext uri="{FF2B5EF4-FFF2-40B4-BE49-F238E27FC236}">
                <a16:creationId xmlns:a16="http://schemas.microsoft.com/office/drawing/2014/main" id="{EC73A5A7-AC0E-6044-B333-2CDB699EDFEA}"/>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4</a:t>
            </a:r>
          </a:p>
        </p:txBody>
      </p:sp>
      <p:grpSp>
        <p:nvGrpSpPr>
          <p:cNvPr id="144459" name="Group 75">
            <a:extLst>
              <a:ext uri="{FF2B5EF4-FFF2-40B4-BE49-F238E27FC236}">
                <a16:creationId xmlns:a16="http://schemas.microsoft.com/office/drawing/2014/main" id="{5C1EB1C7-E929-E84C-BE2B-C3E5F5F3B549}"/>
              </a:ext>
            </a:extLst>
          </p:cNvPr>
          <p:cNvGrpSpPr>
            <a:grpSpLocks/>
          </p:cNvGrpSpPr>
          <p:nvPr/>
        </p:nvGrpSpPr>
        <p:grpSpPr bwMode="auto">
          <a:xfrm>
            <a:off x="482600" y="3068638"/>
            <a:ext cx="8439150" cy="639762"/>
            <a:chOff x="755" y="1885"/>
            <a:chExt cx="4698" cy="403"/>
          </a:xfrm>
        </p:grpSpPr>
        <p:sp>
          <p:nvSpPr>
            <p:cNvPr id="144454" name="Text Box 70">
              <a:extLst>
                <a:ext uri="{FF2B5EF4-FFF2-40B4-BE49-F238E27FC236}">
                  <a16:creationId xmlns:a16="http://schemas.microsoft.com/office/drawing/2014/main" id="{145C80AB-85A9-0B44-BE67-62616DD77491}"/>
                </a:ext>
              </a:extLst>
            </p:cNvPr>
            <p:cNvSpPr txBox="1">
              <a:spLocks noChangeArrowheads="1"/>
            </p:cNvSpPr>
            <p:nvPr/>
          </p:nvSpPr>
          <p:spPr bwMode="auto">
            <a:xfrm>
              <a:off x="755" y="1906"/>
              <a:ext cx="4504" cy="382"/>
            </a:xfrm>
            <a:prstGeom prst="rect">
              <a:avLst/>
            </a:prstGeom>
            <a:gradFill rotWithShape="0">
              <a:gsLst>
                <a:gs pos="0">
                  <a:srgbClr val="023CCC">
                    <a:gamma/>
                    <a:shade val="46275"/>
                    <a:invGamma/>
                  </a:srgbClr>
                </a:gs>
                <a:gs pos="50000">
                  <a:srgbClr val="023CCC"/>
                </a:gs>
                <a:gs pos="100000">
                  <a:srgbClr val="023CCC">
                    <a:gamma/>
                    <a:shade val="46275"/>
                    <a:invGamma/>
                  </a:srgbClr>
                </a:gs>
              </a:gsLst>
              <a:lin ang="0" scaled="1"/>
            </a:gradFill>
            <a:ln w="57150">
              <a:solidFill>
                <a:srgbClr val="FEF800"/>
              </a:solidFill>
              <a:miter lim="800000"/>
              <a:headEnd/>
              <a:tailEnd/>
            </a:ln>
            <a:effectLst>
              <a:outerShdw dist="89803" dir="2700000" algn="ctr" rotWithShape="0">
                <a:srgbClr val="000000"/>
              </a:outerShdw>
            </a:effectLst>
          </p:spPr>
          <p:txBody>
            <a:bodyPr>
              <a:spAutoFit/>
            </a:bodyPr>
            <a:lstStyle/>
            <a:p>
              <a:pPr>
                <a:spcBef>
                  <a:spcPct val="50000"/>
                </a:spcBef>
              </a:pPr>
              <a:r>
                <a:rPr lang="ko-KR" altLang="en-US" sz="3000">
                  <a:solidFill>
                    <a:srgbClr val="000000"/>
                  </a:solidFill>
                  <a:ea typeface="Gulim" panose="020B0600000101010101" pitchFamily="34" charset="-127"/>
                </a:rPr>
                <a:t>  </a:t>
              </a:r>
              <a:r>
                <a:rPr lang="en-US" altLang="ko-KR" sz="3000" b="1">
                  <a:solidFill>
                    <a:srgbClr val="000000"/>
                  </a:solidFill>
                  <a:ea typeface="Gulim" panose="020B0600000101010101" pitchFamily="34" charset="-127"/>
                </a:rPr>
                <a:t>Seterusnya apa? Kerangka suatu tulisan!</a:t>
              </a:r>
              <a:endParaRPr lang="en-US" altLang="ko-KR" sz="3000">
                <a:solidFill>
                  <a:srgbClr val="000000"/>
                </a:solidFill>
                <a:ea typeface="Gulim" panose="020B0600000101010101" pitchFamily="34" charset="-127"/>
              </a:endParaRPr>
            </a:p>
          </p:txBody>
        </p:sp>
        <p:sp>
          <p:nvSpPr>
            <p:cNvPr id="144455" name="Text Box 71">
              <a:extLst>
                <a:ext uri="{FF2B5EF4-FFF2-40B4-BE49-F238E27FC236}">
                  <a16:creationId xmlns:a16="http://schemas.microsoft.com/office/drawing/2014/main" id="{75C054CD-140A-5B46-BD74-900AED712D5C}"/>
                </a:ext>
              </a:extLst>
            </p:cNvPr>
            <p:cNvSpPr txBox="1">
              <a:spLocks noChangeArrowheads="1"/>
            </p:cNvSpPr>
            <p:nvPr/>
          </p:nvSpPr>
          <p:spPr bwMode="auto">
            <a:xfrm>
              <a:off x="887" y="1885"/>
              <a:ext cx="4566" cy="346"/>
            </a:xfrm>
            <a:prstGeom prst="rect">
              <a:avLst/>
            </a:prstGeom>
            <a:noFill/>
            <a:ln>
              <a:noFill/>
            </a:ln>
            <a:effectLst/>
            <a:extLst>
              <a:ext uri="{909E8E84-426E-40DD-AFC4-6F175D3DCCD1}">
                <a14:hiddenFill xmlns:a14="http://schemas.microsoft.com/office/drawing/2010/main">
                  <a:solidFill>
                    <a:srgbClr val="E8103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3000" b="1">
                  <a:solidFill>
                    <a:srgbClr val="FEF800"/>
                  </a:solidFill>
                  <a:ea typeface="Gulim" panose="020B0600000101010101" pitchFamily="34" charset="-127"/>
                </a:rPr>
                <a:t>Selanjutnya apa? Kerangka suatu tulisan!</a:t>
              </a:r>
            </a:p>
          </p:txBody>
        </p:sp>
      </p:grpSp>
      <p:sp>
        <p:nvSpPr>
          <p:cNvPr id="144462" name="Text Box 78">
            <a:extLst>
              <a:ext uri="{FF2B5EF4-FFF2-40B4-BE49-F238E27FC236}">
                <a16:creationId xmlns:a16="http://schemas.microsoft.com/office/drawing/2014/main" id="{90655ADC-3E25-5B40-A6E3-B72FE93A36B5}"/>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4463" name="Text Box 79">
            <a:extLst>
              <a:ext uri="{FF2B5EF4-FFF2-40B4-BE49-F238E27FC236}">
                <a16:creationId xmlns:a16="http://schemas.microsoft.com/office/drawing/2014/main" id="{B79B2EA6-805B-D743-AA68-E693D07816F9}"/>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4408"/>
                                        </p:tgtEl>
                                        <p:attrNameLst>
                                          <p:attrName>style.visibility</p:attrName>
                                        </p:attrNameLst>
                                      </p:cBhvr>
                                      <p:to>
                                        <p:strVal val="visible"/>
                                      </p:to>
                                    </p:set>
                                    <p:animEffect transition="in" filter="wipe(left)">
                                      <p:cBhvr>
                                        <p:cTn id="7" dur="500"/>
                                        <p:tgtEl>
                                          <p:spTgt spid="144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4412"/>
                                        </p:tgtEl>
                                        <p:attrNameLst>
                                          <p:attrName>style.visibility</p:attrName>
                                        </p:attrNameLst>
                                      </p:cBhvr>
                                      <p:to>
                                        <p:strVal val="visible"/>
                                      </p:to>
                                    </p:set>
                                    <p:anim calcmode="lin" valueType="num">
                                      <p:cBhvr additive="base">
                                        <p:cTn id="12" dur="500" fill="hold"/>
                                        <p:tgtEl>
                                          <p:spTgt spid="144412"/>
                                        </p:tgtEl>
                                        <p:attrNameLst>
                                          <p:attrName>ppt_x</p:attrName>
                                        </p:attrNameLst>
                                      </p:cBhvr>
                                      <p:tavLst>
                                        <p:tav tm="0">
                                          <p:val>
                                            <p:strVal val="#ppt_x"/>
                                          </p:val>
                                        </p:tav>
                                        <p:tav tm="100000">
                                          <p:val>
                                            <p:strVal val="#ppt_x"/>
                                          </p:val>
                                        </p:tav>
                                      </p:tavLst>
                                    </p:anim>
                                    <p:anim calcmode="lin" valueType="num">
                                      <p:cBhvr additive="base">
                                        <p:cTn id="13" dur="500" fill="hold"/>
                                        <p:tgtEl>
                                          <p:spTgt spid="14441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4430"/>
                                        </p:tgtEl>
                                        <p:attrNameLst>
                                          <p:attrName>style.visibility</p:attrName>
                                        </p:attrNameLst>
                                      </p:cBhvr>
                                      <p:to>
                                        <p:strVal val="visible"/>
                                      </p:to>
                                    </p:set>
                                    <p:anim calcmode="lin" valueType="num">
                                      <p:cBhvr>
                                        <p:cTn id="17" dur="500" fill="hold"/>
                                        <p:tgtEl>
                                          <p:spTgt spid="144430"/>
                                        </p:tgtEl>
                                        <p:attrNameLst>
                                          <p:attrName>ppt_w</p:attrName>
                                        </p:attrNameLst>
                                      </p:cBhvr>
                                      <p:tavLst>
                                        <p:tav tm="0">
                                          <p:val>
                                            <p:fltVal val="0"/>
                                          </p:val>
                                        </p:tav>
                                        <p:tav tm="100000">
                                          <p:val>
                                            <p:strVal val="#ppt_w"/>
                                          </p:val>
                                        </p:tav>
                                      </p:tavLst>
                                    </p:anim>
                                    <p:anim calcmode="lin" valueType="num">
                                      <p:cBhvr>
                                        <p:cTn id="18" dur="500" fill="hold"/>
                                        <p:tgtEl>
                                          <p:spTgt spid="144430"/>
                                        </p:tgtEl>
                                        <p:attrNameLst>
                                          <p:attrName>ppt_h</p:attrName>
                                        </p:attrNameLst>
                                      </p:cBhvr>
                                      <p:tavLst>
                                        <p:tav tm="0">
                                          <p:val>
                                            <p:fltVal val="0"/>
                                          </p:val>
                                        </p:tav>
                                        <p:tav tm="100000">
                                          <p:val>
                                            <p:strVal val="#ppt_h"/>
                                          </p:val>
                                        </p:tav>
                                      </p:tavLst>
                                    </p:anim>
                                    <p:anim calcmode="lin" valueType="num">
                                      <p:cBhvr>
                                        <p:cTn id="19" dur="500" fill="hold"/>
                                        <p:tgtEl>
                                          <p:spTgt spid="144430"/>
                                        </p:tgtEl>
                                        <p:attrNameLst>
                                          <p:attrName>ppt_x</p:attrName>
                                        </p:attrNameLst>
                                      </p:cBhvr>
                                      <p:tavLst>
                                        <p:tav tm="0">
                                          <p:val>
                                            <p:fltVal val="0.5"/>
                                          </p:val>
                                        </p:tav>
                                        <p:tav tm="100000">
                                          <p:val>
                                            <p:strVal val="#ppt_x"/>
                                          </p:val>
                                        </p:tav>
                                      </p:tavLst>
                                    </p:anim>
                                    <p:anim calcmode="lin" valueType="num">
                                      <p:cBhvr>
                                        <p:cTn id="20" dur="500" fill="hold"/>
                                        <p:tgtEl>
                                          <p:spTgt spid="144430"/>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4413"/>
                                        </p:tgtEl>
                                        <p:attrNameLst>
                                          <p:attrName>style.visibility</p:attrName>
                                        </p:attrNameLst>
                                      </p:cBhvr>
                                      <p:to>
                                        <p:strVal val="visible"/>
                                      </p:to>
                                    </p:set>
                                    <p:anim calcmode="lin" valueType="num">
                                      <p:cBhvr additive="base">
                                        <p:cTn id="25" dur="500" fill="hold"/>
                                        <p:tgtEl>
                                          <p:spTgt spid="144413"/>
                                        </p:tgtEl>
                                        <p:attrNameLst>
                                          <p:attrName>ppt_x</p:attrName>
                                        </p:attrNameLst>
                                      </p:cBhvr>
                                      <p:tavLst>
                                        <p:tav tm="0">
                                          <p:val>
                                            <p:strVal val="1+#ppt_w/2"/>
                                          </p:val>
                                        </p:tav>
                                        <p:tav tm="100000">
                                          <p:val>
                                            <p:strVal val="#ppt_x"/>
                                          </p:val>
                                        </p:tav>
                                      </p:tavLst>
                                    </p:anim>
                                    <p:anim calcmode="lin" valueType="num">
                                      <p:cBhvr additive="base">
                                        <p:cTn id="26" dur="500" fill="hold"/>
                                        <p:tgtEl>
                                          <p:spTgt spid="144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4433"/>
                                        </p:tgtEl>
                                        <p:attrNameLst>
                                          <p:attrName>style.visibility</p:attrName>
                                        </p:attrNameLst>
                                      </p:cBhvr>
                                      <p:to>
                                        <p:strVal val="visible"/>
                                      </p:to>
                                    </p:set>
                                    <p:anim calcmode="lin" valueType="num">
                                      <p:cBhvr>
                                        <p:cTn id="30" dur="500" fill="hold"/>
                                        <p:tgtEl>
                                          <p:spTgt spid="144433"/>
                                        </p:tgtEl>
                                        <p:attrNameLst>
                                          <p:attrName>ppt_w</p:attrName>
                                        </p:attrNameLst>
                                      </p:cBhvr>
                                      <p:tavLst>
                                        <p:tav tm="0">
                                          <p:val>
                                            <p:fltVal val="0"/>
                                          </p:val>
                                        </p:tav>
                                        <p:tav tm="100000">
                                          <p:val>
                                            <p:strVal val="#ppt_w"/>
                                          </p:val>
                                        </p:tav>
                                      </p:tavLst>
                                    </p:anim>
                                    <p:anim calcmode="lin" valueType="num">
                                      <p:cBhvr>
                                        <p:cTn id="31" dur="500" fill="hold"/>
                                        <p:tgtEl>
                                          <p:spTgt spid="144433"/>
                                        </p:tgtEl>
                                        <p:attrNameLst>
                                          <p:attrName>ppt_h</p:attrName>
                                        </p:attrNameLst>
                                      </p:cBhvr>
                                      <p:tavLst>
                                        <p:tav tm="0">
                                          <p:val>
                                            <p:fltVal val="0"/>
                                          </p:val>
                                        </p:tav>
                                        <p:tav tm="100000">
                                          <p:val>
                                            <p:strVal val="#ppt_h"/>
                                          </p:val>
                                        </p:tav>
                                      </p:tavLst>
                                    </p:anim>
                                    <p:anim calcmode="lin" valueType="num">
                                      <p:cBhvr>
                                        <p:cTn id="32" dur="500" fill="hold"/>
                                        <p:tgtEl>
                                          <p:spTgt spid="144433"/>
                                        </p:tgtEl>
                                        <p:attrNameLst>
                                          <p:attrName>ppt_x</p:attrName>
                                        </p:attrNameLst>
                                      </p:cBhvr>
                                      <p:tavLst>
                                        <p:tav tm="0">
                                          <p:val>
                                            <p:fltVal val="0.5"/>
                                          </p:val>
                                        </p:tav>
                                        <p:tav tm="100000">
                                          <p:val>
                                            <p:strVal val="#ppt_x"/>
                                          </p:val>
                                        </p:tav>
                                      </p:tavLst>
                                    </p:anim>
                                    <p:anim calcmode="lin" valueType="num">
                                      <p:cBhvr>
                                        <p:cTn id="33" dur="500" fill="hold"/>
                                        <p:tgtEl>
                                          <p:spTgt spid="144433"/>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4443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144459"/>
                                        </p:tgtEl>
                                        <p:attrNameLst>
                                          <p:attrName>style.visibility</p:attrName>
                                        </p:attrNameLst>
                                      </p:cBhvr>
                                      <p:to>
                                        <p:strVal val="visible"/>
                                      </p:to>
                                    </p:set>
                                    <p:anim to="" calcmode="lin" valueType="num">
                                      <p:cBhvr>
                                        <p:cTn id="42" dur="1" fill="hold"/>
                                        <p:tgtEl>
                                          <p:spTgt spid="1444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3" grpId="0" autoUpdateAnimBg="0"/>
      <p:bldP spid="14443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a:extLst>
              <a:ext uri="{FF2B5EF4-FFF2-40B4-BE49-F238E27FC236}">
                <a16:creationId xmlns:a16="http://schemas.microsoft.com/office/drawing/2014/main" id="{306CF956-80D9-B747-89BA-61B69DD822E1}"/>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5413" name="Rectangle 5">
            <a:extLst>
              <a:ext uri="{FF2B5EF4-FFF2-40B4-BE49-F238E27FC236}">
                <a16:creationId xmlns:a16="http://schemas.microsoft.com/office/drawing/2014/main" id="{D714B81A-1C40-0A49-972A-5092F9025970}"/>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5414" name="Rectangle 6">
            <a:extLst>
              <a:ext uri="{FF2B5EF4-FFF2-40B4-BE49-F238E27FC236}">
                <a16:creationId xmlns:a16="http://schemas.microsoft.com/office/drawing/2014/main" id="{AE7EA731-2969-D748-9027-A9C972717ED2}"/>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5415" name="Rectangle 7">
            <a:extLst>
              <a:ext uri="{FF2B5EF4-FFF2-40B4-BE49-F238E27FC236}">
                <a16:creationId xmlns:a16="http://schemas.microsoft.com/office/drawing/2014/main" id="{4A1EA159-B173-9346-A4F9-57ACEFE6BD29}"/>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5416" name="Rectangle 8">
            <a:extLst>
              <a:ext uri="{FF2B5EF4-FFF2-40B4-BE49-F238E27FC236}">
                <a16:creationId xmlns:a16="http://schemas.microsoft.com/office/drawing/2014/main" id="{46792EE4-F09B-0448-B265-FAD98B738AE5}"/>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5417" name="Rectangle 9">
            <a:extLst>
              <a:ext uri="{FF2B5EF4-FFF2-40B4-BE49-F238E27FC236}">
                <a16:creationId xmlns:a16="http://schemas.microsoft.com/office/drawing/2014/main" id="{09BE155D-41FB-F040-AEF6-5A8A9854F2E3}"/>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5418" name="Rectangle 10">
            <a:extLst>
              <a:ext uri="{FF2B5EF4-FFF2-40B4-BE49-F238E27FC236}">
                <a16:creationId xmlns:a16="http://schemas.microsoft.com/office/drawing/2014/main" id="{4CD12EE9-EC71-5E47-AEE3-660C36E3EDDD}"/>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5419" name="Rectangle 11">
            <a:extLst>
              <a:ext uri="{FF2B5EF4-FFF2-40B4-BE49-F238E27FC236}">
                <a16:creationId xmlns:a16="http://schemas.microsoft.com/office/drawing/2014/main" id="{EB0BC622-57C9-F143-B2FA-CC048D5EB1E4}"/>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45446" name="Line 38">
            <a:extLst>
              <a:ext uri="{FF2B5EF4-FFF2-40B4-BE49-F238E27FC236}">
                <a16:creationId xmlns:a16="http://schemas.microsoft.com/office/drawing/2014/main" id="{335E77E2-BFCA-534C-9913-65F792401768}"/>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47" name="Line 39">
            <a:extLst>
              <a:ext uri="{FF2B5EF4-FFF2-40B4-BE49-F238E27FC236}">
                <a16:creationId xmlns:a16="http://schemas.microsoft.com/office/drawing/2014/main" id="{6A206102-583B-F442-9601-9EDD8F2FECBD}"/>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48" name="Line 40">
            <a:extLst>
              <a:ext uri="{FF2B5EF4-FFF2-40B4-BE49-F238E27FC236}">
                <a16:creationId xmlns:a16="http://schemas.microsoft.com/office/drawing/2014/main" id="{4F649878-4089-A04B-9CDD-3E2B9C2A0BF2}"/>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50" name="Line 42">
            <a:extLst>
              <a:ext uri="{FF2B5EF4-FFF2-40B4-BE49-F238E27FC236}">
                <a16:creationId xmlns:a16="http://schemas.microsoft.com/office/drawing/2014/main" id="{61627C28-E971-2747-9B3F-D3CFF6D5C08D}"/>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51" name="Line 43">
            <a:extLst>
              <a:ext uri="{FF2B5EF4-FFF2-40B4-BE49-F238E27FC236}">
                <a16:creationId xmlns:a16="http://schemas.microsoft.com/office/drawing/2014/main" id="{26E96467-F487-6340-89E4-B6D31A9F8B28}"/>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52" name="Line 44">
            <a:extLst>
              <a:ext uri="{FF2B5EF4-FFF2-40B4-BE49-F238E27FC236}">
                <a16:creationId xmlns:a16="http://schemas.microsoft.com/office/drawing/2014/main" id="{B7C6E310-D3DB-0145-869B-A177E343B92F}"/>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5455" name="Rectangle 47">
            <a:extLst>
              <a:ext uri="{FF2B5EF4-FFF2-40B4-BE49-F238E27FC236}">
                <a16:creationId xmlns:a16="http://schemas.microsoft.com/office/drawing/2014/main" id="{EDF116FB-9102-AC42-995E-8A52DC3C423E}"/>
              </a:ext>
            </a:extLst>
          </p:cNvPr>
          <p:cNvSpPr>
            <a:spLocks noChangeArrowheads="1"/>
          </p:cNvSpPr>
          <p:nvPr/>
        </p:nvSpPr>
        <p:spPr bwMode="auto">
          <a:xfrm rot="3267768">
            <a:off x="2886869" y="4004469"/>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KITAB PUISI</a:t>
            </a:r>
          </a:p>
        </p:txBody>
      </p:sp>
      <p:sp>
        <p:nvSpPr>
          <p:cNvPr id="145456" name="Rectangle 48">
            <a:extLst>
              <a:ext uri="{FF2B5EF4-FFF2-40B4-BE49-F238E27FC236}">
                <a16:creationId xmlns:a16="http://schemas.microsoft.com/office/drawing/2014/main" id="{998A4E20-8A6A-2544-8A27-56356C358B53}"/>
              </a:ext>
            </a:extLst>
          </p:cNvPr>
          <p:cNvSpPr>
            <a:spLocks noChangeArrowheads="1"/>
          </p:cNvSpPr>
          <p:nvPr/>
        </p:nvSpPr>
        <p:spPr bwMode="auto">
          <a:xfrm rot="20643327">
            <a:off x="5230813" y="4508500"/>
            <a:ext cx="2163762"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SURAT-SURAT</a:t>
            </a:r>
          </a:p>
        </p:txBody>
      </p:sp>
      <p:sp>
        <p:nvSpPr>
          <p:cNvPr id="145457" name="Rectangle 49">
            <a:extLst>
              <a:ext uri="{FF2B5EF4-FFF2-40B4-BE49-F238E27FC236}">
                <a16:creationId xmlns:a16="http://schemas.microsoft.com/office/drawing/2014/main" id="{F336A6B7-3B1C-0C49-A70A-3D67D65E4440}"/>
              </a:ext>
            </a:extLst>
          </p:cNvPr>
          <p:cNvSpPr>
            <a:spLocks noChangeArrowheads="1"/>
          </p:cNvSpPr>
          <p:nvPr/>
        </p:nvSpPr>
        <p:spPr bwMode="auto">
          <a:xfrm rot="19276533">
            <a:off x="4933950" y="3900488"/>
            <a:ext cx="1795463"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KISAH RASUL</a:t>
            </a:r>
          </a:p>
        </p:txBody>
      </p:sp>
      <p:sp>
        <p:nvSpPr>
          <p:cNvPr id="145458" name="Rectangle 50">
            <a:extLst>
              <a:ext uri="{FF2B5EF4-FFF2-40B4-BE49-F238E27FC236}">
                <a16:creationId xmlns:a16="http://schemas.microsoft.com/office/drawing/2014/main" id="{99A3C68F-045E-C14E-846D-AD694EF82438}"/>
              </a:ext>
            </a:extLst>
          </p:cNvPr>
          <p:cNvSpPr>
            <a:spLocks noChangeArrowheads="1"/>
          </p:cNvSpPr>
          <p:nvPr/>
        </p:nvSpPr>
        <p:spPr bwMode="auto">
          <a:xfrm rot="1755647">
            <a:off x="2320925" y="4371975"/>
            <a:ext cx="18891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FDEA"/>
                </a:solidFill>
                <a:latin typeface="Helvetica BlackOblique" pitchFamily="2" charset="0"/>
                <a:ea typeface="Gulim" panose="020B0600000101010101" pitchFamily="34" charset="-127"/>
              </a:rPr>
              <a:t>SEJARAH</a:t>
            </a:r>
          </a:p>
        </p:txBody>
      </p:sp>
      <p:sp>
        <p:nvSpPr>
          <p:cNvPr id="145459" name="Rectangle 51">
            <a:extLst>
              <a:ext uri="{FF2B5EF4-FFF2-40B4-BE49-F238E27FC236}">
                <a16:creationId xmlns:a16="http://schemas.microsoft.com/office/drawing/2014/main" id="{A5230734-C4ED-B74B-B603-62BBC6629CA7}"/>
              </a:ext>
            </a:extLst>
          </p:cNvPr>
          <p:cNvSpPr>
            <a:spLocks noChangeArrowheads="1"/>
          </p:cNvSpPr>
          <p:nvPr/>
        </p:nvSpPr>
        <p:spPr bwMode="auto">
          <a:xfrm rot="240000">
            <a:off x="2095500" y="4835525"/>
            <a:ext cx="1223963"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FDEA"/>
                </a:solidFill>
                <a:latin typeface="Helvetica BlackOblique" pitchFamily="2" charset="0"/>
                <a:ea typeface="Gulim" panose="020B0600000101010101" pitchFamily="34" charset="-127"/>
              </a:rPr>
              <a:t>KITAB TAURAT</a:t>
            </a:r>
          </a:p>
        </p:txBody>
      </p:sp>
      <p:sp>
        <p:nvSpPr>
          <p:cNvPr id="145460" name="Rectangle 52">
            <a:extLst>
              <a:ext uri="{FF2B5EF4-FFF2-40B4-BE49-F238E27FC236}">
                <a16:creationId xmlns:a16="http://schemas.microsoft.com/office/drawing/2014/main" id="{74B48962-B8E2-F44D-97D2-780F7A95BB94}"/>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FDEA"/>
                </a:solidFill>
                <a:latin typeface="Helvetica BlackOblique" pitchFamily="2" charset="0"/>
                <a:ea typeface="Gulim" panose="020B0600000101010101" pitchFamily="34" charset="-127"/>
              </a:rPr>
              <a:t>INJIL</a:t>
            </a:r>
          </a:p>
        </p:txBody>
      </p:sp>
      <p:sp>
        <p:nvSpPr>
          <p:cNvPr id="145434" name="Oval 26">
            <a:extLst>
              <a:ext uri="{FF2B5EF4-FFF2-40B4-BE49-F238E27FC236}">
                <a16:creationId xmlns:a16="http://schemas.microsoft.com/office/drawing/2014/main" id="{18AC658E-8283-9A41-80D5-CB6B920D01B3}"/>
              </a:ext>
            </a:extLst>
          </p:cNvPr>
          <p:cNvSpPr>
            <a:spLocks noChangeArrowheads="1"/>
          </p:cNvSpPr>
          <p:nvPr/>
        </p:nvSpPr>
        <p:spPr bwMode="auto">
          <a:xfrm rot="3056342">
            <a:off x="2875756" y="3686969"/>
            <a:ext cx="1609725" cy="592138"/>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5435" name="Oval 27">
            <a:extLst>
              <a:ext uri="{FF2B5EF4-FFF2-40B4-BE49-F238E27FC236}">
                <a16:creationId xmlns:a16="http://schemas.microsoft.com/office/drawing/2014/main" id="{1AE3A0A4-DFA7-6C42-B9DA-3B6A0608C4B0}"/>
              </a:ext>
            </a:extLst>
          </p:cNvPr>
          <p:cNvSpPr>
            <a:spLocks noChangeArrowheads="1"/>
          </p:cNvSpPr>
          <p:nvPr/>
        </p:nvSpPr>
        <p:spPr bwMode="auto">
          <a:xfrm rot="-927884">
            <a:off x="5294313" y="4475163"/>
            <a:ext cx="1322387" cy="592137"/>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grpSp>
        <p:nvGrpSpPr>
          <p:cNvPr id="145464" name="Group 56">
            <a:extLst>
              <a:ext uri="{FF2B5EF4-FFF2-40B4-BE49-F238E27FC236}">
                <a16:creationId xmlns:a16="http://schemas.microsoft.com/office/drawing/2014/main" id="{2DB0E701-1B4F-EA4F-8601-F21825143F1F}"/>
              </a:ext>
            </a:extLst>
          </p:cNvPr>
          <p:cNvGrpSpPr>
            <a:grpSpLocks/>
          </p:cNvGrpSpPr>
          <p:nvPr/>
        </p:nvGrpSpPr>
        <p:grpSpPr bwMode="auto">
          <a:xfrm>
            <a:off x="2298700" y="3381375"/>
            <a:ext cx="4265613" cy="749300"/>
            <a:chOff x="1405" y="2130"/>
            <a:chExt cx="2687" cy="472"/>
          </a:xfrm>
        </p:grpSpPr>
        <p:sp>
          <p:nvSpPr>
            <p:cNvPr id="145465" name="Oval 57">
              <a:extLst>
                <a:ext uri="{FF2B5EF4-FFF2-40B4-BE49-F238E27FC236}">
                  <a16:creationId xmlns:a16="http://schemas.microsoft.com/office/drawing/2014/main" id="{3C4A7C72-8596-F74A-8507-6A3CD4D2008B}"/>
                </a:ext>
              </a:extLst>
            </p:cNvPr>
            <p:cNvSpPr>
              <a:spLocks noChangeArrowheads="1"/>
            </p:cNvSpPr>
            <p:nvPr/>
          </p:nvSpPr>
          <p:spPr bwMode="auto">
            <a:xfrm>
              <a:off x="1405" y="2303"/>
              <a:ext cx="362" cy="299"/>
            </a:xfrm>
            <a:prstGeom prst="ellipse">
              <a:avLst/>
            </a:prstGeom>
            <a:noFill/>
            <a:ln w="50800">
              <a:solidFill>
                <a:srgbClr val="FEF800"/>
              </a:solidFill>
              <a:round/>
              <a:headEnd/>
              <a:tailEnd/>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5466" name="Oval 58">
              <a:extLst>
                <a:ext uri="{FF2B5EF4-FFF2-40B4-BE49-F238E27FC236}">
                  <a16:creationId xmlns:a16="http://schemas.microsoft.com/office/drawing/2014/main" id="{596B83D6-6A58-1D4C-B0CB-A50C7BC2F3DD}"/>
                </a:ext>
              </a:extLst>
            </p:cNvPr>
            <p:cNvSpPr>
              <a:spLocks noChangeArrowheads="1"/>
            </p:cNvSpPr>
            <p:nvPr/>
          </p:nvSpPr>
          <p:spPr bwMode="auto">
            <a:xfrm>
              <a:off x="3730" y="2130"/>
              <a:ext cx="362" cy="299"/>
            </a:xfrm>
            <a:prstGeom prst="ellipse">
              <a:avLst/>
            </a:prstGeom>
            <a:noFill/>
            <a:ln w="50800">
              <a:solidFill>
                <a:srgbClr val="FEF800"/>
              </a:solidFill>
              <a:round/>
              <a:headEnd/>
              <a:tailEnd/>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5467" name="Line 59">
              <a:extLst>
                <a:ext uri="{FF2B5EF4-FFF2-40B4-BE49-F238E27FC236}">
                  <a16:creationId xmlns:a16="http://schemas.microsoft.com/office/drawing/2014/main" id="{32C65B4A-1E07-4E46-9362-B511941851E6}"/>
                </a:ext>
              </a:extLst>
            </p:cNvPr>
            <p:cNvSpPr>
              <a:spLocks noChangeShapeType="1"/>
            </p:cNvSpPr>
            <p:nvPr/>
          </p:nvSpPr>
          <p:spPr bwMode="auto">
            <a:xfrm flipV="1">
              <a:off x="1768" y="2284"/>
              <a:ext cx="1955" cy="153"/>
            </a:xfrm>
            <a:prstGeom prst="line">
              <a:avLst/>
            </a:prstGeom>
            <a:noFill/>
            <a:ln w="50800">
              <a:solidFill>
                <a:srgbClr val="FEF800"/>
              </a:solidFill>
              <a:round/>
              <a:headEnd/>
              <a:tailEnd/>
            </a:ln>
            <a:effectLst>
              <a:outerShdw dist="81320" dir="2319588"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145468" name="Group 60">
            <a:extLst>
              <a:ext uri="{FF2B5EF4-FFF2-40B4-BE49-F238E27FC236}">
                <a16:creationId xmlns:a16="http://schemas.microsoft.com/office/drawing/2014/main" id="{04023EF3-0BB7-A94E-BDC5-E8A7C4723352}"/>
              </a:ext>
            </a:extLst>
          </p:cNvPr>
          <p:cNvGrpSpPr>
            <a:grpSpLocks/>
          </p:cNvGrpSpPr>
          <p:nvPr/>
        </p:nvGrpSpPr>
        <p:grpSpPr bwMode="auto">
          <a:xfrm>
            <a:off x="1866900" y="2924175"/>
            <a:ext cx="4125913" cy="2095500"/>
            <a:chOff x="1133" y="1842"/>
            <a:chExt cx="2599" cy="1320"/>
          </a:xfrm>
        </p:grpSpPr>
        <p:sp>
          <p:nvSpPr>
            <p:cNvPr id="145469" name="Oval 61">
              <a:extLst>
                <a:ext uri="{FF2B5EF4-FFF2-40B4-BE49-F238E27FC236}">
                  <a16:creationId xmlns:a16="http://schemas.microsoft.com/office/drawing/2014/main" id="{7245E117-CE55-A749-8E34-83B142B266F4}"/>
                </a:ext>
              </a:extLst>
            </p:cNvPr>
            <p:cNvSpPr>
              <a:spLocks noChangeArrowheads="1"/>
            </p:cNvSpPr>
            <p:nvPr/>
          </p:nvSpPr>
          <p:spPr bwMode="auto">
            <a:xfrm>
              <a:off x="1133" y="2863"/>
              <a:ext cx="362" cy="299"/>
            </a:xfrm>
            <a:prstGeom prst="ellips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145470" name="Oval 62">
              <a:extLst>
                <a:ext uri="{FF2B5EF4-FFF2-40B4-BE49-F238E27FC236}">
                  <a16:creationId xmlns:a16="http://schemas.microsoft.com/office/drawing/2014/main" id="{08A35868-6D4A-A44B-9898-FC8A3271645F}"/>
                </a:ext>
              </a:extLst>
            </p:cNvPr>
            <p:cNvSpPr>
              <a:spLocks noChangeArrowheads="1"/>
            </p:cNvSpPr>
            <p:nvPr/>
          </p:nvSpPr>
          <p:spPr bwMode="auto">
            <a:xfrm>
              <a:off x="3370" y="1842"/>
              <a:ext cx="362" cy="299"/>
            </a:xfrm>
            <a:prstGeom prst="ellips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145471" name="Line 63">
              <a:extLst>
                <a:ext uri="{FF2B5EF4-FFF2-40B4-BE49-F238E27FC236}">
                  <a16:creationId xmlns:a16="http://schemas.microsoft.com/office/drawing/2014/main" id="{62534FE1-19C9-EA40-9B0E-8B0C5CAB61E0}"/>
                </a:ext>
              </a:extLst>
            </p:cNvPr>
            <p:cNvSpPr>
              <a:spLocks noChangeShapeType="1"/>
            </p:cNvSpPr>
            <p:nvPr/>
          </p:nvSpPr>
          <p:spPr bwMode="auto">
            <a:xfrm flipV="1">
              <a:off x="1478" y="2060"/>
              <a:ext cx="1924" cy="882"/>
            </a:xfrm>
            <a:prstGeom prst="line">
              <a:avLst/>
            </a:prstGeom>
            <a:noFill/>
            <a:ln w="50800">
              <a:solidFill>
                <a:srgbClr val="FEF800"/>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145436" name="Group 28">
            <a:extLst>
              <a:ext uri="{FF2B5EF4-FFF2-40B4-BE49-F238E27FC236}">
                <a16:creationId xmlns:a16="http://schemas.microsoft.com/office/drawing/2014/main" id="{37C63CD5-A9E0-3D4F-B0B5-029761B23F9E}"/>
              </a:ext>
            </a:extLst>
          </p:cNvPr>
          <p:cNvGrpSpPr>
            <a:grpSpLocks/>
          </p:cNvGrpSpPr>
          <p:nvPr/>
        </p:nvGrpSpPr>
        <p:grpSpPr bwMode="auto">
          <a:xfrm>
            <a:off x="3136900" y="2889250"/>
            <a:ext cx="3830638" cy="1627188"/>
            <a:chOff x="1933" y="1820"/>
            <a:chExt cx="2413" cy="1025"/>
          </a:xfrm>
        </p:grpSpPr>
        <p:sp>
          <p:nvSpPr>
            <p:cNvPr id="145437" name="Oval 29">
              <a:extLst>
                <a:ext uri="{FF2B5EF4-FFF2-40B4-BE49-F238E27FC236}">
                  <a16:creationId xmlns:a16="http://schemas.microsoft.com/office/drawing/2014/main" id="{F4D74DF6-D2BE-0E49-9EDC-B704B940F186}"/>
                </a:ext>
              </a:extLst>
            </p:cNvPr>
            <p:cNvSpPr>
              <a:spLocks noChangeArrowheads="1"/>
            </p:cNvSpPr>
            <p:nvPr/>
          </p:nvSpPr>
          <p:spPr bwMode="auto">
            <a:xfrm>
              <a:off x="1933" y="1820"/>
              <a:ext cx="362" cy="299"/>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5438" name="Oval 30">
              <a:extLst>
                <a:ext uri="{FF2B5EF4-FFF2-40B4-BE49-F238E27FC236}">
                  <a16:creationId xmlns:a16="http://schemas.microsoft.com/office/drawing/2014/main" id="{8C311BB2-DE02-2145-AF69-6F076273DFDF}"/>
                </a:ext>
              </a:extLst>
            </p:cNvPr>
            <p:cNvSpPr>
              <a:spLocks noChangeArrowheads="1"/>
            </p:cNvSpPr>
            <p:nvPr/>
          </p:nvSpPr>
          <p:spPr bwMode="auto">
            <a:xfrm>
              <a:off x="3984" y="2546"/>
              <a:ext cx="362" cy="299"/>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5439" name="Line 31">
              <a:extLst>
                <a:ext uri="{FF2B5EF4-FFF2-40B4-BE49-F238E27FC236}">
                  <a16:creationId xmlns:a16="http://schemas.microsoft.com/office/drawing/2014/main" id="{5BC43561-E31C-AF4A-A3DB-0900F3A9E129}"/>
                </a:ext>
              </a:extLst>
            </p:cNvPr>
            <p:cNvSpPr>
              <a:spLocks noChangeShapeType="1"/>
            </p:cNvSpPr>
            <p:nvPr/>
          </p:nvSpPr>
          <p:spPr bwMode="auto">
            <a:xfrm>
              <a:off x="2293" y="2008"/>
              <a:ext cx="1709" cy="620"/>
            </a:xfrm>
            <a:prstGeom prst="lin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5479" name="Text Box 71">
            <a:extLst>
              <a:ext uri="{FF2B5EF4-FFF2-40B4-BE49-F238E27FC236}">
                <a16:creationId xmlns:a16="http://schemas.microsoft.com/office/drawing/2014/main" id="{91EFC347-68F3-8C40-B33C-C5716619847A}"/>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5491" name="Rectangle 83">
            <a:extLst>
              <a:ext uri="{FF2B5EF4-FFF2-40B4-BE49-F238E27FC236}">
                <a16:creationId xmlns:a16="http://schemas.microsoft.com/office/drawing/2014/main" id="{8393E23C-A027-194D-949B-45FB9303B14B}"/>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11</a:t>
            </a:r>
            <a:endParaRPr lang="en-US" altLang="ko-KR" sz="1000" b="1">
              <a:effectLst>
                <a:outerShdw blurRad="38100" dist="38100" dir="2700000" algn="tl">
                  <a:srgbClr val="FFFFFF"/>
                </a:outerShdw>
              </a:effectLst>
              <a:ea typeface="Gulim" panose="020B0600000101010101" pitchFamily="34" charset="-127"/>
            </a:endParaRPr>
          </a:p>
        </p:txBody>
      </p:sp>
      <p:sp>
        <p:nvSpPr>
          <p:cNvPr id="145492" name="Text Box 84">
            <a:extLst>
              <a:ext uri="{FF2B5EF4-FFF2-40B4-BE49-F238E27FC236}">
                <a16:creationId xmlns:a16="http://schemas.microsoft.com/office/drawing/2014/main" id="{C3759C35-322D-484F-875D-3B884FAAA7E5}"/>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3</a:t>
            </a:r>
          </a:p>
        </p:txBody>
      </p:sp>
      <p:sp>
        <p:nvSpPr>
          <p:cNvPr id="145498" name="Text Box 90">
            <a:extLst>
              <a:ext uri="{FF2B5EF4-FFF2-40B4-BE49-F238E27FC236}">
                <a16:creationId xmlns:a16="http://schemas.microsoft.com/office/drawing/2014/main" id="{2357F0B0-EDFD-EF47-A459-90C06DF83C21}"/>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5499" name="Text Box 91">
            <a:extLst>
              <a:ext uri="{FF2B5EF4-FFF2-40B4-BE49-F238E27FC236}">
                <a16:creationId xmlns:a16="http://schemas.microsoft.com/office/drawing/2014/main" id="{29E48D74-07D9-3942-9D0F-50474D0CA4F2}"/>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5436"/>
                                        </p:tgtEl>
                                        <p:attrNameLst>
                                          <p:attrName>style.visibility</p:attrName>
                                        </p:attrNameLst>
                                      </p:cBhvr>
                                      <p:to>
                                        <p:strVal val="visible"/>
                                      </p:to>
                                    </p:set>
                                    <p:animEffect transition="in" filter="wipe(left)">
                                      <p:cBhvr>
                                        <p:cTn id="7" dur="500"/>
                                        <p:tgtEl>
                                          <p:spTgt spid="145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5434"/>
                                        </p:tgtEl>
                                        <p:attrNameLst>
                                          <p:attrName>style.visibility</p:attrName>
                                        </p:attrNameLst>
                                      </p:cBhvr>
                                      <p:to>
                                        <p:strVal val="visible"/>
                                      </p:to>
                                    </p:set>
                                    <p:anim calcmode="lin" valueType="num">
                                      <p:cBhvr additive="base">
                                        <p:cTn id="12" dur="500" fill="hold"/>
                                        <p:tgtEl>
                                          <p:spTgt spid="145434"/>
                                        </p:tgtEl>
                                        <p:attrNameLst>
                                          <p:attrName>ppt_x</p:attrName>
                                        </p:attrNameLst>
                                      </p:cBhvr>
                                      <p:tavLst>
                                        <p:tav tm="0">
                                          <p:val>
                                            <p:strVal val="#ppt_x"/>
                                          </p:val>
                                        </p:tav>
                                        <p:tav tm="100000">
                                          <p:val>
                                            <p:strVal val="#ppt_x"/>
                                          </p:val>
                                        </p:tav>
                                      </p:tavLst>
                                    </p:anim>
                                    <p:anim calcmode="lin" valueType="num">
                                      <p:cBhvr additive="base">
                                        <p:cTn id="13" dur="500" fill="hold"/>
                                        <p:tgtEl>
                                          <p:spTgt spid="14543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5455"/>
                                        </p:tgtEl>
                                        <p:attrNameLst>
                                          <p:attrName>style.visibility</p:attrName>
                                        </p:attrNameLst>
                                      </p:cBhvr>
                                      <p:to>
                                        <p:strVal val="visible"/>
                                      </p:to>
                                    </p:set>
                                    <p:anim calcmode="lin" valueType="num">
                                      <p:cBhvr>
                                        <p:cTn id="17" dur="500" fill="hold"/>
                                        <p:tgtEl>
                                          <p:spTgt spid="145455"/>
                                        </p:tgtEl>
                                        <p:attrNameLst>
                                          <p:attrName>ppt_w</p:attrName>
                                        </p:attrNameLst>
                                      </p:cBhvr>
                                      <p:tavLst>
                                        <p:tav tm="0">
                                          <p:val>
                                            <p:fltVal val="0"/>
                                          </p:val>
                                        </p:tav>
                                        <p:tav tm="100000">
                                          <p:val>
                                            <p:strVal val="#ppt_w"/>
                                          </p:val>
                                        </p:tav>
                                      </p:tavLst>
                                    </p:anim>
                                    <p:anim calcmode="lin" valueType="num">
                                      <p:cBhvr>
                                        <p:cTn id="18" dur="500" fill="hold"/>
                                        <p:tgtEl>
                                          <p:spTgt spid="145455"/>
                                        </p:tgtEl>
                                        <p:attrNameLst>
                                          <p:attrName>ppt_h</p:attrName>
                                        </p:attrNameLst>
                                      </p:cBhvr>
                                      <p:tavLst>
                                        <p:tav tm="0">
                                          <p:val>
                                            <p:fltVal val="0"/>
                                          </p:val>
                                        </p:tav>
                                        <p:tav tm="100000">
                                          <p:val>
                                            <p:strVal val="#ppt_h"/>
                                          </p:val>
                                        </p:tav>
                                      </p:tavLst>
                                    </p:anim>
                                    <p:anim calcmode="lin" valueType="num">
                                      <p:cBhvr>
                                        <p:cTn id="19" dur="500" fill="hold"/>
                                        <p:tgtEl>
                                          <p:spTgt spid="145455"/>
                                        </p:tgtEl>
                                        <p:attrNameLst>
                                          <p:attrName>ppt_x</p:attrName>
                                        </p:attrNameLst>
                                      </p:cBhvr>
                                      <p:tavLst>
                                        <p:tav tm="0">
                                          <p:val>
                                            <p:fltVal val="0.5"/>
                                          </p:val>
                                        </p:tav>
                                        <p:tav tm="100000">
                                          <p:val>
                                            <p:strVal val="#ppt_x"/>
                                          </p:val>
                                        </p:tav>
                                      </p:tavLst>
                                    </p:anim>
                                    <p:anim calcmode="lin" valueType="num">
                                      <p:cBhvr>
                                        <p:cTn id="20" dur="500" fill="hold"/>
                                        <p:tgtEl>
                                          <p:spTgt spid="145455"/>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5435"/>
                                        </p:tgtEl>
                                        <p:attrNameLst>
                                          <p:attrName>style.visibility</p:attrName>
                                        </p:attrNameLst>
                                      </p:cBhvr>
                                      <p:to>
                                        <p:strVal val="visible"/>
                                      </p:to>
                                    </p:set>
                                    <p:anim calcmode="lin" valueType="num">
                                      <p:cBhvr additive="base">
                                        <p:cTn id="25" dur="500" fill="hold"/>
                                        <p:tgtEl>
                                          <p:spTgt spid="145435"/>
                                        </p:tgtEl>
                                        <p:attrNameLst>
                                          <p:attrName>ppt_x</p:attrName>
                                        </p:attrNameLst>
                                      </p:cBhvr>
                                      <p:tavLst>
                                        <p:tav tm="0">
                                          <p:val>
                                            <p:strVal val="1+#ppt_w/2"/>
                                          </p:val>
                                        </p:tav>
                                        <p:tav tm="100000">
                                          <p:val>
                                            <p:strVal val="#ppt_x"/>
                                          </p:val>
                                        </p:tav>
                                      </p:tavLst>
                                    </p:anim>
                                    <p:anim calcmode="lin" valueType="num">
                                      <p:cBhvr additive="base">
                                        <p:cTn id="26" dur="500" fill="hold"/>
                                        <p:tgtEl>
                                          <p:spTgt spid="14543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5456"/>
                                        </p:tgtEl>
                                        <p:attrNameLst>
                                          <p:attrName>style.visibility</p:attrName>
                                        </p:attrNameLst>
                                      </p:cBhvr>
                                      <p:to>
                                        <p:strVal val="visible"/>
                                      </p:to>
                                    </p:set>
                                    <p:anim calcmode="lin" valueType="num">
                                      <p:cBhvr>
                                        <p:cTn id="30" dur="500" fill="hold"/>
                                        <p:tgtEl>
                                          <p:spTgt spid="145456"/>
                                        </p:tgtEl>
                                        <p:attrNameLst>
                                          <p:attrName>ppt_w</p:attrName>
                                        </p:attrNameLst>
                                      </p:cBhvr>
                                      <p:tavLst>
                                        <p:tav tm="0">
                                          <p:val>
                                            <p:fltVal val="0"/>
                                          </p:val>
                                        </p:tav>
                                        <p:tav tm="100000">
                                          <p:val>
                                            <p:strVal val="#ppt_w"/>
                                          </p:val>
                                        </p:tav>
                                      </p:tavLst>
                                    </p:anim>
                                    <p:anim calcmode="lin" valueType="num">
                                      <p:cBhvr>
                                        <p:cTn id="31" dur="500" fill="hold"/>
                                        <p:tgtEl>
                                          <p:spTgt spid="145456"/>
                                        </p:tgtEl>
                                        <p:attrNameLst>
                                          <p:attrName>ppt_h</p:attrName>
                                        </p:attrNameLst>
                                      </p:cBhvr>
                                      <p:tavLst>
                                        <p:tav tm="0">
                                          <p:val>
                                            <p:fltVal val="0"/>
                                          </p:val>
                                        </p:tav>
                                        <p:tav tm="100000">
                                          <p:val>
                                            <p:strVal val="#ppt_h"/>
                                          </p:val>
                                        </p:tav>
                                      </p:tavLst>
                                    </p:anim>
                                    <p:anim calcmode="lin" valueType="num">
                                      <p:cBhvr>
                                        <p:cTn id="32" dur="500" fill="hold"/>
                                        <p:tgtEl>
                                          <p:spTgt spid="145456"/>
                                        </p:tgtEl>
                                        <p:attrNameLst>
                                          <p:attrName>ppt_x</p:attrName>
                                        </p:attrNameLst>
                                      </p:cBhvr>
                                      <p:tavLst>
                                        <p:tav tm="0">
                                          <p:val>
                                            <p:fltVal val="0.5"/>
                                          </p:val>
                                        </p:tav>
                                        <p:tav tm="100000">
                                          <p:val>
                                            <p:strVal val="#ppt_x"/>
                                          </p:val>
                                        </p:tav>
                                      </p:tavLst>
                                    </p:anim>
                                    <p:anim calcmode="lin" valueType="num">
                                      <p:cBhvr>
                                        <p:cTn id="33" dur="500" fill="hold"/>
                                        <p:tgtEl>
                                          <p:spTgt spid="145456"/>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45464"/>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nodeType="afterEffect">
                                  <p:stCondLst>
                                    <p:cond delay="1000"/>
                                  </p:stCondLst>
                                  <p:childTnLst>
                                    <p:set>
                                      <p:cBhvr>
                                        <p:cTn id="40" dur="1" fill="hold">
                                          <p:stCondLst>
                                            <p:cond delay="499"/>
                                          </p:stCondLst>
                                        </p:cTn>
                                        <p:tgtEl>
                                          <p:spTgt spid="145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5" grpId="0" autoUpdateAnimBg="0"/>
      <p:bldP spid="14545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a:extLst>
              <a:ext uri="{FF2B5EF4-FFF2-40B4-BE49-F238E27FC236}">
                <a16:creationId xmlns:a16="http://schemas.microsoft.com/office/drawing/2014/main" id="{64D5F0EC-18DE-BD46-986B-FCD3C4B4C727}"/>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6437" name="Rectangle 5">
            <a:extLst>
              <a:ext uri="{FF2B5EF4-FFF2-40B4-BE49-F238E27FC236}">
                <a16:creationId xmlns:a16="http://schemas.microsoft.com/office/drawing/2014/main" id="{B11EC196-4E0F-9449-A411-208C43B24737}"/>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6438" name="Rectangle 6">
            <a:extLst>
              <a:ext uri="{FF2B5EF4-FFF2-40B4-BE49-F238E27FC236}">
                <a16:creationId xmlns:a16="http://schemas.microsoft.com/office/drawing/2014/main" id="{0249F45F-644C-8B45-B840-7CA6934D3E33}"/>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6439" name="Rectangle 7">
            <a:extLst>
              <a:ext uri="{FF2B5EF4-FFF2-40B4-BE49-F238E27FC236}">
                <a16:creationId xmlns:a16="http://schemas.microsoft.com/office/drawing/2014/main" id="{5C713275-26E8-5846-8386-16CEA7F7AD05}"/>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6440" name="Rectangle 8">
            <a:extLst>
              <a:ext uri="{FF2B5EF4-FFF2-40B4-BE49-F238E27FC236}">
                <a16:creationId xmlns:a16="http://schemas.microsoft.com/office/drawing/2014/main" id="{C7FFF6F0-369B-F64F-A81F-3B2678A651CC}"/>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6441" name="Rectangle 9">
            <a:extLst>
              <a:ext uri="{FF2B5EF4-FFF2-40B4-BE49-F238E27FC236}">
                <a16:creationId xmlns:a16="http://schemas.microsoft.com/office/drawing/2014/main" id="{AF813B53-5566-9E4F-BAE0-5034D262896F}"/>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6442" name="Rectangle 10">
            <a:extLst>
              <a:ext uri="{FF2B5EF4-FFF2-40B4-BE49-F238E27FC236}">
                <a16:creationId xmlns:a16="http://schemas.microsoft.com/office/drawing/2014/main" id="{10F2E157-562E-3C4F-AF0B-CAE99D47EC75}"/>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6443" name="Rectangle 11">
            <a:extLst>
              <a:ext uri="{FF2B5EF4-FFF2-40B4-BE49-F238E27FC236}">
                <a16:creationId xmlns:a16="http://schemas.microsoft.com/office/drawing/2014/main" id="{798F0A75-D84D-A345-89DF-C5271EADC137}"/>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46551" name="Line 119">
            <a:extLst>
              <a:ext uri="{FF2B5EF4-FFF2-40B4-BE49-F238E27FC236}">
                <a16:creationId xmlns:a16="http://schemas.microsoft.com/office/drawing/2014/main" id="{A63BBCC8-6FBB-2E4C-B791-5466803C86F5}"/>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2" name="Line 120">
            <a:extLst>
              <a:ext uri="{FF2B5EF4-FFF2-40B4-BE49-F238E27FC236}">
                <a16:creationId xmlns:a16="http://schemas.microsoft.com/office/drawing/2014/main" id="{8957729B-BB3B-9544-AAD8-CFD5F9A5E441}"/>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3" name="Line 121">
            <a:extLst>
              <a:ext uri="{FF2B5EF4-FFF2-40B4-BE49-F238E27FC236}">
                <a16:creationId xmlns:a16="http://schemas.microsoft.com/office/drawing/2014/main" id="{CD074244-D14D-8A4F-B99E-FD116E32B81E}"/>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4" name="Line 122">
            <a:extLst>
              <a:ext uri="{FF2B5EF4-FFF2-40B4-BE49-F238E27FC236}">
                <a16:creationId xmlns:a16="http://schemas.microsoft.com/office/drawing/2014/main" id="{E00F6061-C033-7340-9E27-6D1DBE674F8E}"/>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5" name="Line 123">
            <a:extLst>
              <a:ext uri="{FF2B5EF4-FFF2-40B4-BE49-F238E27FC236}">
                <a16:creationId xmlns:a16="http://schemas.microsoft.com/office/drawing/2014/main" id="{8CACF9A7-85E7-6A40-A4AC-5D0D275875EF}"/>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6" name="Line 124">
            <a:extLst>
              <a:ext uri="{FF2B5EF4-FFF2-40B4-BE49-F238E27FC236}">
                <a16:creationId xmlns:a16="http://schemas.microsoft.com/office/drawing/2014/main" id="{252A8CDF-A1E7-EC46-BC47-6576F69D4D9C}"/>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7" name="Line 125">
            <a:extLst>
              <a:ext uri="{FF2B5EF4-FFF2-40B4-BE49-F238E27FC236}">
                <a16:creationId xmlns:a16="http://schemas.microsoft.com/office/drawing/2014/main" id="{76E41A57-5E43-4E4C-A1DB-B3DD0976892F}"/>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8" name="Line 126">
            <a:extLst>
              <a:ext uri="{FF2B5EF4-FFF2-40B4-BE49-F238E27FC236}">
                <a16:creationId xmlns:a16="http://schemas.microsoft.com/office/drawing/2014/main" id="{4C335FBB-CB11-D743-8377-B816DA3A26CA}"/>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46559" name="Rectangle 127">
            <a:extLst>
              <a:ext uri="{FF2B5EF4-FFF2-40B4-BE49-F238E27FC236}">
                <a16:creationId xmlns:a16="http://schemas.microsoft.com/office/drawing/2014/main" id="{DA8C6E1F-881A-BA47-8B5E-3F37DE74A3E1}"/>
              </a:ext>
            </a:extLst>
          </p:cNvPr>
          <p:cNvSpPr>
            <a:spLocks noChangeArrowheads="1"/>
          </p:cNvSpPr>
          <p:nvPr/>
        </p:nvSpPr>
        <p:spPr bwMode="auto">
          <a:xfrm rot="5246759">
            <a:off x="3341688" y="3657600"/>
            <a:ext cx="2047875"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 KITAB NABI-NABI</a:t>
            </a:r>
          </a:p>
        </p:txBody>
      </p:sp>
      <p:sp>
        <p:nvSpPr>
          <p:cNvPr id="146560" name="Rectangle 128">
            <a:extLst>
              <a:ext uri="{FF2B5EF4-FFF2-40B4-BE49-F238E27FC236}">
                <a16:creationId xmlns:a16="http://schemas.microsoft.com/office/drawing/2014/main" id="{DC654555-A7E3-F845-99E0-7EFA85F206B7}"/>
              </a:ext>
            </a:extLst>
          </p:cNvPr>
          <p:cNvSpPr>
            <a:spLocks noChangeArrowheads="1"/>
          </p:cNvSpPr>
          <p:nvPr/>
        </p:nvSpPr>
        <p:spPr bwMode="auto">
          <a:xfrm>
            <a:off x="5432425" y="4989513"/>
            <a:ext cx="2105025" cy="333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FFF00"/>
                </a:solidFill>
                <a:latin typeface="Helvetica BlackOblique" pitchFamily="2" charset="0"/>
                <a:ea typeface="Gulim" panose="020B0600000101010101" pitchFamily="34" charset="-127"/>
              </a:rPr>
              <a:t>WAHYU</a:t>
            </a:r>
          </a:p>
        </p:txBody>
      </p:sp>
      <p:sp>
        <p:nvSpPr>
          <p:cNvPr id="146561" name="Rectangle 129">
            <a:extLst>
              <a:ext uri="{FF2B5EF4-FFF2-40B4-BE49-F238E27FC236}">
                <a16:creationId xmlns:a16="http://schemas.microsoft.com/office/drawing/2014/main" id="{8BC5BB82-7C8D-1947-9FFA-66B2648E5457}"/>
              </a:ext>
            </a:extLst>
          </p:cNvPr>
          <p:cNvSpPr>
            <a:spLocks noChangeArrowheads="1"/>
          </p:cNvSpPr>
          <p:nvPr/>
        </p:nvSpPr>
        <p:spPr bwMode="auto">
          <a:xfrm rot="3267768">
            <a:off x="2886869" y="4004469"/>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KITAB PUISI</a:t>
            </a:r>
          </a:p>
        </p:txBody>
      </p:sp>
      <p:sp>
        <p:nvSpPr>
          <p:cNvPr id="146562" name="Rectangle 130">
            <a:extLst>
              <a:ext uri="{FF2B5EF4-FFF2-40B4-BE49-F238E27FC236}">
                <a16:creationId xmlns:a16="http://schemas.microsoft.com/office/drawing/2014/main" id="{54F695F0-F031-594D-A205-1CE015FE30F4}"/>
              </a:ext>
            </a:extLst>
          </p:cNvPr>
          <p:cNvSpPr>
            <a:spLocks noChangeArrowheads="1"/>
          </p:cNvSpPr>
          <p:nvPr/>
        </p:nvSpPr>
        <p:spPr bwMode="auto">
          <a:xfrm rot="20643327">
            <a:off x="5138738" y="4471988"/>
            <a:ext cx="2198687"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SURAT-SURAT</a:t>
            </a:r>
          </a:p>
        </p:txBody>
      </p:sp>
      <p:sp>
        <p:nvSpPr>
          <p:cNvPr id="146563" name="Rectangle 131">
            <a:extLst>
              <a:ext uri="{FF2B5EF4-FFF2-40B4-BE49-F238E27FC236}">
                <a16:creationId xmlns:a16="http://schemas.microsoft.com/office/drawing/2014/main" id="{6C9EA0BD-2666-DA48-9958-F9894F78C02C}"/>
              </a:ext>
            </a:extLst>
          </p:cNvPr>
          <p:cNvSpPr>
            <a:spLocks noChangeArrowheads="1"/>
          </p:cNvSpPr>
          <p:nvPr/>
        </p:nvSpPr>
        <p:spPr bwMode="auto">
          <a:xfrm rot="19276533">
            <a:off x="4924425" y="3844925"/>
            <a:ext cx="19526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KISAH RASUL</a:t>
            </a:r>
          </a:p>
        </p:txBody>
      </p:sp>
      <p:sp>
        <p:nvSpPr>
          <p:cNvPr id="146564" name="Rectangle 132">
            <a:extLst>
              <a:ext uri="{FF2B5EF4-FFF2-40B4-BE49-F238E27FC236}">
                <a16:creationId xmlns:a16="http://schemas.microsoft.com/office/drawing/2014/main" id="{A72BF7CC-2FC2-D34C-BD71-2996288461CC}"/>
              </a:ext>
            </a:extLst>
          </p:cNvPr>
          <p:cNvSpPr>
            <a:spLocks noChangeArrowheads="1"/>
          </p:cNvSpPr>
          <p:nvPr/>
        </p:nvSpPr>
        <p:spPr bwMode="auto">
          <a:xfrm rot="1755647">
            <a:off x="2320925" y="4371975"/>
            <a:ext cx="18891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SEJARAH</a:t>
            </a:r>
          </a:p>
        </p:txBody>
      </p:sp>
      <p:sp>
        <p:nvSpPr>
          <p:cNvPr id="146565" name="Rectangle 133">
            <a:extLst>
              <a:ext uri="{FF2B5EF4-FFF2-40B4-BE49-F238E27FC236}">
                <a16:creationId xmlns:a16="http://schemas.microsoft.com/office/drawing/2014/main" id="{4A201ED3-B871-0D42-9B15-141A92514A3E}"/>
              </a:ext>
            </a:extLst>
          </p:cNvPr>
          <p:cNvSpPr>
            <a:spLocks noChangeArrowheads="1"/>
          </p:cNvSpPr>
          <p:nvPr/>
        </p:nvSpPr>
        <p:spPr bwMode="auto">
          <a:xfrm rot="240000">
            <a:off x="2139950" y="4837113"/>
            <a:ext cx="1179513"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 KITAB TAURAT</a:t>
            </a:r>
          </a:p>
        </p:txBody>
      </p:sp>
      <p:sp>
        <p:nvSpPr>
          <p:cNvPr id="146566" name="Rectangle 134">
            <a:extLst>
              <a:ext uri="{FF2B5EF4-FFF2-40B4-BE49-F238E27FC236}">
                <a16:creationId xmlns:a16="http://schemas.microsoft.com/office/drawing/2014/main" id="{5EB85BD4-A645-E741-AF42-9BBD038D8B47}"/>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D00224"/>
                </a:solidFill>
                <a:latin typeface="Helvetica BlackOblique" pitchFamily="2" charset="0"/>
                <a:ea typeface="Gulim" panose="020B0600000101010101" pitchFamily="34" charset="-127"/>
              </a:rPr>
              <a:t>INJIL</a:t>
            </a:r>
          </a:p>
        </p:txBody>
      </p:sp>
      <p:sp>
        <p:nvSpPr>
          <p:cNvPr id="146463" name="Oval 31">
            <a:extLst>
              <a:ext uri="{FF2B5EF4-FFF2-40B4-BE49-F238E27FC236}">
                <a16:creationId xmlns:a16="http://schemas.microsoft.com/office/drawing/2014/main" id="{1B5698DB-8DDD-504A-8208-D01A1E6F863C}"/>
              </a:ext>
            </a:extLst>
          </p:cNvPr>
          <p:cNvSpPr>
            <a:spLocks noChangeArrowheads="1"/>
          </p:cNvSpPr>
          <p:nvPr/>
        </p:nvSpPr>
        <p:spPr bwMode="auto">
          <a:xfrm rot="8955">
            <a:off x="5422900" y="4865688"/>
            <a:ext cx="1587500" cy="592137"/>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rgbClr val="CF0E30"/>
                </a:solidFill>
              </a14:hiddenFill>
            </a:ext>
          </a:extLst>
        </p:spPr>
        <p:txBody>
          <a:bodyPr wrap="none" anchor="ctr"/>
          <a:lstStyle/>
          <a:p>
            <a:endParaRPr lang="en-US"/>
          </a:p>
        </p:txBody>
      </p:sp>
      <p:sp>
        <p:nvSpPr>
          <p:cNvPr id="146462" name="Oval 30">
            <a:extLst>
              <a:ext uri="{FF2B5EF4-FFF2-40B4-BE49-F238E27FC236}">
                <a16:creationId xmlns:a16="http://schemas.microsoft.com/office/drawing/2014/main" id="{95C6565B-EE5E-904B-B19B-D21030BC5D70}"/>
              </a:ext>
            </a:extLst>
          </p:cNvPr>
          <p:cNvSpPr>
            <a:spLocks noChangeArrowheads="1"/>
          </p:cNvSpPr>
          <p:nvPr/>
        </p:nvSpPr>
        <p:spPr bwMode="auto">
          <a:xfrm rot="5171536">
            <a:off x="3355975" y="3336926"/>
            <a:ext cx="2033587" cy="811212"/>
          </a:xfrm>
          <a:prstGeom prst="ellipse">
            <a:avLst/>
          </a:prstGeom>
          <a:noFill/>
          <a:ln w="76200">
            <a:solidFill>
              <a:srgbClr val="21ED11"/>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2"/>
                </a:solidFill>
              </a14:hiddenFill>
            </a:ext>
          </a:extLst>
        </p:spPr>
        <p:txBody>
          <a:bodyPr wrap="none" anchor="ctr"/>
          <a:lstStyle/>
          <a:p>
            <a:endParaRPr lang="en-US"/>
          </a:p>
        </p:txBody>
      </p:sp>
      <p:grpSp>
        <p:nvGrpSpPr>
          <p:cNvPr id="146464" name="Group 32">
            <a:extLst>
              <a:ext uri="{FF2B5EF4-FFF2-40B4-BE49-F238E27FC236}">
                <a16:creationId xmlns:a16="http://schemas.microsoft.com/office/drawing/2014/main" id="{24C267E8-E69C-4C4C-88BF-9EF793F11D93}"/>
              </a:ext>
            </a:extLst>
          </p:cNvPr>
          <p:cNvGrpSpPr>
            <a:grpSpLocks/>
          </p:cNvGrpSpPr>
          <p:nvPr/>
        </p:nvGrpSpPr>
        <p:grpSpPr bwMode="auto">
          <a:xfrm>
            <a:off x="4533900" y="2647950"/>
            <a:ext cx="3081338" cy="2630488"/>
            <a:chOff x="2813" y="1668"/>
            <a:chExt cx="1941" cy="1657"/>
          </a:xfrm>
        </p:grpSpPr>
        <p:sp>
          <p:nvSpPr>
            <p:cNvPr id="146465" name="Oval 33">
              <a:extLst>
                <a:ext uri="{FF2B5EF4-FFF2-40B4-BE49-F238E27FC236}">
                  <a16:creationId xmlns:a16="http://schemas.microsoft.com/office/drawing/2014/main" id="{159D92F0-4D4D-4F4A-A38B-DF4B4A5D26BA}"/>
                </a:ext>
              </a:extLst>
            </p:cNvPr>
            <p:cNvSpPr>
              <a:spLocks noChangeArrowheads="1"/>
            </p:cNvSpPr>
            <p:nvPr/>
          </p:nvSpPr>
          <p:spPr bwMode="auto">
            <a:xfrm>
              <a:off x="2813" y="1668"/>
              <a:ext cx="316" cy="281"/>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6466" name="Oval 34">
              <a:extLst>
                <a:ext uri="{FF2B5EF4-FFF2-40B4-BE49-F238E27FC236}">
                  <a16:creationId xmlns:a16="http://schemas.microsoft.com/office/drawing/2014/main" id="{CF6E4D0E-135D-DB43-8954-D4E21568B460}"/>
                </a:ext>
              </a:extLst>
            </p:cNvPr>
            <p:cNvSpPr>
              <a:spLocks noChangeArrowheads="1"/>
            </p:cNvSpPr>
            <p:nvPr/>
          </p:nvSpPr>
          <p:spPr bwMode="auto">
            <a:xfrm>
              <a:off x="4438" y="3044"/>
              <a:ext cx="316" cy="281"/>
            </a:xfrm>
            <a:prstGeom prst="ellips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46467" name="Line 35">
              <a:extLst>
                <a:ext uri="{FF2B5EF4-FFF2-40B4-BE49-F238E27FC236}">
                  <a16:creationId xmlns:a16="http://schemas.microsoft.com/office/drawing/2014/main" id="{9CEFF3C7-550D-1042-9508-8AE710FEC826}"/>
                </a:ext>
              </a:extLst>
            </p:cNvPr>
            <p:cNvSpPr>
              <a:spLocks noChangeShapeType="1"/>
            </p:cNvSpPr>
            <p:nvPr/>
          </p:nvSpPr>
          <p:spPr bwMode="auto">
            <a:xfrm>
              <a:off x="3090" y="1897"/>
              <a:ext cx="1386" cy="1185"/>
            </a:xfrm>
            <a:prstGeom prst="line">
              <a:avLst/>
            </a:prstGeom>
            <a:noFill/>
            <a:ln w="50800">
              <a:solidFill>
                <a:srgbClr val="7B9DFD"/>
              </a:solidFill>
              <a:round/>
              <a:headEnd/>
              <a:tailEn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46570" name="Text Box 138">
            <a:extLst>
              <a:ext uri="{FF2B5EF4-FFF2-40B4-BE49-F238E27FC236}">
                <a16:creationId xmlns:a16="http://schemas.microsoft.com/office/drawing/2014/main" id="{22B03D8D-D488-6141-AEDB-A79BCF3C9964}"/>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6582" name="Rectangle 150">
            <a:extLst>
              <a:ext uri="{FF2B5EF4-FFF2-40B4-BE49-F238E27FC236}">
                <a16:creationId xmlns:a16="http://schemas.microsoft.com/office/drawing/2014/main" id="{24F7BBE2-1D07-D342-871D-E1EB9189AD6E}"/>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12</a:t>
            </a:r>
            <a:endParaRPr lang="en-US" altLang="ko-KR" sz="1000" b="1">
              <a:effectLst>
                <a:outerShdw blurRad="38100" dist="38100" dir="2700000" algn="tl">
                  <a:srgbClr val="FFFFFF"/>
                </a:outerShdw>
              </a:effectLst>
              <a:ea typeface="Gulim" panose="020B0600000101010101" pitchFamily="34" charset="-127"/>
            </a:endParaRPr>
          </a:p>
        </p:txBody>
      </p:sp>
      <p:sp>
        <p:nvSpPr>
          <p:cNvPr id="146583" name="Text Box 151">
            <a:extLst>
              <a:ext uri="{FF2B5EF4-FFF2-40B4-BE49-F238E27FC236}">
                <a16:creationId xmlns:a16="http://schemas.microsoft.com/office/drawing/2014/main" id="{BD66684E-8D61-BF4A-B06B-3B9A3FEEC974}"/>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2</a:t>
            </a:r>
          </a:p>
        </p:txBody>
      </p:sp>
      <p:sp>
        <p:nvSpPr>
          <p:cNvPr id="146588" name="Text Box 156">
            <a:extLst>
              <a:ext uri="{FF2B5EF4-FFF2-40B4-BE49-F238E27FC236}">
                <a16:creationId xmlns:a16="http://schemas.microsoft.com/office/drawing/2014/main" id="{066D03AC-D88F-9749-81C6-795D7714E484}"/>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6589" name="Text Box 157">
            <a:extLst>
              <a:ext uri="{FF2B5EF4-FFF2-40B4-BE49-F238E27FC236}">
                <a16:creationId xmlns:a16="http://schemas.microsoft.com/office/drawing/2014/main" id="{A4E2C408-A1AF-4747-B8A7-88F44A7CD4FD}"/>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146464"/>
                                        </p:tgtEl>
                                        <p:attrNameLst>
                                          <p:attrName>style.visibility</p:attrName>
                                        </p:attrNameLst>
                                      </p:cBhvr>
                                      <p:to>
                                        <p:strVal val="visible"/>
                                      </p:to>
                                    </p:set>
                                    <p:animEffect transition="in" filter="wipe(left)">
                                      <p:cBhvr>
                                        <p:cTn id="7" dur="500"/>
                                        <p:tgtEl>
                                          <p:spTgt spid="146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146462"/>
                                        </p:tgtEl>
                                        <p:attrNameLst>
                                          <p:attrName>style.visibility</p:attrName>
                                        </p:attrNameLst>
                                      </p:cBhvr>
                                      <p:to>
                                        <p:strVal val="visible"/>
                                      </p:to>
                                    </p:set>
                                    <p:anim calcmode="lin" valueType="num">
                                      <p:cBhvr additive="base">
                                        <p:cTn id="12" dur="500" fill="hold"/>
                                        <p:tgtEl>
                                          <p:spTgt spid="146462"/>
                                        </p:tgtEl>
                                        <p:attrNameLst>
                                          <p:attrName>ppt_x</p:attrName>
                                        </p:attrNameLst>
                                      </p:cBhvr>
                                      <p:tavLst>
                                        <p:tav tm="0">
                                          <p:val>
                                            <p:strVal val="#ppt_x"/>
                                          </p:val>
                                        </p:tav>
                                        <p:tav tm="100000">
                                          <p:val>
                                            <p:strVal val="#ppt_x"/>
                                          </p:val>
                                        </p:tav>
                                      </p:tavLst>
                                    </p:anim>
                                    <p:anim calcmode="lin" valueType="num">
                                      <p:cBhvr additive="base">
                                        <p:cTn id="13" dur="500" fill="hold"/>
                                        <p:tgtEl>
                                          <p:spTgt spid="14646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6559"/>
                                        </p:tgtEl>
                                        <p:attrNameLst>
                                          <p:attrName>style.visibility</p:attrName>
                                        </p:attrNameLst>
                                      </p:cBhvr>
                                      <p:to>
                                        <p:strVal val="visible"/>
                                      </p:to>
                                    </p:set>
                                    <p:anim calcmode="lin" valueType="num">
                                      <p:cBhvr>
                                        <p:cTn id="17" dur="500" fill="hold"/>
                                        <p:tgtEl>
                                          <p:spTgt spid="146559"/>
                                        </p:tgtEl>
                                        <p:attrNameLst>
                                          <p:attrName>ppt_w</p:attrName>
                                        </p:attrNameLst>
                                      </p:cBhvr>
                                      <p:tavLst>
                                        <p:tav tm="0">
                                          <p:val>
                                            <p:fltVal val="0"/>
                                          </p:val>
                                        </p:tav>
                                        <p:tav tm="100000">
                                          <p:val>
                                            <p:strVal val="#ppt_w"/>
                                          </p:val>
                                        </p:tav>
                                      </p:tavLst>
                                    </p:anim>
                                    <p:anim calcmode="lin" valueType="num">
                                      <p:cBhvr>
                                        <p:cTn id="18" dur="500" fill="hold"/>
                                        <p:tgtEl>
                                          <p:spTgt spid="146559"/>
                                        </p:tgtEl>
                                        <p:attrNameLst>
                                          <p:attrName>ppt_h</p:attrName>
                                        </p:attrNameLst>
                                      </p:cBhvr>
                                      <p:tavLst>
                                        <p:tav tm="0">
                                          <p:val>
                                            <p:fltVal val="0"/>
                                          </p:val>
                                        </p:tav>
                                        <p:tav tm="100000">
                                          <p:val>
                                            <p:strVal val="#ppt_h"/>
                                          </p:val>
                                        </p:tav>
                                      </p:tavLst>
                                    </p:anim>
                                    <p:anim calcmode="lin" valueType="num">
                                      <p:cBhvr>
                                        <p:cTn id="19" dur="500" fill="hold"/>
                                        <p:tgtEl>
                                          <p:spTgt spid="146559"/>
                                        </p:tgtEl>
                                        <p:attrNameLst>
                                          <p:attrName>ppt_x</p:attrName>
                                        </p:attrNameLst>
                                      </p:cBhvr>
                                      <p:tavLst>
                                        <p:tav tm="0">
                                          <p:val>
                                            <p:fltVal val="0.5"/>
                                          </p:val>
                                        </p:tav>
                                        <p:tav tm="100000">
                                          <p:val>
                                            <p:strVal val="#ppt_x"/>
                                          </p:val>
                                        </p:tav>
                                      </p:tavLst>
                                    </p:anim>
                                    <p:anim calcmode="lin" valueType="num">
                                      <p:cBhvr>
                                        <p:cTn id="20" dur="500" fill="hold"/>
                                        <p:tgtEl>
                                          <p:spTgt spid="146559"/>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6463"/>
                                        </p:tgtEl>
                                        <p:attrNameLst>
                                          <p:attrName>style.visibility</p:attrName>
                                        </p:attrNameLst>
                                      </p:cBhvr>
                                      <p:to>
                                        <p:strVal val="visible"/>
                                      </p:to>
                                    </p:set>
                                    <p:anim calcmode="lin" valueType="num">
                                      <p:cBhvr additive="base">
                                        <p:cTn id="25" dur="500" fill="hold"/>
                                        <p:tgtEl>
                                          <p:spTgt spid="146463"/>
                                        </p:tgtEl>
                                        <p:attrNameLst>
                                          <p:attrName>ppt_x</p:attrName>
                                        </p:attrNameLst>
                                      </p:cBhvr>
                                      <p:tavLst>
                                        <p:tav tm="0">
                                          <p:val>
                                            <p:strVal val="1+#ppt_w/2"/>
                                          </p:val>
                                        </p:tav>
                                        <p:tav tm="100000">
                                          <p:val>
                                            <p:strVal val="#ppt_x"/>
                                          </p:val>
                                        </p:tav>
                                      </p:tavLst>
                                    </p:anim>
                                    <p:anim calcmode="lin" valueType="num">
                                      <p:cBhvr additive="base">
                                        <p:cTn id="26" dur="500" fill="hold"/>
                                        <p:tgtEl>
                                          <p:spTgt spid="14646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6560"/>
                                        </p:tgtEl>
                                        <p:attrNameLst>
                                          <p:attrName>style.visibility</p:attrName>
                                        </p:attrNameLst>
                                      </p:cBhvr>
                                      <p:to>
                                        <p:strVal val="visible"/>
                                      </p:to>
                                    </p:set>
                                    <p:anim calcmode="lin" valueType="num">
                                      <p:cBhvr>
                                        <p:cTn id="30" dur="500" fill="hold"/>
                                        <p:tgtEl>
                                          <p:spTgt spid="146560"/>
                                        </p:tgtEl>
                                        <p:attrNameLst>
                                          <p:attrName>ppt_w</p:attrName>
                                        </p:attrNameLst>
                                      </p:cBhvr>
                                      <p:tavLst>
                                        <p:tav tm="0">
                                          <p:val>
                                            <p:fltVal val="0"/>
                                          </p:val>
                                        </p:tav>
                                        <p:tav tm="100000">
                                          <p:val>
                                            <p:strVal val="#ppt_w"/>
                                          </p:val>
                                        </p:tav>
                                      </p:tavLst>
                                    </p:anim>
                                    <p:anim calcmode="lin" valueType="num">
                                      <p:cBhvr>
                                        <p:cTn id="31" dur="500" fill="hold"/>
                                        <p:tgtEl>
                                          <p:spTgt spid="146560"/>
                                        </p:tgtEl>
                                        <p:attrNameLst>
                                          <p:attrName>ppt_h</p:attrName>
                                        </p:attrNameLst>
                                      </p:cBhvr>
                                      <p:tavLst>
                                        <p:tav tm="0">
                                          <p:val>
                                            <p:fltVal val="0"/>
                                          </p:val>
                                        </p:tav>
                                        <p:tav tm="100000">
                                          <p:val>
                                            <p:strVal val="#ppt_h"/>
                                          </p:val>
                                        </p:tav>
                                      </p:tavLst>
                                    </p:anim>
                                    <p:anim calcmode="lin" valueType="num">
                                      <p:cBhvr>
                                        <p:cTn id="32" dur="500" fill="hold"/>
                                        <p:tgtEl>
                                          <p:spTgt spid="146560"/>
                                        </p:tgtEl>
                                        <p:attrNameLst>
                                          <p:attrName>ppt_x</p:attrName>
                                        </p:attrNameLst>
                                      </p:cBhvr>
                                      <p:tavLst>
                                        <p:tav tm="0">
                                          <p:val>
                                            <p:fltVal val="0.5"/>
                                          </p:val>
                                        </p:tav>
                                        <p:tav tm="100000">
                                          <p:val>
                                            <p:strVal val="#ppt_x"/>
                                          </p:val>
                                        </p:tav>
                                      </p:tavLst>
                                    </p:anim>
                                    <p:anim calcmode="lin" valueType="num">
                                      <p:cBhvr>
                                        <p:cTn id="33" dur="500" fill="hold"/>
                                        <p:tgtEl>
                                          <p:spTgt spid="1465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59" grpId="0" autoUpdateAnimBg="0"/>
      <p:bldP spid="14656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a:extLst>
              <a:ext uri="{FF2B5EF4-FFF2-40B4-BE49-F238E27FC236}">
                <a16:creationId xmlns:a16="http://schemas.microsoft.com/office/drawing/2014/main" id="{94C02CA1-ABDB-AB48-8A61-8D25FD1284E9}"/>
              </a:ext>
            </a:extLst>
          </p:cNvPr>
          <p:cNvSpPr>
            <a:spLocks noChangeArrowheads="1"/>
          </p:cNvSpPr>
          <p:nvPr/>
        </p:nvSpPr>
        <p:spPr bwMode="auto">
          <a:xfrm>
            <a:off x="1663700" y="448310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50533" name="Rectangle 5">
            <a:extLst>
              <a:ext uri="{FF2B5EF4-FFF2-40B4-BE49-F238E27FC236}">
                <a16:creationId xmlns:a16="http://schemas.microsoft.com/office/drawing/2014/main" id="{98914716-384A-F840-896C-881E61107546}"/>
              </a:ext>
            </a:extLst>
          </p:cNvPr>
          <p:cNvSpPr>
            <a:spLocks noChangeArrowheads="1"/>
          </p:cNvSpPr>
          <p:nvPr/>
        </p:nvSpPr>
        <p:spPr bwMode="auto">
          <a:xfrm>
            <a:off x="1855788" y="35433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50534" name="Rectangle 6">
            <a:extLst>
              <a:ext uri="{FF2B5EF4-FFF2-40B4-BE49-F238E27FC236}">
                <a16:creationId xmlns:a16="http://schemas.microsoft.com/office/drawing/2014/main" id="{A73F4F13-8125-8946-86B7-A385007DF05F}"/>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50535" name="Rectangle 7">
            <a:extLst>
              <a:ext uri="{FF2B5EF4-FFF2-40B4-BE49-F238E27FC236}">
                <a16:creationId xmlns:a16="http://schemas.microsoft.com/office/drawing/2014/main" id="{FF0F4CB2-4AB3-794E-8D65-68B647A64857}"/>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50536" name="Rectangle 8">
            <a:extLst>
              <a:ext uri="{FF2B5EF4-FFF2-40B4-BE49-F238E27FC236}">
                <a16:creationId xmlns:a16="http://schemas.microsoft.com/office/drawing/2014/main" id="{4928ABB6-2D8D-124F-9728-6988E6CB81F3}"/>
              </a:ext>
            </a:extLst>
          </p:cNvPr>
          <p:cNvSpPr>
            <a:spLocks noChangeArrowheads="1"/>
          </p:cNvSpPr>
          <p:nvPr/>
        </p:nvSpPr>
        <p:spPr bwMode="auto">
          <a:xfrm>
            <a:off x="5775325" y="2678113"/>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50537" name="Rectangle 9">
            <a:extLst>
              <a:ext uri="{FF2B5EF4-FFF2-40B4-BE49-F238E27FC236}">
                <a16:creationId xmlns:a16="http://schemas.microsoft.com/office/drawing/2014/main" id="{C94C8ACD-C063-694F-B5D2-DC9470506272}"/>
              </a:ext>
            </a:extLst>
          </p:cNvPr>
          <p:cNvSpPr>
            <a:spLocks noChangeArrowheads="1"/>
          </p:cNvSpPr>
          <p:nvPr/>
        </p:nvSpPr>
        <p:spPr bwMode="auto">
          <a:xfrm>
            <a:off x="6278563" y="3098800"/>
            <a:ext cx="817562"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50538" name="Rectangle 10">
            <a:extLst>
              <a:ext uri="{FF2B5EF4-FFF2-40B4-BE49-F238E27FC236}">
                <a16:creationId xmlns:a16="http://schemas.microsoft.com/office/drawing/2014/main" id="{3463CD9F-34D1-B444-B287-9E528278C3E1}"/>
              </a:ext>
            </a:extLst>
          </p:cNvPr>
          <p:cNvSpPr>
            <a:spLocks noChangeArrowheads="1"/>
          </p:cNvSpPr>
          <p:nvPr/>
        </p:nvSpPr>
        <p:spPr bwMode="auto">
          <a:xfrm>
            <a:off x="6904038" y="39401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50539" name="Rectangle 11">
            <a:extLst>
              <a:ext uri="{FF2B5EF4-FFF2-40B4-BE49-F238E27FC236}">
                <a16:creationId xmlns:a16="http://schemas.microsoft.com/office/drawing/2014/main" id="{1E3E2CDA-5AAE-0B4F-8F86-09220D0C9DDA}"/>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grpSp>
        <p:nvGrpSpPr>
          <p:cNvPr id="150606" name="Group 78">
            <a:extLst>
              <a:ext uri="{FF2B5EF4-FFF2-40B4-BE49-F238E27FC236}">
                <a16:creationId xmlns:a16="http://schemas.microsoft.com/office/drawing/2014/main" id="{3086FD16-294F-A645-B953-14F32D1F51B6}"/>
              </a:ext>
            </a:extLst>
          </p:cNvPr>
          <p:cNvGrpSpPr>
            <a:grpSpLocks/>
          </p:cNvGrpSpPr>
          <p:nvPr/>
        </p:nvGrpSpPr>
        <p:grpSpPr bwMode="auto">
          <a:xfrm>
            <a:off x="2173288" y="2279650"/>
            <a:ext cx="5840412" cy="3217863"/>
            <a:chOff x="1369" y="1436"/>
            <a:chExt cx="3679" cy="2027"/>
          </a:xfrm>
        </p:grpSpPr>
        <p:sp>
          <p:nvSpPr>
            <p:cNvPr id="150569" name="Line 41">
              <a:extLst>
                <a:ext uri="{FF2B5EF4-FFF2-40B4-BE49-F238E27FC236}">
                  <a16:creationId xmlns:a16="http://schemas.microsoft.com/office/drawing/2014/main" id="{BBB96637-74CD-2643-9B6E-22C05DFF6D6A}"/>
                </a:ext>
              </a:extLst>
            </p:cNvPr>
            <p:cNvSpPr>
              <a:spLocks noChangeShapeType="1"/>
            </p:cNvSpPr>
            <p:nvPr/>
          </p:nvSpPr>
          <p:spPr bwMode="auto">
            <a:xfrm flipV="1">
              <a:off x="3696"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0" name="Line 42">
              <a:extLst>
                <a:ext uri="{FF2B5EF4-FFF2-40B4-BE49-F238E27FC236}">
                  <a16:creationId xmlns:a16="http://schemas.microsoft.com/office/drawing/2014/main" id="{634F5AFB-E923-D54C-ABA5-BE542D59E881}"/>
                </a:ext>
              </a:extLst>
            </p:cNvPr>
            <p:cNvSpPr>
              <a:spLocks noChangeShapeType="1"/>
            </p:cNvSpPr>
            <p:nvPr/>
          </p:nvSpPr>
          <p:spPr bwMode="auto">
            <a:xfrm>
              <a:off x="1369"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1" name="Line 43">
              <a:extLst>
                <a:ext uri="{FF2B5EF4-FFF2-40B4-BE49-F238E27FC236}">
                  <a16:creationId xmlns:a16="http://schemas.microsoft.com/office/drawing/2014/main" id="{1E23F798-6C47-DF4E-B6E8-3A0E26C7FDB9}"/>
                </a:ext>
              </a:extLst>
            </p:cNvPr>
            <p:cNvSpPr>
              <a:spLocks noChangeShapeType="1"/>
            </p:cNvSpPr>
            <p:nvPr/>
          </p:nvSpPr>
          <p:spPr bwMode="auto">
            <a:xfrm>
              <a:off x="1531"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2" name="Line 44">
              <a:extLst>
                <a:ext uri="{FF2B5EF4-FFF2-40B4-BE49-F238E27FC236}">
                  <a16:creationId xmlns:a16="http://schemas.microsoft.com/office/drawing/2014/main" id="{6231C2C5-9805-E940-91EB-715D3CEDA009}"/>
                </a:ext>
              </a:extLst>
            </p:cNvPr>
            <p:cNvSpPr>
              <a:spLocks noChangeShapeType="1"/>
            </p:cNvSpPr>
            <p:nvPr/>
          </p:nvSpPr>
          <p:spPr bwMode="auto">
            <a:xfrm>
              <a:off x="1955"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3" name="Line 45">
              <a:extLst>
                <a:ext uri="{FF2B5EF4-FFF2-40B4-BE49-F238E27FC236}">
                  <a16:creationId xmlns:a16="http://schemas.microsoft.com/office/drawing/2014/main" id="{63B7B475-7825-C44E-91BA-76FD2969A2B3}"/>
                </a:ext>
              </a:extLst>
            </p:cNvPr>
            <p:cNvSpPr>
              <a:spLocks noChangeShapeType="1"/>
            </p:cNvSpPr>
            <p:nvPr/>
          </p:nvSpPr>
          <p:spPr bwMode="auto">
            <a:xfrm rot="578684">
              <a:off x="2619"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4" name="Line 46">
              <a:extLst>
                <a:ext uri="{FF2B5EF4-FFF2-40B4-BE49-F238E27FC236}">
                  <a16:creationId xmlns:a16="http://schemas.microsoft.com/office/drawing/2014/main" id="{2361CDFA-8F42-7849-9056-AA914D75DF85}"/>
                </a:ext>
              </a:extLst>
            </p:cNvPr>
            <p:cNvSpPr>
              <a:spLocks noChangeShapeType="1"/>
            </p:cNvSpPr>
            <p:nvPr/>
          </p:nvSpPr>
          <p:spPr bwMode="auto">
            <a:xfrm flipH="1">
              <a:off x="3103"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5" name="Line 47">
              <a:extLst>
                <a:ext uri="{FF2B5EF4-FFF2-40B4-BE49-F238E27FC236}">
                  <a16:creationId xmlns:a16="http://schemas.microsoft.com/office/drawing/2014/main" id="{AAFDC5EE-689D-194C-BD65-F4E2C671673B}"/>
                </a:ext>
              </a:extLst>
            </p:cNvPr>
            <p:cNvSpPr>
              <a:spLocks noChangeShapeType="1"/>
            </p:cNvSpPr>
            <p:nvPr/>
          </p:nvSpPr>
          <p:spPr bwMode="auto">
            <a:xfrm flipH="1">
              <a:off x="3236"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6" name="Line 48">
              <a:extLst>
                <a:ext uri="{FF2B5EF4-FFF2-40B4-BE49-F238E27FC236}">
                  <a16:creationId xmlns:a16="http://schemas.microsoft.com/office/drawing/2014/main" id="{6B26F687-8B6B-7D4F-BD9A-E7D5BA463057}"/>
                </a:ext>
              </a:extLst>
            </p:cNvPr>
            <p:cNvSpPr>
              <a:spLocks noChangeShapeType="1"/>
            </p:cNvSpPr>
            <p:nvPr/>
          </p:nvSpPr>
          <p:spPr bwMode="auto">
            <a:xfrm flipV="1">
              <a:off x="3289"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0577" name="Rectangle 49">
              <a:extLst>
                <a:ext uri="{FF2B5EF4-FFF2-40B4-BE49-F238E27FC236}">
                  <a16:creationId xmlns:a16="http://schemas.microsoft.com/office/drawing/2014/main" id="{96B34E8D-0E1E-2D4B-9B58-4974CDF782D9}"/>
                </a:ext>
              </a:extLst>
            </p:cNvPr>
            <p:cNvSpPr>
              <a:spLocks noChangeArrowheads="1"/>
            </p:cNvSpPr>
            <p:nvPr/>
          </p:nvSpPr>
          <p:spPr bwMode="auto">
            <a:xfrm rot="5246759">
              <a:off x="2087" y="2312"/>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 KITAB NABI-NABI</a:t>
              </a:r>
            </a:p>
          </p:txBody>
        </p:sp>
        <p:sp>
          <p:nvSpPr>
            <p:cNvPr id="150578" name="Rectangle 50">
              <a:extLst>
                <a:ext uri="{FF2B5EF4-FFF2-40B4-BE49-F238E27FC236}">
                  <a16:creationId xmlns:a16="http://schemas.microsoft.com/office/drawing/2014/main" id="{EE9BDF4B-F7DC-1F44-95A3-57E00A0A73F4}"/>
                </a:ext>
              </a:extLst>
            </p:cNvPr>
            <p:cNvSpPr>
              <a:spLocks noChangeArrowheads="1"/>
            </p:cNvSpPr>
            <p:nvPr/>
          </p:nvSpPr>
          <p:spPr bwMode="auto">
            <a:xfrm>
              <a:off x="3722" y="3151"/>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FFF00"/>
                  </a:solidFill>
                  <a:latin typeface="Helvetica BlackOblique" pitchFamily="2" charset="0"/>
                  <a:ea typeface="Gulim" panose="020B0600000101010101" pitchFamily="34" charset="-127"/>
                </a:rPr>
                <a:t>WAHYU</a:t>
              </a:r>
            </a:p>
          </p:txBody>
        </p:sp>
        <p:sp>
          <p:nvSpPr>
            <p:cNvPr id="150579" name="Rectangle 51">
              <a:extLst>
                <a:ext uri="{FF2B5EF4-FFF2-40B4-BE49-F238E27FC236}">
                  <a16:creationId xmlns:a16="http://schemas.microsoft.com/office/drawing/2014/main" id="{0973413B-70EA-B942-876B-030CBDF02369}"/>
                </a:ext>
              </a:extLst>
            </p:cNvPr>
            <p:cNvSpPr>
              <a:spLocks noChangeArrowheads="1"/>
            </p:cNvSpPr>
            <p:nvPr/>
          </p:nvSpPr>
          <p:spPr bwMode="auto">
            <a:xfrm rot="3267768">
              <a:off x="1844"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 KITAB PUISI</a:t>
              </a:r>
            </a:p>
          </p:txBody>
        </p:sp>
        <p:sp>
          <p:nvSpPr>
            <p:cNvPr id="150580" name="Rectangle 52">
              <a:extLst>
                <a:ext uri="{FF2B5EF4-FFF2-40B4-BE49-F238E27FC236}">
                  <a16:creationId xmlns:a16="http://schemas.microsoft.com/office/drawing/2014/main" id="{0F03FDC5-068A-C047-B198-1577EC3D8452}"/>
                </a:ext>
              </a:extLst>
            </p:cNvPr>
            <p:cNvSpPr>
              <a:spLocks noChangeArrowheads="1"/>
            </p:cNvSpPr>
            <p:nvPr/>
          </p:nvSpPr>
          <p:spPr bwMode="auto">
            <a:xfrm rot="20643327">
              <a:off x="3185" y="2832"/>
              <a:ext cx="143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SURAT-SURAT</a:t>
              </a:r>
            </a:p>
          </p:txBody>
        </p:sp>
        <p:sp>
          <p:nvSpPr>
            <p:cNvPr id="150581" name="Rectangle 53">
              <a:extLst>
                <a:ext uri="{FF2B5EF4-FFF2-40B4-BE49-F238E27FC236}">
                  <a16:creationId xmlns:a16="http://schemas.microsoft.com/office/drawing/2014/main" id="{E03F7CEE-9A9E-BD44-94FD-5E045B5584BE}"/>
                </a:ext>
              </a:extLst>
            </p:cNvPr>
            <p:cNvSpPr>
              <a:spLocks noChangeArrowheads="1"/>
            </p:cNvSpPr>
            <p:nvPr/>
          </p:nvSpPr>
          <p:spPr bwMode="auto">
            <a:xfrm rot="19276533">
              <a:off x="3014" y="2474"/>
              <a:ext cx="131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KISAH RASUL</a:t>
              </a:r>
            </a:p>
          </p:txBody>
        </p:sp>
        <p:sp>
          <p:nvSpPr>
            <p:cNvPr id="150582" name="Rectangle 54">
              <a:extLst>
                <a:ext uri="{FF2B5EF4-FFF2-40B4-BE49-F238E27FC236}">
                  <a16:creationId xmlns:a16="http://schemas.microsoft.com/office/drawing/2014/main" id="{10A73C19-4D5E-C24F-A13A-D3126B06E15F}"/>
                </a:ext>
              </a:extLst>
            </p:cNvPr>
            <p:cNvSpPr>
              <a:spLocks noChangeArrowheads="1"/>
            </p:cNvSpPr>
            <p:nvPr/>
          </p:nvSpPr>
          <p:spPr bwMode="auto">
            <a:xfrm rot="1755647">
              <a:off x="1487" y="2754"/>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SEJARAH</a:t>
              </a:r>
            </a:p>
          </p:txBody>
        </p:sp>
        <p:sp>
          <p:nvSpPr>
            <p:cNvPr id="150583" name="Rectangle 55">
              <a:extLst>
                <a:ext uri="{FF2B5EF4-FFF2-40B4-BE49-F238E27FC236}">
                  <a16:creationId xmlns:a16="http://schemas.microsoft.com/office/drawing/2014/main" id="{46C361FC-930A-004B-90BB-DF91D5A883B9}"/>
                </a:ext>
              </a:extLst>
            </p:cNvPr>
            <p:cNvSpPr>
              <a:spLocks noChangeArrowheads="1"/>
            </p:cNvSpPr>
            <p:nvPr/>
          </p:nvSpPr>
          <p:spPr bwMode="auto">
            <a:xfrm rot="240000">
              <a:off x="1390" y="3061"/>
              <a:ext cx="829"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KITAB TAURAT</a:t>
              </a:r>
            </a:p>
          </p:txBody>
        </p:sp>
        <p:sp>
          <p:nvSpPr>
            <p:cNvPr id="150584" name="Rectangle 56">
              <a:extLst>
                <a:ext uri="{FF2B5EF4-FFF2-40B4-BE49-F238E27FC236}">
                  <a16:creationId xmlns:a16="http://schemas.microsoft.com/office/drawing/2014/main" id="{826853C2-757F-7041-9913-20BC28EAA313}"/>
                </a:ext>
              </a:extLst>
            </p:cNvPr>
            <p:cNvSpPr>
              <a:spLocks noChangeArrowheads="1"/>
            </p:cNvSpPr>
            <p:nvPr/>
          </p:nvSpPr>
          <p:spPr bwMode="auto">
            <a:xfrm rot="18254599">
              <a:off x="2985" y="1932"/>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INJIL</a:t>
              </a:r>
            </a:p>
          </p:txBody>
        </p:sp>
      </p:grpSp>
      <p:sp>
        <p:nvSpPr>
          <p:cNvPr id="150556" name="Oval 28">
            <a:extLst>
              <a:ext uri="{FF2B5EF4-FFF2-40B4-BE49-F238E27FC236}">
                <a16:creationId xmlns:a16="http://schemas.microsoft.com/office/drawing/2014/main" id="{A485244C-83FD-7943-B8EC-55BC716A3D12}"/>
              </a:ext>
            </a:extLst>
          </p:cNvPr>
          <p:cNvSpPr>
            <a:spLocks noChangeArrowheads="1"/>
          </p:cNvSpPr>
          <p:nvPr/>
        </p:nvSpPr>
        <p:spPr bwMode="auto">
          <a:xfrm rot="5230884">
            <a:off x="3440907" y="3175794"/>
            <a:ext cx="1878012" cy="889000"/>
          </a:xfrm>
          <a:prstGeom prst="ellipse">
            <a:avLst/>
          </a:prstGeom>
          <a:noFill/>
          <a:ln w="76200">
            <a:solidFill>
              <a:srgbClr val="FEF800"/>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7" name="Oval 59">
            <a:extLst>
              <a:ext uri="{FF2B5EF4-FFF2-40B4-BE49-F238E27FC236}">
                <a16:creationId xmlns:a16="http://schemas.microsoft.com/office/drawing/2014/main" id="{DC530AC1-CC84-E74F-99D3-906CCD8EC1D5}"/>
              </a:ext>
            </a:extLst>
          </p:cNvPr>
          <p:cNvSpPr>
            <a:spLocks noChangeArrowheads="1"/>
          </p:cNvSpPr>
          <p:nvPr/>
        </p:nvSpPr>
        <p:spPr bwMode="auto">
          <a:xfrm rot="1619708">
            <a:off x="2227263" y="4122738"/>
            <a:ext cx="1562100" cy="533400"/>
          </a:xfrm>
          <a:prstGeom prst="ellipse">
            <a:avLst/>
          </a:prstGeom>
          <a:noFill/>
          <a:ln w="76200">
            <a:solidFill>
              <a:srgbClr val="21ED11"/>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9" name="Oval 61">
            <a:extLst>
              <a:ext uri="{FF2B5EF4-FFF2-40B4-BE49-F238E27FC236}">
                <a16:creationId xmlns:a16="http://schemas.microsoft.com/office/drawing/2014/main" id="{CEA8937D-2C93-5644-AE3C-65982FBF4D30}"/>
              </a:ext>
            </a:extLst>
          </p:cNvPr>
          <p:cNvSpPr>
            <a:spLocks noChangeArrowheads="1"/>
          </p:cNvSpPr>
          <p:nvPr/>
        </p:nvSpPr>
        <p:spPr bwMode="auto">
          <a:xfrm rot="308684">
            <a:off x="1965325" y="4741863"/>
            <a:ext cx="1674813" cy="779462"/>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90" name="Oval 62">
            <a:extLst>
              <a:ext uri="{FF2B5EF4-FFF2-40B4-BE49-F238E27FC236}">
                <a16:creationId xmlns:a16="http://schemas.microsoft.com/office/drawing/2014/main" id="{7AC096A3-A043-A545-AB6A-66E01F8B4866}"/>
              </a:ext>
            </a:extLst>
          </p:cNvPr>
          <p:cNvSpPr>
            <a:spLocks noChangeArrowheads="1"/>
          </p:cNvSpPr>
          <p:nvPr/>
        </p:nvSpPr>
        <p:spPr bwMode="auto">
          <a:xfrm rot="-3130627">
            <a:off x="4626769" y="3417094"/>
            <a:ext cx="1455737" cy="55562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5" name="Oval 57">
            <a:extLst>
              <a:ext uri="{FF2B5EF4-FFF2-40B4-BE49-F238E27FC236}">
                <a16:creationId xmlns:a16="http://schemas.microsoft.com/office/drawing/2014/main" id="{E784C6A3-BE85-524A-BDB6-E46161296C56}"/>
              </a:ext>
            </a:extLst>
          </p:cNvPr>
          <p:cNvSpPr>
            <a:spLocks noChangeArrowheads="1"/>
          </p:cNvSpPr>
          <p:nvPr/>
        </p:nvSpPr>
        <p:spPr bwMode="auto">
          <a:xfrm rot="-7483556">
            <a:off x="2722563" y="3798887"/>
            <a:ext cx="1944688" cy="563563"/>
          </a:xfrm>
          <a:prstGeom prst="ellipse">
            <a:avLst/>
          </a:prstGeom>
          <a:noFill/>
          <a:ln w="76200">
            <a:solidFill>
              <a:srgbClr val="66FFFF"/>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8" name="Oval 60">
            <a:extLst>
              <a:ext uri="{FF2B5EF4-FFF2-40B4-BE49-F238E27FC236}">
                <a16:creationId xmlns:a16="http://schemas.microsoft.com/office/drawing/2014/main" id="{9BB2FEB9-89A2-474B-BE1C-824654FC1560}"/>
              </a:ext>
            </a:extLst>
          </p:cNvPr>
          <p:cNvSpPr>
            <a:spLocks noChangeArrowheads="1"/>
          </p:cNvSpPr>
          <p:nvPr/>
        </p:nvSpPr>
        <p:spPr bwMode="auto">
          <a:xfrm rot="-2332018">
            <a:off x="4816475" y="3889375"/>
            <a:ext cx="1860550" cy="520700"/>
          </a:xfrm>
          <a:prstGeom prst="ellipse">
            <a:avLst/>
          </a:prstGeom>
          <a:noFill/>
          <a:ln w="76200">
            <a:solidFill>
              <a:srgbClr val="21ED11"/>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86" name="Oval 58">
            <a:extLst>
              <a:ext uri="{FF2B5EF4-FFF2-40B4-BE49-F238E27FC236}">
                <a16:creationId xmlns:a16="http://schemas.microsoft.com/office/drawing/2014/main" id="{C7009850-9FC3-6146-B857-1094F1536236}"/>
              </a:ext>
            </a:extLst>
          </p:cNvPr>
          <p:cNvSpPr>
            <a:spLocks noChangeArrowheads="1"/>
          </p:cNvSpPr>
          <p:nvPr/>
        </p:nvSpPr>
        <p:spPr bwMode="auto">
          <a:xfrm rot="-820406">
            <a:off x="5022850" y="4430713"/>
            <a:ext cx="1982788" cy="560387"/>
          </a:xfrm>
          <a:prstGeom prst="ellipse">
            <a:avLst/>
          </a:prstGeom>
          <a:noFill/>
          <a:ln w="76200">
            <a:solidFill>
              <a:srgbClr val="66FFFF"/>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57" name="Oval 29">
            <a:extLst>
              <a:ext uri="{FF2B5EF4-FFF2-40B4-BE49-F238E27FC236}">
                <a16:creationId xmlns:a16="http://schemas.microsoft.com/office/drawing/2014/main" id="{3E3C6381-F2F8-274B-BEC5-8A81BE104184}"/>
              </a:ext>
            </a:extLst>
          </p:cNvPr>
          <p:cNvSpPr>
            <a:spLocks noChangeArrowheads="1"/>
          </p:cNvSpPr>
          <p:nvPr/>
        </p:nvSpPr>
        <p:spPr bwMode="auto">
          <a:xfrm rot="-24641">
            <a:off x="5283200" y="4933950"/>
            <a:ext cx="1971675" cy="420688"/>
          </a:xfrm>
          <a:prstGeom prst="ellipse">
            <a:avLst/>
          </a:prstGeom>
          <a:noFill/>
          <a:ln w="76200">
            <a:solidFill>
              <a:srgbClr val="FEF800"/>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0594" name="Text Box 66">
            <a:extLst>
              <a:ext uri="{FF2B5EF4-FFF2-40B4-BE49-F238E27FC236}">
                <a16:creationId xmlns:a16="http://schemas.microsoft.com/office/drawing/2014/main" id="{0CC67C25-0322-6A41-BFBC-1DBFF6C33C83}"/>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50602" name="Rectangle 74">
            <a:extLst>
              <a:ext uri="{FF2B5EF4-FFF2-40B4-BE49-F238E27FC236}">
                <a16:creationId xmlns:a16="http://schemas.microsoft.com/office/drawing/2014/main" id="{60C06CA7-78A1-7143-B2ED-01B2966CB02B}"/>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13</a:t>
            </a:r>
            <a:endParaRPr lang="en-US" altLang="ko-KR" sz="1000" b="1">
              <a:effectLst>
                <a:outerShdw blurRad="38100" dist="38100" dir="2700000" algn="tl">
                  <a:srgbClr val="FFFFFF"/>
                </a:outerShdw>
              </a:effectLst>
              <a:ea typeface="Gulim" panose="020B0600000101010101" pitchFamily="34" charset="-127"/>
            </a:endParaRPr>
          </a:p>
        </p:txBody>
      </p:sp>
      <p:sp>
        <p:nvSpPr>
          <p:cNvPr id="150603" name="Text Box 75">
            <a:extLst>
              <a:ext uri="{FF2B5EF4-FFF2-40B4-BE49-F238E27FC236}">
                <a16:creationId xmlns:a16="http://schemas.microsoft.com/office/drawing/2014/main" id="{13245334-E429-D84A-B1C7-8C1FB5EF941A}"/>
              </a:ext>
            </a:extLst>
          </p:cNvPr>
          <p:cNvSpPr txBox="1">
            <a:spLocks noChangeArrowheads="1"/>
          </p:cNvSpPr>
          <p:nvPr/>
        </p:nvSpPr>
        <p:spPr bwMode="auto">
          <a:xfrm>
            <a:off x="8469313" y="6356350"/>
            <a:ext cx="582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1600" b="1">
                <a:solidFill>
                  <a:schemeClr val="bg1"/>
                </a:solidFill>
                <a:ea typeface="Gulim" panose="020B0600000101010101" pitchFamily="34" charset="-127"/>
              </a:rPr>
              <a:t>4</a:t>
            </a:r>
            <a:endParaRPr lang="en-US" altLang="ko-KR" sz="4000" b="1">
              <a:ea typeface="Gulim" panose="020B0600000101010101" pitchFamily="34" charset="-127"/>
            </a:endParaRPr>
          </a:p>
        </p:txBody>
      </p:sp>
      <p:sp>
        <p:nvSpPr>
          <p:cNvPr id="150610" name="Text Box 82">
            <a:extLst>
              <a:ext uri="{FF2B5EF4-FFF2-40B4-BE49-F238E27FC236}">
                <a16:creationId xmlns:a16="http://schemas.microsoft.com/office/drawing/2014/main" id="{5F827280-1121-1F4D-97F8-7BE2D21C0A0B}"/>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50611" name="Text Box 83">
            <a:extLst>
              <a:ext uri="{FF2B5EF4-FFF2-40B4-BE49-F238E27FC236}">
                <a16:creationId xmlns:a16="http://schemas.microsoft.com/office/drawing/2014/main" id="{2DCECDE2-4CA9-5D44-8CCC-25446F120D6D}"/>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0589"/>
                                        </p:tgtEl>
                                        <p:attrNameLst>
                                          <p:attrName>style.visibility</p:attrName>
                                        </p:attrNameLst>
                                      </p:cBhvr>
                                      <p:to>
                                        <p:strVal val="visible"/>
                                      </p:to>
                                    </p:set>
                                    <p:animEffect transition="in" filter="dissolve">
                                      <p:cBhvr>
                                        <p:cTn id="7" dur="500"/>
                                        <p:tgtEl>
                                          <p:spTgt spid="15058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0590"/>
                                        </p:tgtEl>
                                        <p:attrNameLst>
                                          <p:attrName>style.visibility</p:attrName>
                                        </p:attrNameLst>
                                      </p:cBhvr>
                                      <p:to>
                                        <p:strVal val="visible"/>
                                      </p:to>
                                    </p:set>
                                    <p:animEffect transition="in" filter="dissolve">
                                      <p:cBhvr>
                                        <p:cTn id="11" dur="500"/>
                                        <p:tgtEl>
                                          <p:spTgt spid="1505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50587"/>
                                        </p:tgtEl>
                                        <p:attrNameLst>
                                          <p:attrName>style.visibility</p:attrName>
                                        </p:attrNameLst>
                                      </p:cBhvr>
                                      <p:to>
                                        <p:strVal val="visible"/>
                                      </p:to>
                                    </p:set>
                                    <p:animEffect transition="in" filter="dissolve">
                                      <p:cBhvr>
                                        <p:cTn id="16" dur="500"/>
                                        <p:tgtEl>
                                          <p:spTgt spid="150587"/>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150588"/>
                                        </p:tgtEl>
                                        <p:attrNameLst>
                                          <p:attrName>style.visibility</p:attrName>
                                        </p:attrNameLst>
                                      </p:cBhvr>
                                      <p:to>
                                        <p:strVal val="visible"/>
                                      </p:to>
                                    </p:set>
                                    <p:animEffect transition="in" filter="dissolve">
                                      <p:cBhvr>
                                        <p:cTn id="20" dur="500"/>
                                        <p:tgtEl>
                                          <p:spTgt spid="150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50585"/>
                                        </p:tgtEl>
                                        <p:attrNameLst>
                                          <p:attrName>style.visibility</p:attrName>
                                        </p:attrNameLst>
                                      </p:cBhvr>
                                      <p:to>
                                        <p:strVal val="visible"/>
                                      </p:to>
                                    </p:set>
                                    <p:animEffect transition="in" filter="dissolve">
                                      <p:cBhvr>
                                        <p:cTn id="25" dur="500"/>
                                        <p:tgtEl>
                                          <p:spTgt spid="150585"/>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150586"/>
                                        </p:tgtEl>
                                        <p:attrNameLst>
                                          <p:attrName>style.visibility</p:attrName>
                                        </p:attrNameLst>
                                      </p:cBhvr>
                                      <p:to>
                                        <p:strVal val="visible"/>
                                      </p:to>
                                    </p:set>
                                    <p:animEffect transition="in" filter="dissolve">
                                      <p:cBhvr>
                                        <p:cTn id="29" dur="500"/>
                                        <p:tgtEl>
                                          <p:spTgt spid="1505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50556"/>
                                        </p:tgtEl>
                                        <p:attrNameLst>
                                          <p:attrName>style.visibility</p:attrName>
                                        </p:attrNameLst>
                                      </p:cBhvr>
                                      <p:to>
                                        <p:strVal val="visible"/>
                                      </p:to>
                                    </p:set>
                                    <p:animEffect transition="in" filter="dissolve">
                                      <p:cBhvr>
                                        <p:cTn id="34" dur="500"/>
                                        <p:tgtEl>
                                          <p:spTgt spid="150556"/>
                                        </p:tgtEl>
                                      </p:cBhvr>
                                    </p:animEffect>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150557"/>
                                        </p:tgtEl>
                                        <p:attrNameLst>
                                          <p:attrName>style.visibility</p:attrName>
                                        </p:attrNameLst>
                                      </p:cBhvr>
                                      <p:to>
                                        <p:strVal val="visible"/>
                                      </p:to>
                                    </p:set>
                                    <p:animEffect transition="in" filter="dissolve">
                                      <p:cBhvr>
                                        <p:cTn id="38" dur="500"/>
                                        <p:tgtEl>
                                          <p:spTgt spid="150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a:extLst>
              <a:ext uri="{FF2B5EF4-FFF2-40B4-BE49-F238E27FC236}">
                <a16:creationId xmlns:a16="http://schemas.microsoft.com/office/drawing/2014/main" id="{E21D7F7A-34C3-C44C-A9DD-0EC14ECC54E8}"/>
              </a:ext>
            </a:extLst>
          </p:cNvPr>
          <p:cNvSpPr>
            <a:spLocks noChangeArrowheads="1"/>
          </p:cNvSpPr>
          <p:nvPr/>
        </p:nvSpPr>
        <p:spPr bwMode="auto">
          <a:xfrm>
            <a:off x="1963738" y="4578350"/>
            <a:ext cx="817562"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51556" name="Rectangle 4">
            <a:extLst>
              <a:ext uri="{FF2B5EF4-FFF2-40B4-BE49-F238E27FC236}">
                <a16:creationId xmlns:a16="http://schemas.microsoft.com/office/drawing/2014/main" id="{C0133237-3E54-9C49-95FC-F44158A0E7AD}"/>
              </a:ext>
            </a:extLst>
          </p:cNvPr>
          <p:cNvSpPr>
            <a:spLocks noChangeArrowheads="1"/>
          </p:cNvSpPr>
          <p:nvPr/>
        </p:nvSpPr>
        <p:spPr bwMode="auto">
          <a:xfrm>
            <a:off x="2319338" y="365283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51557" name="Rectangle 5">
            <a:extLst>
              <a:ext uri="{FF2B5EF4-FFF2-40B4-BE49-F238E27FC236}">
                <a16:creationId xmlns:a16="http://schemas.microsoft.com/office/drawing/2014/main" id="{02242501-62BA-FB4C-BDEA-35DBB0897D34}"/>
              </a:ext>
            </a:extLst>
          </p:cNvPr>
          <p:cNvSpPr>
            <a:spLocks noChangeArrowheads="1"/>
          </p:cNvSpPr>
          <p:nvPr/>
        </p:nvSpPr>
        <p:spPr bwMode="auto">
          <a:xfrm>
            <a:off x="3190875" y="289718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51558" name="Rectangle 6">
            <a:extLst>
              <a:ext uri="{FF2B5EF4-FFF2-40B4-BE49-F238E27FC236}">
                <a16:creationId xmlns:a16="http://schemas.microsoft.com/office/drawing/2014/main" id="{AFDCCD34-EFD0-3249-B58D-E748BCF69E62}"/>
              </a:ext>
            </a:extLst>
          </p:cNvPr>
          <p:cNvSpPr>
            <a:spLocks noChangeArrowheads="1"/>
          </p:cNvSpPr>
          <p:nvPr/>
        </p:nvSpPr>
        <p:spPr bwMode="auto">
          <a:xfrm>
            <a:off x="4529138" y="26320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51559" name="Rectangle 7">
            <a:extLst>
              <a:ext uri="{FF2B5EF4-FFF2-40B4-BE49-F238E27FC236}">
                <a16:creationId xmlns:a16="http://schemas.microsoft.com/office/drawing/2014/main" id="{9CB78B52-EBD0-8141-9E80-F1C7EF2DFB32}"/>
              </a:ext>
            </a:extLst>
          </p:cNvPr>
          <p:cNvSpPr>
            <a:spLocks noChangeArrowheads="1"/>
          </p:cNvSpPr>
          <p:nvPr/>
        </p:nvSpPr>
        <p:spPr bwMode="auto">
          <a:xfrm>
            <a:off x="5489575" y="29368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51560" name="Rectangle 8">
            <a:extLst>
              <a:ext uri="{FF2B5EF4-FFF2-40B4-BE49-F238E27FC236}">
                <a16:creationId xmlns:a16="http://schemas.microsoft.com/office/drawing/2014/main" id="{D692FF27-BE5E-7D44-A790-0AAB86AC739E}"/>
              </a:ext>
            </a:extLst>
          </p:cNvPr>
          <p:cNvSpPr>
            <a:spLocks noChangeArrowheads="1"/>
          </p:cNvSpPr>
          <p:nvPr/>
        </p:nvSpPr>
        <p:spPr bwMode="auto">
          <a:xfrm>
            <a:off x="6018213" y="3384550"/>
            <a:ext cx="81756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51561" name="Rectangle 9">
            <a:extLst>
              <a:ext uri="{FF2B5EF4-FFF2-40B4-BE49-F238E27FC236}">
                <a16:creationId xmlns:a16="http://schemas.microsoft.com/office/drawing/2014/main" id="{19B1F711-47EF-324D-A501-05392CD46C85}"/>
              </a:ext>
            </a:extLst>
          </p:cNvPr>
          <p:cNvSpPr>
            <a:spLocks noChangeArrowheads="1"/>
          </p:cNvSpPr>
          <p:nvPr/>
        </p:nvSpPr>
        <p:spPr bwMode="auto">
          <a:xfrm>
            <a:off x="6454775" y="408940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51568" name="Line 16">
            <a:extLst>
              <a:ext uri="{FF2B5EF4-FFF2-40B4-BE49-F238E27FC236}">
                <a16:creationId xmlns:a16="http://schemas.microsoft.com/office/drawing/2014/main" id="{EEA0EAF6-E12E-174F-9DC6-3BA5EED8D6F6}"/>
              </a:ext>
            </a:extLst>
          </p:cNvPr>
          <p:cNvSpPr>
            <a:spLocks noChangeShapeType="1"/>
          </p:cNvSpPr>
          <p:nvPr/>
        </p:nvSpPr>
        <p:spPr bwMode="auto">
          <a:xfrm flipV="1">
            <a:off x="5219700" y="4702175"/>
            <a:ext cx="1600200" cy="3556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569" name="Line 17">
            <a:extLst>
              <a:ext uri="{FF2B5EF4-FFF2-40B4-BE49-F238E27FC236}">
                <a16:creationId xmlns:a16="http://schemas.microsoft.com/office/drawing/2014/main" id="{8EB9F1AA-D354-FD43-B854-563E9F9C71FA}"/>
              </a:ext>
            </a:extLst>
          </p:cNvPr>
          <p:cNvSpPr>
            <a:spLocks noChangeShapeType="1"/>
          </p:cNvSpPr>
          <p:nvPr/>
        </p:nvSpPr>
        <p:spPr bwMode="auto">
          <a:xfrm flipV="1">
            <a:off x="5456238" y="5230813"/>
            <a:ext cx="1427162" cy="2063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570" name="Rectangle 18">
            <a:extLst>
              <a:ext uri="{FF2B5EF4-FFF2-40B4-BE49-F238E27FC236}">
                <a16:creationId xmlns:a16="http://schemas.microsoft.com/office/drawing/2014/main" id="{54B6D995-5656-384A-8DF6-232839662872}"/>
              </a:ext>
            </a:extLst>
          </p:cNvPr>
          <p:cNvSpPr>
            <a:spLocks noChangeArrowheads="1"/>
          </p:cNvSpPr>
          <p:nvPr/>
        </p:nvSpPr>
        <p:spPr bwMode="auto">
          <a:xfrm>
            <a:off x="7127875" y="481965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51571" name="Freeform 19">
            <a:extLst>
              <a:ext uri="{FF2B5EF4-FFF2-40B4-BE49-F238E27FC236}">
                <a16:creationId xmlns:a16="http://schemas.microsoft.com/office/drawing/2014/main" id="{6E1613A8-8F2B-5E47-93CB-93050A269F64}"/>
              </a:ext>
            </a:extLst>
          </p:cNvPr>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lstStyle/>
          <a:p>
            <a:endParaRPr lang="en-US"/>
          </a:p>
        </p:txBody>
      </p:sp>
      <p:sp>
        <p:nvSpPr>
          <p:cNvPr id="151589" name="Rectangle 37">
            <a:extLst>
              <a:ext uri="{FF2B5EF4-FFF2-40B4-BE49-F238E27FC236}">
                <a16:creationId xmlns:a16="http://schemas.microsoft.com/office/drawing/2014/main" id="{DA44A88E-4FAC-7E4F-AB42-C2B3DA33804D}"/>
              </a:ext>
            </a:extLst>
          </p:cNvPr>
          <p:cNvSpPr>
            <a:spLocks noChangeArrowheads="1"/>
          </p:cNvSpPr>
          <p:nvPr/>
        </p:nvSpPr>
        <p:spPr bwMode="auto">
          <a:xfrm>
            <a:off x="3548063" y="182563"/>
            <a:ext cx="1552575"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FFFF00"/>
                </a:solidFill>
                <a:latin typeface="Lucida Handwriting" panose="03010101010101010101" pitchFamily="66" charset="77"/>
                <a:ea typeface="Gulim" panose="020B0600000101010101" pitchFamily="34" charset="-127"/>
              </a:rPr>
              <a:t>1600 TAHUN</a:t>
            </a:r>
          </a:p>
        </p:txBody>
      </p:sp>
      <p:sp>
        <p:nvSpPr>
          <p:cNvPr id="151590" name="Rectangle 38">
            <a:extLst>
              <a:ext uri="{FF2B5EF4-FFF2-40B4-BE49-F238E27FC236}">
                <a16:creationId xmlns:a16="http://schemas.microsoft.com/office/drawing/2014/main" id="{15A73528-00F5-B647-9F29-B12C539239C1}"/>
              </a:ext>
            </a:extLst>
          </p:cNvPr>
          <p:cNvSpPr>
            <a:spLocks noChangeArrowheads="1"/>
          </p:cNvSpPr>
          <p:nvPr/>
        </p:nvSpPr>
        <p:spPr bwMode="auto">
          <a:xfrm>
            <a:off x="3529013" y="588963"/>
            <a:ext cx="1497012"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FFFF00"/>
                </a:solidFill>
                <a:latin typeface="Lucida Handwriting" panose="03010101010101010101" pitchFamily="66" charset="77"/>
                <a:ea typeface="Gulim" panose="020B0600000101010101" pitchFamily="34" charset="-127"/>
              </a:rPr>
              <a:t>40 penulis</a:t>
            </a:r>
          </a:p>
        </p:txBody>
      </p:sp>
      <p:grpSp>
        <p:nvGrpSpPr>
          <p:cNvPr id="151816" name="Group 264">
            <a:extLst>
              <a:ext uri="{FF2B5EF4-FFF2-40B4-BE49-F238E27FC236}">
                <a16:creationId xmlns:a16="http://schemas.microsoft.com/office/drawing/2014/main" id="{30E16234-83DD-CE45-A6A7-D3F1B0B50A5F}"/>
              </a:ext>
            </a:extLst>
          </p:cNvPr>
          <p:cNvGrpSpPr>
            <a:grpSpLocks/>
          </p:cNvGrpSpPr>
          <p:nvPr/>
        </p:nvGrpSpPr>
        <p:grpSpPr bwMode="auto">
          <a:xfrm>
            <a:off x="1504950" y="2354263"/>
            <a:ext cx="5975350" cy="3154362"/>
            <a:chOff x="948" y="1483"/>
            <a:chExt cx="3764" cy="1897"/>
          </a:xfrm>
        </p:grpSpPr>
        <p:sp>
          <p:nvSpPr>
            <p:cNvPr id="151619" name="Line 67">
              <a:extLst>
                <a:ext uri="{FF2B5EF4-FFF2-40B4-BE49-F238E27FC236}">
                  <a16:creationId xmlns:a16="http://schemas.microsoft.com/office/drawing/2014/main" id="{FE259C0B-3071-E24A-9B95-BBDEBF9C78A5}"/>
                </a:ext>
              </a:extLst>
            </p:cNvPr>
            <p:cNvSpPr>
              <a:spLocks noChangeShapeType="1"/>
            </p:cNvSpPr>
            <p:nvPr/>
          </p:nvSpPr>
          <p:spPr bwMode="auto">
            <a:xfrm flipV="1">
              <a:off x="3396" y="3279"/>
              <a:ext cx="883"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0" name="Line 68">
              <a:extLst>
                <a:ext uri="{FF2B5EF4-FFF2-40B4-BE49-F238E27FC236}">
                  <a16:creationId xmlns:a16="http://schemas.microsoft.com/office/drawing/2014/main" id="{A0D60180-A163-664A-8FEC-35C1B7077316}"/>
                </a:ext>
              </a:extLst>
            </p:cNvPr>
            <p:cNvSpPr>
              <a:spLocks noChangeShapeType="1"/>
            </p:cNvSpPr>
            <p:nvPr/>
          </p:nvSpPr>
          <p:spPr bwMode="auto">
            <a:xfrm>
              <a:off x="948" y="3201"/>
              <a:ext cx="133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1" name="Line 69">
              <a:extLst>
                <a:ext uri="{FF2B5EF4-FFF2-40B4-BE49-F238E27FC236}">
                  <a16:creationId xmlns:a16="http://schemas.microsoft.com/office/drawing/2014/main" id="{79C6B0E1-4E65-D249-895D-10F8BDD4491F}"/>
                </a:ext>
              </a:extLst>
            </p:cNvPr>
            <p:cNvSpPr>
              <a:spLocks noChangeShapeType="1"/>
            </p:cNvSpPr>
            <p:nvPr/>
          </p:nvSpPr>
          <p:spPr bwMode="auto">
            <a:xfrm>
              <a:off x="1139" y="2643"/>
              <a:ext cx="1225"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2" name="Line 70">
              <a:extLst>
                <a:ext uri="{FF2B5EF4-FFF2-40B4-BE49-F238E27FC236}">
                  <a16:creationId xmlns:a16="http://schemas.microsoft.com/office/drawing/2014/main" id="{1B9E094A-8FCA-E340-8839-46446506D65A}"/>
                </a:ext>
              </a:extLst>
            </p:cNvPr>
            <p:cNvSpPr>
              <a:spLocks noChangeShapeType="1"/>
            </p:cNvSpPr>
            <p:nvPr/>
          </p:nvSpPr>
          <p:spPr bwMode="auto">
            <a:xfrm>
              <a:off x="1678" y="2105"/>
              <a:ext cx="798"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3" name="Line 71">
              <a:extLst>
                <a:ext uri="{FF2B5EF4-FFF2-40B4-BE49-F238E27FC236}">
                  <a16:creationId xmlns:a16="http://schemas.microsoft.com/office/drawing/2014/main" id="{365ADACD-DF5C-F74D-8D7F-08E896AB02A9}"/>
                </a:ext>
              </a:extLst>
            </p:cNvPr>
            <p:cNvSpPr>
              <a:spLocks noChangeShapeType="1"/>
            </p:cNvSpPr>
            <p:nvPr/>
          </p:nvSpPr>
          <p:spPr bwMode="auto">
            <a:xfrm rot="578684">
              <a:off x="2452" y="1782"/>
              <a:ext cx="385"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4" name="Line 72">
              <a:extLst>
                <a:ext uri="{FF2B5EF4-FFF2-40B4-BE49-F238E27FC236}">
                  <a16:creationId xmlns:a16="http://schemas.microsoft.com/office/drawing/2014/main" id="{FC1546D6-274E-EF41-8FD5-552E6FE2D5FC}"/>
                </a:ext>
              </a:extLst>
            </p:cNvPr>
            <p:cNvSpPr>
              <a:spLocks noChangeShapeType="1"/>
            </p:cNvSpPr>
            <p:nvPr/>
          </p:nvSpPr>
          <p:spPr bwMode="auto">
            <a:xfrm flipH="1">
              <a:off x="2823" y="2054"/>
              <a:ext cx="810"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5" name="Line 73">
              <a:extLst>
                <a:ext uri="{FF2B5EF4-FFF2-40B4-BE49-F238E27FC236}">
                  <a16:creationId xmlns:a16="http://schemas.microsoft.com/office/drawing/2014/main" id="{70B20438-D399-6A49-8348-E911F59B9B5C}"/>
                </a:ext>
              </a:extLst>
            </p:cNvPr>
            <p:cNvSpPr>
              <a:spLocks noChangeShapeType="1"/>
            </p:cNvSpPr>
            <p:nvPr/>
          </p:nvSpPr>
          <p:spPr bwMode="auto">
            <a:xfrm flipH="1">
              <a:off x="2880" y="2393"/>
              <a:ext cx="1092"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6" name="Line 74">
              <a:extLst>
                <a:ext uri="{FF2B5EF4-FFF2-40B4-BE49-F238E27FC236}">
                  <a16:creationId xmlns:a16="http://schemas.microsoft.com/office/drawing/2014/main" id="{30AC5E7F-F8C4-A84A-B4C4-D5D80947746D}"/>
                </a:ext>
              </a:extLst>
            </p:cNvPr>
            <p:cNvSpPr>
              <a:spLocks noChangeShapeType="1"/>
            </p:cNvSpPr>
            <p:nvPr/>
          </p:nvSpPr>
          <p:spPr bwMode="auto">
            <a:xfrm flipV="1">
              <a:off x="2851" y="2929"/>
              <a:ext cx="1394"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1627" name="Rectangle 75">
              <a:extLst>
                <a:ext uri="{FF2B5EF4-FFF2-40B4-BE49-F238E27FC236}">
                  <a16:creationId xmlns:a16="http://schemas.microsoft.com/office/drawing/2014/main" id="{E5B796A3-688D-FB4F-B0FB-8B1808925B2A}"/>
                </a:ext>
              </a:extLst>
            </p:cNvPr>
            <p:cNvSpPr>
              <a:spLocks noChangeArrowheads="1"/>
            </p:cNvSpPr>
            <p:nvPr/>
          </p:nvSpPr>
          <p:spPr bwMode="auto">
            <a:xfrm rot="5246759">
              <a:off x="2156" y="2370"/>
              <a:ext cx="1290"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NABI-NABI</a:t>
              </a:r>
              <a:endParaRPr lang="en-US" altLang="ko-KR" sz="1800" b="1">
                <a:solidFill>
                  <a:srgbClr val="FFFF00"/>
                </a:solidFill>
                <a:latin typeface="Helvetica BlackOblique" pitchFamily="2" charset="0"/>
                <a:ea typeface="Gulim" panose="020B0600000101010101" pitchFamily="34" charset="-127"/>
              </a:endParaRPr>
            </a:p>
          </p:txBody>
        </p:sp>
        <p:sp>
          <p:nvSpPr>
            <p:cNvPr id="151628" name="Rectangle 76">
              <a:extLst>
                <a:ext uri="{FF2B5EF4-FFF2-40B4-BE49-F238E27FC236}">
                  <a16:creationId xmlns:a16="http://schemas.microsoft.com/office/drawing/2014/main" id="{D61975C5-C9BE-0B43-97F5-7FD095031DCC}"/>
                </a:ext>
              </a:extLst>
            </p:cNvPr>
            <p:cNvSpPr>
              <a:spLocks noChangeArrowheads="1"/>
            </p:cNvSpPr>
            <p:nvPr/>
          </p:nvSpPr>
          <p:spPr bwMode="auto">
            <a:xfrm>
              <a:off x="2895" y="3126"/>
              <a:ext cx="1817" cy="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600" b="1">
                  <a:solidFill>
                    <a:schemeClr val="hlink"/>
                  </a:solidFill>
                  <a:latin typeface="Helvetica BlackOblique" pitchFamily="2" charset="0"/>
                  <a:ea typeface="Gulim" panose="020B0600000101010101" pitchFamily="34" charset="-127"/>
                </a:rPr>
                <a:t>                   </a:t>
              </a: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151629" name="Rectangle 77">
              <a:extLst>
                <a:ext uri="{FF2B5EF4-FFF2-40B4-BE49-F238E27FC236}">
                  <a16:creationId xmlns:a16="http://schemas.microsoft.com/office/drawing/2014/main" id="{B6EFE8C2-8E9F-494E-9898-D385426CE4BC}"/>
                </a:ext>
              </a:extLst>
            </p:cNvPr>
            <p:cNvSpPr>
              <a:spLocks noChangeArrowheads="1"/>
            </p:cNvSpPr>
            <p:nvPr/>
          </p:nvSpPr>
          <p:spPr bwMode="auto">
            <a:xfrm rot="3267768">
              <a:off x="1783" y="2505"/>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TULISAN</a:t>
              </a:r>
              <a:endParaRPr lang="en-US" altLang="ko-KR" sz="1800" b="1">
                <a:solidFill>
                  <a:srgbClr val="FFFF00"/>
                </a:solidFill>
                <a:latin typeface="Helvetica BlackOblique" pitchFamily="2" charset="0"/>
                <a:ea typeface="Gulim" panose="020B0600000101010101" pitchFamily="34" charset="-127"/>
              </a:endParaRPr>
            </a:p>
          </p:txBody>
        </p:sp>
        <p:sp>
          <p:nvSpPr>
            <p:cNvPr id="151630" name="Rectangle 78">
              <a:extLst>
                <a:ext uri="{FF2B5EF4-FFF2-40B4-BE49-F238E27FC236}">
                  <a16:creationId xmlns:a16="http://schemas.microsoft.com/office/drawing/2014/main" id="{6460D1BE-E774-2046-8F34-734557A892E3}"/>
                </a:ext>
              </a:extLst>
            </p:cNvPr>
            <p:cNvSpPr>
              <a:spLocks noChangeArrowheads="1"/>
            </p:cNvSpPr>
            <p:nvPr/>
          </p:nvSpPr>
          <p:spPr bwMode="auto">
            <a:xfrm rot="20643327">
              <a:off x="3074" y="2830"/>
              <a:ext cx="1425" cy="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p:txBody>
        </p:sp>
        <p:sp>
          <p:nvSpPr>
            <p:cNvPr id="151631" name="Rectangle 79">
              <a:extLst>
                <a:ext uri="{FF2B5EF4-FFF2-40B4-BE49-F238E27FC236}">
                  <a16:creationId xmlns:a16="http://schemas.microsoft.com/office/drawing/2014/main" id="{EADFCB54-34EB-B645-A554-6F0C0CF88C4A}"/>
                </a:ext>
              </a:extLst>
            </p:cNvPr>
            <p:cNvSpPr>
              <a:spLocks noChangeArrowheads="1"/>
            </p:cNvSpPr>
            <p:nvPr/>
          </p:nvSpPr>
          <p:spPr bwMode="auto">
            <a:xfrm rot="19276533">
              <a:off x="3108" y="2364"/>
              <a:ext cx="1245" cy="21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151632" name="Rectangle 80">
              <a:extLst>
                <a:ext uri="{FF2B5EF4-FFF2-40B4-BE49-F238E27FC236}">
                  <a16:creationId xmlns:a16="http://schemas.microsoft.com/office/drawing/2014/main" id="{F1CB806B-38C1-DC48-8808-57AFB355B058}"/>
                </a:ext>
              </a:extLst>
            </p:cNvPr>
            <p:cNvSpPr>
              <a:spLocks noChangeArrowheads="1"/>
            </p:cNvSpPr>
            <p:nvPr/>
          </p:nvSpPr>
          <p:spPr bwMode="auto">
            <a:xfrm rot="1755647">
              <a:off x="1062" y="2642"/>
              <a:ext cx="1578" cy="21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p:txBody>
        </p:sp>
        <p:sp>
          <p:nvSpPr>
            <p:cNvPr id="151633" name="Rectangle 81">
              <a:extLst>
                <a:ext uri="{FF2B5EF4-FFF2-40B4-BE49-F238E27FC236}">
                  <a16:creationId xmlns:a16="http://schemas.microsoft.com/office/drawing/2014/main" id="{A4562504-B4B0-A741-87BE-93176DB20AE4}"/>
                </a:ext>
              </a:extLst>
            </p:cNvPr>
            <p:cNvSpPr>
              <a:spLocks noChangeArrowheads="1"/>
            </p:cNvSpPr>
            <p:nvPr/>
          </p:nvSpPr>
          <p:spPr bwMode="auto">
            <a:xfrm rot="240000">
              <a:off x="1367" y="3032"/>
              <a:ext cx="689" cy="3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1ED11"/>
                  </a:solidFill>
                  <a:latin typeface="Helvetica BlackOblique" pitchFamily="2" charset="0"/>
                  <a:ea typeface="Gulim" panose="020B0600000101010101" pitchFamily="34" charset="-127"/>
                </a:rPr>
                <a:t>KITAB TAURAT</a:t>
              </a:r>
              <a:endParaRPr lang="en-US" altLang="ko-KR" sz="1600" b="1">
                <a:solidFill>
                  <a:srgbClr val="FFFF00"/>
                </a:solidFill>
                <a:latin typeface="Helvetica BlackOblique" pitchFamily="2" charset="0"/>
                <a:ea typeface="Gulim" panose="020B0600000101010101" pitchFamily="34" charset="-127"/>
              </a:endParaRPr>
            </a:p>
          </p:txBody>
        </p:sp>
        <p:sp>
          <p:nvSpPr>
            <p:cNvPr id="151634" name="Rectangle 82">
              <a:extLst>
                <a:ext uri="{FF2B5EF4-FFF2-40B4-BE49-F238E27FC236}">
                  <a16:creationId xmlns:a16="http://schemas.microsoft.com/office/drawing/2014/main" id="{3DF6A781-7923-6F4D-8A15-10D2B2BDB70A}"/>
                </a:ext>
              </a:extLst>
            </p:cNvPr>
            <p:cNvSpPr>
              <a:spLocks noChangeArrowheads="1"/>
            </p:cNvSpPr>
            <p:nvPr/>
          </p:nvSpPr>
          <p:spPr bwMode="auto">
            <a:xfrm rot="18254599">
              <a:off x="2804" y="1979"/>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endParaRPr lang="en-US" altLang="ko-KR" sz="1800" b="1">
                <a:solidFill>
                  <a:srgbClr val="FFFF00"/>
                </a:solidFill>
                <a:latin typeface="Helvetica BlackOblique" pitchFamily="2" charset="0"/>
                <a:ea typeface="Gulim" panose="020B0600000101010101" pitchFamily="34" charset="-127"/>
              </a:endParaRPr>
            </a:p>
          </p:txBody>
        </p:sp>
      </p:grpSp>
      <p:sp>
        <p:nvSpPr>
          <p:cNvPr id="151636" name="Oval 84">
            <a:extLst>
              <a:ext uri="{FF2B5EF4-FFF2-40B4-BE49-F238E27FC236}">
                <a16:creationId xmlns:a16="http://schemas.microsoft.com/office/drawing/2014/main" id="{D8FCE3B7-5E64-4A47-81F2-486CC991244B}"/>
              </a:ext>
            </a:extLst>
          </p:cNvPr>
          <p:cNvSpPr>
            <a:spLocks noChangeArrowheads="1"/>
          </p:cNvSpPr>
          <p:nvPr/>
        </p:nvSpPr>
        <p:spPr bwMode="auto">
          <a:xfrm>
            <a:off x="3302000" y="150813"/>
            <a:ext cx="2308225" cy="434975"/>
          </a:xfrm>
          <a:prstGeom prst="ellipse">
            <a:avLst/>
          </a:prstGeom>
          <a:noFill/>
          <a:ln w="5715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1638" name="Oval 86">
            <a:extLst>
              <a:ext uri="{FF2B5EF4-FFF2-40B4-BE49-F238E27FC236}">
                <a16:creationId xmlns:a16="http://schemas.microsoft.com/office/drawing/2014/main" id="{F909CB0D-D521-FC4D-B944-50F7F77D054C}"/>
              </a:ext>
            </a:extLst>
          </p:cNvPr>
          <p:cNvSpPr>
            <a:spLocks noChangeArrowheads="1"/>
          </p:cNvSpPr>
          <p:nvPr/>
        </p:nvSpPr>
        <p:spPr bwMode="auto">
          <a:xfrm>
            <a:off x="3249613" y="544513"/>
            <a:ext cx="2309812" cy="415925"/>
          </a:xfrm>
          <a:prstGeom prst="ellipse">
            <a:avLst/>
          </a:prstGeom>
          <a:noFill/>
          <a:ln w="5715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1642" name="Text Box 90">
            <a:extLst>
              <a:ext uri="{FF2B5EF4-FFF2-40B4-BE49-F238E27FC236}">
                <a16:creationId xmlns:a16="http://schemas.microsoft.com/office/drawing/2014/main" id="{EEE965C6-DB6C-704F-9D0A-2E40795559C5}"/>
              </a:ext>
            </a:extLst>
          </p:cNvPr>
          <p:cNvSpPr txBox="1">
            <a:spLocks noChangeArrowheads="1"/>
          </p:cNvSpPr>
          <p:nvPr/>
        </p:nvSpPr>
        <p:spPr bwMode="auto">
          <a:xfrm>
            <a:off x="5969000" y="1212850"/>
            <a:ext cx="2870200" cy="8223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E81034"/>
                </a:solidFill>
                <a:ea typeface="Gulim" panose="020B0600000101010101" pitchFamily="34" charset="-127"/>
              </a:rPr>
              <a:t>PEMIMPIN 		MILITER</a:t>
            </a:r>
          </a:p>
        </p:txBody>
      </p:sp>
      <p:sp>
        <p:nvSpPr>
          <p:cNvPr id="151643" name="Text Box 91">
            <a:extLst>
              <a:ext uri="{FF2B5EF4-FFF2-40B4-BE49-F238E27FC236}">
                <a16:creationId xmlns:a16="http://schemas.microsoft.com/office/drawing/2014/main" id="{5052719B-1A61-A94F-B9C2-9CD666A38FB6}"/>
              </a:ext>
            </a:extLst>
          </p:cNvPr>
          <p:cNvSpPr txBox="1">
            <a:spLocks noChangeArrowheads="1"/>
          </p:cNvSpPr>
          <p:nvPr/>
        </p:nvSpPr>
        <p:spPr bwMode="auto">
          <a:xfrm>
            <a:off x="-269875" y="3559175"/>
            <a:ext cx="2330450" cy="8223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r">
              <a:spcBef>
                <a:spcPct val="50000"/>
              </a:spcBef>
            </a:pPr>
            <a:r>
              <a:rPr lang="en-US" altLang="ko-KR" sz="2400" b="1">
                <a:solidFill>
                  <a:srgbClr val="E81034"/>
                </a:solidFill>
                <a:ea typeface="Gulim" panose="020B0600000101010101" pitchFamily="34" charset="-127"/>
              </a:rPr>
              <a:t>PEMANGKAS POHON</a:t>
            </a:r>
            <a:endParaRPr lang="en-US" altLang="ko-KR" sz="1600" b="1">
              <a:solidFill>
                <a:srgbClr val="E81034"/>
              </a:solidFill>
              <a:ea typeface="Gulim" panose="020B0600000101010101" pitchFamily="34" charset="-127"/>
            </a:endParaRPr>
          </a:p>
        </p:txBody>
      </p:sp>
      <p:sp>
        <p:nvSpPr>
          <p:cNvPr id="151644" name="Text Box 92">
            <a:extLst>
              <a:ext uri="{FF2B5EF4-FFF2-40B4-BE49-F238E27FC236}">
                <a16:creationId xmlns:a16="http://schemas.microsoft.com/office/drawing/2014/main" id="{EE22B837-61E3-9A43-A084-41AAC0F2812B}"/>
              </a:ext>
            </a:extLst>
          </p:cNvPr>
          <p:cNvSpPr txBox="1">
            <a:spLocks noChangeArrowheads="1"/>
          </p:cNvSpPr>
          <p:nvPr/>
        </p:nvSpPr>
        <p:spPr bwMode="auto">
          <a:xfrm>
            <a:off x="279400" y="2816225"/>
            <a:ext cx="18272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1BEEFD"/>
                </a:solidFill>
                <a:ea typeface="Gulim" panose="020B0600000101010101" pitchFamily="34" charset="-127"/>
              </a:rPr>
              <a:t>IMAM</a:t>
            </a:r>
          </a:p>
        </p:txBody>
      </p:sp>
      <p:sp>
        <p:nvSpPr>
          <p:cNvPr id="151645" name="Text Box 93">
            <a:extLst>
              <a:ext uri="{FF2B5EF4-FFF2-40B4-BE49-F238E27FC236}">
                <a16:creationId xmlns:a16="http://schemas.microsoft.com/office/drawing/2014/main" id="{C6B0214E-EC60-6E46-B5C8-140A63BB4541}"/>
              </a:ext>
            </a:extLst>
          </p:cNvPr>
          <p:cNvSpPr txBox="1">
            <a:spLocks noChangeArrowheads="1"/>
          </p:cNvSpPr>
          <p:nvPr/>
        </p:nvSpPr>
        <p:spPr bwMode="auto">
          <a:xfrm>
            <a:off x="6745288" y="2347913"/>
            <a:ext cx="1881187"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chemeClr val="bg1"/>
                </a:solidFill>
                <a:ea typeface="Gulim" panose="020B0600000101010101" pitchFamily="34" charset="-127"/>
              </a:rPr>
              <a:t>PUJANGGA</a:t>
            </a:r>
            <a:endParaRPr lang="en-US" altLang="ko-KR" sz="2400" b="1">
              <a:solidFill>
                <a:srgbClr val="1BEEFD"/>
              </a:solidFill>
              <a:ea typeface="Gulim" panose="020B0600000101010101" pitchFamily="34" charset="-127"/>
            </a:endParaRPr>
          </a:p>
        </p:txBody>
      </p:sp>
      <p:sp>
        <p:nvSpPr>
          <p:cNvPr id="151646" name="Text Box 94">
            <a:extLst>
              <a:ext uri="{FF2B5EF4-FFF2-40B4-BE49-F238E27FC236}">
                <a16:creationId xmlns:a16="http://schemas.microsoft.com/office/drawing/2014/main" id="{77DCBC20-A7C6-F14D-9798-165226E54673}"/>
              </a:ext>
            </a:extLst>
          </p:cNvPr>
          <p:cNvSpPr txBox="1">
            <a:spLocks noChangeArrowheads="1"/>
          </p:cNvSpPr>
          <p:nvPr/>
        </p:nvSpPr>
        <p:spPr bwMode="auto">
          <a:xfrm>
            <a:off x="7107238" y="3940175"/>
            <a:ext cx="1709737"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8FD53"/>
                </a:solidFill>
                <a:ea typeface="Gulim" panose="020B0600000101010101" pitchFamily="34" charset="-127"/>
              </a:rPr>
              <a:t>BANKIR</a:t>
            </a:r>
            <a:endParaRPr lang="en-US" altLang="ko-KR" sz="2400" b="1">
              <a:solidFill>
                <a:srgbClr val="1BEEFD"/>
              </a:solidFill>
              <a:ea typeface="Gulim" panose="020B0600000101010101" pitchFamily="34" charset="-127"/>
            </a:endParaRPr>
          </a:p>
        </p:txBody>
      </p:sp>
      <p:sp>
        <p:nvSpPr>
          <p:cNvPr id="151647" name="Text Box 95">
            <a:extLst>
              <a:ext uri="{FF2B5EF4-FFF2-40B4-BE49-F238E27FC236}">
                <a16:creationId xmlns:a16="http://schemas.microsoft.com/office/drawing/2014/main" id="{2AE620D8-4445-5141-AB8A-4AC35DD4FF11}"/>
              </a:ext>
            </a:extLst>
          </p:cNvPr>
          <p:cNvSpPr txBox="1">
            <a:spLocks noChangeArrowheads="1"/>
          </p:cNvSpPr>
          <p:nvPr/>
        </p:nvSpPr>
        <p:spPr bwMode="auto">
          <a:xfrm>
            <a:off x="7178675" y="3081338"/>
            <a:ext cx="155416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1BEEFD"/>
                </a:solidFill>
                <a:ea typeface="Gulim" panose="020B0600000101010101" pitchFamily="34" charset="-127"/>
              </a:rPr>
              <a:t>RAJA</a:t>
            </a:r>
          </a:p>
        </p:txBody>
      </p:sp>
      <p:sp>
        <p:nvSpPr>
          <p:cNvPr id="151648" name="Text Box 96">
            <a:extLst>
              <a:ext uri="{FF2B5EF4-FFF2-40B4-BE49-F238E27FC236}">
                <a16:creationId xmlns:a16="http://schemas.microsoft.com/office/drawing/2014/main" id="{262FDE9A-471A-8948-B075-E7C60B0ABDDB}"/>
              </a:ext>
            </a:extLst>
          </p:cNvPr>
          <p:cNvSpPr txBox="1">
            <a:spLocks noChangeArrowheads="1"/>
          </p:cNvSpPr>
          <p:nvPr/>
        </p:nvSpPr>
        <p:spPr bwMode="auto">
          <a:xfrm>
            <a:off x="2017713" y="1116013"/>
            <a:ext cx="311626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EF800"/>
                </a:solidFill>
                <a:ea typeface="Gulim" panose="020B0600000101010101" pitchFamily="34" charset="-127"/>
              </a:rPr>
              <a:t>ORANG BIASA</a:t>
            </a:r>
            <a:endParaRPr lang="en-US" altLang="ko-KR" sz="2400" b="1">
              <a:solidFill>
                <a:srgbClr val="1BEEFD"/>
              </a:solidFill>
              <a:ea typeface="Gulim" panose="020B0600000101010101" pitchFamily="34" charset="-127"/>
            </a:endParaRPr>
          </a:p>
        </p:txBody>
      </p:sp>
      <p:sp>
        <p:nvSpPr>
          <p:cNvPr id="151654" name="Text Box 102">
            <a:extLst>
              <a:ext uri="{FF2B5EF4-FFF2-40B4-BE49-F238E27FC236}">
                <a16:creationId xmlns:a16="http://schemas.microsoft.com/office/drawing/2014/main" id="{DBFE4F0C-8997-674D-A496-AD32F056C4FF}"/>
              </a:ext>
            </a:extLst>
          </p:cNvPr>
          <p:cNvSpPr txBox="1">
            <a:spLocks noChangeArrowheads="1"/>
          </p:cNvSpPr>
          <p:nvPr/>
        </p:nvSpPr>
        <p:spPr bwMode="auto">
          <a:xfrm>
            <a:off x="279400" y="1876425"/>
            <a:ext cx="3062288"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8FD53"/>
                </a:solidFill>
                <a:ea typeface="Gulim" panose="020B0600000101010101" pitchFamily="34" charset="-127"/>
              </a:rPr>
              <a:t>PEDAGANG</a:t>
            </a:r>
            <a:endParaRPr lang="en-US" altLang="ko-KR" sz="2400" b="1">
              <a:solidFill>
                <a:srgbClr val="1BEEFD"/>
              </a:solidFill>
              <a:ea typeface="Gulim" panose="020B0600000101010101" pitchFamily="34" charset="-127"/>
            </a:endParaRPr>
          </a:p>
        </p:txBody>
      </p:sp>
      <p:sp>
        <p:nvSpPr>
          <p:cNvPr id="151802" name="Text Box 250">
            <a:extLst>
              <a:ext uri="{FF2B5EF4-FFF2-40B4-BE49-F238E27FC236}">
                <a16:creationId xmlns:a16="http://schemas.microsoft.com/office/drawing/2014/main" id="{28F90A2F-3A76-DE4A-88D7-663C3E84E493}"/>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51808" name="Text Box 256">
            <a:extLst>
              <a:ext uri="{FF2B5EF4-FFF2-40B4-BE49-F238E27FC236}">
                <a16:creationId xmlns:a16="http://schemas.microsoft.com/office/drawing/2014/main" id="{53179E6A-37EA-834E-B0AF-A249AE31421A}"/>
              </a:ext>
            </a:extLst>
          </p:cNvPr>
          <p:cNvSpPr txBox="1">
            <a:spLocks noChangeArrowheads="1"/>
          </p:cNvSpPr>
          <p:nvPr/>
        </p:nvSpPr>
        <p:spPr bwMode="auto">
          <a:xfrm>
            <a:off x="461963" y="204788"/>
            <a:ext cx="2493962"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400">
                <a:latin typeface="Arial Black" panose="020B0604020202020204" pitchFamily="34" charset="0"/>
                <a:ea typeface="Gulim" panose="020B0600000101010101" pitchFamily="34" charset="-127"/>
              </a:rPr>
              <a:t>GARIS A &amp; B</a:t>
            </a:r>
          </a:p>
        </p:txBody>
      </p:sp>
      <p:grpSp>
        <p:nvGrpSpPr>
          <p:cNvPr id="151813" name="Group 261">
            <a:extLst>
              <a:ext uri="{FF2B5EF4-FFF2-40B4-BE49-F238E27FC236}">
                <a16:creationId xmlns:a16="http://schemas.microsoft.com/office/drawing/2014/main" id="{3E6ADFB0-CBA9-EE4B-8C4B-F02E56A32E47}"/>
              </a:ext>
            </a:extLst>
          </p:cNvPr>
          <p:cNvGrpSpPr>
            <a:grpSpLocks/>
          </p:cNvGrpSpPr>
          <p:nvPr/>
        </p:nvGrpSpPr>
        <p:grpSpPr bwMode="auto">
          <a:xfrm>
            <a:off x="247650" y="1760538"/>
            <a:ext cx="4327525" cy="3276600"/>
            <a:chOff x="424" y="1223"/>
            <a:chExt cx="2726" cy="2064"/>
          </a:xfrm>
        </p:grpSpPr>
        <p:grpSp>
          <p:nvGrpSpPr>
            <p:cNvPr id="151811" name="Group 259">
              <a:extLst>
                <a:ext uri="{FF2B5EF4-FFF2-40B4-BE49-F238E27FC236}">
                  <a16:creationId xmlns:a16="http://schemas.microsoft.com/office/drawing/2014/main" id="{D5F84087-3EB2-6B4D-AFF3-2C1385B7DE79}"/>
                </a:ext>
              </a:extLst>
            </p:cNvPr>
            <p:cNvGrpSpPr>
              <a:grpSpLocks/>
            </p:cNvGrpSpPr>
            <p:nvPr/>
          </p:nvGrpSpPr>
          <p:grpSpPr bwMode="auto">
            <a:xfrm>
              <a:off x="424" y="1223"/>
              <a:ext cx="2726" cy="2064"/>
              <a:chOff x="424" y="1223"/>
              <a:chExt cx="2726" cy="2064"/>
            </a:xfrm>
          </p:grpSpPr>
          <p:pic>
            <p:nvPicPr>
              <p:cNvPr id="151801" name="Picture 249">
                <a:extLst>
                  <a:ext uri="{FF2B5EF4-FFF2-40B4-BE49-F238E27FC236}">
                    <a16:creationId xmlns:a16="http://schemas.microsoft.com/office/drawing/2014/main" id="{03152297-7F68-5043-9479-BA0B60311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26" t="21657" r="26930" b="14813"/>
              <a:stretch>
                <a:fillRect/>
              </a:stretch>
            </p:blipFill>
            <p:spPr bwMode="auto">
              <a:xfrm>
                <a:off x="424" y="1223"/>
                <a:ext cx="2726" cy="2064"/>
              </a:xfrm>
              <a:prstGeom prst="rect">
                <a:avLst/>
              </a:prstGeom>
              <a:noFill/>
              <a:extLst>
                <a:ext uri="{909E8E84-426E-40DD-AFC4-6F175D3DCCD1}">
                  <a14:hiddenFill xmlns:a14="http://schemas.microsoft.com/office/drawing/2010/main">
                    <a:solidFill>
                      <a:srgbClr val="FFFFFF"/>
                    </a:solidFill>
                  </a14:hiddenFill>
                </a:ext>
              </a:extLst>
            </p:spPr>
          </p:pic>
          <p:grpSp>
            <p:nvGrpSpPr>
              <p:cNvPr id="151807" name="Group 255">
                <a:extLst>
                  <a:ext uri="{FF2B5EF4-FFF2-40B4-BE49-F238E27FC236}">
                    <a16:creationId xmlns:a16="http://schemas.microsoft.com/office/drawing/2014/main" id="{8DF9C3D9-7FF6-7140-9ABC-69BF919C9167}"/>
                  </a:ext>
                </a:extLst>
              </p:cNvPr>
              <p:cNvGrpSpPr>
                <a:grpSpLocks/>
              </p:cNvGrpSpPr>
              <p:nvPr/>
            </p:nvGrpSpPr>
            <p:grpSpPr bwMode="auto">
              <a:xfrm>
                <a:off x="500" y="1257"/>
                <a:ext cx="1830" cy="1792"/>
                <a:chOff x="500" y="1257"/>
                <a:chExt cx="1830" cy="1792"/>
              </a:xfrm>
            </p:grpSpPr>
            <p:sp>
              <p:nvSpPr>
                <p:cNvPr id="151804" name="AutoShape 252">
                  <a:extLst>
                    <a:ext uri="{FF2B5EF4-FFF2-40B4-BE49-F238E27FC236}">
                      <a16:creationId xmlns:a16="http://schemas.microsoft.com/office/drawing/2014/main" id="{9A9B472F-83D4-154A-A0B7-21EE820A919E}"/>
                    </a:ext>
                  </a:extLst>
                </p:cNvPr>
                <p:cNvSpPr>
                  <a:spLocks noChangeArrowheads="1"/>
                </p:cNvSpPr>
                <p:nvPr/>
              </p:nvSpPr>
              <p:spPr bwMode="auto">
                <a:xfrm>
                  <a:off x="897" y="1257"/>
                  <a:ext cx="484" cy="150"/>
                </a:xfrm>
                <a:prstGeom prst="rightArrow">
                  <a:avLst>
                    <a:gd name="adj1" fmla="val 50000"/>
                    <a:gd name="adj2" fmla="val 806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805" name="AutoShape 253">
                  <a:extLst>
                    <a:ext uri="{FF2B5EF4-FFF2-40B4-BE49-F238E27FC236}">
                      <a16:creationId xmlns:a16="http://schemas.microsoft.com/office/drawing/2014/main" id="{227CB93B-DAEB-6245-A61A-2AF57481A765}"/>
                    </a:ext>
                  </a:extLst>
                </p:cNvPr>
                <p:cNvSpPr>
                  <a:spLocks noChangeArrowheads="1"/>
                </p:cNvSpPr>
                <p:nvPr/>
              </p:nvSpPr>
              <p:spPr bwMode="auto">
                <a:xfrm>
                  <a:off x="1846" y="1687"/>
                  <a:ext cx="484" cy="150"/>
                </a:xfrm>
                <a:prstGeom prst="rightArrow">
                  <a:avLst>
                    <a:gd name="adj1" fmla="val 50000"/>
                    <a:gd name="adj2" fmla="val 806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806" name="AutoShape 254">
                  <a:extLst>
                    <a:ext uri="{FF2B5EF4-FFF2-40B4-BE49-F238E27FC236}">
                      <a16:creationId xmlns:a16="http://schemas.microsoft.com/office/drawing/2014/main" id="{4104F8E2-A39A-4745-BDC8-FDBF7242CDD4}"/>
                    </a:ext>
                  </a:extLst>
                </p:cNvPr>
                <p:cNvSpPr>
                  <a:spLocks noChangeArrowheads="1"/>
                </p:cNvSpPr>
                <p:nvPr/>
              </p:nvSpPr>
              <p:spPr bwMode="auto">
                <a:xfrm>
                  <a:off x="500" y="2899"/>
                  <a:ext cx="484" cy="150"/>
                </a:xfrm>
                <a:prstGeom prst="rightArrow">
                  <a:avLst>
                    <a:gd name="adj1" fmla="val 50000"/>
                    <a:gd name="adj2" fmla="val 806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51812" name="Rectangle 260">
              <a:extLst>
                <a:ext uri="{FF2B5EF4-FFF2-40B4-BE49-F238E27FC236}">
                  <a16:creationId xmlns:a16="http://schemas.microsoft.com/office/drawing/2014/main" id="{1D5E5A98-B099-E847-A93F-05A7493CD753}"/>
                </a:ext>
              </a:extLst>
            </p:cNvPr>
            <p:cNvSpPr>
              <a:spLocks noChangeArrowheads="1"/>
            </p:cNvSpPr>
            <p:nvPr/>
          </p:nvSpPr>
          <p:spPr bwMode="auto">
            <a:xfrm>
              <a:off x="2523" y="3084"/>
              <a:ext cx="593" cy="13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1814" name="Rectangle 262">
            <a:extLst>
              <a:ext uri="{FF2B5EF4-FFF2-40B4-BE49-F238E27FC236}">
                <a16:creationId xmlns:a16="http://schemas.microsoft.com/office/drawing/2014/main" id="{23EFD8D5-6AC3-304B-A360-7B58FA0CC410}"/>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14</a:t>
            </a:r>
            <a:endParaRPr lang="en-US" altLang="ko-KR" sz="1000" b="1">
              <a:effectLst>
                <a:outerShdw blurRad="38100" dist="38100" dir="2700000" algn="tl">
                  <a:srgbClr val="FFFFFF"/>
                </a:outerShdw>
              </a:effectLst>
              <a:ea typeface="Gulim" panose="020B0600000101010101" pitchFamily="34" charset="-127"/>
            </a:endParaRPr>
          </a:p>
        </p:txBody>
      </p:sp>
      <p:sp>
        <p:nvSpPr>
          <p:cNvPr id="151815" name="Text Box 263">
            <a:extLst>
              <a:ext uri="{FF2B5EF4-FFF2-40B4-BE49-F238E27FC236}">
                <a16:creationId xmlns:a16="http://schemas.microsoft.com/office/drawing/2014/main" id="{A9B8A056-5BE7-AF46-A5C5-A26F0CD43973}"/>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4</a:t>
            </a:r>
          </a:p>
        </p:txBody>
      </p:sp>
      <p:sp>
        <p:nvSpPr>
          <p:cNvPr id="151817" name="Text Box 265">
            <a:extLst>
              <a:ext uri="{FF2B5EF4-FFF2-40B4-BE49-F238E27FC236}">
                <a16:creationId xmlns:a16="http://schemas.microsoft.com/office/drawing/2014/main" id="{1EB7A168-160B-BB4D-81B6-7CEEAF15BD0D}"/>
              </a:ext>
            </a:extLst>
          </p:cNvPr>
          <p:cNvSpPr txBox="1">
            <a:spLocks noChangeArrowheads="1"/>
          </p:cNvSpPr>
          <p:nvPr/>
        </p:nvSpPr>
        <p:spPr bwMode="auto">
          <a:xfrm>
            <a:off x="0" y="1030288"/>
            <a:ext cx="4789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rPr>
              <a:t>Pedoman Belajar #18</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51813"/>
                                        </p:tgtEl>
                                        <p:attrNameLst>
                                          <p:attrName>style.visibility</p:attrName>
                                        </p:attrNameLst>
                                      </p:cBhvr>
                                      <p:to>
                                        <p:strVal val="visible"/>
                                      </p:to>
                                    </p:set>
                                    <p:anim calcmode="lin" valueType="num">
                                      <p:cBhvr additive="base">
                                        <p:cTn id="7" dur="500" fill="hold"/>
                                        <p:tgtEl>
                                          <p:spTgt spid="151813"/>
                                        </p:tgtEl>
                                        <p:attrNameLst>
                                          <p:attrName>ppt_x</p:attrName>
                                        </p:attrNameLst>
                                      </p:cBhvr>
                                      <p:tavLst>
                                        <p:tav tm="0">
                                          <p:val>
                                            <p:strVal val="0-#ppt_w/2"/>
                                          </p:val>
                                        </p:tav>
                                        <p:tav tm="100000">
                                          <p:val>
                                            <p:strVal val="#ppt_x"/>
                                          </p:val>
                                        </p:tav>
                                      </p:tavLst>
                                    </p:anim>
                                    <p:anim calcmode="lin" valueType="num">
                                      <p:cBhvr additive="base">
                                        <p:cTn id="8" dur="500" fill="hold"/>
                                        <p:tgtEl>
                                          <p:spTgt spid="1518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1813"/>
                                        </p:tgtEl>
                                        <p:attrNameLst>
                                          <p:attrName>style.visibility</p:attrName>
                                        </p:attrNameLst>
                                      </p:cBhvr>
                                      <p:to>
                                        <p:strVal val="hidden"/>
                                      </p:to>
                                    </p:set>
                                  </p:subTnLst>
                                </p:cTn>
                              </p:par>
                              <p:par>
                                <p:cTn id="9" presetID="4" presetClass="entr" presetSubtype="16" fill="hold" grpId="0" nodeType="withEffect">
                                  <p:stCondLst>
                                    <p:cond delay="0"/>
                                  </p:stCondLst>
                                  <p:childTnLst>
                                    <p:set>
                                      <p:cBhvr>
                                        <p:cTn id="10" dur="1" fill="hold">
                                          <p:stCondLst>
                                            <p:cond delay="0"/>
                                          </p:stCondLst>
                                        </p:cTn>
                                        <p:tgtEl>
                                          <p:spTgt spid="151817"/>
                                        </p:tgtEl>
                                        <p:attrNameLst>
                                          <p:attrName>style.visibility</p:attrName>
                                        </p:attrNameLst>
                                      </p:cBhvr>
                                      <p:to>
                                        <p:strVal val="visible"/>
                                      </p:to>
                                    </p:set>
                                    <p:animEffect transition="in" filter="box(in)">
                                      <p:cBhvr>
                                        <p:cTn id="11" dur="500"/>
                                        <p:tgtEl>
                                          <p:spTgt spid="151817"/>
                                        </p:tgtEl>
                                      </p:cBhvr>
                                    </p:animEffect>
                                  </p:childTnLst>
                                  <p:subTnLst>
                                    <p:set>
                                      <p:cBhvr override="childStyle">
                                        <p:cTn dur="1" fill="hold" display="0" masterRel="nextClick" afterEffect="1"/>
                                        <p:tgtEl>
                                          <p:spTgt spid="151817"/>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51808"/>
                                        </p:tgtEl>
                                        <p:attrNameLst>
                                          <p:attrName>style.visibility</p:attrName>
                                        </p:attrNameLst>
                                      </p:cBhvr>
                                      <p:to>
                                        <p:strVal val="visible"/>
                                      </p:to>
                                    </p:set>
                                    <p:anim calcmode="lin" valueType="num">
                                      <p:cBhvr additive="base">
                                        <p:cTn id="16" dur="500" fill="hold"/>
                                        <p:tgtEl>
                                          <p:spTgt spid="151808"/>
                                        </p:tgtEl>
                                        <p:attrNameLst>
                                          <p:attrName>ppt_x</p:attrName>
                                        </p:attrNameLst>
                                      </p:cBhvr>
                                      <p:tavLst>
                                        <p:tav tm="0">
                                          <p:val>
                                            <p:strVal val="0-#ppt_w/2"/>
                                          </p:val>
                                        </p:tav>
                                        <p:tav tm="100000">
                                          <p:val>
                                            <p:strVal val="#ppt_x"/>
                                          </p:val>
                                        </p:tav>
                                      </p:tavLst>
                                    </p:anim>
                                    <p:anim calcmode="lin" valueType="num">
                                      <p:cBhvr additive="base">
                                        <p:cTn id="17" dur="500" fill="hold"/>
                                        <p:tgtEl>
                                          <p:spTgt spid="151808"/>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6" fill="hold" grpId="0" nodeType="clickEffect">
                                  <p:stCondLst>
                                    <p:cond delay="0"/>
                                  </p:stCondLst>
                                  <p:childTnLst>
                                    <p:set>
                                      <p:cBhvr>
                                        <p:cTn id="21" dur="1" fill="hold">
                                          <p:stCondLst>
                                            <p:cond delay="0"/>
                                          </p:stCondLst>
                                        </p:cTn>
                                        <p:tgtEl>
                                          <p:spTgt spid="151589"/>
                                        </p:tgtEl>
                                        <p:attrNameLst>
                                          <p:attrName>style.visibility</p:attrName>
                                        </p:attrNameLst>
                                      </p:cBhvr>
                                      <p:to>
                                        <p:strVal val="visible"/>
                                      </p:to>
                                    </p:set>
                                    <p:anim calcmode="lin" valueType="num">
                                      <p:cBhvr>
                                        <p:cTn id="22" dur="500" fill="hold"/>
                                        <p:tgtEl>
                                          <p:spTgt spid="151589"/>
                                        </p:tgtEl>
                                        <p:attrNameLst>
                                          <p:attrName>ppt_w</p:attrName>
                                        </p:attrNameLst>
                                      </p:cBhvr>
                                      <p:tavLst>
                                        <p:tav tm="0">
                                          <p:val>
                                            <p:strVal val="(6*min(max(#ppt_w*#ppt_h,.3),1)-7.4)/-.7*#ppt_w"/>
                                          </p:val>
                                        </p:tav>
                                        <p:tav tm="100000">
                                          <p:val>
                                            <p:strVal val="#ppt_w"/>
                                          </p:val>
                                        </p:tav>
                                      </p:tavLst>
                                    </p:anim>
                                    <p:anim calcmode="lin" valueType="num">
                                      <p:cBhvr>
                                        <p:cTn id="23" dur="500" fill="hold"/>
                                        <p:tgtEl>
                                          <p:spTgt spid="151589"/>
                                        </p:tgtEl>
                                        <p:attrNameLst>
                                          <p:attrName>ppt_h</p:attrName>
                                        </p:attrNameLst>
                                      </p:cBhvr>
                                      <p:tavLst>
                                        <p:tav tm="0">
                                          <p:val>
                                            <p:strVal val="(6*min(max(#ppt_w*#ppt_h,.3),1)-7.4)/-.7*#ppt_h"/>
                                          </p:val>
                                        </p:tav>
                                        <p:tav tm="100000">
                                          <p:val>
                                            <p:strVal val="#ppt_h"/>
                                          </p:val>
                                        </p:tav>
                                      </p:tavLst>
                                    </p:anim>
                                    <p:anim calcmode="lin" valueType="num">
                                      <p:cBhvr>
                                        <p:cTn id="24" dur="500" fill="hold"/>
                                        <p:tgtEl>
                                          <p:spTgt spid="151589"/>
                                        </p:tgtEl>
                                        <p:attrNameLst>
                                          <p:attrName>ppt_x</p:attrName>
                                        </p:attrNameLst>
                                      </p:cBhvr>
                                      <p:tavLst>
                                        <p:tav tm="0">
                                          <p:val>
                                            <p:fltVal val="0.5"/>
                                          </p:val>
                                        </p:tav>
                                        <p:tav tm="100000">
                                          <p:val>
                                            <p:strVal val="#ppt_x"/>
                                          </p:val>
                                        </p:tav>
                                      </p:tavLst>
                                    </p:anim>
                                    <p:anim calcmode="lin" valueType="num">
                                      <p:cBhvr>
                                        <p:cTn id="25" dur="500" fill="hold"/>
                                        <p:tgtEl>
                                          <p:spTgt spid="151589"/>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500"/>
                            </p:stCondLst>
                            <p:childTnLst>
                              <p:par>
                                <p:cTn id="27" presetID="23" presetClass="entr" presetSubtype="528" fill="hold" nodeType="afterEffect">
                                  <p:stCondLst>
                                    <p:cond delay="1000"/>
                                  </p:stCondLst>
                                  <p:childTnLst>
                                    <p:set>
                                      <p:cBhvr>
                                        <p:cTn id="28" dur="1" fill="hold">
                                          <p:stCondLst>
                                            <p:cond delay="0"/>
                                          </p:stCondLst>
                                        </p:cTn>
                                        <p:tgtEl>
                                          <p:spTgt spid="151636"/>
                                        </p:tgtEl>
                                        <p:attrNameLst>
                                          <p:attrName>style.visibility</p:attrName>
                                        </p:attrNameLst>
                                      </p:cBhvr>
                                      <p:to>
                                        <p:strVal val="visible"/>
                                      </p:to>
                                    </p:set>
                                    <p:anim calcmode="lin" valueType="num">
                                      <p:cBhvr>
                                        <p:cTn id="29" dur="500" fill="hold"/>
                                        <p:tgtEl>
                                          <p:spTgt spid="151636"/>
                                        </p:tgtEl>
                                        <p:attrNameLst>
                                          <p:attrName>ppt_w</p:attrName>
                                        </p:attrNameLst>
                                      </p:cBhvr>
                                      <p:tavLst>
                                        <p:tav tm="0">
                                          <p:val>
                                            <p:fltVal val="0"/>
                                          </p:val>
                                        </p:tav>
                                        <p:tav tm="100000">
                                          <p:val>
                                            <p:strVal val="#ppt_w"/>
                                          </p:val>
                                        </p:tav>
                                      </p:tavLst>
                                    </p:anim>
                                    <p:anim calcmode="lin" valueType="num">
                                      <p:cBhvr>
                                        <p:cTn id="30" dur="500" fill="hold"/>
                                        <p:tgtEl>
                                          <p:spTgt spid="151636"/>
                                        </p:tgtEl>
                                        <p:attrNameLst>
                                          <p:attrName>ppt_h</p:attrName>
                                        </p:attrNameLst>
                                      </p:cBhvr>
                                      <p:tavLst>
                                        <p:tav tm="0">
                                          <p:val>
                                            <p:fltVal val="0"/>
                                          </p:val>
                                        </p:tav>
                                        <p:tav tm="100000">
                                          <p:val>
                                            <p:strVal val="#ppt_h"/>
                                          </p:val>
                                        </p:tav>
                                      </p:tavLst>
                                    </p:anim>
                                    <p:anim calcmode="lin" valueType="num">
                                      <p:cBhvr>
                                        <p:cTn id="31" dur="500" fill="hold"/>
                                        <p:tgtEl>
                                          <p:spTgt spid="151636"/>
                                        </p:tgtEl>
                                        <p:attrNameLst>
                                          <p:attrName>ppt_x</p:attrName>
                                        </p:attrNameLst>
                                      </p:cBhvr>
                                      <p:tavLst>
                                        <p:tav tm="0">
                                          <p:val>
                                            <p:fltVal val="0.5"/>
                                          </p:val>
                                        </p:tav>
                                        <p:tav tm="100000">
                                          <p:val>
                                            <p:strVal val="#ppt_x"/>
                                          </p:val>
                                        </p:tav>
                                      </p:tavLst>
                                    </p:anim>
                                    <p:anim calcmode="lin" valueType="num">
                                      <p:cBhvr>
                                        <p:cTn id="32" dur="500" fill="hold"/>
                                        <p:tgtEl>
                                          <p:spTgt spid="151636"/>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151590"/>
                                        </p:tgtEl>
                                        <p:attrNameLst>
                                          <p:attrName>style.visibility</p:attrName>
                                        </p:attrNameLst>
                                      </p:cBhvr>
                                      <p:to>
                                        <p:strVal val="visible"/>
                                      </p:to>
                                    </p:set>
                                    <p:anim calcmode="lin" valueType="num">
                                      <p:cBhvr>
                                        <p:cTn id="37" dur="500" fill="hold"/>
                                        <p:tgtEl>
                                          <p:spTgt spid="151590"/>
                                        </p:tgtEl>
                                        <p:attrNameLst>
                                          <p:attrName>ppt_w</p:attrName>
                                        </p:attrNameLst>
                                      </p:cBhvr>
                                      <p:tavLst>
                                        <p:tav tm="0">
                                          <p:val>
                                            <p:strVal val="(6*min(max(#ppt_w*#ppt_h,.3),1)-7.4)/-.7*#ppt_w"/>
                                          </p:val>
                                        </p:tav>
                                        <p:tav tm="100000">
                                          <p:val>
                                            <p:strVal val="#ppt_w"/>
                                          </p:val>
                                        </p:tav>
                                      </p:tavLst>
                                    </p:anim>
                                    <p:anim calcmode="lin" valueType="num">
                                      <p:cBhvr>
                                        <p:cTn id="38" dur="500" fill="hold"/>
                                        <p:tgtEl>
                                          <p:spTgt spid="151590"/>
                                        </p:tgtEl>
                                        <p:attrNameLst>
                                          <p:attrName>ppt_h</p:attrName>
                                        </p:attrNameLst>
                                      </p:cBhvr>
                                      <p:tavLst>
                                        <p:tav tm="0">
                                          <p:val>
                                            <p:strVal val="(6*min(max(#ppt_w*#ppt_h,.3),1)-7.4)/-.7*#ppt_h"/>
                                          </p:val>
                                        </p:tav>
                                        <p:tav tm="100000">
                                          <p:val>
                                            <p:strVal val="#ppt_h"/>
                                          </p:val>
                                        </p:tav>
                                      </p:tavLst>
                                    </p:anim>
                                    <p:anim calcmode="lin" valueType="num">
                                      <p:cBhvr>
                                        <p:cTn id="39" dur="500" fill="hold"/>
                                        <p:tgtEl>
                                          <p:spTgt spid="151590"/>
                                        </p:tgtEl>
                                        <p:attrNameLst>
                                          <p:attrName>ppt_x</p:attrName>
                                        </p:attrNameLst>
                                      </p:cBhvr>
                                      <p:tavLst>
                                        <p:tav tm="0">
                                          <p:val>
                                            <p:fltVal val="0.5"/>
                                          </p:val>
                                        </p:tav>
                                        <p:tav tm="100000">
                                          <p:val>
                                            <p:strVal val="#ppt_x"/>
                                          </p:val>
                                        </p:tav>
                                      </p:tavLst>
                                    </p:anim>
                                    <p:anim calcmode="lin" valueType="num">
                                      <p:cBhvr>
                                        <p:cTn id="40" dur="500" fill="hold"/>
                                        <p:tgtEl>
                                          <p:spTgt spid="151590"/>
                                        </p:tgtEl>
                                        <p:attrNameLst>
                                          <p:attrName>ppt_y</p:attrName>
                                        </p:attrNameLst>
                                      </p:cBhvr>
                                      <p:tavLst>
                                        <p:tav tm="0">
                                          <p:val>
                                            <p:strVal val="1+(6*min(max(#ppt_w*#ppt_h,.3),1)-7.4)/-.7*#ppt_h/2"/>
                                          </p:val>
                                        </p:tav>
                                        <p:tav tm="100000">
                                          <p:val>
                                            <p:strVal val="#ppt_y"/>
                                          </p:val>
                                        </p:tav>
                                      </p:tavLst>
                                    </p:anim>
                                  </p:childTnLst>
                                </p:cTn>
                              </p:par>
                            </p:childTnLst>
                          </p:cTn>
                        </p:par>
                        <p:par>
                          <p:cTn id="41" fill="hold" nodeType="afterGroup">
                            <p:stCondLst>
                              <p:cond delay="500"/>
                            </p:stCondLst>
                            <p:childTnLst>
                              <p:par>
                                <p:cTn id="42" presetID="23" presetClass="entr" presetSubtype="528" fill="hold" nodeType="afterEffect">
                                  <p:stCondLst>
                                    <p:cond delay="1000"/>
                                  </p:stCondLst>
                                  <p:childTnLst>
                                    <p:set>
                                      <p:cBhvr>
                                        <p:cTn id="43" dur="1" fill="hold">
                                          <p:stCondLst>
                                            <p:cond delay="0"/>
                                          </p:stCondLst>
                                        </p:cTn>
                                        <p:tgtEl>
                                          <p:spTgt spid="151638"/>
                                        </p:tgtEl>
                                        <p:attrNameLst>
                                          <p:attrName>style.visibility</p:attrName>
                                        </p:attrNameLst>
                                      </p:cBhvr>
                                      <p:to>
                                        <p:strVal val="visible"/>
                                      </p:to>
                                    </p:set>
                                    <p:anim calcmode="lin" valueType="num">
                                      <p:cBhvr>
                                        <p:cTn id="44" dur="500" fill="hold"/>
                                        <p:tgtEl>
                                          <p:spTgt spid="151638"/>
                                        </p:tgtEl>
                                        <p:attrNameLst>
                                          <p:attrName>ppt_w</p:attrName>
                                        </p:attrNameLst>
                                      </p:cBhvr>
                                      <p:tavLst>
                                        <p:tav tm="0">
                                          <p:val>
                                            <p:fltVal val="0"/>
                                          </p:val>
                                        </p:tav>
                                        <p:tav tm="100000">
                                          <p:val>
                                            <p:strVal val="#ppt_w"/>
                                          </p:val>
                                        </p:tav>
                                      </p:tavLst>
                                    </p:anim>
                                    <p:anim calcmode="lin" valueType="num">
                                      <p:cBhvr>
                                        <p:cTn id="45" dur="500" fill="hold"/>
                                        <p:tgtEl>
                                          <p:spTgt spid="151638"/>
                                        </p:tgtEl>
                                        <p:attrNameLst>
                                          <p:attrName>ppt_h</p:attrName>
                                        </p:attrNameLst>
                                      </p:cBhvr>
                                      <p:tavLst>
                                        <p:tav tm="0">
                                          <p:val>
                                            <p:fltVal val="0"/>
                                          </p:val>
                                        </p:tav>
                                        <p:tav tm="100000">
                                          <p:val>
                                            <p:strVal val="#ppt_h"/>
                                          </p:val>
                                        </p:tav>
                                      </p:tavLst>
                                    </p:anim>
                                    <p:anim calcmode="lin" valueType="num">
                                      <p:cBhvr>
                                        <p:cTn id="46" dur="500" fill="hold"/>
                                        <p:tgtEl>
                                          <p:spTgt spid="151638"/>
                                        </p:tgtEl>
                                        <p:attrNameLst>
                                          <p:attrName>ppt_x</p:attrName>
                                        </p:attrNameLst>
                                      </p:cBhvr>
                                      <p:tavLst>
                                        <p:tav tm="0">
                                          <p:val>
                                            <p:fltVal val="0.5"/>
                                          </p:val>
                                        </p:tav>
                                        <p:tav tm="100000">
                                          <p:val>
                                            <p:strVal val="#ppt_x"/>
                                          </p:val>
                                        </p:tav>
                                      </p:tavLst>
                                    </p:anim>
                                    <p:anim calcmode="lin" valueType="num">
                                      <p:cBhvr>
                                        <p:cTn id="47" dur="500" fill="hold"/>
                                        <p:tgtEl>
                                          <p:spTgt spid="151638"/>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151647"/>
                                        </p:tgtEl>
                                        <p:attrNameLst>
                                          <p:attrName>style.visibility</p:attrName>
                                        </p:attrNameLst>
                                      </p:cBhvr>
                                      <p:to>
                                        <p:strVal val="visible"/>
                                      </p:to>
                                    </p:set>
                                    <p:anim calcmode="lin" valueType="num">
                                      <p:cBhvr>
                                        <p:cTn id="52" dur="500" fill="hold"/>
                                        <p:tgtEl>
                                          <p:spTgt spid="151647"/>
                                        </p:tgtEl>
                                        <p:attrNameLst>
                                          <p:attrName>ppt_w</p:attrName>
                                        </p:attrNameLst>
                                      </p:cBhvr>
                                      <p:tavLst>
                                        <p:tav tm="0">
                                          <p:val>
                                            <p:fltVal val="0"/>
                                          </p:val>
                                        </p:tav>
                                        <p:tav tm="100000">
                                          <p:val>
                                            <p:strVal val="#ppt_w"/>
                                          </p:val>
                                        </p:tav>
                                      </p:tavLst>
                                    </p:anim>
                                    <p:anim calcmode="lin" valueType="num">
                                      <p:cBhvr>
                                        <p:cTn id="53" dur="500" fill="hold"/>
                                        <p:tgtEl>
                                          <p:spTgt spid="151647"/>
                                        </p:tgtEl>
                                        <p:attrNameLst>
                                          <p:attrName>ppt_h</p:attrName>
                                        </p:attrNameLst>
                                      </p:cBhvr>
                                      <p:tavLst>
                                        <p:tav tm="0">
                                          <p:val>
                                            <p:fltVal val="0"/>
                                          </p:val>
                                        </p:tav>
                                        <p:tav tm="100000">
                                          <p:val>
                                            <p:strVal val="#ppt_h"/>
                                          </p:val>
                                        </p:tav>
                                      </p:tavLst>
                                    </p:anim>
                                    <p:anim calcmode="lin" valueType="num">
                                      <p:cBhvr>
                                        <p:cTn id="54" dur="500" fill="hold"/>
                                        <p:tgtEl>
                                          <p:spTgt spid="151647"/>
                                        </p:tgtEl>
                                        <p:attrNameLst>
                                          <p:attrName>ppt_x</p:attrName>
                                        </p:attrNameLst>
                                      </p:cBhvr>
                                      <p:tavLst>
                                        <p:tav tm="0">
                                          <p:val>
                                            <p:fltVal val="0.5"/>
                                          </p:val>
                                        </p:tav>
                                        <p:tav tm="100000">
                                          <p:val>
                                            <p:strVal val="#ppt_x"/>
                                          </p:val>
                                        </p:tav>
                                      </p:tavLst>
                                    </p:anim>
                                    <p:anim calcmode="lin" valueType="num">
                                      <p:cBhvr>
                                        <p:cTn id="55" dur="500" fill="hold"/>
                                        <p:tgtEl>
                                          <p:spTgt spid="151647"/>
                                        </p:tgtEl>
                                        <p:attrNameLst>
                                          <p:attrName>ppt_y</p:attrName>
                                        </p:attrNameLst>
                                      </p:cBhvr>
                                      <p:tavLst>
                                        <p:tav tm="0">
                                          <p:val>
                                            <p:fltVal val="0.5"/>
                                          </p:val>
                                        </p:tav>
                                        <p:tav tm="100000">
                                          <p:val>
                                            <p:strVal val="#ppt_y"/>
                                          </p:val>
                                        </p:tav>
                                      </p:tavLst>
                                    </p:anim>
                                  </p:childTnLst>
                                </p:cTn>
                              </p:par>
                            </p:childTnLst>
                          </p:cTn>
                        </p:par>
                        <p:par>
                          <p:cTn id="56" fill="hold" nodeType="afterGroup">
                            <p:stCondLst>
                              <p:cond delay="500"/>
                            </p:stCondLst>
                            <p:childTnLst>
                              <p:par>
                                <p:cTn id="57" presetID="23" presetClass="entr" presetSubtype="528" fill="hold" grpId="0" nodeType="afterEffect">
                                  <p:stCondLst>
                                    <p:cond delay="0"/>
                                  </p:stCondLst>
                                  <p:childTnLst>
                                    <p:set>
                                      <p:cBhvr>
                                        <p:cTn id="58" dur="1" fill="hold">
                                          <p:stCondLst>
                                            <p:cond delay="0"/>
                                          </p:stCondLst>
                                        </p:cTn>
                                        <p:tgtEl>
                                          <p:spTgt spid="151643"/>
                                        </p:tgtEl>
                                        <p:attrNameLst>
                                          <p:attrName>style.visibility</p:attrName>
                                        </p:attrNameLst>
                                      </p:cBhvr>
                                      <p:to>
                                        <p:strVal val="visible"/>
                                      </p:to>
                                    </p:set>
                                    <p:anim calcmode="lin" valueType="num">
                                      <p:cBhvr>
                                        <p:cTn id="59" dur="500" fill="hold"/>
                                        <p:tgtEl>
                                          <p:spTgt spid="151643"/>
                                        </p:tgtEl>
                                        <p:attrNameLst>
                                          <p:attrName>ppt_w</p:attrName>
                                        </p:attrNameLst>
                                      </p:cBhvr>
                                      <p:tavLst>
                                        <p:tav tm="0">
                                          <p:val>
                                            <p:fltVal val="0"/>
                                          </p:val>
                                        </p:tav>
                                        <p:tav tm="100000">
                                          <p:val>
                                            <p:strVal val="#ppt_w"/>
                                          </p:val>
                                        </p:tav>
                                      </p:tavLst>
                                    </p:anim>
                                    <p:anim calcmode="lin" valueType="num">
                                      <p:cBhvr>
                                        <p:cTn id="60" dur="500" fill="hold"/>
                                        <p:tgtEl>
                                          <p:spTgt spid="151643"/>
                                        </p:tgtEl>
                                        <p:attrNameLst>
                                          <p:attrName>ppt_h</p:attrName>
                                        </p:attrNameLst>
                                      </p:cBhvr>
                                      <p:tavLst>
                                        <p:tav tm="0">
                                          <p:val>
                                            <p:fltVal val="0"/>
                                          </p:val>
                                        </p:tav>
                                        <p:tav tm="100000">
                                          <p:val>
                                            <p:strVal val="#ppt_h"/>
                                          </p:val>
                                        </p:tav>
                                      </p:tavLst>
                                    </p:anim>
                                    <p:anim calcmode="lin" valueType="num">
                                      <p:cBhvr>
                                        <p:cTn id="61" dur="500" fill="hold"/>
                                        <p:tgtEl>
                                          <p:spTgt spid="151643"/>
                                        </p:tgtEl>
                                        <p:attrNameLst>
                                          <p:attrName>ppt_x</p:attrName>
                                        </p:attrNameLst>
                                      </p:cBhvr>
                                      <p:tavLst>
                                        <p:tav tm="0">
                                          <p:val>
                                            <p:fltVal val="0.5"/>
                                          </p:val>
                                        </p:tav>
                                        <p:tav tm="100000">
                                          <p:val>
                                            <p:strVal val="#ppt_x"/>
                                          </p:val>
                                        </p:tav>
                                      </p:tavLst>
                                    </p:anim>
                                    <p:anim calcmode="lin" valueType="num">
                                      <p:cBhvr>
                                        <p:cTn id="62" dur="500" fill="hold"/>
                                        <p:tgtEl>
                                          <p:spTgt spid="151643"/>
                                        </p:tgtEl>
                                        <p:attrNameLst>
                                          <p:attrName>ppt_y</p:attrName>
                                        </p:attrNameLst>
                                      </p:cBhvr>
                                      <p:tavLst>
                                        <p:tav tm="0">
                                          <p:val>
                                            <p:fltVal val="0.5"/>
                                          </p:val>
                                        </p:tav>
                                        <p:tav tm="100000">
                                          <p:val>
                                            <p:strVal val="#ppt_y"/>
                                          </p:val>
                                        </p:tav>
                                      </p:tavLst>
                                    </p:anim>
                                  </p:childTnLst>
                                </p:cTn>
                              </p:par>
                            </p:childTnLst>
                          </p:cTn>
                        </p:par>
                        <p:par>
                          <p:cTn id="63" fill="hold" nodeType="afterGroup">
                            <p:stCondLst>
                              <p:cond delay="1000"/>
                            </p:stCondLst>
                            <p:childTnLst>
                              <p:par>
                                <p:cTn id="64" presetID="23" presetClass="entr" presetSubtype="528" fill="hold" grpId="0" nodeType="afterEffect">
                                  <p:stCondLst>
                                    <p:cond delay="0"/>
                                  </p:stCondLst>
                                  <p:childTnLst>
                                    <p:set>
                                      <p:cBhvr>
                                        <p:cTn id="65" dur="1" fill="hold">
                                          <p:stCondLst>
                                            <p:cond delay="0"/>
                                          </p:stCondLst>
                                        </p:cTn>
                                        <p:tgtEl>
                                          <p:spTgt spid="151646"/>
                                        </p:tgtEl>
                                        <p:attrNameLst>
                                          <p:attrName>style.visibility</p:attrName>
                                        </p:attrNameLst>
                                      </p:cBhvr>
                                      <p:to>
                                        <p:strVal val="visible"/>
                                      </p:to>
                                    </p:set>
                                    <p:anim calcmode="lin" valueType="num">
                                      <p:cBhvr>
                                        <p:cTn id="66" dur="500" fill="hold"/>
                                        <p:tgtEl>
                                          <p:spTgt spid="151646"/>
                                        </p:tgtEl>
                                        <p:attrNameLst>
                                          <p:attrName>ppt_w</p:attrName>
                                        </p:attrNameLst>
                                      </p:cBhvr>
                                      <p:tavLst>
                                        <p:tav tm="0">
                                          <p:val>
                                            <p:fltVal val="0"/>
                                          </p:val>
                                        </p:tav>
                                        <p:tav tm="100000">
                                          <p:val>
                                            <p:strVal val="#ppt_w"/>
                                          </p:val>
                                        </p:tav>
                                      </p:tavLst>
                                    </p:anim>
                                    <p:anim calcmode="lin" valueType="num">
                                      <p:cBhvr>
                                        <p:cTn id="67" dur="500" fill="hold"/>
                                        <p:tgtEl>
                                          <p:spTgt spid="151646"/>
                                        </p:tgtEl>
                                        <p:attrNameLst>
                                          <p:attrName>ppt_h</p:attrName>
                                        </p:attrNameLst>
                                      </p:cBhvr>
                                      <p:tavLst>
                                        <p:tav tm="0">
                                          <p:val>
                                            <p:fltVal val="0"/>
                                          </p:val>
                                        </p:tav>
                                        <p:tav tm="100000">
                                          <p:val>
                                            <p:strVal val="#ppt_h"/>
                                          </p:val>
                                        </p:tav>
                                      </p:tavLst>
                                    </p:anim>
                                    <p:anim calcmode="lin" valueType="num">
                                      <p:cBhvr>
                                        <p:cTn id="68" dur="500" fill="hold"/>
                                        <p:tgtEl>
                                          <p:spTgt spid="151646"/>
                                        </p:tgtEl>
                                        <p:attrNameLst>
                                          <p:attrName>ppt_x</p:attrName>
                                        </p:attrNameLst>
                                      </p:cBhvr>
                                      <p:tavLst>
                                        <p:tav tm="0">
                                          <p:val>
                                            <p:fltVal val="0.5"/>
                                          </p:val>
                                        </p:tav>
                                        <p:tav tm="100000">
                                          <p:val>
                                            <p:strVal val="#ppt_x"/>
                                          </p:val>
                                        </p:tav>
                                      </p:tavLst>
                                    </p:anim>
                                    <p:anim calcmode="lin" valueType="num">
                                      <p:cBhvr>
                                        <p:cTn id="69" dur="500" fill="hold"/>
                                        <p:tgtEl>
                                          <p:spTgt spid="151646"/>
                                        </p:tgtEl>
                                        <p:attrNameLst>
                                          <p:attrName>ppt_y</p:attrName>
                                        </p:attrNameLst>
                                      </p:cBhvr>
                                      <p:tavLst>
                                        <p:tav tm="0">
                                          <p:val>
                                            <p:fltVal val="0.5"/>
                                          </p:val>
                                        </p:tav>
                                        <p:tav tm="100000">
                                          <p:val>
                                            <p:strVal val="#ppt_y"/>
                                          </p:val>
                                        </p:tav>
                                      </p:tavLst>
                                    </p:anim>
                                  </p:childTnLst>
                                </p:cTn>
                              </p:par>
                            </p:childTnLst>
                          </p:cTn>
                        </p:par>
                        <p:par>
                          <p:cTn id="70" fill="hold" nodeType="afterGroup">
                            <p:stCondLst>
                              <p:cond delay="1500"/>
                            </p:stCondLst>
                            <p:childTnLst>
                              <p:par>
                                <p:cTn id="71" presetID="23" presetClass="entr" presetSubtype="528" fill="hold" grpId="0" nodeType="afterEffect">
                                  <p:stCondLst>
                                    <p:cond delay="0"/>
                                  </p:stCondLst>
                                  <p:childTnLst>
                                    <p:set>
                                      <p:cBhvr>
                                        <p:cTn id="72" dur="1" fill="hold">
                                          <p:stCondLst>
                                            <p:cond delay="0"/>
                                          </p:stCondLst>
                                        </p:cTn>
                                        <p:tgtEl>
                                          <p:spTgt spid="151654"/>
                                        </p:tgtEl>
                                        <p:attrNameLst>
                                          <p:attrName>style.visibility</p:attrName>
                                        </p:attrNameLst>
                                      </p:cBhvr>
                                      <p:to>
                                        <p:strVal val="visible"/>
                                      </p:to>
                                    </p:set>
                                    <p:anim calcmode="lin" valueType="num">
                                      <p:cBhvr>
                                        <p:cTn id="73" dur="500" fill="hold"/>
                                        <p:tgtEl>
                                          <p:spTgt spid="151654"/>
                                        </p:tgtEl>
                                        <p:attrNameLst>
                                          <p:attrName>ppt_w</p:attrName>
                                        </p:attrNameLst>
                                      </p:cBhvr>
                                      <p:tavLst>
                                        <p:tav tm="0">
                                          <p:val>
                                            <p:fltVal val="0"/>
                                          </p:val>
                                        </p:tav>
                                        <p:tav tm="100000">
                                          <p:val>
                                            <p:strVal val="#ppt_w"/>
                                          </p:val>
                                        </p:tav>
                                      </p:tavLst>
                                    </p:anim>
                                    <p:anim calcmode="lin" valueType="num">
                                      <p:cBhvr>
                                        <p:cTn id="74" dur="500" fill="hold"/>
                                        <p:tgtEl>
                                          <p:spTgt spid="151654"/>
                                        </p:tgtEl>
                                        <p:attrNameLst>
                                          <p:attrName>ppt_h</p:attrName>
                                        </p:attrNameLst>
                                      </p:cBhvr>
                                      <p:tavLst>
                                        <p:tav tm="0">
                                          <p:val>
                                            <p:fltVal val="0"/>
                                          </p:val>
                                        </p:tav>
                                        <p:tav tm="100000">
                                          <p:val>
                                            <p:strVal val="#ppt_h"/>
                                          </p:val>
                                        </p:tav>
                                      </p:tavLst>
                                    </p:anim>
                                    <p:anim calcmode="lin" valueType="num">
                                      <p:cBhvr>
                                        <p:cTn id="75" dur="500" fill="hold"/>
                                        <p:tgtEl>
                                          <p:spTgt spid="151654"/>
                                        </p:tgtEl>
                                        <p:attrNameLst>
                                          <p:attrName>ppt_x</p:attrName>
                                        </p:attrNameLst>
                                      </p:cBhvr>
                                      <p:tavLst>
                                        <p:tav tm="0">
                                          <p:val>
                                            <p:fltVal val="0.5"/>
                                          </p:val>
                                        </p:tav>
                                        <p:tav tm="100000">
                                          <p:val>
                                            <p:strVal val="#ppt_x"/>
                                          </p:val>
                                        </p:tav>
                                      </p:tavLst>
                                    </p:anim>
                                    <p:anim calcmode="lin" valueType="num">
                                      <p:cBhvr>
                                        <p:cTn id="76" dur="500" fill="hold"/>
                                        <p:tgtEl>
                                          <p:spTgt spid="151654"/>
                                        </p:tgtEl>
                                        <p:attrNameLst>
                                          <p:attrName>ppt_y</p:attrName>
                                        </p:attrNameLst>
                                      </p:cBhvr>
                                      <p:tavLst>
                                        <p:tav tm="0">
                                          <p:val>
                                            <p:fltVal val="0.5"/>
                                          </p:val>
                                        </p:tav>
                                        <p:tav tm="100000">
                                          <p:val>
                                            <p:strVal val="#ppt_y"/>
                                          </p:val>
                                        </p:tav>
                                      </p:tavLst>
                                    </p:anim>
                                  </p:childTnLst>
                                </p:cTn>
                              </p:par>
                            </p:childTnLst>
                          </p:cTn>
                        </p:par>
                        <p:par>
                          <p:cTn id="77" fill="hold" nodeType="afterGroup">
                            <p:stCondLst>
                              <p:cond delay="2000"/>
                            </p:stCondLst>
                            <p:childTnLst>
                              <p:par>
                                <p:cTn id="78" presetID="23" presetClass="entr" presetSubtype="528" fill="hold" grpId="0" nodeType="afterEffect">
                                  <p:stCondLst>
                                    <p:cond delay="0"/>
                                  </p:stCondLst>
                                  <p:childTnLst>
                                    <p:set>
                                      <p:cBhvr>
                                        <p:cTn id="79" dur="1" fill="hold">
                                          <p:stCondLst>
                                            <p:cond delay="0"/>
                                          </p:stCondLst>
                                        </p:cTn>
                                        <p:tgtEl>
                                          <p:spTgt spid="151645"/>
                                        </p:tgtEl>
                                        <p:attrNameLst>
                                          <p:attrName>style.visibility</p:attrName>
                                        </p:attrNameLst>
                                      </p:cBhvr>
                                      <p:to>
                                        <p:strVal val="visible"/>
                                      </p:to>
                                    </p:set>
                                    <p:anim calcmode="lin" valueType="num">
                                      <p:cBhvr>
                                        <p:cTn id="80" dur="500" fill="hold"/>
                                        <p:tgtEl>
                                          <p:spTgt spid="151645"/>
                                        </p:tgtEl>
                                        <p:attrNameLst>
                                          <p:attrName>ppt_w</p:attrName>
                                        </p:attrNameLst>
                                      </p:cBhvr>
                                      <p:tavLst>
                                        <p:tav tm="0">
                                          <p:val>
                                            <p:fltVal val="0"/>
                                          </p:val>
                                        </p:tav>
                                        <p:tav tm="100000">
                                          <p:val>
                                            <p:strVal val="#ppt_w"/>
                                          </p:val>
                                        </p:tav>
                                      </p:tavLst>
                                    </p:anim>
                                    <p:anim calcmode="lin" valueType="num">
                                      <p:cBhvr>
                                        <p:cTn id="81" dur="500" fill="hold"/>
                                        <p:tgtEl>
                                          <p:spTgt spid="151645"/>
                                        </p:tgtEl>
                                        <p:attrNameLst>
                                          <p:attrName>ppt_h</p:attrName>
                                        </p:attrNameLst>
                                      </p:cBhvr>
                                      <p:tavLst>
                                        <p:tav tm="0">
                                          <p:val>
                                            <p:fltVal val="0"/>
                                          </p:val>
                                        </p:tav>
                                        <p:tav tm="100000">
                                          <p:val>
                                            <p:strVal val="#ppt_h"/>
                                          </p:val>
                                        </p:tav>
                                      </p:tavLst>
                                    </p:anim>
                                    <p:anim calcmode="lin" valueType="num">
                                      <p:cBhvr>
                                        <p:cTn id="82" dur="500" fill="hold"/>
                                        <p:tgtEl>
                                          <p:spTgt spid="151645"/>
                                        </p:tgtEl>
                                        <p:attrNameLst>
                                          <p:attrName>ppt_x</p:attrName>
                                        </p:attrNameLst>
                                      </p:cBhvr>
                                      <p:tavLst>
                                        <p:tav tm="0">
                                          <p:val>
                                            <p:fltVal val="0.5"/>
                                          </p:val>
                                        </p:tav>
                                        <p:tav tm="100000">
                                          <p:val>
                                            <p:strVal val="#ppt_x"/>
                                          </p:val>
                                        </p:tav>
                                      </p:tavLst>
                                    </p:anim>
                                    <p:anim calcmode="lin" valueType="num">
                                      <p:cBhvr>
                                        <p:cTn id="83" dur="500" fill="hold"/>
                                        <p:tgtEl>
                                          <p:spTgt spid="151645"/>
                                        </p:tgtEl>
                                        <p:attrNameLst>
                                          <p:attrName>ppt_y</p:attrName>
                                        </p:attrNameLst>
                                      </p:cBhvr>
                                      <p:tavLst>
                                        <p:tav tm="0">
                                          <p:val>
                                            <p:fltVal val="0.5"/>
                                          </p:val>
                                        </p:tav>
                                        <p:tav tm="100000">
                                          <p:val>
                                            <p:strVal val="#ppt_y"/>
                                          </p:val>
                                        </p:tav>
                                      </p:tavLst>
                                    </p:anim>
                                  </p:childTnLst>
                                </p:cTn>
                              </p:par>
                            </p:childTnLst>
                          </p:cTn>
                        </p:par>
                        <p:par>
                          <p:cTn id="84" fill="hold" nodeType="afterGroup">
                            <p:stCondLst>
                              <p:cond delay="2500"/>
                            </p:stCondLst>
                            <p:childTnLst>
                              <p:par>
                                <p:cTn id="85" presetID="23" presetClass="entr" presetSubtype="528" fill="hold" grpId="0" nodeType="afterEffect">
                                  <p:stCondLst>
                                    <p:cond delay="0"/>
                                  </p:stCondLst>
                                  <p:childTnLst>
                                    <p:set>
                                      <p:cBhvr>
                                        <p:cTn id="86" dur="1" fill="hold">
                                          <p:stCondLst>
                                            <p:cond delay="0"/>
                                          </p:stCondLst>
                                        </p:cTn>
                                        <p:tgtEl>
                                          <p:spTgt spid="151644"/>
                                        </p:tgtEl>
                                        <p:attrNameLst>
                                          <p:attrName>style.visibility</p:attrName>
                                        </p:attrNameLst>
                                      </p:cBhvr>
                                      <p:to>
                                        <p:strVal val="visible"/>
                                      </p:to>
                                    </p:set>
                                    <p:anim calcmode="lin" valueType="num">
                                      <p:cBhvr>
                                        <p:cTn id="87" dur="500" fill="hold"/>
                                        <p:tgtEl>
                                          <p:spTgt spid="151644"/>
                                        </p:tgtEl>
                                        <p:attrNameLst>
                                          <p:attrName>ppt_w</p:attrName>
                                        </p:attrNameLst>
                                      </p:cBhvr>
                                      <p:tavLst>
                                        <p:tav tm="0">
                                          <p:val>
                                            <p:fltVal val="0"/>
                                          </p:val>
                                        </p:tav>
                                        <p:tav tm="100000">
                                          <p:val>
                                            <p:strVal val="#ppt_w"/>
                                          </p:val>
                                        </p:tav>
                                      </p:tavLst>
                                    </p:anim>
                                    <p:anim calcmode="lin" valueType="num">
                                      <p:cBhvr>
                                        <p:cTn id="88" dur="500" fill="hold"/>
                                        <p:tgtEl>
                                          <p:spTgt spid="151644"/>
                                        </p:tgtEl>
                                        <p:attrNameLst>
                                          <p:attrName>ppt_h</p:attrName>
                                        </p:attrNameLst>
                                      </p:cBhvr>
                                      <p:tavLst>
                                        <p:tav tm="0">
                                          <p:val>
                                            <p:fltVal val="0"/>
                                          </p:val>
                                        </p:tav>
                                        <p:tav tm="100000">
                                          <p:val>
                                            <p:strVal val="#ppt_h"/>
                                          </p:val>
                                        </p:tav>
                                      </p:tavLst>
                                    </p:anim>
                                    <p:anim calcmode="lin" valueType="num">
                                      <p:cBhvr>
                                        <p:cTn id="89" dur="500" fill="hold"/>
                                        <p:tgtEl>
                                          <p:spTgt spid="151644"/>
                                        </p:tgtEl>
                                        <p:attrNameLst>
                                          <p:attrName>ppt_x</p:attrName>
                                        </p:attrNameLst>
                                      </p:cBhvr>
                                      <p:tavLst>
                                        <p:tav tm="0">
                                          <p:val>
                                            <p:fltVal val="0.5"/>
                                          </p:val>
                                        </p:tav>
                                        <p:tav tm="100000">
                                          <p:val>
                                            <p:strVal val="#ppt_x"/>
                                          </p:val>
                                        </p:tav>
                                      </p:tavLst>
                                    </p:anim>
                                    <p:anim calcmode="lin" valueType="num">
                                      <p:cBhvr>
                                        <p:cTn id="90" dur="500" fill="hold"/>
                                        <p:tgtEl>
                                          <p:spTgt spid="151644"/>
                                        </p:tgtEl>
                                        <p:attrNameLst>
                                          <p:attrName>ppt_y</p:attrName>
                                        </p:attrNameLst>
                                      </p:cBhvr>
                                      <p:tavLst>
                                        <p:tav tm="0">
                                          <p:val>
                                            <p:fltVal val="0.5"/>
                                          </p:val>
                                        </p:tav>
                                        <p:tav tm="100000">
                                          <p:val>
                                            <p:strVal val="#ppt_y"/>
                                          </p:val>
                                        </p:tav>
                                      </p:tavLst>
                                    </p:anim>
                                  </p:childTnLst>
                                </p:cTn>
                              </p:par>
                            </p:childTnLst>
                          </p:cTn>
                        </p:par>
                        <p:par>
                          <p:cTn id="91" fill="hold" nodeType="afterGroup">
                            <p:stCondLst>
                              <p:cond delay="3000"/>
                            </p:stCondLst>
                            <p:childTnLst>
                              <p:par>
                                <p:cTn id="92" presetID="23" presetClass="entr" presetSubtype="528" fill="hold" grpId="0" nodeType="afterEffect">
                                  <p:stCondLst>
                                    <p:cond delay="0"/>
                                  </p:stCondLst>
                                  <p:childTnLst>
                                    <p:set>
                                      <p:cBhvr>
                                        <p:cTn id="93" dur="1" fill="hold">
                                          <p:stCondLst>
                                            <p:cond delay="0"/>
                                          </p:stCondLst>
                                        </p:cTn>
                                        <p:tgtEl>
                                          <p:spTgt spid="151642"/>
                                        </p:tgtEl>
                                        <p:attrNameLst>
                                          <p:attrName>style.visibility</p:attrName>
                                        </p:attrNameLst>
                                      </p:cBhvr>
                                      <p:to>
                                        <p:strVal val="visible"/>
                                      </p:to>
                                    </p:set>
                                    <p:anim calcmode="lin" valueType="num">
                                      <p:cBhvr>
                                        <p:cTn id="94" dur="500" fill="hold"/>
                                        <p:tgtEl>
                                          <p:spTgt spid="151642"/>
                                        </p:tgtEl>
                                        <p:attrNameLst>
                                          <p:attrName>ppt_w</p:attrName>
                                        </p:attrNameLst>
                                      </p:cBhvr>
                                      <p:tavLst>
                                        <p:tav tm="0">
                                          <p:val>
                                            <p:fltVal val="0"/>
                                          </p:val>
                                        </p:tav>
                                        <p:tav tm="100000">
                                          <p:val>
                                            <p:strVal val="#ppt_w"/>
                                          </p:val>
                                        </p:tav>
                                      </p:tavLst>
                                    </p:anim>
                                    <p:anim calcmode="lin" valueType="num">
                                      <p:cBhvr>
                                        <p:cTn id="95" dur="500" fill="hold"/>
                                        <p:tgtEl>
                                          <p:spTgt spid="151642"/>
                                        </p:tgtEl>
                                        <p:attrNameLst>
                                          <p:attrName>ppt_h</p:attrName>
                                        </p:attrNameLst>
                                      </p:cBhvr>
                                      <p:tavLst>
                                        <p:tav tm="0">
                                          <p:val>
                                            <p:fltVal val="0"/>
                                          </p:val>
                                        </p:tav>
                                        <p:tav tm="100000">
                                          <p:val>
                                            <p:strVal val="#ppt_h"/>
                                          </p:val>
                                        </p:tav>
                                      </p:tavLst>
                                    </p:anim>
                                    <p:anim calcmode="lin" valueType="num">
                                      <p:cBhvr>
                                        <p:cTn id="96" dur="500" fill="hold"/>
                                        <p:tgtEl>
                                          <p:spTgt spid="151642"/>
                                        </p:tgtEl>
                                        <p:attrNameLst>
                                          <p:attrName>ppt_x</p:attrName>
                                        </p:attrNameLst>
                                      </p:cBhvr>
                                      <p:tavLst>
                                        <p:tav tm="0">
                                          <p:val>
                                            <p:fltVal val="0.5"/>
                                          </p:val>
                                        </p:tav>
                                        <p:tav tm="100000">
                                          <p:val>
                                            <p:strVal val="#ppt_x"/>
                                          </p:val>
                                        </p:tav>
                                      </p:tavLst>
                                    </p:anim>
                                    <p:anim calcmode="lin" valueType="num">
                                      <p:cBhvr>
                                        <p:cTn id="97" dur="500" fill="hold"/>
                                        <p:tgtEl>
                                          <p:spTgt spid="151642"/>
                                        </p:tgtEl>
                                        <p:attrNameLst>
                                          <p:attrName>ppt_y</p:attrName>
                                        </p:attrNameLst>
                                      </p:cBhvr>
                                      <p:tavLst>
                                        <p:tav tm="0">
                                          <p:val>
                                            <p:fltVal val="0.5"/>
                                          </p:val>
                                        </p:tav>
                                        <p:tav tm="100000">
                                          <p:val>
                                            <p:strVal val="#ppt_y"/>
                                          </p:val>
                                        </p:tav>
                                      </p:tavLst>
                                    </p:anim>
                                  </p:childTnLst>
                                </p:cTn>
                              </p:par>
                            </p:childTnLst>
                          </p:cTn>
                        </p:par>
                        <p:par>
                          <p:cTn id="98" fill="hold" nodeType="afterGroup">
                            <p:stCondLst>
                              <p:cond delay="3500"/>
                            </p:stCondLst>
                            <p:childTnLst>
                              <p:par>
                                <p:cTn id="99" presetID="23" presetClass="entr" presetSubtype="528" fill="hold" grpId="0" nodeType="afterEffect">
                                  <p:stCondLst>
                                    <p:cond delay="0"/>
                                  </p:stCondLst>
                                  <p:childTnLst>
                                    <p:set>
                                      <p:cBhvr>
                                        <p:cTn id="100" dur="1" fill="hold">
                                          <p:stCondLst>
                                            <p:cond delay="0"/>
                                          </p:stCondLst>
                                        </p:cTn>
                                        <p:tgtEl>
                                          <p:spTgt spid="151648"/>
                                        </p:tgtEl>
                                        <p:attrNameLst>
                                          <p:attrName>style.visibility</p:attrName>
                                        </p:attrNameLst>
                                      </p:cBhvr>
                                      <p:to>
                                        <p:strVal val="visible"/>
                                      </p:to>
                                    </p:set>
                                    <p:anim calcmode="lin" valueType="num">
                                      <p:cBhvr>
                                        <p:cTn id="101" dur="500" fill="hold"/>
                                        <p:tgtEl>
                                          <p:spTgt spid="151648"/>
                                        </p:tgtEl>
                                        <p:attrNameLst>
                                          <p:attrName>ppt_w</p:attrName>
                                        </p:attrNameLst>
                                      </p:cBhvr>
                                      <p:tavLst>
                                        <p:tav tm="0">
                                          <p:val>
                                            <p:fltVal val="0"/>
                                          </p:val>
                                        </p:tav>
                                        <p:tav tm="100000">
                                          <p:val>
                                            <p:strVal val="#ppt_w"/>
                                          </p:val>
                                        </p:tav>
                                      </p:tavLst>
                                    </p:anim>
                                    <p:anim calcmode="lin" valueType="num">
                                      <p:cBhvr>
                                        <p:cTn id="102" dur="500" fill="hold"/>
                                        <p:tgtEl>
                                          <p:spTgt spid="151648"/>
                                        </p:tgtEl>
                                        <p:attrNameLst>
                                          <p:attrName>ppt_h</p:attrName>
                                        </p:attrNameLst>
                                      </p:cBhvr>
                                      <p:tavLst>
                                        <p:tav tm="0">
                                          <p:val>
                                            <p:fltVal val="0"/>
                                          </p:val>
                                        </p:tav>
                                        <p:tav tm="100000">
                                          <p:val>
                                            <p:strVal val="#ppt_h"/>
                                          </p:val>
                                        </p:tav>
                                      </p:tavLst>
                                    </p:anim>
                                    <p:anim calcmode="lin" valueType="num">
                                      <p:cBhvr>
                                        <p:cTn id="103" dur="500" fill="hold"/>
                                        <p:tgtEl>
                                          <p:spTgt spid="151648"/>
                                        </p:tgtEl>
                                        <p:attrNameLst>
                                          <p:attrName>ppt_x</p:attrName>
                                        </p:attrNameLst>
                                      </p:cBhvr>
                                      <p:tavLst>
                                        <p:tav tm="0">
                                          <p:val>
                                            <p:fltVal val="0.5"/>
                                          </p:val>
                                        </p:tav>
                                        <p:tav tm="100000">
                                          <p:val>
                                            <p:strVal val="#ppt_x"/>
                                          </p:val>
                                        </p:tav>
                                      </p:tavLst>
                                    </p:anim>
                                    <p:anim calcmode="lin" valueType="num">
                                      <p:cBhvr>
                                        <p:cTn id="104" dur="500" fill="hold"/>
                                        <p:tgtEl>
                                          <p:spTgt spid="1516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9" grpId="0" autoUpdateAnimBg="0"/>
      <p:bldP spid="151590" grpId="0" autoUpdateAnimBg="0"/>
      <p:bldP spid="151642" grpId="0" autoUpdateAnimBg="0"/>
      <p:bldP spid="151643" grpId="0" autoUpdateAnimBg="0"/>
      <p:bldP spid="151644" grpId="0" autoUpdateAnimBg="0"/>
      <p:bldP spid="151645" grpId="0" autoUpdateAnimBg="0"/>
      <p:bldP spid="151646" grpId="0" autoUpdateAnimBg="0"/>
      <p:bldP spid="151647" grpId="0" autoUpdateAnimBg="0"/>
      <p:bldP spid="151648" grpId="0" autoUpdateAnimBg="0"/>
      <p:bldP spid="151654" grpId="0" autoUpdateAnimBg="0"/>
      <p:bldP spid="151808" grpId="0" animBg="1" autoUpdateAnimBg="0"/>
      <p:bldP spid="1518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90" name="Line 14">
            <a:extLst>
              <a:ext uri="{FF2B5EF4-FFF2-40B4-BE49-F238E27FC236}">
                <a16:creationId xmlns:a16="http://schemas.microsoft.com/office/drawing/2014/main" id="{7E0B7D67-03B5-804A-B46A-52C2D0E97394}"/>
              </a:ext>
            </a:extLst>
          </p:cNvPr>
          <p:cNvSpPr>
            <a:spLocks noChangeShapeType="1"/>
          </p:cNvSpPr>
          <p:nvPr/>
        </p:nvSpPr>
        <p:spPr bwMode="auto">
          <a:xfrm>
            <a:off x="3455988" y="1546225"/>
            <a:ext cx="1817687" cy="0"/>
          </a:xfrm>
          <a:prstGeom prst="line">
            <a:avLst/>
          </a:prstGeom>
          <a:noFill/>
          <a:ln w="2540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593" name="Rectangle 17">
            <a:extLst>
              <a:ext uri="{FF2B5EF4-FFF2-40B4-BE49-F238E27FC236}">
                <a16:creationId xmlns:a16="http://schemas.microsoft.com/office/drawing/2014/main" id="{7965F818-9066-B741-9E42-27336E7E4F91}"/>
              </a:ext>
            </a:extLst>
          </p:cNvPr>
          <p:cNvSpPr>
            <a:spLocks noChangeArrowheads="1"/>
          </p:cNvSpPr>
          <p:nvPr/>
        </p:nvSpPr>
        <p:spPr bwMode="auto">
          <a:xfrm>
            <a:off x="1963738" y="4578350"/>
            <a:ext cx="817562"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52594" name="Rectangle 18">
            <a:extLst>
              <a:ext uri="{FF2B5EF4-FFF2-40B4-BE49-F238E27FC236}">
                <a16:creationId xmlns:a16="http://schemas.microsoft.com/office/drawing/2014/main" id="{B170C601-0BC5-0146-898D-560FFC72E989}"/>
              </a:ext>
            </a:extLst>
          </p:cNvPr>
          <p:cNvSpPr>
            <a:spLocks noChangeArrowheads="1"/>
          </p:cNvSpPr>
          <p:nvPr/>
        </p:nvSpPr>
        <p:spPr bwMode="auto">
          <a:xfrm>
            <a:off x="2319338" y="365283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52595" name="Rectangle 19">
            <a:extLst>
              <a:ext uri="{FF2B5EF4-FFF2-40B4-BE49-F238E27FC236}">
                <a16:creationId xmlns:a16="http://schemas.microsoft.com/office/drawing/2014/main" id="{40D7F8CD-BC10-BE46-B5D3-C175A20EEAA9}"/>
              </a:ext>
            </a:extLst>
          </p:cNvPr>
          <p:cNvSpPr>
            <a:spLocks noChangeArrowheads="1"/>
          </p:cNvSpPr>
          <p:nvPr/>
        </p:nvSpPr>
        <p:spPr bwMode="auto">
          <a:xfrm>
            <a:off x="3190875" y="289718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52596" name="Rectangle 20">
            <a:extLst>
              <a:ext uri="{FF2B5EF4-FFF2-40B4-BE49-F238E27FC236}">
                <a16:creationId xmlns:a16="http://schemas.microsoft.com/office/drawing/2014/main" id="{348C4F01-FCCB-5040-82E7-1BE1004A36D7}"/>
              </a:ext>
            </a:extLst>
          </p:cNvPr>
          <p:cNvSpPr>
            <a:spLocks noChangeArrowheads="1"/>
          </p:cNvSpPr>
          <p:nvPr/>
        </p:nvSpPr>
        <p:spPr bwMode="auto">
          <a:xfrm>
            <a:off x="4529138" y="26320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52597" name="Rectangle 21">
            <a:extLst>
              <a:ext uri="{FF2B5EF4-FFF2-40B4-BE49-F238E27FC236}">
                <a16:creationId xmlns:a16="http://schemas.microsoft.com/office/drawing/2014/main" id="{777C7336-150D-2649-84BD-0D64351BDDD3}"/>
              </a:ext>
            </a:extLst>
          </p:cNvPr>
          <p:cNvSpPr>
            <a:spLocks noChangeArrowheads="1"/>
          </p:cNvSpPr>
          <p:nvPr/>
        </p:nvSpPr>
        <p:spPr bwMode="auto">
          <a:xfrm>
            <a:off x="5489575" y="29368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52598" name="Rectangle 22">
            <a:extLst>
              <a:ext uri="{FF2B5EF4-FFF2-40B4-BE49-F238E27FC236}">
                <a16:creationId xmlns:a16="http://schemas.microsoft.com/office/drawing/2014/main" id="{F8E17550-C7CD-BA4C-9021-3C4DB0C8616D}"/>
              </a:ext>
            </a:extLst>
          </p:cNvPr>
          <p:cNvSpPr>
            <a:spLocks noChangeArrowheads="1"/>
          </p:cNvSpPr>
          <p:nvPr/>
        </p:nvSpPr>
        <p:spPr bwMode="auto">
          <a:xfrm>
            <a:off x="6018213" y="3384550"/>
            <a:ext cx="81756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52599" name="Rectangle 23">
            <a:extLst>
              <a:ext uri="{FF2B5EF4-FFF2-40B4-BE49-F238E27FC236}">
                <a16:creationId xmlns:a16="http://schemas.microsoft.com/office/drawing/2014/main" id="{9FAC1608-5D38-BC40-9522-BA2676A29763}"/>
              </a:ext>
            </a:extLst>
          </p:cNvPr>
          <p:cNvSpPr>
            <a:spLocks noChangeArrowheads="1"/>
          </p:cNvSpPr>
          <p:nvPr/>
        </p:nvSpPr>
        <p:spPr bwMode="auto">
          <a:xfrm>
            <a:off x="6454775" y="408940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52608" name="Rectangle 32">
            <a:extLst>
              <a:ext uri="{FF2B5EF4-FFF2-40B4-BE49-F238E27FC236}">
                <a16:creationId xmlns:a16="http://schemas.microsoft.com/office/drawing/2014/main" id="{2C753B53-9A2B-4B4E-BD98-1AF19CEB484F}"/>
              </a:ext>
            </a:extLst>
          </p:cNvPr>
          <p:cNvSpPr>
            <a:spLocks noChangeArrowheads="1"/>
          </p:cNvSpPr>
          <p:nvPr/>
        </p:nvSpPr>
        <p:spPr bwMode="auto">
          <a:xfrm>
            <a:off x="7127875" y="481965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52609" name="Freeform 33">
            <a:extLst>
              <a:ext uri="{FF2B5EF4-FFF2-40B4-BE49-F238E27FC236}">
                <a16:creationId xmlns:a16="http://schemas.microsoft.com/office/drawing/2014/main" id="{3DDF274B-A503-1A46-9D94-229AF9887136}"/>
              </a:ext>
            </a:extLst>
          </p:cNvPr>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lstStyle/>
          <a:p>
            <a:endParaRPr lang="en-US"/>
          </a:p>
        </p:txBody>
      </p:sp>
      <p:sp>
        <p:nvSpPr>
          <p:cNvPr id="152621" name="Oval 45">
            <a:extLst>
              <a:ext uri="{FF2B5EF4-FFF2-40B4-BE49-F238E27FC236}">
                <a16:creationId xmlns:a16="http://schemas.microsoft.com/office/drawing/2014/main" id="{88521899-0C58-3048-960C-AEF3129D7D1C}"/>
              </a:ext>
            </a:extLst>
          </p:cNvPr>
          <p:cNvSpPr>
            <a:spLocks noChangeArrowheads="1"/>
          </p:cNvSpPr>
          <p:nvPr/>
        </p:nvSpPr>
        <p:spPr bwMode="auto">
          <a:xfrm>
            <a:off x="3025775" y="938213"/>
            <a:ext cx="2700338" cy="798512"/>
          </a:xfrm>
          <a:prstGeom prst="ellipse">
            <a:avLst/>
          </a:prstGeom>
          <a:noFill/>
          <a:ln w="5715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152623" name="Group 47">
            <a:extLst>
              <a:ext uri="{FF2B5EF4-FFF2-40B4-BE49-F238E27FC236}">
                <a16:creationId xmlns:a16="http://schemas.microsoft.com/office/drawing/2014/main" id="{1294A356-4E21-0E43-8FDA-DFA30BFB9047}"/>
              </a:ext>
            </a:extLst>
          </p:cNvPr>
          <p:cNvGrpSpPr>
            <a:grpSpLocks/>
          </p:cNvGrpSpPr>
          <p:nvPr/>
        </p:nvGrpSpPr>
        <p:grpSpPr bwMode="auto">
          <a:xfrm>
            <a:off x="2133600" y="2457450"/>
            <a:ext cx="5403850" cy="2865438"/>
            <a:chOff x="1344" y="1548"/>
            <a:chExt cx="3404" cy="1805"/>
          </a:xfrm>
        </p:grpSpPr>
        <p:sp>
          <p:nvSpPr>
            <p:cNvPr id="152624" name="Line 48">
              <a:extLst>
                <a:ext uri="{FF2B5EF4-FFF2-40B4-BE49-F238E27FC236}">
                  <a16:creationId xmlns:a16="http://schemas.microsoft.com/office/drawing/2014/main" id="{E230E4D0-C882-E547-8A34-71A024922574}"/>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5" name="Line 49">
              <a:extLst>
                <a:ext uri="{FF2B5EF4-FFF2-40B4-BE49-F238E27FC236}">
                  <a16:creationId xmlns:a16="http://schemas.microsoft.com/office/drawing/2014/main" id="{BD9C83F0-B2CF-D74B-8F0E-52D59B031ECC}"/>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6" name="Line 50">
              <a:extLst>
                <a:ext uri="{FF2B5EF4-FFF2-40B4-BE49-F238E27FC236}">
                  <a16:creationId xmlns:a16="http://schemas.microsoft.com/office/drawing/2014/main" id="{6E49348A-09E9-914B-903E-98D2DCAA5302}"/>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7" name="Line 51">
              <a:extLst>
                <a:ext uri="{FF2B5EF4-FFF2-40B4-BE49-F238E27FC236}">
                  <a16:creationId xmlns:a16="http://schemas.microsoft.com/office/drawing/2014/main" id="{93091DB6-A7D8-F64D-A0A5-A717F2A47486}"/>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8" name="Line 52">
              <a:extLst>
                <a:ext uri="{FF2B5EF4-FFF2-40B4-BE49-F238E27FC236}">
                  <a16:creationId xmlns:a16="http://schemas.microsoft.com/office/drawing/2014/main" id="{B11F17E3-DB95-8043-94E5-2EAC3F0CF513}"/>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29" name="Line 53">
              <a:extLst>
                <a:ext uri="{FF2B5EF4-FFF2-40B4-BE49-F238E27FC236}">
                  <a16:creationId xmlns:a16="http://schemas.microsoft.com/office/drawing/2014/main" id="{D8DBDEAC-A484-554A-BC21-E775910640F0}"/>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30" name="Line 54">
              <a:extLst>
                <a:ext uri="{FF2B5EF4-FFF2-40B4-BE49-F238E27FC236}">
                  <a16:creationId xmlns:a16="http://schemas.microsoft.com/office/drawing/2014/main" id="{7E41F954-2FA7-F947-88B1-5793D926861D}"/>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31" name="Line 55">
              <a:extLst>
                <a:ext uri="{FF2B5EF4-FFF2-40B4-BE49-F238E27FC236}">
                  <a16:creationId xmlns:a16="http://schemas.microsoft.com/office/drawing/2014/main" id="{0B864B6D-6D4E-F048-8D3A-D885D6FD8D8B}"/>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52632" name="Rectangle 56">
              <a:extLst>
                <a:ext uri="{FF2B5EF4-FFF2-40B4-BE49-F238E27FC236}">
                  <a16:creationId xmlns:a16="http://schemas.microsoft.com/office/drawing/2014/main" id="{048FC06B-DA08-B344-A12C-6942C8BF693A}"/>
                </a:ext>
              </a:extLst>
            </p:cNvPr>
            <p:cNvSpPr>
              <a:spLocks noChangeArrowheads="1"/>
            </p:cNvSpPr>
            <p:nvPr/>
          </p:nvSpPr>
          <p:spPr bwMode="auto">
            <a:xfrm rot="5246759">
              <a:off x="2192" y="2387"/>
              <a:ext cx="1290"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NABI-NABI</a:t>
              </a:r>
              <a:endParaRPr lang="en-US" altLang="ko-KR" sz="1800" b="1">
                <a:solidFill>
                  <a:srgbClr val="FFFF00"/>
                </a:solidFill>
                <a:latin typeface="Helvetica BlackOblique" pitchFamily="2" charset="0"/>
                <a:ea typeface="Gulim" panose="020B0600000101010101" pitchFamily="34" charset="-127"/>
              </a:endParaRPr>
            </a:p>
          </p:txBody>
        </p:sp>
        <p:sp>
          <p:nvSpPr>
            <p:cNvPr id="152633" name="Rectangle 57">
              <a:extLst>
                <a:ext uri="{FF2B5EF4-FFF2-40B4-BE49-F238E27FC236}">
                  <a16:creationId xmlns:a16="http://schemas.microsoft.com/office/drawing/2014/main" id="{474CE99A-C890-EE46-AAB3-E469C072FDA2}"/>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152634" name="Rectangle 58">
              <a:extLst>
                <a:ext uri="{FF2B5EF4-FFF2-40B4-BE49-F238E27FC236}">
                  <a16:creationId xmlns:a16="http://schemas.microsoft.com/office/drawing/2014/main" id="{C55F8B49-CEE7-8341-9A64-FC910C723E13}"/>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PUISI</a:t>
              </a:r>
              <a:endParaRPr lang="en-US" altLang="ko-KR" sz="1800" b="1">
                <a:solidFill>
                  <a:srgbClr val="FFFF00"/>
                </a:solidFill>
                <a:latin typeface="Helvetica BlackOblique" pitchFamily="2" charset="0"/>
                <a:ea typeface="Gulim" panose="020B0600000101010101" pitchFamily="34" charset="-127"/>
              </a:endParaRPr>
            </a:p>
          </p:txBody>
        </p:sp>
        <p:sp>
          <p:nvSpPr>
            <p:cNvPr id="152635" name="Rectangle 59">
              <a:extLst>
                <a:ext uri="{FF2B5EF4-FFF2-40B4-BE49-F238E27FC236}">
                  <a16:creationId xmlns:a16="http://schemas.microsoft.com/office/drawing/2014/main" id="{29A76515-7B44-5742-BBA6-3F1FB8603D9C}"/>
                </a:ext>
              </a:extLst>
            </p:cNvPr>
            <p:cNvSpPr>
              <a:spLocks noChangeArrowheads="1"/>
            </p:cNvSpPr>
            <p:nvPr/>
          </p:nvSpPr>
          <p:spPr bwMode="auto">
            <a:xfrm rot="20643327">
              <a:off x="3428" y="2833"/>
              <a:ext cx="9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p:txBody>
        </p:sp>
        <p:sp>
          <p:nvSpPr>
            <p:cNvPr id="152636" name="Rectangle 60">
              <a:extLst>
                <a:ext uri="{FF2B5EF4-FFF2-40B4-BE49-F238E27FC236}">
                  <a16:creationId xmlns:a16="http://schemas.microsoft.com/office/drawing/2014/main" id="{094DCB0E-93BF-B144-98B9-2332E670C56F}"/>
                </a:ext>
              </a:extLst>
            </p:cNvPr>
            <p:cNvSpPr>
              <a:spLocks noChangeArrowheads="1"/>
            </p:cNvSpPr>
            <p:nvPr/>
          </p:nvSpPr>
          <p:spPr bwMode="auto">
            <a:xfrm rot="19276533">
              <a:off x="3408" y="2447"/>
              <a:ext cx="622"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152637" name="Rectangle 61">
              <a:extLst>
                <a:ext uri="{FF2B5EF4-FFF2-40B4-BE49-F238E27FC236}">
                  <a16:creationId xmlns:a16="http://schemas.microsoft.com/office/drawing/2014/main" id="{D80AFB05-F15B-E544-B9C4-2103F239FCAC}"/>
                </a:ext>
              </a:extLst>
            </p:cNvPr>
            <p:cNvSpPr>
              <a:spLocks noChangeArrowheads="1"/>
            </p:cNvSpPr>
            <p:nvPr/>
          </p:nvSpPr>
          <p:spPr bwMode="auto">
            <a:xfrm rot="1755647">
              <a:off x="1462" y="2754"/>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p:txBody>
        </p:sp>
        <p:sp>
          <p:nvSpPr>
            <p:cNvPr id="152638" name="Rectangle 62">
              <a:extLst>
                <a:ext uri="{FF2B5EF4-FFF2-40B4-BE49-F238E27FC236}">
                  <a16:creationId xmlns:a16="http://schemas.microsoft.com/office/drawing/2014/main" id="{8E7C0E75-5DC0-A54C-A663-64220EA8DD6B}"/>
                </a:ext>
              </a:extLst>
            </p:cNvPr>
            <p:cNvSpPr>
              <a:spLocks noChangeArrowheads="1"/>
            </p:cNvSpPr>
            <p:nvPr/>
          </p:nvSpPr>
          <p:spPr bwMode="auto">
            <a:xfrm rot="240000">
              <a:off x="1598" y="3057"/>
              <a:ext cx="502" cy="19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400" b="1">
                  <a:solidFill>
                    <a:srgbClr val="21ED11"/>
                  </a:solidFill>
                  <a:latin typeface="Helvetica BlackOblique" pitchFamily="2" charset="0"/>
                  <a:ea typeface="Gulim" panose="020B0600000101010101" pitchFamily="34" charset="-127"/>
                </a:rPr>
                <a:t>Taurat</a:t>
              </a:r>
              <a:endParaRPr lang="en-US" altLang="ko-KR" sz="1400" b="1">
                <a:solidFill>
                  <a:srgbClr val="FFFF00"/>
                </a:solidFill>
                <a:latin typeface="Helvetica BlackOblique" pitchFamily="2" charset="0"/>
                <a:ea typeface="Gulim" panose="020B0600000101010101" pitchFamily="34" charset="-127"/>
              </a:endParaRPr>
            </a:p>
          </p:txBody>
        </p:sp>
        <p:sp>
          <p:nvSpPr>
            <p:cNvPr id="152639" name="Rectangle 63">
              <a:extLst>
                <a:ext uri="{FF2B5EF4-FFF2-40B4-BE49-F238E27FC236}">
                  <a16:creationId xmlns:a16="http://schemas.microsoft.com/office/drawing/2014/main" id="{EF5BD83D-F31C-B249-9FB9-19FED9F69B47}"/>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endParaRPr lang="en-US" altLang="ko-KR" sz="1800" b="1">
                <a:solidFill>
                  <a:srgbClr val="FFFF00"/>
                </a:solidFill>
                <a:latin typeface="Helvetica BlackOblique" pitchFamily="2" charset="0"/>
                <a:ea typeface="Gulim" panose="020B0600000101010101" pitchFamily="34" charset="-127"/>
              </a:endParaRPr>
            </a:p>
          </p:txBody>
        </p:sp>
      </p:grpSp>
      <p:sp>
        <p:nvSpPr>
          <p:cNvPr id="152647" name="Rectangle 71">
            <a:extLst>
              <a:ext uri="{FF2B5EF4-FFF2-40B4-BE49-F238E27FC236}">
                <a16:creationId xmlns:a16="http://schemas.microsoft.com/office/drawing/2014/main" id="{E05C880C-AFE5-AF42-BE58-C39E2A68D658}"/>
              </a:ext>
            </a:extLst>
          </p:cNvPr>
          <p:cNvSpPr>
            <a:spLocks noChangeArrowheads="1"/>
          </p:cNvSpPr>
          <p:nvPr/>
        </p:nvSpPr>
        <p:spPr bwMode="auto">
          <a:xfrm>
            <a:off x="3548063" y="182563"/>
            <a:ext cx="1743075"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28FD53"/>
                </a:solidFill>
                <a:latin typeface="Lucida Handwriting" panose="03010101010101010101" pitchFamily="66" charset="77"/>
                <a:ea typeface="Gulim" panose="020B0600000101010101" pitchFamily="34" charset="-127"/>
              </a:rPr>
              <a:t>1600 Tahun</a:t>
            </a:r>
          </a:p>
        </p:txBody>
      </p:sp>
      <p:sp>
        <p:nvSpPr>
          <p:cNvPr id="152648" name="Rectangle 72">
            <a:extLst>
              <a:ext uri="{FF2B5EF4-FFF2-40B4-BE49-F238E27FC236}">
                <a16:creationId xmlns:a16="http://schemas.microsoft.com/office/drawing/2014/main" id="{3494C2C5-9AFD-CB47-9937-1E574238FC47}"/>
              </a:ext>
            </a:extLst>
          </p:cNvPr>
          <p:cNvSpPr>
            <a:spLocks noChangeArrowheads="1"/>
          </p:cNvSpPr>
          <p:nvPr/>
        </p:nvSpPr>
        <p:spPr bwMode="auto">
          <a:xfrm>
            <a:off x="3529013" y="531813"/>
            <a:ext cx="1514475"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28FD53"/>
                </a:solidFill>
                <a:latin typeface="Lucida Handwriting" panose="03010101010101010101" pitchFamily="66" charset="77"/>
                <a:ea typeface="Gulim" panose="020B0600000101010101" pitchFamily="34" charset="-127"/>
              </a:rPr>
              <a:t>40 Penulis</a:t>
            </a:r>
          </a:p>
        </p:txBody>
      </p:sp>
      <p:sp>
        <p:nvSpPr>
          <p:cNvPr id="152650" name="Rectangle 74">
            <a:extLst>
              <a:ext uri="{FF2B5EF4-FFF2-40B4-BE49-F238E27FC236}">
                <a16:creationId xmlns:a16="http://schemas.microsoft.com/office/drawing/2014/main" id="{2503F5AD-7A6F-8946-B66D-F8BE583108CE}"/>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Times" pitchFamily="2" charset="0"/>
                <a:ea typeface="Gulim" panose="020B0600000101010101" pitchFamily="34" charset="-127"/>
              </a:rPr>
              <a:t>Satu Tema:</a:t>
            </a:r>
          </a:p>
        </p:txBody>
      </p:sp>
      <p:sp>
        <p:nvSpPr>
          <p:cNvPr id="152651" name="Rectangle 75">
            <a:extLst>
              <a:ext uri="{FF2B5EF4-FFF2-40B4-BE49-F238E27FC236}">
                <a16:creationId xmlns:a16="http://schemas.microsoft.com/office/drawing/2014/main" id="{15446F4F-0D0A-3D45-AB6A-5F269AF13A8E}"/>
              </a:ext>
            </a:extLst>
          </p:cNvPr>
          <p:cNvSpPr>
            <a:spLocks noChangeArrowheads="1"/>
          </p:cNvSpPr>
          <p:nvPr/>
        </p:nvSpPr>
        <p:spPr bwMode="auto">
          <a:xfrm>
            <a:off x="3055938" y="1222375"/>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152660" name="Text Box 84">
            <a:extLst>
              <a:ext uri="{FF2B5EF4-FFF2-40B4-BE49-F238E27FC236}">
                <a16:creationId xmlns:a16="http://schemas.microsoft.com/office/drawing/2014/main" id="{D28F6AF2-6A30-714C-AF85-5339CE9AD990}"/>
              </a:ext>
            </a:extLst>
          </p:cNvPr>
          <p:cNvSpPr txBox="1">
            <a:spLocks noChangeArrowheads="1"/>
          </p:cNvSpPr>
          <p:nvPr/>
        </p:nvSpPr>
        <p:spPr bwMode="auto">
          <a:xfrm>
            <a:off x="461963" y="204788"/>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C</a:t>
            </a:r>
          </a:p>
        </p:txBody>
      </p:sp>
      <p:sp>
        <p:nvSpPr>
          <p:cNvPr id="152663" name="Text Box 87">
            <a:extLst>
              <a:ext uri="{FF2B5EF4-FFF2-40B4-BE49-F238E27FC236}">
                <a16:creationId xmlns:a16="http://schemas.microsoft.com/office/drawing/2014/main" id="{283080A7-B6D7-5141-A397-2DB2E56D5D9F}"/>
              </a:ext>
            </a:extLst>
          </p:cNvPr>
          <p:cNvSpPr txBox="1">
            <a:spLocks noChangeArrowheads="1"/>
          </p:cNvSpPr>
          <p:nvPr/>
        </p:nvSpPr>
        <p:spPr bwMode="auto">
          <a:xfrm>
            <a:off x="8085138" y="6432550"/>
            <a:ext cx="3397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000" b="1">
                <a:solidFill>
                  <a:srgbClr val="FFFFFF"/>
                </a:solidFill>
                <a:ea typeface="Gulim" panose="020B0600000101010101" pitchFamily="34" charset="-127"/>
              </a:rPr>
              <a:t>15</a:t>
            </a:r>
          </a:p>
        </p:txBody>
      </p:sp>
      <p:sp>
        <p:nvSpPr>
          <p:cNvPr id="152666" name="Rectangle 90">
            <a:extLst>
              <a:ext uri="{FF2B5EF4-FFF2-40B4-BE49-F238E27FC236}">
                <a16:creationId xmlns:a16="http://schemas.microsoft.com/office/drawing/2014/main" id="{554D8714-2C84-1E4A-AFAD-0EC979EF7F32}"/>
              </a:ext>
            </a:extLst>
          </p:cNvPr>
          <p:cNvSpPr>
            <a:spLocks noChangeArrowheads="1"/>
          </p:cNvSpPr>
          <p:nvPr/>
        </p:nvSpPr>
        <p:spPr bwMode="auto">
          <a:xfrm>
            <a:off x="7618413" y="6426200"/>
            <a:ext cx="6619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7.5.06.</a:t>
            </a:r>
            <a:endParaRPr lang="en-US" altLang="ko-KR" sz="1000" b="1">
              <a:effectLst>
                <a:outerShdw blurRad="38100" dist="38100" dir="2700000" algn="tl">
                  <a:srgbClr val="FFFFFF"/>
                </a:outerShdw>
              </a:effectLst>
              <a:ea typeface="Gulim" panose="020B0600000101010101" pitchFamily="34" charset="-127"/>
            </a:endParaRPr>
          </a:p>
        </p:txBody>
      </p:sp>
      <p:sp>
        <p:nvSpPr>
          <p:cNvPr id="152668" name="Text Box 92">
            <a:extLst>
              <a:ext uri="{FF2B5EF4-FFF2-40B4-BE49-F238E27FC236}">
                <a16:creationId xmlns:a16="http://schemas.microsoft.com/office/drawing/2014/main" id="{910B63D4-F7AD-7D4E-B823-53B3CF0E6772}"/>
              </a:ext>
            </a:extLst>
          </p:cNvPr>
          <p:cNvSpPr txBox="1">
            <a:spLocks noChangeArrowheads="1"/>
          </p:cNvSpPr>
          <p:nvPr/>
        </p:nvSpPr>
        <p:spPr bwMode="auto">
          <a:xfrm>
            <a:off x="8469313" y="6356350"/>
            <a:ext cx="5826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1600" b="1">
                <a:solidFill>
                  <a:schemeClr val="bg1"/>
                </a:solidFill>
                <a:ea typeface="Gulim" panose="020B0600000101010101" pitchFamily="34" charset="-127"/>
              </a:rPr>
              <a:t>2</a:t>
            </a:r>
            <a:endParaRPr lang="en-US" altLang="ko-KR" sz="4000" b="1">
              <a:ea typeface="Gulim" panose="020B0600000101010101" pitchFamily="34" charset="-127"/>
            </a:endParaRPr>
          </a:p>
        </p:txBody>
      </p:sp>
      <p:sp>
        <p:nvSpPr>
          <p:cNvPr id="152665" name="Text Box 89">
            <a:extLst>
              <a:ext uri="{FF2B5EF4-FFF2-40B4-BE49-F238E27FC236}">
                <a16:creationId xmlns:a16="http://schemas.microsoft.com/office/drawing/2014/main" id="{5E1079D7-AB0E-6941-A253-6F5782AE3B95}"/>
              </a:ext>
            </a:extLst>
          </p:cNvPr>
          <p:cNvSpPr txBox="1">
            <a:spLocks noChangeArrowheads="1"/>
          </p:cNvSpPr>
          <p:nvPr/>
        </p:nvSpPr>
        <p:spPr bwMode="auto">
          <a:xfrm>
            <a:off x="479425" y="64436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©2003 TBBMI</a:t>
            </a:r>
          </a:p>
        </p:txBody>
      </p:sp>
      <p:grpSp>
        <p:nvGrpSpPr>
          <p:cNvPr id="152675" name="Group 99">
            <a:extLst>
              <a:ext uri="{FF2B5EF4-FFF2-40B4-BE49-F238E27FC236}">
                <a16:creationId xmlns:a16="http://schemas.microsoft.com/office/drawing/2014/main" id="{60582BF0-9A14-9F42-9F3A-EE41D4132895}"/>
              </a:ext>
            </a:extLst>
          </p:cNvPr>
          <p:cNvGrpSpPr>
            <a:grpSpLocks/>
          </p:cNvGrpSpPr>
          <p:nvPr/>
        </p:nvGrpSpPr>
        <p:grpSpPr bwMode="auto">
          <a:xfrm>
            <a:off x="0" y="0"/>
            <a:ext cx="9144000" cy="6858000"/>
            <a:chOff x="0" y="0"/>
            <a:chExt cx="5760" cy="4320"/>
          </a:xfrm>
        </p:grpSpPr>
        <p:pic>
          <p:nvPicPr>
            <p:cNvPr id="152676" name="Picture 100">
              <a:extLst>
                <a:ext uri="{FF2B5EF4-FFF2-40B4-BE49-F238E27FC236}">
                  <a16:creationId xmlns:a16="http://schemas.microsoft.com/office/drawing/2014/main" id="{51D9A7F1-79BF-ED44-BAF3-69781E5A0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sp>
          <p:nvSpPr>
            <p:cNvPr id="152677" name="WordArt 101">
              <a:extLst>
                <a:ext uri="{FF2B5EF4-FFF2-40B4-BE49-F238E27FC236}">
                  <a16:creationId xmlns:a16="http://schemas.microsoft.com/office/drawing/2014/main" id="{8F4D5D12-493A-7049-9A2D-24E234C5297C}"/>
                </a:ext>
              </a:extLst>
            </p:cNvPr>
            <p:cNvSpPr>
              <a:spLocks noChangeArrowheads="1" noChangeShapeType="1" noTextEdit="1"/>
            </p:cNvSpPr>
            <p:nvPr/>
          </p:nvSpPr>
          <p:spPr bwMode="auto">
            <a:xfrm>
              <a:off x="600" y="741"/>
              <a:ext cx="5160" cy="293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US"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Kemuliaan </a:t>
              </a:r>
            </a:p>
            <a:p>
              <a:pPr algn="ctr"/>
              <a:r>
                <a:rPr lang="en-US"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Allah</a:t>
              </a:r>
            </a:p>
          </p:txBody>
        </p:sp>
      </p:gr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2651"/>
                                        </p:tgtEl>
                                        <p:attrNameLst>
                                          <p:attrName>style.visibility</p:attrName>
                                        </p:attrNameLst>
                                      </p:cBhvr>
                                      <p:to>
                                        <p:strVal val="visible"/>
                                      </p:to>
                                    </p:set>
                                    <p:anim calcmode="lin" valueType="num">
                                      <p:cBhvr>
                                        <p:cTn id="7" dur="500" fill="hold"/>
                                        <p:tgtEl>
                                          <p:spTgt spid="152651"/>
                                        </p:tgtEl>
                                        <p:attrNameLst>
                                          <p:attrName>ppt_w</p:attrName>
                                        </p:attrNameLst>
                                      </p:cBhvr>
                                      <p:tavLst>
                                        <p:tav tm="0">
                                          <p:val>
                                            <p:strVal val="(6*min(max(#ppt_w*#ppt_h,.3),1)-7.4)/-.7*#ppt_w"/>
                                          </p:val>
                                        </p:tav>
                                        <p:tav tm="100000">
                                          <p:val>
                                            <p:strVal val="#ppt_w"/>
                                          </p:val>
                                        </p:tav>
                                      </p:tavLst>
                                    </p:anim>
                                    <p:anim calcmode="lin" valueType="num">
                                      <p:cBhvr>
                                        <p:cTn id="8" dur="500" fill="hold"/>
                                        <p:tgtEl>
                                          <p:spTgt spid="152651"/>
                                        </p:tgtEl>
                                        <p:attrNameLst>
                                          <p:attrName>ppt_h</p:attrName>
                                        </p:attrNameLst>
                                      </p:cBhvr>
                                      <p:tavLst>
                                        <p:tav tm="0">
                                          <p:val>
                                            <p:strVal val="(6*min(max(#ppt_w*#ppt_h,.3),1)-7.4)/-.7*#ppt_h"/>
                                          </p:val>
                                        </p:tav>
                                        <p:tav tm="100000">
                                          <p:val>
                                            <p:strVal val="#ppt_h"/>
                                          </p:val>
                                        </p:tav>
                                      </p:tavLst>
                                    </p:anim>
                                    <p:anim calcmode="lin" valueType="num">
                                      <p:cBhvr>
                                        <p:cTn id="9" dur="500" fill="hold"/>
                                        <p:tgtEl>
                                          <p:spTgt spid="152651"/>
                                        </p:tgtEl>
                                        <p:attrNameLst>
                                          <p:attrName>ppt_x</p:attrName>
                                        </p:attrNameLst>
                                      </p:cBhvr>
                                      <p:tavLst>
                                        <p:tav tm="0">
                                          <p:val>
                                            <p:fltVal val="0.5"/>
                                          </p:val>
                                        </p:tav>
                                        <p:tav tm="100000">
                                          <p:val>
                                            <p:strVal val="#ppt_x"/>
                                          </p:val>
                                        </p:tav>
                                      </p:tavLst>
                                    </p:anim>
                                    <p:anim calcmode="lin" valueType="num">
                                      <p:cBhvr>
                                        <p:cTn id="10" dur="500" fill="hold"/>
                                        <p:tgtEl>
                                          <p:spTgt spid="15265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152621"/>
                                        </p:tgtEl>
                                        <p:attrNameLst>
                                          <p:attrName>style.visibility</p:attrName>
                                        </p:attrNameLst>
                                      </p:cBhvr>
                                      <p:to>
                                        <p:strVal val="visible"/>
                                      </p:to>
                                    </p:set>
                                    <p:anim calcmode="lin" valueType="num">
                                      <p:cBhvr>
                                        <p:cTn id="14" dur="500" fill="hold"/>
                                        <p:tgtEl>
                                          <p:spTgt spid="152621"/>
                                        </p:tgtEl>
                                        <p:attrNameLst>
                                          <p:attrName>ppt_w</p:attrName>
                                        </p:attrNameLst>
                                      </p:cBhvr>
                                      <p:tavLst>
                                        <p:tav tm="0">
                                          <p:val>
                                            <p:fltVal val="0"/>
                                          </p:val>
                                        </p:tav>
                                        <p:tav tm="100000">
                                          <p:val>
                                            <p:strVal val="#ppt_w"/>
                                          </p:val>
                                        </p:tav>
                                      </p:tavLst>
                                    </p:anim>
                                    <p:anim calcmode="lin" valueType="num">
                                      <p:cBhvr>
                                        <p:cTn id="15" dur="500" fill="hold"/>
                                        <p:tgtEl>
                                          <p:spTgt spid="152621"/>
                                        </p:tgtEl>
                                        <p:attrNameLst>
                                          <p:attrName>ppt_h</p:attrName>
                                        </p:attrNameLst>
                                      </p:cBhvr>
                                      <p:tavLst>
                                        <p:tav tm="0">
                                          <p:val>
                                            <p:fltVal val="0"/>
                                          </p:val>
                                        </p:tav>
                                        <p:tav tm="100000">
                                          <p:val>
                                            <p:strVal val="#ppt_h"/>
                                          </p:val>
                                        </p:tav>
                                      </p:tavLst>
                                    </p:anim>
                                    <p:anim calcmode="lin" valueType="num">
                                      <p:cBhvr>
                                        <p:cTn id="16" dur="500" fill="hold"/>
                                        <p:tgtEl>
                                          <p:spTgt spid="152621"/>
                                        </p:tgtEl>
                                        <p:attrNameLst>
                                          <p:attrName>ppt_x</p:attrName>
                                        </p:attrNameLst>
                                      </p:cBhvr>
                                      <p:tavLst>
                                        <p:tav tm="0">
                                          <p:val>
                                            <p:fltVal val="0.5"/>
                                          </p:val>
                                        </p:tav>
                                        <p:tav tm="100000">
                                          <p:val>
                                            <p:strVal val="#ppt_x"/>
                                          </p:val>
                                        </p:tav>
                                      </p:tavLst>
                                    </p:anim>
                                    <p:anim calcmode="lin" valueType="num">
                                      <p:cBhvr>
                                        <p:cTn id="17" dur="500" fill="hold"/>
                                        <p:tgtEl>
                                          <p:spTgt spid="152621"/>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4" fill="hold" nodeType="clickEffect">
                                  <p:stCondLst>
                                    <p:cond delay="0"/>
                                  </p:stCondLst>
                                  <p:childTnLst>
                                    <p:set>
                                      <p:cBhvr>
                                        <p:cTn id="21" dur="1" fill="hold">
                                          <p:stCondLst>
                                            <p:cond delay="0"/>
                                          </p:stCondLst>
                                        </p:cTn>
                                        <p:tgtEl>
                                          <p:spTgt spid="152675"/>
                                        </p:tgtEl>
                                        <p:attrNameLst>
                                          <p:attrName>style.visibility</p:attrName>
                                        </p:attrNameLst>
                                      </p:cBhvr>
                                      <p:to>
                                        <p:strVal val="visible"/>
                                      </p:to>
                                    </p:set>
                                    <p:anim calcmode="lin" valueType="num">
                                      <p:cBhvr additive="base">
                                        <p:cTn id="22" dur="5000" fill="hold"/>
                                        <p:tgtEl>
                                          <p:spTgt spid="152675"/>
                                        </p:tgtEl>
                                        <p:attrNameLst>
                                          <p:attrName>ppt_x</p:attrName>
                                        </p:attrNameLst>
                                      </p:cBhvr>
                                      <p:tavLst>
                                        <p:tav tm="0">
                                          <p:val>
                                            <p:strVal val="#ppt_x"/>
                                          </p:val>
                                        </p:tav>
                                        <p:tav tm="100000">
                                          <p:val>
                                            <p:strVal val="#ppt_x"/>
                                          </p:val>
                                        </p:tav>
                                      </p:tavLst>
                                    </p:anim>
                                    <p:anim calcmode="lin" valueType="num">
                                      <p:cBhvr additive="base">
                                        <p:cTn id="23" dur="5000" fill="hold"/>
                                        <p:tgtEl>
                                          <p:spTgt spid="152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C53635F2-B98A-B24A-86CD-3DED6595D118}"/>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2995" name="Rectangle 3">
            <a:extLst>
              <a:ext uri="{FF2B5EF4-FFF2-40B4-BE49-F238E27FC236}">
                <a16:creationId xmlns:a16="http://schemas.microsoft.com/office/drawing/2014/main" id="{C2CC3097-8582-3640-8858-83B447C6F44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2996" name="Rectangle 4">
            <a:extLst>
              <a:ext uri="{FF2B5EF4-FFF2-40B4-BE49-F238E27FC236}">
                <a16:creationId xmlns:a16="http://schemas.microsoft.com/office/drawing/2014/main" id="{F0678955-B6E0-E645-B7E5-061A7EC26B7A}"/>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12997" name="Rectangle 5">
            <a:extLst>
              <a:ext uri="{FF2B5EF4-FFF2-40B4-BE49-F238E27FC236}">
                <a16:creationId xmlns:a16="http://schemas.microsoft.com/office/drawing/2014/main" id="{040CB003-EDF3-DC4D-92D4-5CA98E15D28C}"/>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12998" name="Rectangle 6">
            <a:extLst>
              <a:ext uri="{FF2B5EF4-FFF2-40B4-BE49-F238E27FC236}">
                <a16:creationId xmlns:a16="http://schemas.microsoft.com/office/drawing/2014/main" id="{992C78AD-DB49-D54D-87AB-54D3E96B6F47}"/>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Lucida Handwriting" panose="03010101010101010101" pitchFamily="66" charset="77"/>
                <a:ea typeface="Gulim" panose="020B0600000101010101" pitchFamily="34" charset="-127"/>
              </a:rPr>
              <a:t>SATU TEMA::</a:t>
            </a:r>
          </a:p>
        </p:txBody>
      </p:sp>
      <p:sp>
        <p:nvSpPr>
          <p:cNvPr id="212999" name="Rectangle 7">
            <a:extLst>
              <a:ext uri="{FF2B5EF4-FFF2-40B4-BE49-F238E27FC236}">
                <a16:creationId xmlns:a16="http://schemas.microsoft.com/office/drawing/2014/main" id="{549CC3E3-7FF6-B24E-B35D-9C3EEA0161A3}"/>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0" name="Rectangle 8">
            <a:extLst>
              <a:ext uri="{FF2B5EF4-FFF2-40B4-BE49-F238E27FC236}">
                <a16:creationId xmlns:a16="http://schemas.microsoft.com/office/drawing/2014/main" id="{A732C6F5-BC78-8E48-90DA-82A94F0AD933}"/>
              </a:ext>
            </a:extLst>
          </p:cNvPr>
          <p:cNvSpPr>
            <a:spLocks noChangeArrowheads="1"/>
          </p:cNvSpPr>
          <p:nvPr/>
        </p:nvSpPr>
        <p:spPr bwMode="auto">
          <a:xfrm>
            <a:off x="3055938" y="1179513"/>
            <a:ext cx="2955925"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13001" name="Rectangle 9">
            <a:extLst>
              <a:ext uri="{FF2B5EF4-FFF2-40B4-BE49-F238E27FC236}">
                <a16:creationId xmlns:a16="http://schemas.microsoft.com/office/drawing/2014/main" id="{EA130A90-1E7A-6642-86FA-59AD9AFCE424}"/>
              </a:ext>
            </a:extLst>
          </p:cNvPr>
          <p:cNvSpPr>
            <a:spLocks noChangeArrowheads="1"/>
          </p:cNvSpPr>
          <p:nvPr/>
        </p:nvSpPr>
        <p:spPr bwMode="auto">
          <a:xfrm>
            <a:off x="6400800" y="709613"/>
            <a:ext cx="2322513"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FFF00"/>
              </a:solidFill>
              <a:latin typeface="Lucida Handwriting" panose="03010101010101010101" pitchFamily="66" charset="77"/>
              <a:ea typeface="Gulim" panose="020B0600000101010101" pitchFamily="34" charset="-127"/>
            </a:endParaRPr>
          </a:p>
        </p:txBody>
      </p:sp>
      <p:sp>
        <p:nvSpPr>
          <p:cNvPr id="213002" name="Rectangle 10">
            <a:extLst>
              <a:ext uri="{FF2B5EF4-FFF2-40B4-BE49-F238E27FC236}">
                <a16:creationId xmlns:a16="http://schemas.microsoft.com/office/drawing/2014/main" id="{5138B8CF-D8C4-7A4E-A7BF-17909704BE14}"/>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13003" name="Rectangle 11">
            <a:extLst>
              <a:ext uri="{FF2B5EF4-FFF2-40B4-BE49-F238E27FC236}">
                <a16:creationId xmlns:a16="http://schemas.microsoft.com/office/drawing/2014/main" id="{703B01EA-6B9D-794E-9A95-EF3C4A2BCECA}"/>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4" name="Rectangle 12">
            <a:extLst>
              <a:ext uri="{FF2B5EF4-FFF2-40B4-BE49-F238E27FC236}">
                <a16:creationId xmlns:a16="http://schemas.microsoft.com/office/drawing/2014/main" id="{91E797C8-0E02-1545-8E32-789CB7450257}"/>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5" name="Rectangle 13">
            <a:extLst>
              <a:ext uri="{FF2B5EF4-FFF2-40B4-BE49-F238E27FC236}">
                <a16:creationId xmlns:a16="http://schemas.microsoft.com/office/drawing/2014/main" id="{CC1BA9C2-89EF-814E-8B70-A6A1821A4F92}"/>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6" name="Rectangle 14">
            <a:extLst>
              <a:ext uri="{FF2B5EF4-FFF2-40B4-BE49-F238E27FC236}">
                <a16:creationId xmlns:a16="http://schemas.microsoft.com/office/drawing/2014/main" id="{EC82203D-C794-FE49-9037-7CC9DC6C2B95}"/>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09" name="Rectangle 17">
            <a:extLst>
              <a:ext uri="{FF2B5EF4-FFF2-40B4-BE49-F238E27FC236}">
                <a16:creationId xmlns:a16="http://schemas.microsoft.com/office/drawing/2014/main" id="{0AC275A7-5F31-C342-8A23-958D548D294C}"/>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10" name="Rectangle 18">
            <a:extLst>
              <a:ext uri="{FF2B5EF4-FFF2-40B4-BE49-F238E27FC236}">
                <a16:creationId xmlns:a16="http://schemas.microsoft.com/office/drawing/2014/main" id="{52B203B0-0A5A-3C49-AA60-5A16470A94D2}"/>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13013" name="Rectangle 21">
            <a:extLst>
              <a:ext uri="{FF2B5EF4-FFF2-40B4-BE49-F238E27FC236}">
                <a16:creationId xmlns:a16="http://schemas.microsoft.com/office/drawing/2014/main" id="{4554E4A2-42F5-5648-82E9-5F219B4C3027}"/>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13014" name="Rectangle 22">
            <a:extLst>
              <a:ext uri="{FF2B5EF4-FFF2-40B4-BE49-F238E27FC236}">
                <a16:creationId xmlns:a16="http://schemas.microsoft.com/office/drawing/2014/main" id="{D8C19440-A0F6-CE47-9E0C-4837C0A505AE}"/>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grpSp>
        <p:nvGrpSpPr>
          <p:cNvPr id="213075" name="Group 83">
            <a:extLst>
              <a:ext uri="{FF2B5EF4-FFF2-40B4-BE49-F238E27FC236}">
                <a16:creationId xmlns:a16="http://schemas.microsoft.com/office/drawing/2014/main" id="{B15F3AC7-3808-B841-884F-34275030A860}"/>
              </a:ext>
            </a:extLst>
          </p:cNvPr>
          <p:cNvGrpSpPr>
            <a:grpSpLocks/>
          </p:cNvGrpSpPr>
          <p:nvPr/>
        </p:nvGrpSpPr>
        <p:grpSpPr bwMode="auto">
          <a:xfrm>
            <a:off x="2085975" y="2357438"/>
            <a:ext cx="5451475" cy="3232150"/>
            <a:chOff x="1314" y="1485"/>
            <a:chExt cx="3434" cy="2036"/>
          </a:xfrm>
        </p:grpSpPr>
        <p:sp>
          <p:nvSpPr>
            <p:cNvPr id="213018" name="Line 26">
              <a:extLst>
                <a:ext uri="{FF2B5EF4-FFF2-40B4-BE49-F238E27FC236}">
                  <a16:creationId xmlns:a16="http://schemas.microsoft.com/office/drawing/2014/main" id="{8408E47B-FB14-BB44-95F6-7D15371D5759}"/>
                </a:ext>
              </a:extLst>
            </p:cNvPr>
            <p:cNvSpPr>
              <a:spLocks noChangeShapeType="1"/>
            </p:cNvSpPr>
            <p:nvPr/>
          </p:nvSpPr>
          <p:spPr bwMode="auto">
            <a:xfrm flipV="1">
              <a:off x="3671" y="3233"/>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19" name="Line 27">
              <a:extLst>
                <a:ext uri="{FF2B5EF4-FFF2-40B4-BE49-F238E27FC236}">
                  <a16:creationId xmlns:a16="http://schemas.microsoft.com/office/drawing/2014/main" id="{6532AD71-41B6-994C-94BF-4EC7CA5BAC43}"/>
                </a:ext>
              </a:extLst>
            </p:cNvPr>
            <p:cNvSpPr>
              <a:spLocks noChangeShapeType="1"/>
            </p:cNvSpPr>
            <p:nvPr/>
          </p:nvSpPr>
          <p:spPr bwMode="auto">
            <a:xfrm>
              <a:off x="1344" y="3155"/>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0" name="Line 28">
              <a:extLst>
                <a:ext uri="{FF2B5EF4-FFF2-40B4-BE49-F238E27FC236}">
                  <a16:creationId xmlns:a16="http://schemas.microsoft.com/office/drawing/2014/main" id="{43CA5560-1836-C648-A45D-6985A249E4F2}"/>
                </a:ext>
              </a:extLst>
            </p:cNvPr>
            <p:cNvSpPr>
              <a:spLocks noChangeShapeType="1"/>
            </p:cNvSpPr>
            <p:nvPr/>
          </p:nvSpPr>
          <p:spPr bwMode="auto">
            <a:xfrm>
              <a:off x="1506" y="2597"/>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1" name="Line 29">
              <a:extLst>
                <a:ext uri="{FF2B5EF4-FFF2-40B4-BE49-F238E27FC236}">
                  <a16:creationId xmlns:a16="http://schemas.microsoft.com/office/drawing/2014/main" id="{AC7AA89C-E09B-6C48-A481-6A118E0AA500}"/>
                </a:ext>
              </a:extLst>
            </p:cNvPr>
            <p:cNvSpPr>
              <a:spLocks noChangeShapeType="1"/>
            </p:cNvSpPr>
            <p:nvPr/>
          </p:nvSpPr>
          <p:spPr bwMode="auto">
            <a:xfrm>
              <a:off x="1930" y="2059"/>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2" name="Line 30">
              <a:extLst>
                <a:ext uri="{FF2B5EF4-FFF2-40B4-BE49-F238E27FC236}">
                  <a16:creationId xmlns:a16="http://schemas.microsoft.com/office/drawing/2014/main" id="{49357D15-B6FC-7A44-9095-556672A0C8B9}"/>
                </a:ext>
              </a:extLst>
            </p:cNvPr>
            <p:cNvSpPr>
              <a:spLocks noChangeShapeType="1"/>
            </p:cNvSpPr>
            <p:nvPr/>
          </p:nvSpPr>
          <p:spPr bwMode="auto">
            <a:xfrm rot="578684">
              <a:off x="2594" y="1745"/>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3" name="Line 31">
              <a:extLst>
                <a:ext uri="{FF2B5EF4-FFF2-40B4-BE49-F238E27FC236}">
                  <a16:creationId xmlns:a16="http://schemas.microsoft.com/office/drawing/2014/main" id="{934471E1-9467-4A40-9D3E-DA1D172E1E1F}"/>
                </a:ext>
              </a:extLst>
            </p:cNvPr>
            <p:cNvSpPr>
              <a:spLocks noChangeShapeType="1"/>
            </p:cNvSpPr>
            <p:nvPr/>
          </p:nvSpPr>
          <p:spPr bwMode="auto">
            <a:xfrm flipH="1">
              <a:off x="3078" y="2008"/>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4" name="Line 32">
              <a:extLst>
                <a:ext uri="{FF2B5EF4-FFF2-40B4-BE49-F238E27FC236}">
                  <a16:creationId xmlns:a16="http://schemas.microsoft.com/office/drawing/2014/main" id="{030190A4-5B36-E848-BEBC-2C8F963FCDFB}"/>
                </a:ext>
              </a:extLst>
            </p:cNvPr>
            <p:cNvSpPr>
              <a:spLocks noChangeShapeType="1"/>
            </p:cNvSpPr>
            <p:nvPr/>
          </p:nvSpPr>
          <p:spPr bwMode="auto">
            <a:xfrm flipH="1">
              <a:off x="3211" y="2347"/>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5" name="Line 33">
              <a:extLst>
                <a:ext uri="{FF2B5EF4-FFF2-40B4-BE49-F238E27FC236}">
                  <a16:creationId xmlns:a16="http://schemas.microsoft.com/office/drawing/2014/main" id="{78562362-8941-894B-AEFC-9E6692F0AE66}"/>
                </a:ext>
              </a:extLst>
            </p:cNvPr>
            <p:cNvSpPr>
              <a:spLocks noChangeShapeType="1"/>
            </p:cNvSpPr>
            <p:nvPr/>
          </p:nvSpPr>
          <p:spPr bwMode="auto">
            <a:xfrm flipV="1">
              <a:off x="3264" y="2883"/>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3026" name="Rectangle 34">
              <a:extLst>
                <a:ext uri="{FF2B5EF4-FFF2-40B4-BE49-F238E27FC236}">
                  <a16:creationId xmlns:a16="http://schemas.microsoft.com/office/drawing/2014/main" id="{9C31A1C1-D644-7843-94FE-BF131F207F2F}"/>
                </a:ext>
              </a:extLst>
            </p:cNvPr>
            <p:cNvSpPr>
              <a:spLocks noChangeArrowheads="1"/>
            </p:cNvSpPr>
            <p:nvPr/>
          </p:nvSpPr>
          <p:spPr bwMode="auto">
            <a:xfrm rot="5246759">
              <a:off x="1975" y="2117"/>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13027" name="Rectangle 35">
              <a:extLst>
                <a:ext uri="{FF2B5EF4-FFF2-40B4-BE49-F238E27FC236}">
                  <a16:creationId xmlns:a16="http://schemas.microsoft.com/office/drawing/2014/main" id="{78A65B2B-4DE1-2C41-B517-6818344B0ABA}"/>
                </a:ext>
              </a:extLst>
            </p:cNvPr>
            <p:cNvSpPr>
              <a:spLocks noChangeArrowheads="1"/>
            </p:cNvSpPr>
            <p:nvPr/>
          </p:nvSpPr>
          <p:spPr bwMode="auto">
            <a:xfrm>
              <a:off x="3422" y="3080"/>
              <a:ext cx="1326" cy="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13028" name="Rectangle 36">
              <a:extLst>
                <a:ext uri="{FF2B5EF4-FFF2-40B4-BE49-F238E27FC236}">
                  <a16:creationId xmlns:a16="http://schemas.microsoft.com/office/drawing/2014/main" id="{41466D8D-4DBB-8140-B2BC-0435D1C50B20}"/>
                </a:ext>
              </a:extLst>
            </p:cNvPr>
            <p:cNvSpPr>
              <a:spLocks noChangeArrowheads="1"/>
            </p:cNvSpPr>
            <p:nvPr/>
          </p:nvSpPr>
          <p:spPr bwMode="auto">
            <a:xfrm rot="3267768">
              <a:off x="1819" y="2459"/>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PUISI</a:t>
              </a:r>
            </a:p>
          </p:txBody>
        </p:sp>
        <p:sp>
          <p:nvSpPr>
            <p:cNvPr id="213029" name="Rectangle 37">
              <a:extLst>
                <a:ext uri="{FF2B5EF4-FFF2-40B4-BE49-F238E27FC236}">
                  <a16:creationId xmlns:a16="http://schemas.microsoft.com/office/drawing/2014/main" id="{F41E5057-4D2C-4647-8207-1ACBC95A0996}"/>
                </a:ext>
              </a:extLst>
            </p:cNvPr>
            <p:cNvSpPr>
              <a:spLocks noChangeArrowheads="1"/>
            </p:cNvSpPr>
            <p:nvPr/>
          </p:nvSpPr>
          <p:spPr bwMode="auto">
            <a:xfrm rot="20643327">
              <a:off x="3177" y="2771"/>
              <a:ext cx="1390"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13030" name="Rectangle 38">
              <a:extLst>
                <a:ext uri="{FF2B5EF4-FFF2-40B4-BE49-F238E27FC236}">
                  <a16:creationId xmlns:a16="http://schemas.microsoft.com/office/drawing/2014/main" id="{36940ED3-5769-3049-B4C6-91C2F811049F}"/>
                </a:ext>
              </a:extLst>
            </p:cNvPr>
            <p:cNvSpPr>
              <a:spLocks noChangeArrowheads="1"/>
            </p:cNvSpPr>
            <p:nvPr/>
          </p:nvSpPr>
          <p:spPr bwMode="auto">
            <a:xfrm rot="19276533">
              <a:off x="3407" y="2384"/>
              <a:ext cx="622"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213031" name="Rectangle 39">
              <a:extLst>
                <a:ext uri="{FF2B5EF4-FFF2-40B4-BE49-F238E27FC236}">
                  <a16:creationId xmlns:a16="http://schemas.microsoft.com/office/drawing/2014/main" id="{1CFCF194-3AE1-C942-A5AA-118EE0B1E9B6}"/>
                </a:ext>
              </a:extLst>
            </p:cNvPr>
            <p:cNvSpPr>
              <a:spLocks noChangeArrowheads="1"/>
            </p:cNvSpPr>
            <p:nvPr/>
          </p:nvSpPr>
          <p:spPr bwMode="auto">
            <a:xfrm rot="1755647">
              <a:off x="1419" y="2679"/>
              <a:ext cx="1190"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13032" name="Rectangle 40">
              <a:extLst>
                <a:ext uri="{FF2B5EF4-FFF2-40B4-BE49-F238E27FC236}">
                  <a16:creationId xmlns:a16="http://schemas.microsoft.com/office/drawing/2014/main" id="{D0CD06C1-0320-2549-8CA0-8E0F4BF49517}"/>
                </a:ext>
              </a:extLst>
            </p:cNvPr>
            <p:cNvSpPr>
              <a:spLocks noChangeArrowheads="1"/>
            </p:cNvSpPr>
            <p:nvPr/>
          </p:nvSpPr>
          <p:spPr bwMode="auto">
            <a:xfrm rot="240000">
              <a:off x="1314" y="2983"/>
              <a:ext cx="777"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13033" name="Rectangle 41">
              <a:extLst>
                <a:ext uri="{FF2B5EF4-FFF2-40B4-BE49-F238E27FC236}">
                  <a16:creationId xmlns:a16="http://schemas.microsoft.com/office/drawing/2014/main" id="{2404C0AB-0904-5540-BFE4-23231B6FA623}"/>
                </a:ext>
              </a:extLst>
            </p:cNvPr>
            <p:cNvSpPr>
              <a:spLocks noChangeArrowheads="1"/>
            </p:cNvSpPr>
            <p:nvPr/>
          </p:nvSpPr>
          <p:spPr bwMode="auto">
            <a:xfrm rot="18254599">
              <a:off x="2908" y="1981"/>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grpSp>
        <p:nvGrpSpPr>
          <p:cNvPr id="213070" name="Group 78">
            <a:extLst>
              <a:ext uri="{FF2B5EF4-FFF2-40B4-BE49-F238E27FC236}">
                <a16:creationId xmlns:a16="http://schemas.microsoft.com/office/drawing/2014/main" id="{5D932F5A-8EE2-E641-853C-625F35D3C552}"/>
              </a:ext>
            </a:extLst>
          </p:cNvPr>
          <p:cNvGrpSpPr>
            <a:grpSpLocks/>
          </p:cNvGrpSpPr>
          <p:nvPr/>
        </p:nvGrpSpPr>
        <p:grpSpPr bwMode="auto">
          <a:xfrm rot="202904">
            <a:off x="1150938" y="2501900"/>
            <a:ext cx="7369175" cy="698500"/>
            <a:chOff x="725" y="1576"/>
            <a:chExt cx="4642" cy="440"/>
          </a:xfrm>
        </p:grpSpPr>
        <p:sp>
          <p:nvSpPr>
            <p:cNvPr id="213053" name="Text Box 61">
              <a:extLst>
                <a:ext uri="{FF2B5EF4-FFF2-40B4-BE49-F238E27FC236}">
                  <a16:creationId xmlns:a16="http://schemas.microsoft.com/office/drawing/2014/main" id="{0D3CD25E-6E70-4940-B1F7-330518CF4EFD}"/>
                </a:ext>
              </a:extLst>
            </p:cNvPr>
            <p:cNvSpPr txBox="1">
              <a:spLocks noChangeArrowheads="1"/>
            </p:cNvSpPr>
            <p:nvPr/>
          </p:nvSpPr>
          <p:spPr bwMode="auto">
            <a:xfrm rot="-154872">
              <a:off x="725" y="1576"/>
              <a:ext cx="4487" cy="440"/>
            </a:xfrm>
            <a:prstGeom prst="rect">
              <a:avLst/>
            </a:prstGeom>
            <a:solidFill>
              <a:srgbClr val="023CCC"/>
            </a:solidFill>
            <a:ln w="57150">
              <a:solidFill>
                <a:srgbClr val="FEF800"/>
              </a:solidFill>
              <a:miter lim="800000"/>
              <a:headEnd/>
              <a:tailEnd/>
            </a:ln>
            <a:effectLst>
              <a:outerShdw dist="89803" dir="2700000" algn="ctr" rotWithShape="0">
                <a:srgbClr val="000000"/>
              </a:outerShdw>
            </a:effectLst>
          </p:spPr>
          <p:txBody>
            <a:bodyPr>
              <a:spAutoFit/>
            </a:bodyPr>
            <a:lstStyle/>
            <a:p>
              <a:pPr>
                <a:spcBef>
                  <a:spcPct val="50000"/>
                </a:spcBef>
              </a:pPr>
              <a:r>
                <a:rPr lang="ko-KR" altLang="en-US">
                  <a:solidFill>
                    <a:srgbClr val="000000"/>
                  </a:solidFill>
                  <a:ea typeface="Gulim" panose="020B0600000101010101" pitchFamily="34" charset="-127"/>
                </a:rPr>
                <a:t> </a:t>
              </a:r>
              <a:r>
                <a:rPr lang="en-US" altLang="ko-KR" b="1">
                  <a:solidFill>
                    <a:srgbClr val="FEF800"/>
                  </a:solidFill>
                  <a:ea typeface="Gulim" panose="020B0600000101010101" pitchFamily="34" charset="-127"/>
                </a:rPr>
                <a:t>Kontrak Lama……Kontrak Baru</a:t>
              </a:r>
            </a:p>
          </p:txBody>
        </p:sp>
        <p:sp>
          <p:nvSpPr>
            <p:cNvPr id="213055" name="Text Box 63">
              <a:extLst>
                <a:ext uri="{FF2B5EF4-FFF2-40B4-BE49-F238E27FC236}">
                  <a16:creationId xmlns:a16="http://schemas.microsoft.com/office/drawing/2014/main" id="{9F552EED-D70F-564F-97F7-48BA07D398CE}"/>
                </a:ext>
              </a:extLst>
            </p:cNvPr>
            <p:cNvSpPr txBox="1">
              <a:spLocks noChangeArrowheads="1"/>
            </p:cNvSpPr>
            <p:nvPr/>
          </p:nvSpPr>
          <p:spPr bwMode="auto">
            <a:xfrm rot="-161945">
              <a:off x="818" y="1594"/>
              <a:ext cx="454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b="1">
                  <a:solidFill>
                    <a:srgbClr val="FEF800"/>
                  </a:solidFill>
                  <a:ea typeface="Gulim" panose="020B0600000101010101" pitchFamily="34" charset="-127"/>
                </a:rPr>
                <a:t>Kontrak Lama……Kontrak Baru</a:t>
              </a:r>
            </a:p>
          </p:txBody>
        </p:sp>
      </p:grpSp>
      <p:grpSp>
        <p:nvGrpSpPr>
          <p:cNvPr id="213074" name="Group 82">
            <a:extLst>
              <a:ext uri="{FF2B5EF4-FFF2-40B4-BE49-F238E27FC236}">
                <a16:creationId xmlns:a16="http://schemas.microsoft.com/office/drawing/2014/main" id="{E385D603-23A8-9642-8A5D-D7A955371C62}"/>
              </a:ext>
            </a:extLst>
          </p:cNvPr>
          <p:cNvGrpSpPr>
            <a:grpSpLocks/>
          </p:cNvGrpSpPr>
          <p:nvPr/>
        </p:nvGrpSpPr>
        <p:grpSpPr bwMode="auto">
          <a:xfrm>
            <a:off x="881063" y="3744913"/>
            <a:ext cx="7970837" cy="698500"/>
            <a:chOff x="553" y="2593"/>
            <a:chExt cx="5021" cy="440"/>
          </a:xfrm>
        </p:grpSpPr>
        <p:sp>
          <p:nvSpPr>
            <p:cNvPr id="213054" name="Text Box 62">
              <a:extLst>
                <a:ext uri="{FF2B5EF4-FFF2-40B4-BE49-F238E27FC236}">
                  <a16:creationId xmlns:a16="http://schemas.microsoft.com/office/drawing/2014/main" id="{778EFE59-B92B-E144-8A76-8CA21DCE7050}"/>
                </a:ext>
              </a:extLst>
            </p:cNvPr>
            <p:cNvSpPr txBox="1">
              <a:spLocks noChangeArrowheads="1"/>
            </p:cNvSpPr>
            <p:nvPr/>
          </p:nvSpPr>
          <p:spPr bwMode="auto">
            <a:xfrm>
              <a:off x="553" y="2593"/>
              <a:ext cx="4989" cy="440"/>
            </a:xfrm>
            <a:prstGeom prst="rect">
              <a:avLst/>
            </a:prstGeom>
            <a:solidFill>
              <a:srgbClr val="023CCC"/>
            </a:solidFill>
            <a:ln w="57150">
              <a:solidFill>
                <a:srgbClr val="FEF800"/>
              </a:solidFill>
              <a:miter lim="800000"/>
              <a:headEnd/>
              <a:tailEnd/>
            </a:ln>
            <a:effectLst>
              <a:outerShdw dist="89803" dir="2700000" algn="ctr" rotWithShape="0">
                <a:srgbClr val="000000"/>
              </a:outerShdw>
            </a:effectLst>
          </p:spPr>
          <p:txBody>
            <a:bodyPr>
              <a:spAutoFit/>
            </a:bodyPr>
            <a:lstStyle/>
            <a:p>
              <a:pPr>
                <a:spcBef>
                  <a:spcPct val="50000"/>
                </a:spcBef>
              </a:pPr>
              <a:r>
                <a:rPr lang="ko-KR" altLang="en-US" b="1">
                  <a:solidFill>
                    <a:srgbClr val="000000"/>
                  </a:solidFill>
                  <a:ea typeface="Gulim" panose="020B0600000101010101" pitchFamily="34" charset="-127"/>
                </a:rPr>
                <a:t> </a:t>
              </a:r>
              <a:r>
                <a:rPr lang="en-US" altLang="ko-KR" sz="2400" b="1">
                  <a:solidFill>
                    <a:srgbClr val="FEF800"/>
                  </a:solidFill>
                  <a:ea typeface="Gulim" panose="020B0600000101010101" pitchFamily="34" charset="-127"/>
                </a:rPr>
                <a:t>Kehendak Allah Lama……Kehendak Allah Baru</a:t>
              </a:r>
            </a:p>
          </p:txBody>
        </p:sp>
        <p:sp>
          <p:nvSpPr>
            <p:cNvPr id="213056" name="Text Box 64">
              <a:extLst>
                <a:ext uri="{FF2B5EF4-FFF2-40B4-BE49-F238E27FC236}">
                  <a16:creationId xmlns:a16="http://schemas.microsoft.com/office/drawing/2014/main" id="{AA080432-9D66-D34E-87C8-DF3D69EFF1ED}"/>
                </a:ext>
              </a:extLst>
            </p:cNvPr>
            <p:cNvSpPr txBox="1">
              <a:spLocks noChangeArrowheads="1"/>
            </p:cNvSpPr>
            <p:nvPr/>
          </p:nvSpPr>
          <p:spPr bwMode="auto">
            <a:xfrm>
              <a:off x="686" y="2709"/>
              <a:ext cx="48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400" b="1">
                  <a:solidFill>
                    <a:srgbClr val="FEF800"/>
                  </a:solidFill>
                  <a:ea typeface="Gulim" panose="020B0600000101010101" pitchFamily="34" charset="-127"/>
                </a:rPr>
                <a:t>Kehendak   ……  </a:t>
              </a:r>
            </a:p>
          </p:txBody>
        </p:sp>
      </p:grpSp>
      <p:sp>
        <p:nvSpPr>
          <p:cNvPr id="213059" name="Text Box 67">
            <a:extLst>
              <a:ext uri="{FF2B5EF4-FFF2-40B4-BE49-F238E27FC236}">
                <a16:creationId xmlns:a16="http://schemas.microsoft.com/office/drawing/2014/main" id="{6A4694EE-715F-5243-A115-A7638E2C29A8}"/>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13062" name="Text Box 70">
            <a:extLst>
              <a:ext uri="{FF2B5EF4-FFF2-40B4-BE49-F238E27FC236}">
                <a16:creationId xmlns:a16="http://schemas.microsoft.com/office/drawing/2014/main" id="{27F8E527-CF1E-744C-86FE-0F96F68F398B}"/>
              </a:ext>
            </a:extLst>
          </p:cNvPr>
          <p:cNvSpPr txBox="1">
            <a:spLocks noChangeArrowheads="1"/>
          </p:cNvSpPr>
          <p:nvPr/>
        </p:nvSpPr>
        <p:spPr bwMode="auto">
          <a:xfrm>
            <a:off x="461963" y="204788"/>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D</a:t>
            </a:r>
          </a:p>
        </p:txBody>
      </p:sp>
      <p:sp>
        <p:nvSpPr>
          <p:cNvPr id="213065" name="Rectangle 73">
            <a:extLst>
              <a:ext uri="{FF2B5EF4-FFF2-40B4-BE49-F238E27FC236}">
                <a16:creationId xmlns:a16="http://schemas.microsoft.com/office/drawing/2014/main" id="{CAA64956-0126-F445-B12E-272A9CB92C6A}"/>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16</a:t>
            </a:r>
            <a:endParaRPr lang="en-US" altLang="ko-KR" sz="1000" b="1">
              <a:effectLst>
                <a:outerShdw blurRad="38100" dist="38100" dir="2700000" algn="tl">
                  <a:srgbClr val="FFFFFF"/>
                </a:outerShdw>
              </a:effectLst>
              <a:ea typeface="Gulim" panose="020B0600000101010101" pitchFamily="34" charset="-127"/>
            </a:endParaRPr>
          </a:p>
        </p:txBody>
      </p:sp>
      <p:sp>
        <p:nvSpPr>
          <p:cNvPr id="213066" name="Text Box 74">
            <a:extLst>
              <a:ext uri="{FF2B5EF4-FFF2-40B4-BE49-F238E27FC236}">
                <a16:creationId xmlns:a16="http://schemas.microsoft.com/office/drawing/2014/main" id="{4906470A-81B5-8743-B05C-8A8C21596AA7}"/>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4</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3002"/>
                                        </p:tgtEl>
                                        <p:attrNameLst>
                                          <p:attrName>style.visibility</p:attrName>
                                        </p:attrNameLst>
                                      </p:cBhvr>
                                      <p:to>
                                        <p:strVal val="visible"/>
                                      </p:to>
                                    </p:set>
                                    <p:animEffect transition="in" filter="dissolve">
                                      <p:cBhvr>
                                        <p:cTn id="7" dur="500"/>
                                        <p:tgtEl>
                                          <p:spTgt spid="213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3001"/>
                                        </p:tgtEl>
                                        <p:attrNameLst>
                                          <p:attrName>style.visibility</p:attrName>
                                        </p:attrNameLst>
                                      </p:cBhvr>
                                      <p:to>
                                        <p:strVal val="visible"/>
                                      </p:to>
                                    </p:set>
                                    <p:animEffect transition="in" filter="dissolve">
                                      <p:cBhvr>
                                        <p:cTn id="12" dur="500"/>
                                        <p:tgtEl>
                                          <p:spTgt spid="213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3070"/>
                                        </p:tgtEl>
                                        <p:attrNameLst>
                                          <p:attrName>style.visibility</p:attrName>
                                        </p:attrNameLst>
                                      </p:cBhvr>
                                      <p:to>
                                        <p:strVal val="visible"/>
                                      </p:to>
                                    </p:set>
                                    <p:animEffect transition="in" filter="dissolve">
                                      <p:cBhvr>
                                        <p:cTn id="17" dur="500"/>
                                        <p:tgtEl>
                                          <p:spTgt spid="2130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13074"/>
                                        </p:tgtEl>
                                        <p:attrNameLst>
                                          <p:attrName>style.visibility</p:attrName>
                                        </p:attrNameLst>
                                      </p:cBhvr>
                                      <p:to>
                                        <p:strVal val="visible"/>
                                      </p:to>
                                    </p:set>
                                    <p:animEffect transition="in" filter="dissolve">
                                      <p:cBhvr>
                                        <p:cTn id="22" dur="500"/>
                                        <p:tgtEl>
                                          <p:spTgt spid="21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1" grpId="0" autoUpdateAnimBg="0"/>
      <p:bldP spid="21300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438AF0F7-9587-494A-93AE-7E3D130F6ECF}"/>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51" name="Rectangle 3">
            <a:extLst>
              <a:ext uri="{FF2B5EF4-FFF2-40B4-BE49-F238E27FC236}">
                <a16:creationId xmlns:a16="http://schemas.microsoft.com/office/drawing/2014/main" id="{9E27EC6E-8422-EB4B-800D-534010A0F266}"/>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52" name="Rectangle 4">
            <a:extLst>
              <a:ext uri="{FF2B5EF4-FFF2-40B4-BE49-F238E27FC236}">
                <a16:creationId xmlns:a16="http://schemas.microsoft.com/office/drawing/2014/main" id="{50FDCB93-2BDE-9443-827E-86D7F58D443B}"/>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32453" name="Rectangle 5">
            <a:extLst>
              <a:ext uri="{FF2B5EF4-FFF2-40B4-BE49-F238E27FC236}">
                <a16:creationId xmlns:a16="http://schemas.microsoft.com/office/drawing/2014/main" id="{74E19DBB-0AAB-B14D-B86F-A97BDC7C1505}"/>
              </a:ext>
            </a:extLst>
          </p:cNvPr>
          <p:cNvSpPr>
            <a:spLocks noChangeArrowheads="1"/>
          </p:cNvSpPr>
          <p:nvPr/>
        </p:nvSpPr>
        <p:spPr bwMode="auto">
          <a:xfrm>
            <a:off x="3414713" y="531813"/>
            <a:ext cx="1298575"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1800" b="1">
                <a:solidFill>
                  <a:srgbClr val="2F6AFD"/>
                </a:solidFill>
                <a:latin typeface="Lucida Handwriting" panose="03010101010101010101" pitchFamily="66" charset="77"/>
                <a:ea typeface="Gulim" panose="020B0600000101010101" pitchFamily="34" charset="-127"/>
              </a:rPr>
              <a:t>40 penulis</a:t>
            </a:r>
          </a:p>
        </p:txBody>
      </p:sp>
      <p:sp>
        <p:nvSpPr>
          <p:cNvPr id="232454" name="Rectangle 6">
            <a:extLst>
              <a:ext uri="{FF2B5EF4-FFF2-40B4-BE49-F238E27FC236}">
                <a16:creationId xmlns:a16="http://schemas.microsoft.com/office/drawing/2014/main" id="{6B4A27D9-4C5F-DA45-ACC0-FE94FD9159A1}"/>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Lucida Handwriting" panose="03010101010101010101" pitchFamily="66" charset="77"/>
                <a:ea typeface="Gulim" panose="020B0600000101010101" pitchFamily="34" charset="-127"/>
              </a:rPr>
              <a:t>SATU TEMA:</a:t>
            </a:r>
          </a:p>
        </p:txBody>
      </p:sp>
      <p:sp>
        <p:nvSpPr>
          <p:cNvPr id="232455" name="Rectangle 7">
            <a:extLst>
              <a:ext uri="{FF2B5EF4-FFF2-40B4-BE49-F238E27FC236}">
                <a16:creationId xmlns:a16="http://schemas.microsoft.com/office/drawing/2014/main" id="{7532B024-1CDB-E44A-B693-EB76C14DDDB8}"/>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56" name="Rectangle 8">
            <a:extLst>
              <a:ext uri="{FF2B5EF4-FFF2-40B4-BE49-F238E27FC236}">
                <a16:creationId xmlns:a16="http://schemas.microsoft.com/office/drawing/2014/main" id="{3D39CA5D-B550-6143-A364-E3156FE682B7}"/>
              </a:ext>
            </a:extLst>
          </p:cNvPr>
          <p:cNvSpPr>
            <a:spLocks noChangeArrowheads="1"/>
          </p:cNvSpPr>
          <p:nvPr/>
        </p:nvSpPr>
        <p:spPr bwMode="auto">
          <a:xfrm>
            <a:off x="3055938" y="1179513"/>
            <a:ext cx="2868612"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32457" name="Rectangle 9">
            <a:extLst>
              <a:ext uri="{FF2B5EF4-FFF2-40B4-BE49-F238E27FC236}">
                <a16:creationId xmlns:a16="http://schemas.microsoft.com/office/drawing/2014/main" id="{A71AD9C2-6F20-5648-8AC2-9BB67556831E}"/>
              </a:ext>
            </a:extLst>
          </p:cNvPr>
          <p:cNvSpPr>
            <a:spLocks noChangeArrowheads="1"/>
          </p:cNvSpPr>
          <p:nvPr/>
        </p:nvSpPr>
        <p:spPr bwMode="auto">
          <a:xfrm>
            <a:off x="6340475" y="695325"/>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2458" name="Rectangle 10">
            <a:extLst>
              <a:ext uri="{FF2B5EF4-FFF2-40B4-BE49-F238E27FC236}">
                <a16:creationId xmlns:a16="http://schemas.microsoft.com/office/drawing/2014/main" id="{093F7363-D268-3B47-A4C4-84C4C9F4C672}"/>
              </a:ext>
            </a:extLst>
          </p:cNvPr>
          <p:cNvSpPr>
            <a:spLocks noChangeArrowheads="1"/>
          </p:cNvSpPr>
          <p:nvPr/>
        </p:nvSpPr>
        <p:spPr bwMode="auto">
          <a:xfrm>
            <a:off x="361950" y="728663"/>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2459" name="Rectangle 11">
            <a:extLst>
              <a:ext uri="{FF2B5EF4-FFF2-40B4-BE49-F238E27FC236}">
                <a16:creationId xmlns:a16="http://schemas.microsoft.com/office/drawing/2014/main" id="{84515E56-6E6C-F24B-ABE2-6AC4244D4C71}"/>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0" name="Rectangle 12">
            <a:extLst>
              <a:ext uri="{FF2B5EF4-FFF2-40B4-BE49-F238E27FC236}">
                <a16:creationId xmlns:a16="http://schemas.microsoft.com/office/drawing/2014/main" id="{02B60935-8481-1D4E-B220-4D8F7DF8B45F}"/>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1" name="Rectangle 13">
            <a:extLst>
              <a:ext uri="{FF2B5EF4-FFF2-40B4-BE49-F238E27FC236}">
                <a16:creationId xmlns:a16="http://schemas.microsoft.com/office/drawing/2014/main" id="{2B03B80E-B0CE-7D41-AD7D-3D868B143FE1}"/>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2" name="Rectangle 14">
            <a:extLst>
              <a:ext uri="{FF2B5EF4-FFF2-40B4-BE49-F238E27FC236}">
                <a16:creationId xmlns:a16="http://schemas.microsoft.com/office/drawing/2014/main" id="{8B7BC2B6-2FF4-7F43-BBB5-E6CE6C7D1F8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3" name="Rectangle 15">
            <a:extLst>
              <a:ext uri="{FF2B5EF4-FFF2-40B4-BE49-F238E27FC236}">
                <a16:creationId xmlns:a16="http://schemas.microsoft.com/office/drawing/2014/main" id="{6ED13279-0B20-D64D-9FE0-892B5D823C9A}"/>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  “</a:t>
            </a:r>
            <a:r>
              <a:rPr lang="en-US" altLang="ko-KR" sz="2400" b="1">
                <a:solidFill>
                  <a:srgbClr val="FFFF00"/>
                </a:solidFill>
                <a:latin typeface="Lucida Handwriting" panose="03010101010101010101" pitchFamily="66" charset="77"/>
                <a:ea typeface="Gulim" panose="020B0600000101010101" pitchFamily="34" charset="-127"/>
              </a:rPr>
              <a:t>27” Kitab</a:t>
            </a:r>
          </a:p>
        </p:txBody>
      </p:sp>
      <p:sp>
        <p:nvSpPr>
          <p:cNvPr id="232464" name="Rectangle 16">
            <a:extLst>
              <a:ext uri="{FF2B5EF4-FFF2-40B4-BE49-F238E27FC236}">
                <a16:creationId xmlns:a16="http://schemas.microsoft.com/office/drawing/2014/main" id="{7155827C-6D7D-4547-A253-1B9BA14D5AD9}"/>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32465" name="Rectangle 17">
            <a:extLst>
              <a:ext uri="{FF2B5EF4-FFF2-40B4-BE49-F238E27FC236}">
                <a16:creationId xmlns:a16="http://schemas.microsoft.com/office/drawing/2014/main" id="{6630A707-C3A4-9642-A396-9D1585CCE686}"/>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6" name="Rectangle 18">
            <a:extLst>
              <a:ext uri="{FF2B5EF4-FFF2-40B4-BE49-F238E27FC236}">
                <a16:creationId xmlns:a16="http://schemas.microsoft.com/office/drawing/2014/main" id="{46717078-5641-9E40-A293-C0984EE77135}"/>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2469" name="Rectangle 21">
            <a:extLst>
              <a:ext uri="{FF2B5EF4-FFF2-40B4-BE49-F238E27FC236}">
                <a16:creationId xmlns:a16="http://schemas.microsoft.com/office/drawing/2014/main" id="{ED294579-B0A0-F84F-B405-7374563A3A2E}"/>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2470" name="Rectangle 22">
            <a:extLst>
              <a:ext uri="{FF2B5EF4-FFF2-40B4-BE49-F238E27FC236}">
                <a16:creationId xmlns:a16="http://schemas.microsoft.com/office/drawing/2014/main" id="{8971E007-38A6-D848-9B74-D6F5FADD09A6}"/>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2474" name="Line 26">
            <a:extLst>
              <a:ext uri="{FF2B5EF4-FFF2-40B4-BE49-F238E27FC236}">
                <a16:creationId xmlns:a16="http://schemas.microsoft.com/office/drawing/2014/main" id="{D61C9851-3D1C-0C4B-8123-A6EED5FDF038}"/>
              </a:ext>
            </a:extLst>
          </p:cNvPr>
          <p:cNvSpPr>
            <a:spLocks noChangeShapeType="1"/>
          </p:cNvSpPr>
          <p:nvPr/>
        </p:nvSpPr>
        <p:spPr bwMode="auto">
          <a:xfrm flipV="1">
            <a:off x="5870575" y="5189538"/>
            <a:ext cx="1498600"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5" name="Line 27">
            <a:extLst>
              <a:ext uri="{FF2B5EF4-FFF2-40B4-BE49-F238E27FC236}">
                <a16:creationId xmlns:a16="http://schemas.microsoft.com/office/drawing/2014/main" id="{2233EF9C-472A-7B46-88B8-E8429AB94C7C}"/>
              </a:ext>
            </a:extLst>
          </p:cNvPr>
          <p:cNvSpPr>
            <a:spLocks noChangeShapeType="1"/>
          </p:cNvSpPr>
          <p:nvPr/>
        </p:nvSpPr>
        <p:spPr bwMode="auto">
          <a:xfrm>
            <a:off x="2176463" y="5065713"/>
            <a:ext cx="2257425" cy="1127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6" name="Line 28">
            <a:extLst>
              <a:ext uri="{FF2B5EF4-FFF2-40B4-BE49-F238E27FC236}">
                <a16:creationId xmlns:a16="http://schemas.microsoft.com/office/drawing/2014/main" id="{40CD222A-0AF8-4B4C-A195-16324993A864}"/>
              </a:ext>
            </a:extLst>
          </p:cNvPr>
          <p:cNvSpPr>
            <a:spLocks noChangeShapeType="1"/>
          </p:cNvSpPr>
          <p:nvPr/>
        </p:nvSpPr>
        <p:spPr bwMode="auto">
          <a:xfrm>
            <a:off x="2433638" y="4179888"/>
            <a:ext cx="2078037"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7" name="Line 29">
            <a:extLst>
              <a:ext uri="{FF2B5EF4-FFF2-40B4-BE49-F238E27FC236}">
                <a16:creationId xmlns:a16="http://schemas.microsoft.com/office/drawing/2014/main" id="{F12B6850-1D5C-B940-9D3D-F70AA73426B4}"/>
              </a:ext>
            </a:extLst>
          </p:cNvPr>
          <p:cNvSpPr>
            <a:spLocks noChangeShapeType="1"/>
          </p:cNvSpPr>
          <p:nvPr/>
        </p:nvSpPr>
        <p:spPr bwMode="auto">
          <a:xfrm>
            <a:off x="3106738" y="3325813"/>
            <a:ext cx="1352550"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8" name="Line 30">
            <a:extLst>
              <a:ext uri="{FF2B5EF4-FFF2-40B4-BE49-F238E27FC236}">
                <a16:creationId xmlns:a16="http://schemas.microsoft.com/office/drawing/2014/main" id="{7F85C94C-8F2F-3E40-BADE-8922C82735EE}"/>
              </a:ext>
            </a:extLst>
          </p:cNvPr>
          <p:cNvSpPr>
            <a:spLocks noChangeShapeType="1"/>
          </p:cNvSpPr>
          <p:nvPr/>
        </p:nvSpPr>
        <p:spPr bwMode="auto">
          <a:xfrm rot="578684">
            <a:off x="4138613" y="2849563"/>
            <a:ext cx="793750"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79" name="Line 31">
            <a:extLst>
              <a:ext uri="{FF2B5EF4-FFF2-40B4-BE49-F238E27FC236}">
                <a16:creationId xmlns:a16="http://schemas.microsoft.com/office/drawing/2014/main" id="{16D02FFC-E91E-C941-8926-A9DA24195A70}"/>
              </a:ext>
            </a:extLst>
          </p:cNvPr>
          <p:cNvSpPr>
            <a:spLocks noChangeShapeType="1"/>
          </p:cNvSpPr>
          <p:nvPr/>
        </p:nvSpPr>
        <p:spPr bwMode="auto">
          <a:xfrm flipH="1">
            <a:off x="4929188" y="3244850"/>
            <a:ext cx="1373187" cy="138906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80" name="Line 32">
            <a:extLst>
              <a:ext uri="{FF2B5EF4-FFF2-40B4-BE49-F238E27FC236}">
                <a16:creationId xmlns:a16="http://schemas.microsoft.com/office/drawing/2014/main" id="{4C526252-60DC-3B46-B6FE-727F91F91133}"/>
              </a:ext>
            </a:extLst>
          </p:cNvPr>
          <p:cNvSpPr>
            <a:spLocks noChangeShapeType="1"/>
          </p:cNvSpPr>
          <p:nvPr/>
        </p:nvSpPr>
        <p:spPr bwMode="auto">
          <a:xfrm flipH="1">
            <a:off x="5140325" y="3783013"/>
            <a:ext cx="1852613" cy="99218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81" name="Line 33">
            <a:extLst>
              <a:ext uri="{FF2B5EF4-FFF2-40B4-BE49-F238E27FC236}">
                <a16:creationId xmlns:a16="http://schemas.microsoft.com/office/drawing/2014/main" id="{B289B002-7544-8F45-AB69-9EDA5BDD5A53}"/>
              </a:ext>
            </a:extLst>
          </p:cNvPr>
          <p:cNvSpPr>
            <a:spLocks noChangeShapeType="1"/>
          </p:cNvSpPr>
          <p:nvPr/>
        </p:nvSpPr>
        <p:spPr bwMode="auto">
          <a:xfrm flipV="1">
            <a:off x="5224463" y="4633913"/>
            <a:ext cx="2365375"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2482" name="Rectangle 34">
            <a:extLst>
              <a:ext uri="{FF2B5EF4-FFF2-40B4-BE49-F238E27FC236}">
                <a16:creationId xmlns:a16="http://schemas.microsoft.com/office/drawing/2014/main" id="{38F41009-BBDE-CD46-B97D-8A582051468D}"/>
              </a:ext>
            </a:extLst>
          </p:cNvPr>
          <p:cNvSpPr>
            <a:spLocks noChangeArrowheads="1"/>
          </p:cNvSpPr>
          <p:nvPr/>
        </p:nvSpPr>
        <p:spPr bwMode="auto">
          <a:xfrm rot="5246759">
            <a:off x="3471069" y="3723482"/>
            <a:ext cx="204787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NABI-NABI</a:t>
            </a:r>
          </a:p>
        </p:txBody>
      </p:sp>
      <p:sp>
        <p:nvSpPr>
          <p:cNvPr id="232483" name="Rectangle 35">
            <a:extLst>
              <a:ext uri="{FF2B5EF4-FFF2-40B4-BE49-F238E27FC236}">
                <a16:creationId xmlns:a16="http://schemas.microsoft.com/office/drawing/2014/main" id="{73DF17FF-6CC5-8048-A5F9-1D10112CB9FE}"/>
              </a:ext>
            </a:extLst>
          </p:cNvPr>
          <p:cNvSpPr>
            <a:spLocks noChangeArrowheads="1"/>
          </p:cNvSpPr>
          <p:nvPr/>
        </p:nvSpPr>
        <p:spPr bwMode="auto">
          <a:xfrm>
            <a:off x="5475288" y="4946650"/>
            <a:ext cx="3082925" cy="7000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32484" name="Rectangle 36">
            <a:extLst>
              <a:ext uri="{FF2B5EF4-FFF2-40B4-BE49-F238E27FC236}">
                <a16:creationId xmlns:a16="http://schemas.microsoft.com/office/drawing/2014/main" id="{3672D74C-B57D-9A46-8DC9-D95F280CDE21}"/>
              </a:ext>
            </a:extLst>
          </p:cNvPr>
          <p:cNvSpPr>
            <a:spLocks noChangeArrowheads="1"/>
          </p:cNvSpPr>
          <p:nvPr/>
        </p:nvSpPr>
        <p:spPr bwMode="auto">
          <a:xfrm rot="3267768">
            <a:off x="2688431" y="4134644"/>
            <a:ext cx="17748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Puisi</a:t>
            </a:r>
          </a:p>
        </p:txBody>
      </p:sp>
      <p:sp>
        <p:nvSpPr>
          <p:cNvPr id="232485" name="Rectangle 37">
            <a:extLst>
              <a:ext uri="{FF2B5EF4-FFF2-40B4-BE49-F238E27FC236}">
                <a16:creationId xmlns:a16="http://schemas.microsoft.com/office/drawing/2014/main" id="{0554AD48-89A5-BC43-8DA8-D0F3615F1ECB}"/>
              </a:ext>
            </a:extLst>
          </p:cNvPr>
          <p:cNvSpPr>
            <a:spLocks noChangeArrowheads="1"/>
          </p:cNvSpPr>
          <p:nvPr/>
        </p:nvSpPr>
        <p:spPr bwMode="auto">
          <a:xfrm rot="20643327">
            <a:off x="5108575" y="4421188"/>
            <a:ext cx="239077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32486" name="Rectangle 38">
            <a:extLst>
              <a:ext uri="{FF2B5EF4-FFF2-40B4-BE49-F238E27FC236}">
                <a16:creationId xmlns:a16="http://schemas.microsoft.com/office/drawing/2014/main" id="{161BE097-2D51-B643-AEF2-35ACE01F8295}"/>
              </a:ext>
            </a:extLst>
          </p:cNvPr>
          <p:cNvSpPr>
            <a:spLocks noChangeArrowheads="1"/>
          </p:cNvSpPr>
          <p:nvPr/>
        </p:nvSpPr>
        <p:spPr bwMode="auto">
          <a:xfrm rot="19276533">
            <a:off x="5432425" y="3752850"/>
            <a:ext cx="1231900" cy="6381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232487" name="Rectangle 39">
            <a:extLst>
              <a:ext uri="{FF2B5EF4-FFF2-40B4-BE49-F238E27FC236}">
                <a16:creationId xmlns:a16="http://schemas.microsoft.com/office/drawing/2014/main" id="{B9791320-BB75-7044-8B00-85C3C10677AA}"/>
              </a:ext>
            </a:extLst>
          </p:cNvPr>
          <p:cNvSpPr>
            <a:spLocks noChangeArrowheads="1"/>
          </p:cNvSpPr>
          <p:nvPr/>
        </p:nvSpPr>
        <p:spPr bwMode="auto">
          <a:xfrm rot="1755647">
            <a:off x="2295525" y="4532313"/>
            <a:ext cx="2754313"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32488" name="Rectangle 40">
            <a:extLst>
              <a:ext uri="{FF2B5EF4-FFF2-40B4-BE49-F238E27FC236}">
                <a16:creationId xmlns:a16="http://schemas.microsoft.com/office/drawing/2014/main" id="{A1BA6AE2-AF88-A549-9519-CB472CEF6FF0}"/>
              </a:ext>
            </a:extLst>
          </p:cNvPr>
          <p:cNvSpPr>
            <a:spLocks noChangeArrowheads="1"/>
          </p:cNvSpPr>
          <p:nvPr/>
        </p:nvSpPr>
        <p:spPr bwMode="auto">
          <a:xfrm rot="240000">
            <a:off x="2560638" y="4819650"/>
            <a:ext cx="1187450"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32489" name="Rectangle 41">
            <a:extLst>
              <a:ext uri="{FF2B5EF4-FFF2-40B4-BE49-F238E27FC236}">
                <a16:creationId xmlns:a16="http://schemas.microsoft.com/office/drawing/2014/main" id="{BC4E5141-3BA4-1249-AB95-8E1FA8D3AB50}"/>
              </a:ext>
            </a:extLst>
          </p:cNvPr>
          <p:cNvSpPr>
            <a:spLocks noChangeArrowheads="1"/>
          </p:cNvSpPr>
          <p:nvPr/>
        </p:nvSpPr>
        <p:spPr bwMode="auto">
          <a:xfrm rot="18254599">
            <a:off x="4602956" y="3151982"/>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32499" name="Line 51">
            <a:extLst>
              <a:ext uri="{FF2B5EF4-FFF2-40B4-BE49-F238E27FC236}">
                <a16:creationId xmlns:a16="http://schemas.microsoft.com/office/drawing/2014/main" id="{3FDC00D7-BC60-BB41-99A1-6C324E024BAF}"/>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2503" name="Line 55">
            <a:extLst>
              <a:ext uri="{FF2B5EF4-FFF2-40B4-BE49-F238E27FC236}">
                <a16:creationId xmlns:a16="http://schemas.microsoft.com/office/drawing/2014/main" id="{42415147-06BA-9243-9D6C-B168F4F2435B}"/>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232507" name="Group 59">
            <a:extLst>
              <a:ext uri="{FF2B5EF4-FFF2-40B4-BE49-F238E27FC236}">
                <a16:creationId xmlns:a16="http://schemas.microsoft.com/office/drawing/2014/main" id="{06BD9D78-59EC-E14B-879C-1EBE86DE8AE6}"/>
              </a:ext>
            </a:extLst>
          </p:cNvPr>
          <p:cNvGrpSpPr>
            <a:grpSpLocks/>
          </p:cNvGrpSpPr>
          <p:nvPr/>
        </p:nvGrpSpPr>
        <p:grpSpPr bwMode="auto">
          <a:xfrm>
            <a:off x="1601788" y="2838450"/>
            <a:ext cx="6065837" cy="1831975"/>
            <a:chOff x="1066" y="1248"/>
            <a:chExt cx="3821" cy="1154"/>
          </a:xfrm>
        </p:grpSpPr>
        <p:grpSp>
          <p:nvGrpSpPr>
            <p:cNvPr id="232508" name="Group 60">
              <a:extLst>
                <a:ext uri="{FF2B5EF4-FFF2-40B4-BE49-F238E27FC236}">
                  <a16:creationId xmlns:a16="http://schemas.microsoft.com/office/drawing/2014/main" id="{8077D092-A48C-8848-8236-015D2A39A6F8}"/>
                </a:ext>
              </a:extLst>
            </p:cNvPr>
            <p:cNvGrpSpPr>
              <a:grpSpLocks/>
            </p:cNvGrpSpPr>
            <p:nvPr/>
          </p:nvGrpSpPr>
          <p:grpSpPr bwMode="auto">
            <a:xfrm>
              <a:off x="1580" y="1719"/>
              <a:ext cx="2644" cy="683"/>
              <a:chOff x="1734" y="1719"/>
              <a:chExt cx="2644" cy="683"/>
            </a:xfrm>
          </p:grpSpPr>
          <p:sp>
            <p:nvSpPr>
              <p:cNvPr id="232509" name="Text Box 61">
                <a:extLst>
                  <a:ext uri="{FF2B5EF4-FFF2-40B4-BE49-F238E27FC236}">
                    <a16:creationId xmlns:a16="http://schemas.microsoft.com/office/drawing/2014/main" id="{65155885-F62E-F04F-84EF-16F0EE74DE28}"/>
                  </a:ext>
                </a:extLst>
              </p:cNvPr>
              <p:cNvSpPr txBox="1">
                <a:spLocks noChangeArrowheads="1"/>
              </p:cNvSpPr>
              <p:nvPr/>
            </p:nvSpPr>
            <p:spPr bwMode="auto">
              <a:xfrm>
                <a:off x="1734" y="1720"/>
                <a:ext cx="2275" cy="682"/>
              </a:xfrm>
              <a:prstGeom prst="rect">
                <a:avLst/>
              </a:prstGeom>
              <a:gradFill rotWithShape="0">
                <a:gsLst>
                  <a:gs pos="0">
                    <a:srgbClr val="0BFF0B">
                      <a:gamma/>
                      <a:shade val="3137"/>
                      <a:invGamma/>
                    </a:srgbClr>
                  </a:gs>
                  <a:gs pos="50000">
                    <a:srgbClr val="0BFF0B"/>
                  </a:gs>
                  <a:gs pos="100000">
                    <a:srgbClr val="0BFF0B">
                      <a:gamma/>
                      <a:shade val="3137"/>
                      <a:invGamma/>
                    </a:srgbClr>
                  </a:gs>
                </a:gsLst>
                <a:lin ang="5400000" scaled="1"/>
              </a:gradFill>
              <a:ln w="76200">
                <a:solidFill>
                  <a:srgbClr val="CF0E30"/>
                </a:solidFill>
                <a:miter lim="800000"/>
                <a:headEnd/>
                <a:tailEnd/>
              </a:ln>
              <a:effectLst>
                <a:outerShdw dist="35921" dir="2700000" algn="ctr" rotWithShape="0">
                  <a:schemeClr val="tx1"/>
                </a:outerShdw>
              </a:effectLst>
            </p:spPr>
            <p:txBody>
              <a:bodyPr>
                <a:spAutoFit/>
              </a:bodyPr>
              <a:lstStyle/>
              <a:p>
                <a:pPr algn="ctr">
                  <a:spcBef>
                    <a:spcPct val="50000"/>
                  </a:spcBef>
                </a:pPr>
                <a:r>
                  <a:rPr lang="ko-KR" altLang="en-US" sz="6000">
                    <a:solidFill>
                      <a:srgbClr val="CF0E30"/>
                    </a:solidFill>
                    <a:latin typeface="Times" pitchFamily="2" charset="0"/>
                    <a:ea typeface="Gulim" panose="020B0600000101010101" pitchFamily="34" charset="-127"/>
                  </a:rPr>
                  <a:t> </a:t>
                </a:r>
                <a:r>
                  <a:rPr lang="en-US" altLang="ko-KR" sz="6000">
                    <a:latin typeface="Times" pitchFamily="2" charset="0"/>
                    <a:ea typeface="Gulim" panose="020B0600000101010101" pitchFamily="34" charset="-127"/>
                  </a:rPr>
                  <a:t>3 x 9 = 27</a:t>
                </a:r>
                <a:endParaRPr lang="en-US" altLang="ko-KR" sz="6000">
                  <a:solidFill>
                    <a:srgbClr val="CF0E30"/>
                  </a:solidFill>
                  <a:latin typeface="Times" pitchFamily="2" charset="0"/>
                  <a:ea typeface="Gulim" panose="020B0600000101010101" pitchFamily="34" charset="-127"/>
                </a:endParaRPr>
              </a:p>
            </p:txBody>
          </p:sp>
          <p:sp>
            <p:nvSpPr>
              <p:cNvPr id="232510" name="Text Box 62">
                <a:extLst>
                  <a:ext uri="{FF2B5EF4-FFF2-40B4-BE49-F238E27FC236}">
                    <a16:creationId xmlns:a16="http://schemas.microsoft.com/office/drawing/2014/main" id="{27DC1E16-C2E4-9E43-8FB9-446CC361DA21}"/>
                  </a:ext>
                </a:extLst>
              </p:cNvPr>
              <p:cNvSpPr txBox="1">
                <a:spLocks noChangeArrowheads="1"/>
              </p:cNvSpPr>
              <p:nvPr/>
            </p:nvSpPr>
            <p:spPr bwMode="auto">
              <a:xfrm>
                <a:off x="1860" y="1719"/>
                <a:ext cx="2518" cy="634"/>
              </a:xfrm>
              <a:prstGeom prst="rect">
                <a:avLst/>
              </a:prstGeom>
              <a:noFill/>
              <a:ln>
                <a:noFill/>
              </a:ln>
              <a:effectLst/>
              <a:extLst>
                <a:ext uri="{909E8E84-426E-40DD-AFC4-6F175D3DCCD1}">
                  <a14:hiddenFill xmlns:a14="http://schemas.microsoft.com/office/drawing/2010/main">
                    <a:gradFill rotWithShape="0">
                      <a:gsLst>
                        <a:gs pos="0">
                          <a:srgbClr val="0BFF0B">
                            <a:gamma/>
                            <a:shade val="53725"/>
                            <a:invGamma/>
                          </a:srgbClr>
                        </a:gs>
                        <a:gs pos="100000">
                          <a:srgbClr val="0BFF0B"/>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6000">
                    <a:solidFill>
                      <a:srgbClr val="FEF800"/>
                    </a:solidFill>
                    <a:latin typeface="Times" pitchFamily="2" charset="0"/>
                    <a:ea typeface="Gulim" panose="020B0600000101010101" pitchFamily="34" charset="-127"/>
                  </a:rPr>
                  <a:t>3 x 9 = 27</a:t>
                </a:r>
              </a:p>
            </p:txBody>
          </p:sp>
        </p:grpSp>
        <p:sp>
          <p:nvSpPr>
            <p:cNvPr id="232511" name="AutoShape 63">
              <a:extLst>
                <a:ext uri="{FF2B5EF4-FFF2-40B4-BE49-F238E27FC236}">
                  <a16:creationId xmlns:a16="http://schemas.microsoft.com/office/drawing/2014/main" id="{98059C19-931C-5547-A4BF-E9D4CEAEE3AA}"/>
                </a:ext>
              </a:extLst>
            </p:cNvPr>
            <p:cNvSpPr>
              <a:spLocks noChangeArrowheads="1"/>
            </p:cNvSpPr>
            <p:nvPr/>
          </p:nvSpPr>
          <p:spPr bwMode="auto">
            <a:xfrm rot="-1881235">
              <a:off x="1066" y="1248"/>
              <a:ext cx="424" cy="1095"/>
            </a:xfrm>
            <a:prstGeom prst="curvedRightArrow">
              <a:avLst>
                <a:gd name="adj1" fmla="val 51651"/>
                <a:gd name="adj2" fmla="val 103302"/>
                <a:gd name="adj3" fmla="val 33333"/>
              </a:avLst>
            </a:prstGeom>
            <a:gradFill rotWithShape="0">
              <a:gsLst>
                <a:gs pos="0">
                  <a:srgbClr val="0BFF0B">
                    <a:gamma/>
                    <a:shade val="14902"/>
                    <a:invGamma/>
                  </a:srgbClr>
                </a:gs>
                <a:gs pos="100000">
                  <a:srgbClr val="0BFF0B"/>
                </a:gs>
              </a:gsLst>
              <a:lin ang="18900000" scaled="1"/>
            </a:gradFill>
            <a:ln w="12700">
              <a:solidFill>
                <a:schemeClr val="tx1"/>
              </a:solidFill>
              <a:miter lim="800000"/>
              <a:headEnd/>
              <a:tailEnd/>
            </a:ln>
            <a:effectLst>
              <a:outerShdw dist="35921" dir="2700000" algn="ctr" rotWithShape="0">
                <a:schemeClr val="tx1"/>
              </a:outerShdw>
            </a:effectLst>
          </p:spPr>
          <p:txBody>
            <a:bodyPr wrap="none" anchor="ctr"/>
            <a:lstStyle/>
            <a:p>
              <a:endParaRPr lang="en-US"/>
            </a:p>
          </p:txBody>
        </p:sp>
        <p:sp>
          <p:nvSpPr>
            <p:cNvPr id="232512" name="AutoShape 64">
              <a:extLst>
                <a:ext uri="{FF2B5EF4-FFF2-40B4-BE49-F238E27FC236}">
                  <a16:creationId xmlns:a16="http://schemas.microsoft.com/office/drawing/2014/main" id="{EDF0AD06-3E17-E34F-8CFF-441430111136}"/>
                </a:ext>
              </a:extLst>
            </p:cNvPr>
            <p:cNvSpPr>
              <a:spLocks noChangeArrowheads="1"/>
            </p:cNvSpPr>
            <p:nvPr/>
          </p:nvSpPr>
          <p:spPr bwMode="auto">
            <a:xfrm rot="-7064162">
              <a:off x="4118" y="1204"/>
              <a:ext cx="424" cy="1114"/>
            </a:xfrm>
            <a:prstGeom prst="curvedRightArrow">
              <a:avLst>
                <a:gd name="adj1" fmla="val 52547"/>
                <a:gd name="adj2" fmla="val 105094"/>
                <a:gd name="adj3" fmla="val 33333"/>
              </a:avLst>
            </a:prstGeom>
            <a:gradFill rotWithShape="0">
              <a:gsLst>
                <a:gs pos="0">
                  <a:srgbClr val="0BFF0B"/>
                </a:gs>
                <a:gs pos="100000">
                  <a:srgbClr val="0BFF0B">
                    <a:gamma/>
                    <a:shade val="14902"/>
                    <a:invGamma/>
                  </a:srgbClr>
                </a:gs>
              </a:gsLst>
              <a:lin ang="18900000" scaled="1"/>
            </a:gradFill>
            <a:ln w="12700">
              <a:solidFill>
                <a:schemeClr val="tx1"/>
              </a:solidFill>
              <a:miter lim="800000"/>
              <a:headEnd/>
              <a:tailEnd/>
            </a:ln>
            <a:effectLst>
              <a:outerShdw dist="35921" dir="2700000" algn="ctr" rotWithShape="0">
                <a:schemeClr val="tx1"/>
              </a:outerShdw>
            </a:effectLst>
          </p:spPr>
          <p:txBody>
            <a:bodyPr wrap="none" anchor="ctr"/>
            <a:lstStyle/>
            <a:p>
              <a:endParaRPr lang="en-US"/>
            </a:p>
          </p:txBody>
        </p:sp>
      </p:grpSp>
      <p:sp>
        <p:nvSpPr>
          <p:cNvPr id="232513" name="Text Box 65">
            <a:extLst>
              <a:ext uri="{FF2B5EF4-FFF2-40B4-BE49-F238E27FC236}">
                <a16:creationId xmlns:a16="http://schemas.microsoft.com/office/drawing/2014/main" id="{040E40EB-6DBC-BF4E-9811-F1E5C3769985}"/>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2516" name="Text Box 68">
            <a:extLst>
              <a:ext uri="{FF2B5EF4-FFF2-40B4-BE49-F238E27FC236}">
                <a16:creationId xmlns:a16="http://schemas.microsoft.com/office/drawing/2014/main" id="{C84F2973-871F-744B-9674-A08081F8CA5A}"/>
              </a:ext>
            </a:extLst>
          </p:cNvPr>
          <p:cNvSpPr txBox="1">
            <a:spLocks noChangeArrowheads="1"/>
          </p:cNvSpPr>
          <p:nvPr/>
        </p:nvSpPr>
        <p:spPr bwMode="auto">
          <a:xfrm>
            <a:off x="379413" y="1276350"/>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E</a:t>
            </a:r>
          </a:p>
        </p:txBody>
      </p:sp>
      <p:sp>
        <p:nvSpPr>
          <p:cNvPr id="232519" name="Rectangle 71">
            <a:extLst>
              <a:ext uri="{FF2B5EF4-FFF2-40B4-BE49-F238E27FC236}">
                <a16:creationId xmlns:a16="http://schemas.microsoft.com/office/drawing/2014/main" id="{653808D2-A4AF-1A42-9ED7-CAB1B83936A6}"/>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17</a:t>
            </a:r>
            <a:endParaRPr lang="en-US" altLang="ko-KR" sz="1000" b="1">
              <a:effectLst>
                <a:outerShdw blurRad="38100" dist="38100" dir="2700000" algn="tl">
                  <a:srgbClr val="FFFFFF"/>
                </a:outerShdw>
              </a:effectLst>
              <a:ea typeface="Gulim" panose="020B0600000101010101" pitchFamily="34" charset="-127"/>
            </a:endParaRPr>
          </a:p>
        </p:txBody>
      </p:sp>
      <p:sp>
        <p:nvSpPr>
          <p:cNvPr id="232520" name="Text Box 72">
            <a:extLst>
              <a:ext uri="{FF2B5EF4-FFF2-40B4-BE49-F238E27FC236}">
                <a16:creationId xmlns:a16="http://schemas.microsoft.com/office/drawing/2014/main" id="{DE6D854B-23DA-7D40-8E2A-710E13A26F5F}"/>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3</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464"/>
                                        </p:tgtEl>
                                        <p:attrNameLst>
                                          <p:attrName>style.visibility</p:attrName>
                                        </p:attrNameLst>
                                      </p:cBhvr>
                                      <p:to>
                                        <p:strVal val="visible"/>
                                      </p:to>
                                    </p:set>
                                    <p:animEffect transition="in" filter="dissolve">
                                      <p:cBhvr>
                                        <p:cTn id="7" dur="500"/>
                                        <p:tgtEl>
                                          <p:spTgt spid="232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2463"/>
                                        </p:tgtEl>
                                        <p:attrNameLst>
                                          <p:attrName>style.visibility</p:attrName>
                                        </p:attrNameLst>
                                      </p:cBhvr>
                                      <p:to>
                                        <p:strVal val="visible"/>
                                      </p:to>
                                    </p:set>
                                    <p:animEffect transition="in" filter="dissolve">
                                      <p:cBhvr>
                                        <p:cTn id="12" dur="500"/>
                                        <p:tgtEl>
                                          <p:spTgt spid="232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232507"/>
                                        </p:tgtEl>
                                        <p:attrNameLst>
                                          <p:attrName>style.visibility</p:attrName>
                                        </p:attrNameLst>
                                      </p:cBhvr>
                                      <p:to>
                                        <p:strVal val="visible"/>
                                      </p:to>
                                    </p:set>
                                    <p:anim calcmode="lin" valueType="num">
                                      <p:cBhvr>
                                        <p:cTn id="17" dur="1000" fill="hold"/>
                                        <p:tgtEl>
                                          <p:spTgt spid="232507"/>
                                        </p:tgtEl>
                                        <p:attrNameLst>
                                          <p:attrName>ppt_w</p:attrName>
                                        </p:attrNameLst>
                                      </p:cBhvr>
                                      <p:tavLst>
                                        <p:tav tm="0">
                                          <p:val>
                                            <p:strVal val="#ppt_w*0.70"/>
                                          </p:val>
                                        </p:tav>
                                        <p:tav tm="100000">
                                          <p:val>
                                            <p:strVal val="#ppt_w"/>
                                          </p:val>
                                        </p:tav>
                                      </p:tavLst>
                                    </p:anim>
                                    <p:anim calcmode="lin" valueType="num">
                                      <p:cBhvr>
                                        <p:cTn id="18" dur="1000" fill="hold"/>
                                        <p:tgtEl>
                                          <p:spTgt spid="232507"/>
                                        </p:tgtEl>
                                        <p:attrNameLst>
                                          <p:attrName>ppt_h</p:attrName>
                                        </p:attrNameLst>
                                      </p:cBhvr>
                                      <p:tavLst>
                                        <p:tav tm="0">
                                          <p:val>
                                            <p:strVal val="#ppt_h"/>
                                          </p:val>
                                        </p:tav>
                                        <p:tav tm="100000">
                                          <p:val>
                                            <p:strVal val="#ppt_h"/>
                                          </p:val>
                                        </p:tav>
                                      </p:tavLst>
                                    </p:anim>
                                    <p:animEffect transition="in" filter="fade">
                                      <p:cBhvr>
                                        <p:cTn id="19" dur="1000"/>
                                        <p:tgtEl>
                                          <p:spTgt spid="232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3" grpId="0" autoUpdateAnimBg="0"/>
      <p:bldP spid="23246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8DD56011-876A-D84C-8CFE-FDA43884B6A2}"/>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75" name="Rectangle 3">
            <a:extLst>
              <a:ext uri="{FF2B5EF4-FFF2-40B4-BE49-F238E27FC236}">
                <a16:creationId xmlns:a16="http://schemas.microsoft.com/office/drawing/2014/main" id="{25C76E8D-6F3E-844E-BAD9-F91D9EB1BA61}"/>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76" name="Rectangle 4">
            <a:extLst>
              <a:ext uri="{FF2B5EF4-FFF2-40B4-BE49-F238E27FC236}">
                <a16:creationId xmlns:a16="http://schemas.microsoft.com/office/drawing/2014/main" id="{DA80F875-920D-694A-B97F-508E210FD732}"/>
              </a:ext>
            </a:extLst>
          </p:cNvPr>
          <p:cNvSpPr>
            <a:spLocks noChangeArrowheads="1"/>
          </p:cNvSpPr>
          <p:nvPr/>
        </p:nvSpPr>
        <p:spPr bwMode="auto">
          <a:xfrm>
            <a:off x="3421063" y="169863"/>
            <a:ext cx="1508125"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33477" name="Rectangle 5">
            <a:extLst>
              <a:ext uri="{FF2B5EF4-FFF2-40B4-BE49-F238E27FC236}">
                <a16:creationId xmlns:a16="http://schemas.microsoft.com/office/drawing/2014/main" id="{7739023A-8202-3B4A-864B-EA37FD952DDA}"/>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33478" name="Rectangle 6">
            <a:extLst>
              <a:ext uri="{FF2B5EF4-FFF2-40B4-BE49-F238E27FC236}">
                <a16:creationId xmlns:a16="http://schemas.microsoft.com/office/drawing/2014/main" id="{593E1F48-56D9-9C4E-8BD6-2D3FA45977AA}"/>
              </a:ext>
            </a:extLst>
          </p:cNvPr>
          <p:cNvSpPr>
            <a:spLocks noChangeArrowheads="1"/>
          </p:cNvSpPr>
          <p:nvPr/>
        </p:nvSpPr>
        <p:spPr bwMode="auto">
          <a:xfrm>
            <a:off x="3670300" y="968375"/>
            <a:ext cx="1685925" cy="346075"/>
          </a:xfrm>
          <a:prstGeom prst="rect">
            <a:avLst/>
          </a:prstGeom>
          <a:noFill/>
          <a:ln w="12700">
            <a:solidFill>
              <a:srgbClr val="023CCC"/>
            </a:solidFill>
            <a:miter lim="800000"/>
            <a:headEnd/>
            <a:tailEnd/>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cs typeface="Times" pitchFamily="2" charset="0"/>
              </a:rPr>
              <a:t>SATU TEMA:</a:t>
            </a:r>
          </a:p>
        </p:txBody>
      </p:sp>
      <p:sp>
        <p:nvSpPr>
          <p:cNvPr id="233479" name="Rectangle 7">
            <a:extLst>
              <a:ext uri="{FF2B5EF4-FFF2-40B4-BE49-F238E27FC236}">
                <a16:creationId xmlns:a16="http://schemas.microsoft.com/office/drawing/2014/main" id="{65766473-0182-324B-A78B-2D72B3724E65}"/>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0" name="Rectangle 8">
            <a:extLst>
              <a:ext uri="{FF2B5EF4-FFF2-40B4-BE49-F238E27FC236}">
                <a16:creationId xmlns:a16="http://schemas.microsoft.com/office/drawing/2014/main" id="{2FD5CDF8-D056-D74A-882B-3E3BD24DA128}"/>
              </a:ext>
            </a:extLst>
          </p:cNvPr>
          <p:cNvSpPr>
            <a:spLocks noChangeArrowheads="1"/>
          </p:cNvSpPr>
          <p:nvPr/>
        </p:nvSpPr>
        <p:spPr bwMode="auto">
          <a:xfrm>
            <a:off x="3055938" y="1179513"/>
            <a:ext cx="312896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33481" name="Rectangle 9">
            <a:extLst>
              <a:ext uri="{FF2B5EF4-FFF2-40B4-BE49-F238E27FC236}">
                <a16:creationId xmlns:a16="http://schemas.microsoft.com/office/drawing/2014/main" id="{76013B83-EC0D-524B-B1FB-21A3A1E2602B}"/>
              </a:ext>
            </a:extLst>
          </p:cNvPr>
          <p:cNvSpPr>
            <a:spLocks noChangeArrowheads="1"/>
          </p:cNvSpPr>
          <p:nvPr/>
        </p:nvSpPr>
        <p:spPr bwMode="auto">
          <a:xfrm>
            <a:off x="6454775" y="752475"/>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3482" name="Rectangle 10">
            <a:extLst>
              <a:ext uri="{FF2B5EF4-FFF2-40B4-BE49-F238E27FC236}">
                <a16:creationId xmlns:a16="http://schemas.microsoft.com/office/drawing/2014/main" id="{B58DBB9F-E7EA-0F44-A812-5A0DC85B4C0A}"/>
              </a:ext>
            </a:extLst>
          </p:cNvPr>
          <p:cNvSpPr>
            <a:spLocks noChangeArrowheads="1"/>
          </p:cNvSpPr>
          <p:nvPr/>
        </p:nvSpPr>
        <p:spPr bwMode="auto">
          <a:xfrm>
            <a:off x="419100" y="742950"/>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3483" name="Rectangle 11">
            <a:extLst>
              <a:ext uri="{FF2B5EF4-FFF2-40B4-BE49-F238E27FC236}">
                <a16:creationId xmlns:a16="http://schemas.microsoft.com/office/drawing/2014/main" id="{0E300909-B0B6-294D-854E-3A8E5C492734}"/>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4" name="Rectangle 12">
            <a:extLst>
              <a:ext uri="{FF2B5EF4-FFF2-40B4-BE49-F238E27FC236}">
                <a16:creationId xmlns:a16="http://schemas.microsoft.com/office/drawing/2014/main" id="{458A7361-5E90-F746-8293-BAFE456CCB54}"/>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5" name="Rectangle 13">
            <a:extLst>
              <a:ext uri="{FF2B5EF4-FFF2-40B4-BE49-F238E27FC236}">
                <a16:creationId xmlns:a16="http://schemas.microsoft.com/office/drawing/2014/main" id="{1E92DEB4-1E2C-5044-B05F-AE85665D72F3}"/>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6" name="Rectangle 14">
            <a:extLst>
              <a:ext uri="{FF2B5EF4-FFF2-40B4-BE49-F238E27FC236}">
                <a16:creationId xmlns:a16="http://schemas.microsoft.com/office/drawing/2014/main" id="{143E9AD6-74ED-7040-8285-22F1ECE2FB0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87" name="Rectangle 15">
            <a:extLst>
              <a:ext uri="{FF2B5EF4-FFF2-40B4-BE49-F238E27FC236}">
                <a16:creationId xmlns:a16="http://schemas.microsoft.com/office/drawing/2014/main" id="{BAC37167-0978-ED4C-AC86-A8B90AFCB40B}"/>
              </a:ext>
            </a:extLst>
          </p:cNvPr>
          <p:cNvSpPr>
            <a:spLocks noChangeArrowheads="1"/>
          </p:cNvSpPr>
          <p:nvPr/>
        </p:nvSpPr>
        <p:spPr bwMode="auto">
          <a:xfrm>
            <a:off x="6311900" y="2017713"/>
            <a:ext cx="2149475"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33488" name="Rectangle 16">
            <a:extLst>
              <a:ext uri="{FF2B5EF4-FFF2-40B4-BE49-F238E27FC236}">
                <a16:creationId xmlns:a16="http://schemas.microsoft.com/office/drawing/2014/main" id="{03EFAF01-D5EB-FE4D-B034-F593CC05EDA0}"/>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33489" name="Rectangle 17">
            <a:extLst>
              <a:ext uri="{FF2B5EF4-FFF2-40B4-BE49-F238E27FC236}">
                <a16:creationId xmlns:a16="http://schemas.microsoft.com/office/drawing/2014/main" id="{25568B1E-734E-374A-B4C3-2626C89AB5BE}"/>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90" name="Rectangle 18">
            <a:extLst>
              <a:ext uri="{FF2B5EF4-FFF2-40B4-BE49-F238E27FC236}">
                <a16:creationId xmlns:a16="http://schemas.microsoft.com/office/drawing/2014/main" id="{5DBE5F0A-48E0-E44B-9AF5-17D09A42D5B5}"/>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3491" name="Rectangle 19">
            <a:extLst>
              <a:ext uri="{FF2B5EF4-FFF2-40B4-BE49-F238E27FC236}">
                <a16:creationId xmlns:a16="http://schemas.microsoft.com/office/drawing/2014/main" id="{00BE36AC-25D3-4942-95B7-811B513B5E55}"/>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Ibrani</a:t>
            </a:r>
          </a:p>
        </p:txBody>
      </p:sp>
      <p:sp>
        <p:nvSpPr>
          <p:cNvPr id="233492" name="Rectangle 20">
            <a:extLst>
              <a:ext uri="{FF2B5EF4-FFF2-40B4-BE49-F238E27FC236}">
                <a16:creationId xmlns:a16="http://schemas.microsoft.com/office/drawing/2014/main" id="{32171803-39B8-AE40-911A-A62EA507B0C3}"/>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Yunani</a:t>
            </a:r>
          </a:p>
          <a:p>
            <a:endParaRPr lang="ko-KR" altLang="en-US" sz="2400" b="1">
              <a:solidFill>
                <a:srgbClr val="FFFF00"/>
              </a:solidFill>
              <a:latin typeface="Lucida Handwriting" panose="03010101010101010101" pitchFamily="66" charset="77"/>
              <a:ea typeface="Gulim" panose="020B0600000101010101" pitchFamily="34" charset="-127"/>
            </a:endParaRPr>
          </a:p>
        </p:txBody>
      </p:sp>
      <p:sp>
        <p:nvSpPr>
          <p:cNvPr id="233493" name="Rectangle 21">
            <a:extLst>
              <a:ext uri="{FF2B5EF4-FFF2-40B4-BE49-F238E27FC236}">
                <a16:creationId xmlns:a16="http://schemas.microsoft.com/office/drawing/2014/main" id="{3ED16672-C90F-EC46-BF96-E1B5B912BB8C}"/>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3494" name="Rectangle 22">
            <a:extLst>
              <a:ext uri="{FF2B5EF4-FFF2-40B4-BE49-F238E27FC236}">
                <a16:creationId xmlns:a16="http://schemas.microsoft.com/office/drawing/2014/main" id="{6B1047E9-509B-CC42-A055-AA42D3E84845}"/>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3498" name="Line 26">
            <a:extLst>
              <a:ext uri="{FF2B5EF4-FFF2-40B4-BE49-F238E27FC236}">
                <a16:creationId xmlns:a16="http://schemas.microsoft.com/office/drawing/2014/main" id="{F1B1A99B-68F9-3747-AC08-0CE82E8EA337}"/>
              </a:ext>
            </a:extLst>
          </p:cNvPr>
          <p:cNvSpPr>
            <a:spLocks noChangeShapeType="1"/>
          </p:cNvSpPr>
          <p:nvPr/>
        </p:nvSpPr>
        <p:spPr bwMode="auto">
          <a:xfrm flipV="1">
            <a:off x="5699125" y="5459413"/>
            <a:ext cx="1352550" cy="2063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499" name="Line 27">
            <a:extLst>
              <a:ext uri="{FF2B5EF4-FFF2-40B4-BE49-F238E27FC236}">
                <a16:creationId xmlns:a16="http://schemas.microsoft.com/office/drawing/2014/main" id="{E28D32C0-84FD-724B-A20C-94C806FA028D}"/>
              </a:ext>
            </a:extLst>
          </p:cNvPr>
          <p:cNvSpPr>
            <a:spLocks noChangeShapeType="1"/>
          </p:cNvSpPr>
          <p:nvPr/>
        </p:nvSpPr>
        <p:spPr bwMode="auto">
          <a:xfrm>
            <a:off x="2005013" y="5326063"/>
            <a:ext cx="2039937" cy="123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0" name="Line 28">
            <a:extLst>
              <a:ext uri="{FF2B5EF4-FFF2-40B4-BE49-F238E27FC236}">
                <a16:creationId xmlns:a16="http://schemas.microsoft.com/office/drawing/2014/main" id="{9BE5F75E-F466-5E4B-96EA-7F4BFA7AA9AD}"/>
              </a:ext>
            </a:extLst>
          </p:cNvPr>
          <p:cNvSpPr>
            <a:spLocks noChangeShapeType="1"/>
          </p:cNvSpPr>
          <p:nvPr/>
        </p:nvSpPr>
        <p:spPr bwMode="auto">
          <a:xfrm>
            <a:off x="2262188" y="4378325"/>
            <a:ext cx="1878012" cy="8413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1" name="Line 29">
            <a:extLst>
              <a:ext uri="{FF2B5EF4-FFF2-40B4-BE49-F238E27FC236}">
                <a16:creationId xmlns:a16="http://schemas.microsoft.com/office/drawing/2014/main" id="{C1742CA5-9449-7541-A580-02A5A88FFA1F}"/>
              </a:ext>
            </a:extLst>
          </p:cNvPr>
          <p:cNvSpPr>
            <a:spLocks noChangeShapeType="1"/>
          </p:cNvSpPr>
          <p:nvPr/>
        </p:nvSpPr>
        <p:spPr bwMode="auto">
          <a:xfrm>
            <a:off x="2935288" y="3476625"/>
            <a:ext cx="1223962" cy="13874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2" name="Line 30">
            <a:extLst>
              <a:ext uri="{FF2B5EF4-FFF2-40B4-BE49-F238E27FC236}">
                <a16:creationId xmlns:a16="http://schemas.microsoft.com/office/drawing/2014/main" id="{10827046-4539-C647-877C-B4FDB2DC8618}"/>
              </a:ext>
            </a:extLst>
          </p:cNvPr>
          <p:cNvSpPr>
            <a:spLocks noChangeShapeType="1"/>
          </p:cNvSpPr>
          <p:nvPr/>
        </p:nvSpPr>
        <p:spPr bwMode="auto">
          <a:xfrm rot="578684">
            <a:off x="4002088" y="2928938"/>
            <a:ext cx="415925" cy="183673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3" name="Line 31">
            <a:extLst>
              <a:ext uri="{FF2B5EF4-FFF2-40B4-BE49-F238E27FC236}">
                <a16:creationId xmlns:a16="http://schemas.microsoft.com/office/drawing/2014/main" id="{66232893-120A-A34B-A1E0-3394C407A6C2}"/>
              </a:ext>
            </a:extLst>
          </p:cNvPr>
          <p:cNvSpPr>
            <a:spLocks noChangeShapeType="1"/>
          </p:cNvSpPr>
          <p:nvPr/>
        </p:nvSpPr>
        <p:spPr bwMode="auto">
          <a:xfrm flipH="1">
            <a:off x="4843463" y="3370263"/>
            <a:ext cx="1241425" cy="1520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4" name="Line 32">
            <a:extLst>
              <a:ext uri="{FF2B5EF4-FFF2-40B4-BE49-F238E27FC236}">
                <a16:creationId xmlns:a16="http://schemas.microsoft.com/office/drawing/2014/main" id="{06E05EC6-1FBD-7E48-8D07-1EF0864202E2}"/>
              </a:ext>
            </a:extLst>
          </p:cNvPr>
          <p:cNvSpPr>
            <a:spLocks noChangeShapeType="1"/>
          </p:cNvSpPr>
          <p:nvPr/>
        </p:nvSpPr>
        <p:spPr bwMode="auto">
          <a:xfrm flipH="1">
            <a:off x="4968875" y="3960813"/>
            <a:ext cx="1673225" cy="10858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5" name="Line 33">
            <a:extLst>
              <a:ext uri="{FF2B5EF4-FFF2-40B4-BE49-F238E27FC236}">
                <a16:creationId xmlns:a16="http://schemas.microsoft.com/office/drawing/2014/main" id="{12FD09DC-2E6D-DB4C-820B-92AE05489178}"/>
              </a:ext>
            </a:extLst>
          </p:cNvPr>
          <p:cNvSpPr>
            <a:spLocks noChangeShapeType="1"/>
          </p:cNvSpPr>
          <p:nvPr/>
        </p:nvSpPr>
        <p:spPr bwMode="auto">
          <a:xfrm flipV="1">
            <a:off x="5053013" y="4865688"/>
            <a:ext cx="2136775" cy="45878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3506" name="Rectangle 34">
            <a:extLst>
              <a:ext uri="{FF2B5EF4-FFF2-40B4-BE49-F238E27FC236}">
                <a16:creationId xmlns:a16="http://schemas.microsoft.com/office/drawing/2014/main" id="{3DE5AD0D-F653-FB48-8250-E4648AE91369}"/>
              </a:ext>
            </a:extLst>
          </p:cNvPr>
          <p:cNvSpPr>
            <a:spLocks noChangeArrowheads="1"/>
          </p:cNvSpPr>
          <p:nvPr/>
        </p:nvSpPr>
        <p:spPr bwMode="auto">
          <a:xfrm rot="5246759">
            <a:off x="3407569" y="3917156"/>
            <a:ext cx="2241550"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NABI-NABI</a:t>
            </a:r>
          </a:p>
        </p:txBody>
      </p:sp>
      <p:sp>
        <p:nvSpPr>
          <p:cNvPr id="233507" name="Rectangle 35">
            <a:extLst>
              <a:ext uri="{FF2B5EF4-FFF2-40B4-BE49-F238E27FC236}">
                <a16:creationId xmlns:a16="http://schemas.microsoft.com/office/drawing/2014/main" id="{2715E357-2BE2-3544-89CC-98497BB6E8CD}"/>
              </a:ext>
            </a:extLst>
          </p:cNvPr>
          <p:cNvSpPr>
            <a:spLocks noChangeArrowheads="1"/>
          </p:cNvSpPr>
          <p:nvPr/>
        </p:nvSpPr>
        <p:spPr bwMode="auto">
          <a:xfrm>
            <a:off x="5303838" y="5151438"/>
            <a:ext cx="2786062" cy="7000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33508" name="Rectangle 36">
            <a:extLst>
              <a:ext uri="{FF2B5EF4-FFF2-40B4-BE49-F238E27FC236}">
                <a16:creationId xmlns:a16="http://schemas.microsoft.com/office/drawing/2014/main" id="{61B496D7-2303-C647-9195-50257D68FD6A}"/>
              </a:ext>
            </a:extLst>
          </p:cNvPr>
          <p:cNvSpPr>
            <a:spLocks noChangeArrowheads="1"/>
          </p:cNvSpPr>
          <p:nvPr/>
        </p:nvSpPr>
        <p:spPr bwMode="auto">
          <a:xfrm rot="3267768">
            <a:off x="2822575" y="4092575"/>
            <a:ext cx="1887538"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33509" name="Rectangle 37">
            <a:extLst>
              <a:ext uri="{FF2B5EF4-FFF2-40B4-BE49-F238E27FC236}">
                <a16:creationId xmlns:a16="http://schemas.microsoft.com/office/drawing/2014/main" id="{E4A47FE2-EA74-094B-9568-0772EDE4C8BB}"/>
              </a:ext>
            </a:extLst>
          </p:cNvPr>
          <p:cNvSpPr>
            <a:spLocks noChangeArrowheads="1"/>
          </p:cNvSpPr>
          <p:nvPr/>
        </p:nvSpPr>
        <p:spPr bwMode="auto">
          <a:xfrm rot="20643327">
            <a:off x="5327650" y="4500563"/>
            <a:ext cx="2032000" cy="776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3510" name="Rectangle 38">
            <a:extLst>
              <a:ext uri="{FF2B5EF4-FFF2-40B4-BE49-F238E27FC236}">
                <a16:creationId xmlns:a16="http://schemas.microsoft.com/office/drawing/2014/main" id="{105A356B-15BA-3747-A614-FB92C5DF684F}"/>
              </a:ext>
            </a:extLst>
          </p:cNvPr>
          <p:cNvSpPr>
            <a:spLocks noChangeArrowheads="1"/>
          </p:cNvSpPr>
          <p:nvPr/>
        </p:nvSpPr>
        <p:spPr bwMode="auto">
          <a:xfrm rot="19276533">
            <a:off x="5029200" y="3849688"/>
            <a:ext cx="200025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33511" name="Rectangle 39">
            <a:extLst>
              <a:ext uri="{FF2B5EF4-FFF2-40B4-BE49-F238E27FC236}">
                <a16:creationId xmlns:a16="http://schemas.microsoft.com/office/drawing/2014/main" id="{D643CBF1-5D89-7945-804F-D148BE45D9B6}"/>
              </a:ext>
            </a:extLst>
          </p:cNvPr>
          <p:cNvSpPr>
            <a:spLocks noChangeArrowheads="1"/>
          </p:cNvSpPr>
          <p:nvPr/>
        </p:nvSpPr>
        <p:spPr bwMode="auto">
          <a:xfrm rot="1755647">
            <a:off x="1516063" y="4083050"/>
            <a:ext cx="2319337" cy="77628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3512" name="Rectangle 40">
            <a:extLst>
              <a:ext uri="{FF2B5EF4-FFF2-40B4-BE49-F238E27FC236}">
                <a16:creationId xmlns:a16="http://schemas.microsoft.com/office/drawing/2014/main" id="{93A69CCC-72BF-E449-9200-A4F14DDAE99C}"/>
              </a:ext>
            </a:extLst>
          </p:cNvPr>
          <p:cNvSpPr>
            <a:spLocks noChangeArrowheads="1"/>
          </p:cNvSpPr>
          <p:nvPr/>
        </p:nvSpPr>
        <p:spPr bwMode="auto">
          <a:xfrm rot="240000">
            <a:off x="1976438" y="4670425"/>
            <a:ext cx="1371600"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33513" name="Rectangle 41">
            <a:extLst>
              <a:ext uri="{FF2B5EF4-FFF2-40B4-BE49-F238E27FC236}">
                <a16:creationId xmlns:a16="http://schemas.microsoft.com/office/drawing/2014/main" id="{3E08F82D-B273-BF44-A0A0-8D675DE2F48D}"/>
              </a:ext>
            </a:extLst>
          </p:cNvPr>
          <p:cNvSpPr>
            <a:spLocks noChangeArrowheads="1"/>
          </p:cNvSpPr>
          <p:nvPr/>
        </p:nvSpPr>
        <p:spPr bwMode="auto">
          <a:xfrm rot="18254599" flipH="1">
            <a:off x="4669631" y="3115469"/>
            <a:ext cx="21177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33523" name="Line 51">
            <a:extLst>
              <a:ext uri="{FF2B5EF4-FFF2-40B4-BE49-F238E27FC236}">
                <a16:creationId xmlns:a16="http://schemas.microsoft.com/office/drawing/2014/main" id="{C3DFAAB2-23D1-7141-870C-0837DC515F24}"/>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3524" name="Line 52">
            <a:extLst>
              <a:ext uri="{FF2B5EF4-FFF2-40B4-BE49-F238E27FC236}">
                <a16:creationId xmlns:a16="http://schemas.microsoft.com/office/drawing/2014/main" id="{3A7651FD-6EDD-FF43-9F18-67B3265F9CB1}"/>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3527" name="Line 55">
            <a:extLst>
              <a:ext uri="{FF2B5EF4-FFF2-40B4-BE49-F238E27FC236}">
                <a16:creationId xmlns:a16="http://schemas.microsoft.com/office/drawing/2014/main" id="{3FF9159A-62ED-D34E-9CB5-A45597B272D1}"/>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3528" name="Line 56">
            <a:extLst>
              <a:ext uri="{FF2B5EF4-FFF2-40B4-BE49-F238E27FC236}">
                <a16:creationId xmlns:a16="http://schemas.microsoft.com/office/drawing/2014/main" id="{ADC03677-81C3-C649-8FE2-D418F034BEB0}"/>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3531" name="Text Box 59">
            <a:extLst>
              <a:ext uri="{FF2B5EF4-FFF2-40B4-BE49-F238E27FC236}">
                <a16:creationId xmlns:a16="http://schemas.microsoft.com/office/drawing/2014/main" id="{630414F5-B4E6-8541-858C-21ADB3A04BF6}"/>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3534" name="Text Box 62">
            <a:extLst>
              <a:ext uri="{FF2B5EF4-FFF2-40B4-BE49-F238E27FC236}">
                <a16:creationId xmlns:a16="http://schemas.microsoft.com/office/drawing/2014/main" id="{DFF68557-A7D4-B04A-BF72-D3900042C5AC}"/>
              </a:ext>
            </a:extLst>
          </p:cNvPr>
          <p:cNvSpPr txBox="1">
            <a:spLocks noChangeArrowheads="1"/>
          </p:cNvSpPr>
          <p:nvPr/>
        </p:nvSpPr>
        <p:spPr bwMode="auto">
          <a:xfrm>
            <a:off x="285750" y="1912938"/>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F</a:t>
            </a:r>
          </a:p>
        </p:txBody>
      </p:sp>
      <p:sp>
        <p:nvSpPr>
          <p:cNvPr id="233537" name="Rectangle 65">
            <a:extLst>
              <a:ext uri="{FF2B5EF4-FFF2-40B4-BE49-F238E27FC236}">
                <a16:creationId xmlns:a16="http://schemas.microsoft.com/office/drawing/2014/main" id="{95E600FB-9B09-BD48-A233-74266E25C7C9}"/>
              </a:ext>
            </a:extLst>
          </p:cNvPr>
          <p:cNvSpPr>
            <a:spLocks noChangeArrowheads="1"/>
          </p:cNvSpPr>
          <p:nvPr/>
        </p:nvSpPr>
        <p:spPr bwMode="auto">
          <a:xfrm>
            <a:off x="8091488" y="64277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18</a:t>
            </a:r>
            <a:endParaRPr lang="en-US" altLang="ko-KR" sz="1000" b="1">
              <a:effectLst>
                <a:outerShdw blurRad="38100" dist="38100" dir="2700000" algn="tl">
                  <a:srgbClr val="FFFFFF"/>
                </a:outerShdw>
              </a:effectLst>
              <a:ea typeface="Gulim" panose="020B0600000101010101" pitchFamily="34" charset="-127"/>
            </a:endParaRPr>
          </a:p>
        </p:txBody>
      </p:sp>
      <p:sp>
        <p:nvSpPr>
          <p:cNvPr id="233538" name="Text Box 66">
            <a:extLst>
              <a:ext uri="{FF2B5EF4-FFF2-40B4-BE49-F238E27FC236}">
                <a16:creationId xmlns:a16="http://schemas.microsoft.com/office/drawing/2014/main" id="{2FB28F83-B19B-F043-8C51-270BAF5FEE68}"/>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2</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3491"/>
                                        </p:tgtEl>
                                        <p:attrNameLst>
                                          <p:attrName>style.visibility</p:attrName>
                                        </p:attrNameLst>
                                      </p:cBhvr>
                                      <p:to>
                                        <p:strVal val="visible"/>
                                      </p:to>
                                    </p:set>
                                    <p:animEffect transition="in" filter="dissolve">
                                      <p:cBhvr>
                                        <p:cTn id="7" dur="500"/>
                                        <p:tgtEl>
                                          <p:spTgt spid="23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3492"/>
                                        </p:tgtEl>
                                        <p:attrNameLst>
                                          <p:attrName>style.visibility</p:attrName>
                                        </p:attrNameLst>
                                      </p:cBhvr>
                                      <p:to>
                                        <p:strVal val="visible"/>
                                      </p:to>
                                    </p:set>
                                    <p:animEffect transition="in" filter="dissolve">
                                      <p:cBhvr>
                                        <p:cTn id="12" dur="500"/>
                                        <p:tgtEl>
                                          <p:spTgt spid="23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1" grpId="0" autoUpdateAnimBg="0"/>
      <p:bldP spid="2334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charset="0"/>
                <a:ea typeface="ＭＳ Ｐゴシック" charset="0"/>
                <a:cs typeface="+mn-cs"/>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rPr>
                <a:t>Presentasi dari The Bible…Basically Ministries International Inc.                Fort Worth, Texas</a:t>
              </a:r>
              <a:endParaRPr kumimoji="0" lang="en-US" altLang="en-US" sz="1800" b="1" i="0"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B0C"/>
                  </a:solidFill>
                  <a:effectLst/>
                  <a:uLnTx/>
                  <a:uFillTx/>
                  <a:latin typeface="Helvetica" charset="0"/>
                  <a:ea typeface="ＭＳ Ｐゴシック" charset="0"/>
                  <a:cs typeface="+mn-cs"/>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mn-cs"/>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Presentasi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dari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423745768"/>
      </p:ext>
    </p:extLst>
  </p:cSld>
  <p:clrMapOvr>
    <a:masterClrMapping/>
  </p:clrMapOvr>
  <p:transition spd="slow">
    <p:wheel spokes="0"/>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B7112EE4-699D-4B47-A62E-5B391A70F577}"/>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499" name="Rectangle 3">
            <a:extLst>
              <a:ext uri="{FF2B5EF4-FFF2-40B4-BE49-F238E27FC236}">
                <a16:creationId xmlns:a16="http://schemas.microsoft.com/office/drawing/2014/main" id="{3016F131-4C0A-7B45-B0D3-F8BF1828B588}"/>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00" name="Rectangle 4">
            <a:extLst>
              <a:ext uri="{FF2B5EF4-FFF2-40B4-BE49-F238E27FC236}">
                <a16:creationId xmlns:a16="http://schemas.microsoft.com/office/drawing/2014/main" id="{1573D618-4A45-0D41-B043-528536003713}"/>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34501" name="Rectangle 5">
            <a:extLst>
              <a:ext uri="{FF2B5EF4-FFF2-40B4-BE49-F238E27FC236}">
                <a16:creationId xmlns:a16="http://schemas.microsoft.com/office/drawing/2014/main" id="{62A5FAFE-B763-4647-AA07-16AB4044FC3E}"/>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34502" name="Rectangle 6">
            <a:extLst>
              <a:ext uri="{FF2B5EF4-FFF2-40B4-BE49-F238E27FC236}">
                <a16:creationId xmlns:a16="http://schemas.microsoft.com/office/drawing/2014/main" id="{BB7AEA3A-8FDF-A245-97C8-7C6BA42A9FB8}"/>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rPr>
              <a:t>SATU TEMA:</a:t>
            </a:r>
          </a:p>
        </p:txBody>
      </p:sp>
      <p:sp>
        <p:nvSpPr>
          <p:cNvPr id="234503" name="Rectangle 7">
            <a:extLst>
              <a:ext uri="{FF2B5EF4-FFF2-40B4-BE49-F238E27FC236}">
                <a16:creationId xmlns:a16="http://schemas.microsoft.com/office/drawing/2014/main" id="{E23F0B3F-EE17-1948-A318-976C20696902}"/>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04" name="Rectangle 8">
            <a:extLst>
              <a:ext uri="{FF2B5EF4-FFF2-40B4-BE49-F238E27FC236}">
                <a16:creationId xmlns:a16="http://schemas.microsoft.com/office/drawing/2014/main" id="{C472A232-1AA6-2941-80E3-9891D6AFB230}"/>
              </a:ext>
            </a:extLst>
          </p:cNvPr>
          <p:cNvSpPr>
            <a:spLocks noChangeArrowheads="1"/>
          </p:cNvSpPr>
          <p:nvPr/>
        </p:nvSpPr>
        <p:spPr bwMode="auto">
          <a:xfrm>
            <a:off x="3055938" y="1179513"/>
            <a:ext cx="321627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34505" name="Rectangle 9">
            <a:extLst>
              <a:ext uri="{FF2B5EF4-FFF2-40B4-BE49-F238E27FC236}">
                <a16:creationId xmlns:a16="http://schemas.microsoft.com/office/drawing/2014/main" id="{AF8FD5F7-61E1-3340-BFBC-BEB917E73665}"/>
              </a:ext>
            </a:extLst>
          </p:cNvPr>
          <p:cNvSpPr>
            <a:spLocks noChangeArrowheads="1"/>
          </p:cNvSpPr>
          <p:nvPr/>
        </p:nvSpPr>
        <p:spPr bwMode="auto">
          <a:xfrm>
            <a:off x="6492875"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4506" name="Rectangle 10">
            <a:extLst>
              <a:ext uri="{FF2B5EF4-FFF2-40B4-BE49-F238E27FC236}">
                <a16:creationId xmlns:a16="http://schemas.microsoft.com/office/drawing/2014/main" id="{E18FC244-E54C-4549-8695-389311926A8C}"/>
              </a:ext>
            </a:extLst>
          </p:cNvPr>
          <p:cNvSpPr>
            <a:spLocks noChangeArrowheads="1"/>
          </p:cNvSpPr>
          <p:nvPr/>
        </p:nvSpPr>
        <p:spPr bwMode="auto">
          <a:xfrm>
            <a:off x="319088" y="714375"/>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4507" name="Rectangle 11">
            <a:extLst>
              <a:ext uri="{FF2B5EF4-FFF2-40B4-BE49-F238E27FC236}">
                <a16:creationId xmlns:a16="http://schemas.microsoft.com/office/drawing/2014/main" id="{FD840CB6-CDA2-CD44-913A-74E22968907F}"/>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08" name="Rectangle 12">
            <a:extLst>
              <a:ext uri="{FF2B5EF4-FFF2-40B4-BE49-F238E27FC236}">
                <a16:creationId xmlns:a16="http://schemas.microsoft.com/office/drawing/2014/main" id="{FAE47421-4D93-2245-9E92-C1BDBC0699A4}"/>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09" name="Rectangle 13">
            <a:extLst>
              <a:ext uri="{FF2B5EF4-FFF2-40B4-BE49-F238E27FC236}">
                <a16:creationId xmlns:a16="http://schemas.microsoft.com/office/drawing/2014/main" id="{A84C9025-C9D9-5C46-9629-4459A99A70D4}"/>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10" name="Rectangle 14">
            <a:extLst>
              <a:ext uri="{FF2B5EF4-FFF2-40B4-BE49-F238E27FC236}">
                <a16:creationId xmlns:a16="http://schemas.microsoft.com/office/drawing/2014/main" id="{863B538D-E735-EC46-876F-58961FCC8E23}"/>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11" name="Rectangle 15">
            <a:extLst>
              <a:ext uri="{FF2B5EF4-FFF2-40B4-BE49-F238E27FC236}">
                <a16:creationId xmlns:a16="http://schemas.microsoft.com/office/drawing/2014/main" id="{573D231A-1121-E246-9ECF-D39F0D50EC2C}"/>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34512" name="Rectangle 16">
            <a:extLst>
              <a:ext uri="{FF2B5EF4-FFF2-40B4-BE49-F238E27FC236}">
                <a16:creationId xmlns:a16="http://schemas.microsoft.com/office/drawing/2014/main" id="{E1FBC9E3-4AA1-0346-9EEF-440B7CED2272}"/>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34513" name="Rectangle 17">
            <a:extLst>
              <a:ext uri="{FF2B5EF4-FFF2-40B4-BE49-F238E27FC236}">
                <a16:creationId xmlns:a16="http://schemas.microsoft.com/office/drawing/2014/main" id="{1B4D5EF9-9DC2-9147-A9DA-4FD1AEC183A3}"/>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14" name="Rectangle 18">
            <a:extLst>
              <a:ext uri="{FF2B5EF4-FFF2-40B4-BE49-F238E27FC236}">
                <a16:creationId xmlns:a16="http://schemas.microsoft.com/office/drawing/2014/main" id="{2D1476A6-2D10-FD45-B00D-5DB03BA7581D}"/>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4515" name="Rectangle 19">
            <a:extLst>
              <a:ext uri="{FF2B5EF4-FFF2-40B4-BE49-F238E27FC236}">
                <a16:creationId xmlns:a16="http://schemas.microsoft.com/office/drawing/2014/main" id="{FB403874-D6AB-5342-B359-56BBAB4E340B}"/>
              </a:ext>
            </a:extLst>
          </p:cNvPr>
          <p:cNvSpPr>
            <a:spLocks noChangeArrowheads="1"/>
          </p:cNvSpPr>
          <p:nvPr/>
        </p:nvSpPr>
        <p:spPr bwMode="auto">
          <a:xfrm>
            <a:off x="654050" y="2773363"/>
            <a:ext cx="1009650"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34516" name="Rectangle 20">
            <a:extLst>
              <a:ext uri="{FF2B5EF4-FFF2-40B4-BE49-F238E27FC236}">
                <a16:creationId xmlns:a16="http://schemas.microsoft.com/office/drawing/2014/main" id="{29FDB71C-F3AE-3547-91AD-16A96F1DFC6B}"/>
              </a:ext>
            </a:extLst>
          </p:cNvPr>
          <p:cNvSpPr>
            <a:spLocks noChangeArrowheads="1"/>
          </p:cNvSpPr>
          <p:nvPr/>
        </p:nvSpPr>
        <p:spPr bwMode="auto">
          <a:xfrm>
            <a:off x="7392988" y="2716213"/>
            <a:ext cx="1195387" cy="100330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b="1">
              <a:ea typeface="Gulim" panose="020B0600000101010101" pitchFamily="34" charset="-127"/>
            </a:endParaRPr>
          </a:p>
        </p:txBody>
      </p:sp>
      <p:sp>
        <p:nvSpPr>
          <p:cNvPr id="234517" name="Rectangle 21">
            <a:extLst>
              <a:ext uri="{FF2B5EF4-FFF2-40B4-BE49-F238E27FC236}">
                <a16:creationId xmlns:a16="http://schemas.microsoft.com/office/drawing/2014/main" id="{F925856E-0FDA-174F-8A6B-8CD1CE5E4058}"/>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4518" name="Rectangle 22">
            <a:extLst>
              <a:ext uri="{FF2B5EF4-FFF2-40B4-BE49-F238E27FC236}">
                <a16:creationId xmlns:a16="http://schemas.microsoft.com/office/drawing/2014/main" id="{58A34F79-4546-4C4A-8896-E10BF1AD4481}"/>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4519" name="Rectangle 23">
            <a:extLst>
              <a:ext uri="{FF2B5EF4-FFF2-40B4-BE49-F238E27FC236}">
                <a16:creationId xmlns:a16="http://schemas.microsoft.com/office/drawing/2014/main" id="{754803BF-C4C3-9D4D-8E47-7510E659B7FB}"/>
              </a:ext>
            </a:extLst>
          </p:cNvPr>
          <p:cNvSpPr>
            <a:spLocks noChangeArrowheads="1"/>
          </p:cNvSpPr>
          <p:nvPr/>
        </p:nvSpPr>
        <p:spPr bwMode="auto">
          <a:xfrm>
            <a:off x="6488113" y="3378200"/>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Kasih Karunia/ </a:t>
            </a:r>
          </a:p>
        </p:txBody>
      </p:sp>
      <p:sp>
        <p:nvSpPr>
          <p:cNvPr id="234520" name="Rectangle 24">
            <a:extLst>
              <a:ext uri="{FF2B5EF4-FFF2-40B4-BE49-F238E27FC236}">
                <a16:creationId xmlns:a16="http://schemas.microsoft.com/office/drawing/2014/main" id="{ADC7EF6A-22C2-E048-9107-02F14C89F1ED}"/>
              </a:ext>
            </a:extLst>
          </p:cNvPr>
          <p:cNvSpPr>
            <a:spLocks noChangeArrowheads="1"/>
          </p:cNvSpPr>
          <p:nvPr/>
        </p:nvSpPr>
        <p:spPr bwMode="auto">
          <a:xfrm>
            <a:off x="0" y="3436938"/>
            <a:ext cx="28130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FFF00"/>
                </a:solidFill>
                <a:latin typeface="Lucida Handwriting" panose="03010101010101010101" pitchFamily="66" charset="77"/>
                <a:ea typeface="Gulim" panose="020B0600000101010101" pitchFamily="34" charset="-127"/>
              </a:rPr>
              <a:t>Hukum Taurat</a:t>
            </a:r>
          </a:p>
        </p:txBody>
      </p:sp>
      <p:grpSp>
        <p:nvGrpSpPr>
          <p:cNvPr id="234572" name="Group 76">
            <a:extLst>
              <a:ext uri="{FF2B5EF4-FFF2-40B4-BE49-F238E27FC236}">
                <a16:creationId xmlns:a16="http://schemas.microsoft.com/office/drawing/2014/main" id="{F604C93B-6F58-8C4F-B339-8C8846AB6C67}"/>
              </a:ext>
            </a:extLst>
          </p:cNvPr>
          <p:cNvGrpSpPr>
            <a:grpSpLocks/>
          </p:cNvGrpSpPr>
          <p:nvPr/>
        </p:nvGrpSpPr>
        <p:grpSpPr bwMode="auto">
          <a:xfrm>
            <a:off x="2147888" y="2228850"/>
            <a:ext cx="5337175" cy="3144838"/>
            <a:chOff x="1353" y="1404"/>
            <a:chExt cx="3362" cy="1981"/>
          </a:xfrm>
        </p:grpSpPr>
        <p:sp>
          <p:nvSpPr>
            <p:cNvPr id="234533" name="Rectangle 37">
              <a:extLst>
                <a:ext uri="{FF2B5EF4-FFF2-40B4-BE49-F238E27FC236}">
                  <a16:creationId xmlns:a16="http://schemas.microsoft.com/office/drawing/2014/main" id="{50112BE2-7D37-CE43-A6EA-ADFC0F64206F}"/>
                </a:ext>
              </a:extLst>
            </p:cNvPr>
            <p:cNvSpPr>
              <a:spLocks noChangeArrowheads="1"/>
            </p:cNvSpPr>
            <p:nvPr/>
          </p:nvSpPr>
          <p:spPr bwMode="auto">
            <a:xfrm rot="20643327">
              <a:off x="3358" y="2774"/>
              <a:ext cx="1357"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4522" name="Line 26">
              <a:extLst>
                <a:ext uri="{FF2B5EF4-FFF2-40B4-BE49-F238E27FC236}">
                  <a16:creationId xmlns:a16="http://schemas.microsoft.com/office/drawing/2014/main" id="{EDB0F84D-0349-BF4F-9D37-A72C522682C6}"/>
                </a:ext>
              </a:extLst>
            </p:cNvPr>
            <p:cNvSpPr>
              <a:spLocks noChangeShapeType="1"/>
            </p:cNvSpPr>
            <p:nvPr/>
          </p:nvSpPr>
          <p:spPr bwMode="auto">
            <a:xfrm flipV="1">
              <a:off x="3680" y="311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3" name="Line 27">
              <a:extLst>
                <a:ext uri="{FF2B5EF4-FFF2-40B4-BE49-F238E27FC236}">
                  <a16:creationId xmlns:a16="http://schemas.microsoft.com/office/drawing/2014/main" id="{526EA3FF-3398-1C46-B6AD-8DCE24F7D8CA}"/>
                </a:ext>
              </a:extLst>
            </p:cNvPr>
            <p:cNvSpPr>
              <a:spLocks noChangeShapeType="1"/>
            </p:cNvSpPr>
            <p:nvPr/>
          </p:nvSpPr>
          <p:spPr bwMode="auto">
            <a:xfrm>
              <a:off x="1353" y="303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4" name="Line 28">
              <a:extLst>
                <a:ext uri="{FF2B5EF4-FFF2-40B4-BE49-F238E27FC236}">
                  <a16:creationId xmlns:a16="http://schemas.microsoft.com/office/drawing/2014/main" id="{B9241D76-AD59-B54A-9787-A2F723B6670B}"/>
                </a:ext>
              </a:extLst>
            </p:cNvPr>
            <p:cNvSpPr>
              <a:spLocks noChangeShapeType="1"/>
            </p:cNvSpPr>
            <p:nvPr/>
          </p:nvSpPr>
          <p:spPr bwMode="auto">
            <a:xfrm>
              <a:off x="1515" y="248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5" name="Line 29">
              <a:extLst>
                <a:ext uri="{FF2B5EF4-FFF2-40B4-BE49-F238E27FC236}">
                  <a16:creationId xmlns:a16="http://schemas.microsoft.com/office/drawing/2014/main" id="{D3771F04-347F-1140-9A74-9632DDAD0833}"/>
                </a:ext>
              </a:extLst>
            </p:cNvPr>
            <p:cNvSpPr>
              <a:spLocks noChangeShapeType="1"/>
            </p:cNvSpPr>
            <p:nvPr/>
          </p:nvSpPr>
          <p:spPr bwMode="auto">
            <a:xfrm>
              <a:off x="1939" y="194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6" name="Line 30">
              <a:extLst>
                <a:ext uri="{FF2B5EF4-FFF2-40B4-BE49-F238E27FC236}">
                  <a16:creationId xmlns:a16="http://schemas.microsoft.com/office/drawing/2014/main" id="{4AA08742-ED51-2D4A-9BAE-0689601F6210}"/>
                </a:ext>
              </a:extLst>
            </p:cNvPr>
            <p:cNvSpPr>
              <a:spLocks noChangeShapeType="1"/>
            </p:cNvSpPr>
            <p:nvPr/>
          </p:nvSpPr>
          <p:spPr bwMode="auto">
            <a:xfrm rot="578684">
              <a:off x="2603" y="162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7" name="Line 31">
              <a:extLst>
                <a:ext uri="{FF2B5EF4-FFF2-40B4-BE49-F238E27FC236}">
                  <a16:creationId xmlns:a16="http://schemas.microsoft.com/office/drawing/2014/main" id="{9777E60A-8BBC-0449-B97C-CB70FE3BEAE1}"/>
                </a:ext>
              </a:extLst>
            </p:cNvPr>
            <p:cNvSpPr>
              <a:spLocks noChangeShapeType="1"/>
            </p:cNvSpPr>
            <p:nvPr/>
          </p:nvSpPr>
          <p:spPr bwMode="auto">
            <a:xfrm flipH="1">
              <a:off x="3087" y="189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8" name="Line 32">
              <a:extLst>
                <a:ext uri="{FF2B5EF4-FFF2-40B4-BE49-F238E27FC236}">
                  <a16:creationId xmlns:a16="http://schemas.microsoft.com/office/drawing/2014/main" id="{D75E298F-16A5-1348-89E3-AE02A957C5FC}"/>
                </a:ext>
              </a:extLst>
            </p:cNvPr>
            <p:cNvSpPr>
              <a:spLocks noChangeShapeType="1"/>
            </p:cNvSpPr>
            <p:nvPr/>
          </p:nvSpPr>
          <p:spPr bwMode="auto">
            <a:xfrm flipH="1">
              <a:off x="3220" y="223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29" name="Line 33">
              <a:extLst>
                <a:ext uri="{FF2B5EF4-FFF2-40B4-BE49-F238E27FC236}">
                  <a16:creationId xmlns:a16="http://schemas.microsoft.com/office/drawing/2014/main" id="{327008F9-4B54-A747-B5A3-1BF05AB9D793}"/>
                </a:ext>
              </a:extLst>
            </p:cNvPr>
            <p:cNvSpPr>
              <a:spLocks noChangeShapeType="1"/>
            </p:cNvSpPr>
            <p:nvPr/>
          </p:nvSpPr>
          <p:spPr bwMode="auto">
            <a:xfrm flipV="1">
              <a:off x="3273" y="276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4530" name="Rectangle 34">
              <a:extLst>
                <a:ext uri="{FF2B5EF4-FFF2-40B4-BE49-F238E27FC236}">
                  <a16:creationId xmlns:a16="http://schemas.microsoft.com/office/drawing/2014/main" id="{E2ECD3F1-254B-A145-A822-1190EFB573BA}"/>
                </a:ext>
              </a:extLst>
            </p:cNvPr>
            <p:cNvSpPr>
              <a:spLocks noChangeArrowheads="1"/>
            </p:cNvSpPr>
            <p:nvPr/>
          </p:nvSpPr>
          <p:spPr bwMode="auto">
            <a:xfrm rot="5246759">
              <a:off x="2114" y="2124"/>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p:txBody>
        </p:sp>
        <p:sp>
          <p:nvSpPr>
            <p:cNvPr id="234531" name="Rectangle 35">
              <a:extLst>
                <a:ext uri="{FF2B5EF4-FFF2-40B4-BE49-F238E27FC236}">
                  <a16:creationId xmlns:a16="http://schemas.microsoft.com/office/drawing/2014/main" id="{D3F1096C-6805-7046-9F80-497C66B33971}"/>
                </a:ext>
              </a:extLst>
            </p:cNvPr>
            <p:cNvSpPr>
              <a:spLocks noChangeArrowheads="1"/>
            </p:cNvSpPr>
            <p:nvPr/>
          </p:nvSpPr>
          <p:spPr bwMode="auto">
            <a:xfrm>
              <a:off x="3377" y="3116"/>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p>
          </p:txBody>
        </p:sp>
        <p:sp>
          <p:nvSpPr>
            <p:cNvPr id="234532" name="Rectangle 36">
              <a:extLst>
                <a:ext uri="{FF2B5EF4-FFF2-40B4-BE49-F238E27FC236}">
                  <a16:creationId xmlns:a16="http://schemas.microsoft.com/office/drawing/2014/main" id="{BEDEEABF-2532-BD46-81F7-0900CA611EC7}"/>
                </a:ext>
              </a:extLst>
            </p:cNvPr>
            <p:cNvSpPr>
              <a:spLocks noChangeArrowheads="1"/>
            </p:cNvSpPr>
            <p:nvPr/>
          </p:nvSpPr>
          <p:spPr bwMode="auto">
            <a:xfrm rot="3267768">
              <a:off x="1747" y="2387"/>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34534" name="Rectangle 38">
              <a:extLst>
                <a:ext uri="{FF2B5EF4-FFF2-40B4-BE49-F238E27FC236}">
                  <a16:creationId xmlns:a16="http://schemas.microsoft.com/office/drawing/2014/main" id="{1033512F-D651-8A49-9E04-B905A7862AB2}"/>
                </a:ext>
              </a:extLst>
            </p:cNvPr>
            <p:cNvSpPr>
              <a:spLocks noChangeArrowheads="1"/>
            </p:cNvSpPr>
            <p:nvPr/>
          </p:nvSpPr>
          <p:spPr bwMode="auto">
            <a:xfrm rot="19276533">
              <a:off x="3079" y="2422"/>
              <a:ext cx="1346"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34535" name="Rectangle 39">
              <a:extLst>
                <a:ext uri="{FF2B5EF4-FFF2-40B4-BE49-F238E27FC236}">
                  <a16:creationId xmlns:a16="http://schemas.microsoft.com/office/drawing/2014/main" id="{72E430F4-23B1-0E4B-894F-4DF8BF36F55D}"/>
                </a:ext>
              </a:extLst>
            </p:cNvPr>
            <p:cNvSpPr>
              <a:spLocks noChangeArrowheads="1"/>
            </p:cNvSpPr>
            <p:nvPr/>
          </p:nvSpPr>
          <p:spPr bwMode="auto">
            <a:xfrm rot="1755647">
              <a:off x="1365" y="2546"/>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4536" name="Rectangle 40">
              <a:extLst>
                <a:ext uri="{FF2B5EF4-FFF2-40B4-BE49-F238E27FC236}">
                  <a16:creationId xmlns:a16="http://schemas.microsoft.com/office/drawing/2014/main" id="{DADB0AC9-7DB6-1647-ABAC-689C6DEE45CC}"/>
                </a:ext>
              </a:extLst>
            </p:cNvPr>
            <p:cNvSpPr>
              <a:spLocks noChangeArrowheads="1"/>
            </p:cNvSpPr>
            <p:nvPr/>
          </p:nvSpPr>
          <p:spPr bwMode="auto">
            <a:xfrm rot="1270554">
              <a:off x="1493" y="3041"/>
              <a:ext cx="682" cy="3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500" b="1">
                  <a:solidFill>
                    <a:srgbClr val="21ED11"/>
                  </a:solidFill>
                  <a:latin typeface="Helvetica BlackOblique" pitchFamily="2" charset="0"/>
                  <a:ea typeface="Gulim" panose="020B0600000101010101" pitchFamily="34" charset="-127"/>
                </a:rPr>
                <a:t>KITAB TAURAT</a:t>
              </a:r>
            </a:p>
          </p:txBody>
        </p:sp>
        <p:sp>
          <p:nvSpPr>
            <p:cNvPr id="234537" name="Rectangle 41">
              <a:extLst>
                <a:ext uri="{FF2B5EF4-FFF2-40B4-BE49-F238E27FC236}">
                  <a16:creationId xmlns:a16="http://schemas.microsoft.com/office/drawing/2014/main" id="{9A353572-7490-1F46-B0E7-4B3D66C01B69}"/>
                </a:ext>
              </a:extLst>
            </p:cNvPr>
            <p:cNvSpPr>
              <a:spLocks noChangeArrowheads="1"/>
            </p:cNvSpPr>
            <p:nvPr/>
          </p:nvSpPr>
          <p:spPr bwMode="auto">
            <a:xfrm rot="18254599">
              <a:off x="2998" y="1900"/>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34547" name="Line 51">
            <a:extLst>
              <a:ext uri="{FF2B5EF4-FFF2-40B4-BE49-F238E27FC236}">
                <a16:creationId xmlns:a16="http://schemas.microsoft.com/office/drawing/2014/main" id="{CD97FC02-988A-224A-9E4C-CF009159E27D}"/>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48" name="Line 52">
            <a:extLst>
              <a:ext uri="{FF2B5EF4-FFF2-40B4-BE49-F238E27FC236}">
                <a16:creationId xmlns:a16="http://schemas.microsoft.com/office/drawing/2014/main" id="{43CA6563-516B-BE41-831C-4C4FDE474D74}"/>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49" name="Line 53">
            <a:extLst>
              <a:ext uri="{FF2B5EF4-FFF2-40B4-BE49-F238E27FC236}">
                <a16:creationId xmlns:a16="http://schemas.microsoft.com/office/drawing/2014/main" id="{315717BE-185E-D24B-9041-EBAA4D875454}"/>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51" name="Line 55">
            <a:extLst>
              <a:ext uri="{FF2B5EF4-FFF2-40B4-BE49-F238E27FC236}">
                <a16:creationId xmlns:a16="http://schemas.microsoft.com/office/drawing/2014/main" id="{D72AF952-09AA-8D40-B9AA-BFFBF5562AE8}"/>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52" name="Line 56">
            <a:extLst>
              <a:ext uri="{FF2B5EF4-FFF2-40B4-BE49-F238E27FC236}">
                <a16:creationId xmlns:a16="http://schemas.microsoft.com/office/drawing/2014/main" id="{6EC5072F-AE63-8846-A2AF-EC9E44BC74D1}"/>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53" name="Line 57">
            <a:extLst>
              <a:ext uri="{FF2B5EF4-FFF2-40B4-BE49-F238E27FC236}">
                <a16:creationId xmlns:a16="http://schemas.microsoft.com/office/drawing/2014/main" id="{0130F679-946D-FE4D-809A-9F52641646FF}"/>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234558" name="Group 62">
            <a:extLst>
              <a:ext uri="{FF2B5EF4-FFF2-40B4-BE49-F238E27FC236}">
                <a16:creationId xmlns:a16="http://schemas.microsoft.com/office/drawing/2014/main" id="{DA2E6704-9B74-B942-A396-E3242C057F84}"/>
              </a:ext>
            </a:extLst>
          </p:cNvPr>
          <p:cNvGrpSpPr>
            <a:grpSpLocks/>
          </p:cNvGrpSpPr>
          <p:nvPr/>
        </p:nvGrpSpPr>
        <p:grpSpPr bwMode="auto">
          <a:xfrm>
            <a:off x="1255713" y="3838575"/>
            <a:ext cx="6403975" cy="2355850"/>
            <a:chOff x="576" y="2166"/>
            <a:chExt cx="4034" cy="1484"/>
          </a:xfrm>
        </p:grpSpPr>
        <p:sp>
          <p:nvSpPr>
            <p:cNvPr id="234559" name="Line 63">
              <a:extLst>
                <a:ext uri="{FF2B5EF4-FFF2-40B4-BE49-F238E27FC236}">
                  <a16:creationId xmlns:a16="http://schemas.microsoft.com/office/drawing/2014/main" id="{29F876D2-0E8C-744D-B299-6027A50565FC}"/>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60" name="Line 64">
              <a:extLst>
                <a:ext uri="{FF2B5EF4-FFF2-40B4-BE49-F238E27FC236}">
                  <a16:creationId xmlns:a16="http://schemas.microsoft.com/office/drawing/2014/main" id="{7CB6008B-0613-7043-AD67-7509CA26E79E}"/>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234561" name="Group 65">
            <a:extLst>
              <a:ext uri="{FF2B5EF4-FFF2-40B4-BE49-F238E27FC236}">
                <a16:creationId xmlns:a16="http://schemas.microsoft.com/office/drawing/2014/main" id="{5AFC21AC-1B65-C646-B4B2-D90018C51A6C}"/>
              </a:ext>
            </a:extLst>
          </p:cNvPr>
          <p:cNvGrpSpPr>
            <a:grpSpLocks/>
          </p:cNvGrpSpPr>
          <p:nvPr/>
        </p:nvGrpSpPr>
        <p:grpSpPr bwMode="auto">
          <a:xfrm>
            <a:off x="1263650" y="4259263"/>
            <a:ext cx="6403975" cy="2355850"/>
            <a:chOff x="576" y="2166"/>
            <a:chExt cx="4034" cy="1484"/>
          </a:xfrm>
        </p:grpSpPr>
        <p:sp>
          <p:nvSpPr>
            <p:cNvPr id="234562" name="Line 66">
              <a:extLst>
                <a:ext uri="{FF2B5EF4-FFF2-40B4-BE49-F238E27FC236}">
                  <a16:creationId xmlns:a16="http://schemas.microsoft.com/office/drawing/2014/main" id="{289915F1-B57A-A14E-8A20-45CCC7807D87}"/>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4563" name="Line 67">
              <a:extLst>
                <a:ext uri="{FF2B5EF4-FFF2-40B4-BE49-F238E27FC236}">
                  <a16:creationId xmlns:a16="http://schemas.microsoft.com/office/drawing/2014/main" id="{74B57D4E-1CF5-F140-BAF3-D073045BABF2}"/>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34545" name="Text Box 49">
            <a:extLst>
              <a:ext uri="{FF2B5EF4-FFF2-40B4-BE49-F238E27FC236}">
                <a16:creationId xmlns:a16="http://schemas.microsoft.com/office/drawing/2014/main" id="{01D3BF1F-4065-0B42-A50B-993A14364A45}"/>
              </a:ext>
            </a:extLst>
          </p:cNvPr>
          <p:cNvSpPr txBox="1">
            <a:spLocks noChangeArrowheads="1"/>
          </p:cNvSpPr>
          <p:nvPr/>
        </p:nvSpPr>
        <p:spPr bwMode="auto">
          <a:xfrm>
            <a:off x="0" y="3810000"/>
            <a:ext cx="2241550"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FFF00"/>
                </a:solidFill>
                <a:latin typeface="Lucida Handwriting" panose="03010101010101010101" pitchFamily="66" charset="77"/>
                <a:ea typeface="Gulim" panose="020B0600000101010101" pitchFamily="34" charset="-127"/>
              </a:rPr>
              <a:t>Perjanjian </a:t>
            </a:r>
          </a:p>
        </p:txBody>
      </p:sp>
      <p:sp>
        <p:nvSpPr>
          <p:cNvPr id="234564" name="Text Box 68">
            <a:extLst>
              <a:ext uri="{FF2B5EF4-FFF2-40B4-BE49-F238E27FC236}">
                <a16:creationId xmlns:a16="http://schemas.microsoft.com/office/drawing/2014/main" id="{71A7156F-13C9-D14E-81CD-8F104315CE33}"/>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4567" name="Text Box 71">
            <a:extLst>
              <a:ext uri="{FF2B5EF4-FFF2-40B4-BE49-F238E27FC236}">
                <a16:creationId xmlns:a16="http://schemas.microsoft.com/office/drawing/2014/main" id="{B079DFDA-081B-724F-86FA-03490832D502}"/>
              </a:ext>
            </a:extLst>
          </p:cNvPr>
          <p:cNvSpPr txBox="1">
            <a:spLocks noChangeArrowheads="1"/>
          </p:cNvSpPr>
          <p:nvPr/>
        </p:nvSpPr>
        <p:spPr bwMode="auto">
          <a:xfrm>
            <a:off x="0" y="2728913"/>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G</a:t>
            </a:r>
          </a:p>
        </p:txBody>
      </p:sp>
      <p:sp>
        <p:nvSpPr>
          <p:cNvPr id="234570" name="Rectangle 74">
            <a:extLst>
              <a:ext uri="{FF2B5EF4-FFF2-40B4-BE49-F238E27FC236}">
                <a16:creationId xmlns:a16="http://schemas.microsoft.com/office/drawing/2014/main" id="{92894700-186F-804F-AC99-326CE73799D9}"/>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19</a:t>
            </a:r>
            <a:endParaRPr lang="en-US" altLang="ko-KR" sz="1000" b="1">
              <a:effectLst>
                <a:outerShdw blurRad="38100" dist="38100" dir="2700000" algn="tl">
                  <a:srgbClr val="FFFFFF"/>
                </a:outerShdw>
              </a:effectLst>
              <a:ea typeface="Gulim" panose="020B0600000101010101" pitchFamily="34" charset="-127"/>
            </a:endParaRPr>
          </a:p>
        </p:txBody>
      </p:sp>
      <p:sp>
        <p:nvSpPr>
          <p:cNvPr id="234571" name="Text Box 75">
            <a:extLst>
              <a:ext uri="{FF2B5EF4-FFF2-40B4-BE49-F238E27FC236}">
                <a16:creationId xmlns:a16="http://schemas.microsoft.com/office/drawing/2014/main" id="{33CA384F-8026-C14F-B375-B615F387C3E7}"/>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6</a:t>
            </a:r>
          </a:p>
        </p:txBody>
      </p:sp>
      <p:sp>
        <p:nvSpPr>
          <p:cNvPr id="234546" name="Text Box 50">
            <a:extLst>
              <a:ext uri="{FF2B5EF4-FFF2-40B4-BE49-F238E27FC236}">
                <a16:creationId xmlns:a16="http://schemas.microsoft.com/office/drawing/2014/main" id="{C9169E51-82DD-2F44-B1B8-EC05D1637072}"/>
              </a:ext>
            </a:extLst>
          </p:cNvPr>
          <p:cNvSpPr txBox="1">
            <a:spLocks noChangeArrowheads="1"/>
          </p:cNvSpPr>
          <p:nvPr/>
        </p:nvSpPr>
        <p:spPr bwMode="auto">
          <a:xfrm>
            <a:off x="6581775" y="3838575"/>
            <a:ext cx="2767013" cy="10064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FFF00"/>
                </a:solidFill>
                <a:latin typeface="Lucida Handwriting" panose="03010101010101010101" pitchFamily="66" charset="77"/>
                <a:ea typeface="Gulim" panose="020B0600000101010101" pitchFamily="34" charset="-127"/>
              </a:rPr>
              <a:t>Penggenapan</a:t>
            </a:r>
            <a:endParaRPr lang="en-US" altLang="ko-KR">
              <a:latin typeface="Times" pitchFamily="2" charset="0"/>
              <a:ea typeface="Gulim" panose="020B0600000101010101" pitchFamily="34" charset="-127"/>
              <a:cs typeface="Times" pitchFamily="2" charset="0"/>
            </a:endParaRPr>
          </a:p>
          <a:p>
            <a:endParaRPr lang="ko-KR" altLang="en-US">
              <a:latin typeface="Times"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520"/>
                                        </p:tgtEl>
                                        <p:attrNameLst>
                                          <p:attrName>style.visibility</p:attrName>
                                        </p:attrNameLst>
                                      </p:cBhvr>
                                      <p:to>
                                        <p:strVal val="visible"/>
                                      </p:to>
                                    </p:set>
                                    <p:animEffect transition="in" filter="dissolve">
                                      <p:cBhvr>
                                        <p:cTn id="7" dur="500"/>
                                        <p:tgtEl>
                                          <p:spTgt spid="234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4519"/>
                                        </p:tgtEl>
                                        <p:attrNameLst>
                                          <p:attrName>style.visibility</p:attrName>
                                        </p:attrNameLst>
                                      </p:cBhvr>
                                      <p:to>
                                        <p:strVal val="visible"/>
                                      </p:to>
                                    </p:set>
                                    <p:animEffect transition="in" filter="dissolve">
                                      <p:cBhvr>
                                        <p:cTn id="12" dur="500"/>
                                        <p:tgtEl>
                                          <p:spTgt spid="2345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4558"/>
                                        </p:tgtEl>
                                        <p:attrNameLst>
                                          <p:attrName>style.visibility</p:attrName>
                                        </p:attrNameLst>
                                      </p:cBhvr>
                                      <p:to>
                                        <p:strVal val="visible"/>
                                      </p:to>
                                    </p:set>
                                    <p:animEffect transition="in" filter="dissolve">
                                      <p:cBhvr>
                                        <p:cTn id="17" dur="500"/>
                                        <p:tgtEl>
                                          <p:spTgt spid="234558"/>
                                        </p:tgtEl>
                                      </p:cBhvr>
                                    </p:animEffect>
                                  </p:childTnLst>
                                  <p:subTnLst>
                                    <p:set>
                                      <p:cBhvr override="childStyle">
                                        <p:cTn dur="1" fill="hold" display="0" masterRel="nextClick" afterEffect="1"/>
                                        <p:tgtEl>
                                          <p:spTgt spid="23455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4545"/>
                                        </p:tgtEl>
                                        <p:attrNameLst>
                                          <p:attrName>style.visibility</p:attrName>
                                        </p:attrNameLst>
                                      </p:cBhvr>
                                      <p:to>
                                        <p:strVal val="visible"/>
                                      </p:to>
                                    </p:set>
                                    <p:animEffect transition="in" filter="dissolve">
                                      <p:cBhvr>
                                        <p:cTn id="22" dur="500"/>
                                        <p:tgtEl>
                                          <p:spTgt spid="2345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4546"/>
                                        </p:tgtEl>
                                        <p:attrNameLst>
                                          <p:attrName>style.visibility</p:attrName>
                                        </p:attrNameLst>
                                      </p:cBhvr>
                                      <p:to>
                                        <p:strVal val="visible"/>
                                      </p:to>
                                    </p:set>
                                    <p:animEffect transition="in" filter="dissolve">
                                      <p:cBhvr>
                                        <p:cTn id="27" dur="500"/>
                                        <p:tgtEl>
                                          <p:spTgt spid="2345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4561"/>
                                        </p:tgtEl>
                                        <p:attrNameLst>
                                          <p:attrName>style.visibility</p:attrName>
                                        </p:attrNameLst>
                                      </p:cBhvr>
                                      <p:to>
                                        <p:strVal val="visible"/>
                                      </p:to>
                                    </p:set>
                                    <p:animEffect transition="in" filter="dissolve">
                                      <p:cBhvr>
                                        <p:cTn id="32" dur="500"/>
                                        <p:tgtEl>
                                          <p:spTgt spid="234561"/>
                                        </p:tgtEl>
                                      </p:cBhvr>
                                    </p:animEffect>
                                  </p:childTnLst>
                                  <p:subTnLst>
                                    <p:set>
                                      <p:cBhvr override="childStyle">
                                        <p:cTn dur="1" fill="hold" display="0" masterRel="nextClick" afterEffect="1"/>
                                        <p:tgtEl>
                                          <p:spTgt spid="2345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9" grpId="0" autoUpdateAnimBg="0"/>
      <p:bldP spid="234520" grpId="0" autoUpdateAnimBg="0"/>
      <p:bldP spid="234545" grpId="0" autoUpdateAnimBg="0"/>
      <p:bldP spid="23454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FE188548-8D5C-3E4F-80FF-00694722344B}"/>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23" name="Rectangle 3">
            <a:extLst>
              <a:ext uri="{FF2B5EF4-FFF2-40B4-BE49-F238E27FC236}">
                <a16:creationId xmlns:a16="http://schemas.microsoft.com/office/drawing/2014/main" id="{C79BA5F5-D2E6-9246-8B69-94F04374A9E8}"/>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24" name="Rectangle 4">
            <a:extLst>
              <a:ext uri="{FF2B5EF4-FFF2-40B4-BE49-F238E27FC236}">
                <a16:creationId xmlns:a16="http://schemas.microsoft.com/office/drawing/2014/main" id="{4761105E-524B-544F-A4C9-3558D28A0937}"/>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35525" name="Rectangle 5">
            <a:extLst>
              <a:ext uri="{FF2B5EF4-FFF2-40B4-BE49-F238E27FC236}">
                <a16:creationId xmlns:a16="http://schemas.microsoft.com/office/drawing/2014/main" id="{00E5D86B-337A-884D-B86E-AD02541BC5CC}"/>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35526" name="Rectangle 6">
            <a:extLst>
              <a:ext uri="{FF2B5EF4-FFF2-40B4-BE49-F238E27FC236}">
                <a16:creationId xmlns:a16="http://schemas.microsoft.com/office/drawing/2014/main" id="{3E509A58-DA60-7D49-A68C-FC53AFDEF206}"/>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cs typeface="Times" pitchFamily="2" charset="0"/>
              </a:rPr>
              <a:t>SATU TEMA:</a:t>
            </a:r>
          </a:p>
        </p:txBody>
      </p:sp>
      <p:sp>
        <p:nvSpPr>
          <p:cNvPr id="235527" name="Rectangle 7">
            <a:extLst>
              <a:ext uri="{FF2B5EF4-FFF2-40B4-BE49-F238E27FC236}">
                <a16:creationId xmlns:a16="http://schemas.microsoft.com/office/drawing/2014/main" id="{1B33F973-0AC0-A642-A42E-F24380C54B82}"/>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28" name="Rectangle 8">
            <a:extLst>
              <a:ext uri="{FF2B5EF4-FFF2-40B4-BE49-F238E27FC236}">
                <a16:creationId xmlns:a16="http://schemas.microsoft.com/office/drawing/2014/main" id="{BA88DB49-B107-C64A-9EB3-B68D70867A18}"/>
              </a:ext>
            </a:extLst>
          </p:cNvPr>
          <p:cNvSpPr>
            <a:spLocks noChangeArrowheads="1"/>
          </p:cNvSpPr>
          <p:nvPr/>
        </p:nvSpPr>
        <p:spPr bwMode="auto">
          <a:xfrm>
            <a:off x="3055938" y="1179513"/>
            <a:ext cx="3303587"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35529" name="Rectangle 9">
            <a:extLst>
              <a:ext uri="{FF2B5EF4-FFF2-40B4-BE49-F238E27FC236}">
                <a16:creationId xmlns:a16="http://schemas.microsoft.com/office/drawing/2014/main" id="{0864880A-F28B-9640-B1D2-8158A4AB8957}"/>
              </a:ext>
            </a:extLst>
          </p:cNvPr>
          <p:cNvSpPr>
            <a:spLocks noChangeArrowheads="1"/>
          </p:cNvSpPr>
          <p:nvPr/>
        </p:nvSpPr>
        <p:spPr bwMode="auto">
          <a:xfrm>
            <a:off x="6530975" y="752475"/>
            <a:ext cx="26130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5530" name="Rectangle 10">
            <a:extLst>
              <a:ext uri="{FF2B5EF4-FFF2-40B4-BE49-F238E27FC236}">
                <a16:creationId xmlns:a16="http://schemas.microsoft.com/office/drawing/2014/main" id="{545DD79A-B7E1-5946-9A04-198BA30FABDC}"/>
              </a:ext>
            </a:extLst>
          </p:cNvPr>
          <p:cNvSpPr>
            <a:spLocks noChangeArrowheads="1"/>
          </p:cNvSpPr>
          <p:nvPr/>
        </p:nvSpPr>
        <p:spPr bwMode="auto">
          <a:xfrm>
            <a:off x="376238" y="785813"/>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5531" name="Rectangle 11">
            <a:extLst>
              <a:ext uri="{FF2B5EF4-FFF2-40B4-BE49-F238E27FC236}">
                <a16:creationId xmlns:a16="http://schemas.microsoft.com/office/drawing/2014/main" id="{F33408EE-2CB4-5D40-A693-C10B79096AD9}"/>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2" name="Rectangle 12">
            <a:extLst>
              <a:ext uri="{FF2B5EF4-FFF2-40B4-BE49-F238E27FC236}">
                <a16:creationId xmlns:a16="http://schemas.microsoft.com/office/drawing/2014/main" id="{8AAF5892-BF53-9543-9BD3-3B3F74A70FEC}"/>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3" name="Rectangle 13">
            <a:extLst>
              <a:ext uri="{FF2B5EF4-FFF2-40B4-BE49-F238E27FC236}">
                <a16:creationId xmlns:a16="http://schemas.microsoft.com/office/drawing/2014/main" id="{54667A10-EBE1-0142-B8FE-C945D3E8A9C0}"/>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4" name="Rectangle 14">
            <a:extLst>
              <a:ext uri="{FF2B5EF4-FFF2-40B4-BE49-F238E27FC236}">
                <a16:creationId xmlns:a16="http://schemas.microsoft.com/office/drawing/2014/main" id="{7F70052B-6B40-1144-8DD4-D4151002C589}"/>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5" name="Rectangle 15">
            <a:extLst>
              <a:ext uri="{FF2B5EF4-FFF2-40B4-BE49-F238E27FC236}">
                <a16:creationId xmlns:a16="http://schemas.microsoft.com/office/drawing/2014/main" id="{140FDE26-A1A4-8B4B-BA4B-73F9462D5E55}"/>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35536" name="Rectangle 16">
            <a:extLst>
              <a:ext uri="{FF2B5EF4-FFF2-40B4-BE49-F238E27FC236}">
                <a16:creationId xmlns:a16="http://schemas.microsoft.com/office/drawing/2014/main" id="{07527240-A424-FB4C-823C-A708B8B067E8}"/>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35537" name="Rectangle 17">
            <a:extLst>
              <a:ext uri="{FF2B5EF4-FFF2-40B4-BE49-F238E27FC236}">
                <a16:creationId xmlns:a16="http://schemas.microsoft.com/office/drawing/2014/main" id="{4866208D-DE7A-C241-9EE5-A7D859807010}"/>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8" name="Rectangle 18">
            <a:extLst>
              <a:ext uri="{FF2B5EF4-FFF2-40B4-BE49-F238E27FC236}">
                <a16:creationId xmlns:a16="http://schemas.microsoft.com/office/drawing/2014/main" id="{5067E006-56FE-C94A-9741-60A51136F5E4}"/>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5539" name="Rectangle 19">
            <a:extLst>
              <a:ext uri="{FF2B5EF4-FFF2-40B4-BE49-F238E27FC236}">
                <a16:creationId xmlns:a16="http://schemas.microsoft.com/office/drawing/2014/main" id="{AA567CBD-F49F-CE48-B6C0-3F5A7DA476D9}"/>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35540" name="Rectangle 20">
            <a:extLst>
              <a:ext uri="{FF2B5EF4-FFF2-40B4-BE49-F238E27FC236}">
                <a16:creationId xmlns:a16="http://schemas.microsoft.com/office/drawing/2014/main" id="{A50AAE3C-C63B-554B-8F3F-A1D09A4DA462}"/>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p:txBody>
      </p:sp>
      <p:sp>
        <p:nvSpPr>
          <p:cNvPr id="235541" name="Rectangle 21">
            <a:extLst>
              <a:ext uri="{FF2B5EF4-FFF2-40B4-BE49-F238E27FC236}">
                <a16:creationId xmlns:a16="http://schemas.microsoft.com/office/drawing/2014/main" id="{F505FE83-98A9-EF44-AEB5-397096A3FA35}"/>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5542" name="Rectangle 22">
            <a:extLst>
              <a:ext uri="{FF2B5EF4-FFF2-40B4-BE49-F238E27FC236}">
                <a16:creationId xmlns:a16="http://schemas.microsoft.com/office/drawing/2014/main" id="{0B0A66C3-0BC4-8945-A261-B74CD99181AF}"/>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5543" name="Rectangle 23">
            <a:extLst>
              <a:ext uri="{FF2B5EF4-FFF2-40B4-BE49-F238E27FC236}">
                <a16:creationId xmlns:a16="http://schemas.microsoft.com/office/drawing/2014/main" id="{20C2A0F9-CACE-5C42-BFA7-C7E8AEF148E9}"/>
              </a:ext>
            </a:extLst>
          </p:cNvPr>
          <p:cNvSpPr>
            <a:spLocks noChangeArrowheads="1"/>
          </p:cNvSpPr>
          <p:nvPr/>
        </p:nvSpPr>
        <p:spPr bwMode="auto">
          <a:xfrm>
            <a:off x="6488113" y="3284538"/>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35544" name="Rectangle 24">
            <a:extLst>
              <a:ext uri="{FF2B5EF4-FFF2-40B4-BE49-F238E27FC236}">
                <a16:creationId xmlns:a16="http://schemas.microsoft.com/office/drawing/2014/main" id="{3F7F9B4D-5EA6-084C-A4CD-7CB27F688BE8}"/>
              </a:ext>
            </a:extLst>
          </p:cNvPr>
          <p:cNvSpPr>
            <a:spLocks noChangeArrowheads="1"/>
          </p:cNvSpPr>
          <p:nvPr/>
        </p:nvSpPr>
        <p:spPr bwMode="auto">
          <a:xfrm>
            <a:off x="0" y="3355975"/>
            <a:ext cx="2832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grpSp>
        <p:nvGrpSpPr>
          <p:cNvPr id="235593" name="Group 73">
            <a:extLst>
              <a:ext uri="{FF2B5EF4-FFF2-40B4-BE49-F238E27FC236}">
                <a16:creationId xmlns:a16="http://schemas.microsoft.com/office/drawing/2014/main" id="{EA10A93C-C4B7-6544-B5C8-E2CAAD86E8A0}"/>
              </a:ext>
            </a:extLst>
          </p:cNvPr>
          <p:cNvGrpSpPr>
            <a:grpSpLocks/>
          </p:cNvGrpSpPr>
          <p:nvPr/>
        </p:nvGrpSpPr>
        <p:grpSpPr bwMode="auto">
          <a:xfrm>
            <a:off x="2233613" y="2443163"/>
            <a:ext cx="5403850" cy="3246437"/>
            <a:chOff x="1407" y="1539"/>
            <a:chExt cx="3404" cy="2045"/>
          </a:xfrm>
        </p:grpSpPr>
        <p:sp>
          <p:nvSpPr>
            <p:cNvPr id="235546" name="Line 26">
              <a:extLst>
                <a:ext uri="{FF2B5EF4-FFF2-40B4-BE49-F238E27FC236}">
                  <a16:creationId xmlns:a16="http://schemas.microsoft.com/office/drawing/2014/main" id="{8A9E5704-7333-BE4C-823C-97E771E69D31}"/>
                </a:ext>
              </a:extLst>
            </p:cNvPr>
            <p:cNvSpPr>
              <a:spLocks noChangeShapeType="1"/>
            </p:cNvSpPr>
            <p:nvPr/>
          </p:nvSpPr>
          <p:spPr bwMode="auto">
            <a:xfrm flipV="1">
              <a:off x="3734"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47" name="Line 27">
              <a:extLst>
                <a:ext uri="{FF2B5EF4-FFF2-40B4-BE49-F238E27FC236}">
                  <a16:creationId xmlns:a16="http://schemas.microsoft.com/office/drawing/2014/main" id="{E6A024D9-EE4B-ED41-9E67-B450B3F82201}"/>
                </a:ext>
              </a:extLst>
            </p:cNvPr>
            <p:cNvSpPr>
              <a:spLocks noChangeShapeType="1"/>
            </p:cNvSpPr>
            <p:nvPr/>
          </p:nvSpPr>
          <p:spPr bwMode="auto">
            <a:xfrm>
              <a:off x="1407"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48" name="Line 28">
              <a:extLst>
                <a:ext uri="{FF2B5EF4-FFF2-40B4-BE49-F238E27FC236}">
                  <a16:creationId xmlns:a16="http://schemas.microsoft.com/office/drawing/2014/main" id="{F30C2082-D353-7047-B736-98A78C8680F0}"/>
                </a:ext>
              </a:extLst>
            </p:cNvPr>
            <p:cNvSpPr>
              <a:spLocks noChangeShapeType="1"/>
            </p:cNvSpPr>
            <p:nvPr/>
          </p:nvSpPr>
          <p:spPr bwMode="auto">
            <a:xfrm>
              <a:off x="1569"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49" name="Line 29">
              <a:extLst>
                <a:ext uri="{FF2B5EF4-FFF2-40B4-BE49-F238E27FC236}">
                  <a16:creationId xmlns:a16="http://schemas.microsoft.com/office/drawing/2014/main" id="{AA3C3AA8-F2B7-9D47-A74A-D91790D6ADC9}"/>
                </a:ext>
              </a:extLst>
            </p:cNvPr>
            <p:cNvSpPr>
              <a:spLocks noChangeShapeType="1"/>
            </p:cNvSpPr>
            <p:nvPr/>
          </p:nvSpPr>
          <p:spPr bwMode="auto">
            <a:xfrm>
              <a:off x="1993"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0" name="Line 30">
              <a:extLst>
                <a:ext uri="{FF2B5EF4-FFF2-40B4-BE49-F238E27FC236}">
                  <a16:creationId xmlns:a16="http://schemas.microsoft.com/office/drawing/2014/main" id="{CE420FED-24CD-644E-90AF-1C24D4D9070D}"/>
                </a:ext>
              </a:extLst>
            </p:cNvPr>
            <p:cNvSpPr>
              <a:spLocks noChangeShapeType="1"/>
            </p:cNvSpPr>
            <p:nvPr/>
          </p:nvSpPr>
          <p:spPr bwMode="auto">
            <a:xfrm rot="578684">
              <a:off x="2657"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1" name="Line 31">
              <a:extLst>
                <a:ext uri="{FF2B5EF4-FFF2-40B4-BE49-F238E27FC236}">
                  <a16:creationId xmlns:a16="http://schemas.microsoft.com/office/drawing/2014/main" id="{9E5FF737-2A5E-FC45-84ED-96C646FECE20}"/>
                </a:ext>
              </a:extLst>
            </p:cNvPr>
            <p:cNvSpPr>
              <a:spLocks noChangeShapeType="1"/>
            </p:cNvSpPr>
            <p:nvPr/>
          </p:nvSpPr>
          <p:spPr bwMode="auto">
            <a:xfrm flipH="1">
              <a:off x="3141"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2" name="Line 32">
              <a:extLst>
                <a:ext uri="{FF2B5EF4-FFF2-40B4-BE49-F238E27FC236}">
                  <a16:creationId xmlns:a16="http://schemas.microsoft.com/office/drawing/2014/main" id="{BE67A7D5-BCEB-FF47-9F56-07B5FB5E43D3}"/>
                </a:ext>
              </a:extLst>
            </p:cNvPr>
            <p:cNvSpPr>
              <a:spLocks noChangeShapeType="1"/>
            </p:cNvSpPr>
            <p:nvPr/>
          </p:nvSpPr>
          <p:spPr bwMode="auto">
            <a:xfrm flipH="1">
              <a:off x="3274"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3" name="Line 33">
              <a:extLst>
                <a:ext uri="{FF2B5EF4-FFF2-40B4-BE49-F238E27FC236}">
                  <a16:creationId xmlns:a16="http://schemas.microsoft.com/office/drawing/2014/main" id="{C3193B9E-0C6D-0747-A71B-DA265930C91D}"/>
                </a:ext>
              </a:extLst>
            </p:cNvPr>
            <p:cNvSpPr>
              <a:spLocks noChangeShapeType="1"/>
            </p:cNvSpPr>
            <p:nvPr/>
          </p:nvSpPr>
          <p:spPr bwMode="auto">
            <a:xfrm flipV="1">
              <a:off x="3327"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5554" name="Rectangle 34">
              <a:extLst>
                <a:ext uri="{FF2B5EF4-FFF2-40B4-BE49-F238E27FC236}">
                  <a16:creationId xmlns:a16="http://schemas.microsoft.com/office/drawing/2014/main" id="{A780D4E7-259E-5D4A-89B9-116D78E4D944}"/>
                </a:ext>
              </a:extLst>
            </p:cNvPr>
            <p:cNvSpPr>
              <a:spLocks noChangeArrowheads="1"/>
            </p:cNvSpPr>
            <p:nvPr/>
          </p:nvSpPr>
          <p:spPr bwMode="auto">
            <a:xfrm rot="5246759">
              <a:off x="2168" y="2304"/>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p>
          </p:txBody>
        </p:sp>
        <p:sp>
          <p:nvSpPr>
            <p:cNvPr id="235555" name="Rectangle 35">
              <a:extLst>
                <a:ext uri="{FF2B5EF4-FFF2-40B4-BE49-F238E27FC236}">
                  <a16:creationId xmlns:a16="http://schemas.microsoft.com/office/drawing/2014/main" id="{25239A08-B3D1-6648-AEC9-B1F767852356}"/>
                </a:ext>
              </a:extLst>
            </p:cNvPr>
            <p:cNvSpPr>
              <a:spLocks noChangeArrowheads="1"/>
            </p:cNvSpPr>
            <p:nvPr/>
          </p:nvSpPr>
          <p:spPr bwMode="auto">
            <a:xfrm>
              <a:off x="3485" y="3143"/>
              <a:ext cx="1326" cy="4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35556" name="Rectangle 36">
              <a:extLst>
                <a:ext uri="{FF2B5EF4-FFF2-40B4-BE49-F238E27FC236}">
                  <a16:creationId xmlns:a16="http://schemas.microsoft.com/office/drawing/2014/main" id="{18C010B9-9236-F646-8B29-8B46D60F224A}"/>
                </a:ext>
              </a:extLst>
            </p:cNvPr>
            <p:cNvSpPr>
              <a:spLocks noChangeArrowheads="1"/>
            </p:cNvSpPr>
            <p:nvPr/>
          </p:nvSpPr>
          <p:spPr bwMode="auto">
            <a:xfrm rot="3267768">
              <a:off x="1801" y="243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35557" name="Rectangle 37">
              <a:extLst>
                <a:ext uri="{FF2B5EF4-FFF2-40B4-BE49-F238E27FC236}">
                  <a16:creationId xmlns:a16="http://schemas.microsoft.com/office/drawing/2014/main" id="{4B27214E-AA49-B749-BBC8-F93188A51BC8}"/>
                </a:ext>
              </a:extLst>
            </p:cNvPr>
            <p:cNvSpPr>
              <a:spLocks noChangeArrowheads="1"/>
            </p:cNvSpPr>
            <p:nvPr/>
          </p:nvSpPr>
          <p:spPr bwMode="auto">
            <a:xfrm rot="20643327">
              <a:off x="3310" y="2836"/>
              <a:ext cx="1266"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5558" name="Rectangle 38">
              <a:extLst>
                <a:ext uri="{FF2B5EF4-FFF2-40B4-BE49-F238E27FC236}">
                  <a16:creationId xmlns:a16="http://schemas.microsoft.com/office/drawing/2014/main" id="{58F46340-367E-AE49-8189-F1C194A63BFD}"/>
                </a:ext>
              </a:extLst>
            </p:cNvPr>
            <p:cNvSpPr>
              <a:spLocks noChangeArrowheads="1"/>
            </p:cNvSpPr>
            <p:nvPr/>
          </p:nvSpPr>
          <p:spPr bwMode="auto">
            <a:xfrm rot="19276533">
              <a:off x="3090" y="2460"/>
              <a:ext cx="1282"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35559" name="Rectangle 39">
              <a:extLst>
                <a:ext uri="{FF2B5EF4-FFF2-40B4-BE49-F238E27FC236}">
                  <a16:creationId xmlns:a16="http://schemas.microsoft.com/office/drawing/2014/main" id="{841664CC-FAB1-7F42-B2BC-1BE0BD218E40}"/>
                </a:ext>
              </a:extLst>
            </p:cNvPr>
            <p:cNvSpPr>
              <a:spLocks noChangeArrowheads="1"/>
            </p:cNvSpPr>
            <p:nvPr/>
          </p:nvSpPr>
          <p:spPr bwMode="auto">
            <a:xfrm rot="1755647">
              <a:off x="1491" y="2609"/>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5560" name="Rectangle 40">
              <a:extLst>
                <a:ext uri="{FF2B5EF4-FFF2-40B4-BE49-F238E27FC236}">
                  <a16:creationId xmlns:a16="http://schemas.microsoft.com/office/drawing/2014/main" id="{96D7DB17-9AD1-A845-8A11-7195EE095155}"/>
                </a:ext>
              </a:extLst>
            </p:cNvPr>
            <p:cNvSpPr>
              <a:spLocks noChangeArrowheads="1"/>
            </p:cNvSpPr>
            <p:nvPr/>
          </p:nvSpPr>
          <p:spPr bwMode="auto">
            <a:xfrm rot="240000">
              <a:off x="1420" y="3047"/>
              <a:ext cx="734"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35561" name="Rectangle 41">
              <a:extLst>
                <a:ext uri="{FF2B5EF4-FFF2-40B4-BE49-F238E27FC236}">
                  <a16:creationId xmlns:a16="http://schemas.microsoft.com/office/drawing/2014/main" id="{BBC7EDB8-C686-EB4D-BB3D-2EE2D8AF070F}"/>
                </a:ext>
              </a:extLst>
            </p:cNvPr>
            <p:cNvSpPr>
              <a:spLocks noChangeArrowheads="1"/>
            </p:cNvSpPr>
            <p:nvPr/>
          </p:nvSpPr>
          <p:spPr bwMode="auto">
            <a:xfrm rot="18254599">
              <a:off x="2917" y="2035"/>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35569" name="Text Box 49">
            <a:extLst>
              <a:ext uri="{FF2B5EF4-FFF2-40B4-BE49-F238E27FC236}">
                <a16:creationId xmlns:a16="http://schemas.microsoft.com/office/drawing/2014/main" id="{D6B4FDFC-AD68-6545-B2A9-46FF57D6DFF7}"/>
              </a:ext>
            </a:extLst>
          </p:cNvPr>
          <p:cNvSpPr txBox="1">
            <a:spLocks noChangeArrowheads="1"/>
          </p:cNvSpPr>
          <p:nvPr/>
        </p:nvSpPr>
        <p:spPr bwMode="auto">
          <a:xfrm>
            <a:off x="247650" y="3730625"/>
            <a:ext cx="195103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35570" name="Text Box 50">
            <a:extLst>
              <a:ext uri="{FF2B5EF4-FFF2-40B4-BE49-F238E27FC236}">
                <a16:creationId xmlns:a16="http://schemas.microsoft.com/office/drawing/2014/main" id="{3CDD26C5-043D-FE46-9837-28AF8C0C9A87}"/>
              </a:ext>
            </a:extLst>
          </p:cNvPr>
          <p:cNvSpPr txBox="1">
            <a:spLocks noChangeArrowheads="1"/>
          </p:cNvSpPr>
          <p:nvPr/>
        </p:nvSpPr>
        <p:spPr bwMode="auto">
          <a:xfrm>
            <a:off x="6638925" y="3816350"/>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35571" name="Line 51">
            <a:extLst>
              <a:ext uri="{FF2B5EF4-FFF2-40B4-BE49-F238E27FC236}">
                <a16:creationId xmlns:a16="http://schemas.microsoft.com/office/drawing/2014/main" id="{1D72E25C-8470-5848-8A64-AF8EE34FB9E0}"/>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2" name="Line 52">
            <a:extLst>
              <a:ext uri="{FF2B5EF4-FFF2-40B4-BE49-F238E27FC236}">
                <a16:creationId xmlns:a16="http://schemas.microsoft.com/office/drawing/2014/main" id="{F18B38DD-58A0-4D45-B876-347A2F851FA2}"/>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3" name="Line 53">
            <a:extLst>
              <a:ext uri="{FF2B5EF4-FFF2-40B4-BE49-F238E27FC236}">
                <a16:creationId xmlns:a16="http://schemas.microsoft.com/office/drawing/2014/main" id="{DE2A21E9-6491-B440-8067-5092D673313C}"/>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4" name="Line 54">
            <a:extLst>
              <a:ext uri="{FF2B5EF4-FFF2-40B4-BE49-F238E27FC236}">
                <a16:creationId xmlns:a16="http://schemas.microsoft.com/office/drawing/2014/main" id="{86B0E308-ECA9-8345-8119-DBFB7630191B}"/>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5" name="Line 55">
            <a:extLst>
              <a:ext uri="{FF2B5EF4-FFF2-40B4-BE49-F238E27FC236}">
                <a16:creationId xmlns:a16="http://schemas.microsoft.com/office/drawing/2014/main" id="{C3F0B557-C225-FF4D-92E7-EECA10559825}"/>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6" name="Line 56">
            <a:extLst>
              <a:ext uri="{FF2B5EF4-FFF2-40B4-BE49-F238E27FC236}">
                <a16:creationId xmlns:a16="http://schemas.microsoft.com/office/drawing/2014/main" id="{AF28B707-94B5-F843-A3A0-43F7BFB13417}"/>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7" name="Line 57">
            <a:extLst>
              <a:ext uri="{FF2B5EF4-FFF2-40B4-BE49-F238E27FC236}">
                <a16:creationId xmlns:a16="http://schemas.microsoft.com/office/drawing/2014/main" id="{E0EA6780-6AC5-A64A-8B4C-0E192350ACC9}"/>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5578" name="Line 58">
            <a:extLst>
              <a:ext uri="{FF2B5EF4-FFF2-40B4-BE49-F238E27FC236}">
                <a16:creationId xmlns:a16="http://schemas.microsoft.com/office/drawing/2014/main" id="{DA2E3A02-B709-CB41-B706-DA48E2E422BC}"/>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235582" name="Group 62">
            <a:extLst>
              <a:ext uri="{FF2B5EF4-FFF2-40B4-BE49-F238E27FC236}">
                <a16:creationId xmlns:a16="http://schemas.microsoft.com/office/drawing/2014/main" id="{718FE9B0-3127-3149-A932-E89B7F2DC6F5}"/>
              </a:ext>
            </a:extLst>
          </p:cNvPr>
          <p:cNvGrpSpPr>
            <a:grpSpLocks/>
          </p:cNvGrpSpPr>
          <p:nvPr/>
        </p:nvGrpSpPr>
        <p:grpSpPr bwMode="auto">
          <a:xfrm>
            <a:off x="9525" y="4660900"/>
            <a:ext cx="9134475" cy="895350"/>
            <a:chOff x="6" y="2936"/>
            <a:chExt cx="5754" cy="564"/>
          </a:xfrm>
        </p:grpSpPr>
        <p:sp>
          <p:nvSpPr>
            <p:cNvPr id="235580" name="Oval 60">
              <a:extLst>
                <a:ext uri="{FF2B5EF4-FFF2-40B4-BE49-F238E27FC236}">
                  <a16:creationId xmlns:a16="http://schemas.microsoft.com/office/drawing/2014/main" id="{002FDA72-9C50-0548-8D25-7BF760499813}"/>
                </a:ext>
              </a:extLst>
            </p:cNvPr>
            <p:cNvSpPr>
              <a:spLocks noChangeArrowheads="1"/>
            </p:cNvSpPr>
            <p:nvPr/>
          </p:nvSpPr>
          <p:spPr bwMode="auto">
            <a:xfrm>
              <a:off x="6" y="2937"/>
              <a:ext cx="1116" cy="563"/>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35581" name="Oval 61">
              <a:extLst>
                <a:ext uri="{FF2B5EF4-FFF2-40B4-BE49-F238E27FC236}">
                  <a16:creationId xmlns:a16="http://schemas.microsoft.com/office/drawing/2014/main" id="{335C34A4-2072-7846-857B-952B2DE5B180}"/>
                </a:ext>
              </a:extLst>
            </p:cNvPr>
            <p:cNvSpPr>
              <a:spLocks noChangeArrowheads="1"/>
            </p:cNvSpPr>
            <p:nvPr/>
          </p:nvSpPr>
          <p:spPr bwMode="auto">
            <a:xfrm>
              <a:off x="4573" y="2936"/>
              <a:ext cx="1187" cy="563"/>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grpSp>
      <p:sp>
        <p:nvSpPr>
          <p:cNvPr id="235583" name="Text Box 63">
            <a:extLst>
              <a:ext uri="{FF2B5EF4-FFF2-40B4-BE49-F238E27FC236}">
                <a16:creationId xmlns:a16="http://schemas.microsoft.com/office/drawing/2014/main" id="{00484B96-20B1-1B41-BCC8-1EA0CA6167A7}"/>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5587" name="Text Box 67">
            <a:extLst>
              <a:ext uri="{FF2B5EF4-FFF2-40B4-BE49-F238E27FC236}">
                <a16:creationId xmlns:a16="http://schemas.microsoft.com/office/drawing/2014/main" id="{CC9A20FE-75A0-5046-A1E2-7502F1830512}"/>
              </a:ext>
            </a:extLst>
          </p:cNvPr>
          <p:cNvSpPr txBox="1">
            <a:spLocks noChangeArrowheads="1"/>
          </p:cNvSpPr>
          <p:nvPr/>
        </p:nvSpPr>
        <p:spPr bwMode="auto">
          <a:xfrm>
            <a:off x="0" y="3762375"/>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H</a:t>
            </a:r>
          </a:p>
        </p:txBody>
      </p:sp>
      <p:sp>
        <p:nvSpPr>
          <p:cNvPr id="235590" name="Rectangle 70">
            <a:extLst>
              <a:ext uri="{FF2B5EF4-FFF2-40B4-BE49-F238E27FC236}">
                <a16:creationId xmlns:a16="http://schemas.microsoft.com/office/drawing/2014/main" id="{231C94CE-8EF3-274D-A992-48EFD2D7F03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20</a:t>
            </a:r>
            <a:endParaRPr lang="en-US" altLang="ko-KR" sz="1000" b="1">
              <a:effectLst>
                <a:outerShdw blurRad="38100" dist="38100" dir="2700000" algn="tl">
                  <a:srgbClr val="FFFFFF"/>
                </a:outerShdw>
              </a:effectLst>
              <a:ea typeface="Gulim" panose="020B0600000101010101" pitchFamily="34" charset="-127"/>
            </a:endParaRPr>
          </a:p>
        </p:txBody>
      </p:sp>
      <p:sp>
        <p:nvSpPr>
          <p:cNvPr id="235591" name="Text Box 71">
            <a:extLst>
              <a:ext uri="{FF2B5EF4-FFF2-40B4-BE49-F238E27FC236}">
                <a16:creationId xmlns:a16="http://schemas.microsoft.com/office/drawing/2014/main" id="{CE9AF348-A520-F849-B260-F9F2FDD59307}"/>
              </a:ext>
            </a:extLst>
          </p:cNvPr>
          <p:cNvSpPr txBox="1">
            <a:spLocks noChangeArrowheads="1"/>
          </p:cNvSpPr>
          <p:nvPr/>
        </p:nvSpPr>
        <p:spPr bwMode="auto">
          <a:xfrm>
            <a:off x="8523288" y="6375400"/>
            <a:ext cx="28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1800" b="1">
                <a:solidFill>
                  <a:srgbClr val="FFFFFF"/>
                </a:solidFill>
                <a:ea typeface="Gulim" panose="020B0600000101010101" pitchFamily="34" charset="-127"/>
              </a:rPr>
              <a:t> </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35582"/>
                                        </p:tgtEl>
                                        <p:attrNameLst>
                                          <p:attrName>style.visibility</p:attrName>
                                        </p:attrNameLst>
                                      </p:cBhvr>
                                      <p:to>
                                        <p:strVal val="visible"/>
                                      </p:to>
                                    </p:set>
                                    <p:anim calcmode="lin" valueType="num">
                                      <p:cBhvr>
                                        <p:cTn id="7" dur="500" fill="hold"/>
                                        <p:tgtEl>
                                          <p:spTgt spid="235582"/>
                                        </p:tgtEl>
                                        <p:attrNameLst>
                                          <p:attrName>ppt_w</p:attrName>
                                        </p:attrNameLst>
                                      </p:cBhvr>
                                      <p:tavLst>
                                        <p:tav tm="0">
                                          <p:val>
                                            <p:fltVal val="0"/>
                                          </p:val>
                                        </p:tav>
                                        <p:tav tm="100000">
                                          <p:val>
                                            <p:strVal val="#ppt_w"/>
                                          </p:val>
                                        </p:tav>
                                      </p:tavLst>
                                    </p:anim>
                                    <p:anim calcmode="lin" valueType="num">
                                      <p:cBhvr>
                                        <p:cTn id="8" dur="500" fill="hold"/>
                                        <p:tgtEl>
                                          <p:spTgt spid="235582"/>
                                        </p:tgtEl>
                                        <p:attrNameLst>
                                          <p:attrName>ppt_h</p:attrName>
                                        </p:attrNameLst>
                                      </p:cBhvr>
                                      <p:tavLst>
                                        <p:tav tm="0">
                                          <p:val>
                                            <p:fltVal val="0"/>
                                          </p:val>
                                        </p:tav>
                                        <p:tav tm="100000">
                                          <p:val>
                                            <p:strVal val="#ppt_h"/>
                                          </p:val>
                                        </p:tav>
                                      </p:tavLst>
                                    </p:anim>
                                    <p:anim calcmode="lin" valueType="num">
                                      <p:cBhvr>
                                        <p:cTn id="9" dur="500" fill="hold"/>
                                        <p:tgtEl>
                                          <p:spTgt spid="235582"/>
                                        </p:tgtEl>
                                        <p:attrNameLst>
                                          <p:attrName>ppt_x</p:attrName>
                                        </p:attrNameLst>
                                      </p:cBhvr>
                                      <p:tavLst>
                                        <p:tav tm="0">
                                          <p:val>
                                            <p:fltVal val="0.5"/>
                                          </p:val>
                                        </p:tav>
                                        <p:tav tm="100000">
                                          <p:val>
                                            <p:strVal val="#ppt_x"/>
                                          </p:val>
                                        </p:tav>
                                      </p:tavLst>
                                    </p:anim>
                                    <p:anim calcmode="lin" valueType="num">
                                      <p:cBhvr>
                                        <p:cTn id="10" dur="500" fill="hold"/>
                                        <p:tgtEl>
                                          <p:spTgt spid="23558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8D2F364D-D288-014D-8992-BF90C791648A}"/>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47" name="Rectangle 3">
            <a:extLst>
              <a:ext uri="{FF2B5EF4-FFF2-40B4-BE49-F238E27FC236}">
                <a16:creationId xmlns:a16="http://schemas.microsoft.com/office/drawing/2014/main" id="{EAFCB9C1-CE90-D849-8C3B-B17F294B3B67}"/>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48" name="Rectangle 4">
            <a:extLst>
              <a:ext uri="{FF2B5EF4-FFF2-40B4-BE49-F238E27FC236}">
                <a16:creationId xmlns:a16="http://schemas.microsoft.com/office/drawing/2014/main" id="{BB825697-B093-D945-8589-80AE06720D6B}"/>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36549" name="Rectangle 5">
            <a:extLst>
              <a:ext uri="{FF2B5EF4-FFF2-40B4-BE49-F238E27FC236}">
                <a16:creationId xmlns:a16="http://schemas.microsoft.com/office/drawing/2014/main" id="{84FEAD22-5231-D742-9AE6-D90CAF639EE3}"/>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36550" name="Rectangle 6">
            <a:extLst>
              <a:ext uri="{FF2B5EF4-FFF2-40B4-BE49-F238E27FC236}">
                <a16:creationId xmlns:a16="http://schemas.microsoft.com/office/drawing/2014/main" id="{4C4FD09A-754D-E344-A317-5AC9C0473E64}"/>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cs typeface="Times" pitchFamily="2" charset="0"/>
              </a:rPr>
              <a:t>SATU TEMA:</a:t>
            </a:r>
          </a:p>
        </p:txBody>
      </p:sp>
      <p:sp>
        <p:nvSpPr>
          <p:cNvPr id="236551" name="Rectangle 7">
            <a:extLst>
              <a:ext uri="{FF2B5EF4-FFF2-40B4-BE49-F238E27FC236}">
                <a16:creationId xmlns:a16="http://schemas.microsoft.com/office/drawing/2014/main" id="{84FBF240-0F70-CA42-BB51-B3BD96C03C81}"/>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2" name="Rectangle 8">
            <a:extLst>
              <a:ext uri="{FF2B5EF4-FFF2-40B4-BE49-F238E27FC236}">
                <a16:creationId xmlns:a16="http://schemas.microsoft.com/office/drawing/2014/main" id="{A6B77B9F-5426-3847-A2B9-D64E2FFF2797}"/>
              </a:ext>
            </a:extLst>
          </p:cNvPr>
          <p:cNvSpPr>
            <a:spLocks noChangeArrowheads="1"/>
          </p:cNvSpPr>
          <p:nvPr/>
        </p:nvSpPr>
        <p:spPr bwMode="auto">
          <a:xfrm>
            <a:off x="3055938" y="1179513"/>
            <a:ext cx="323056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36553" name="Rectangle 9">
            <a:extLst>
              <a:ext uri="{FF2B5EF4-FFF2-40B4-BE49-F238E27FC236}">
                <a16:creationId xmlns:a16="http://schemas.microsoft.com/office/drawing/2014/main" id="{80F76A4E-EB56-554E-9D33-BC74ED78ADA7}"/>
              </a:ext>
            </a:extLst>
          </p:cNvPr>
          <p:cNvSpPr>
            <a:spLocks noChangeArrowheads="1"/>
          </p:cNvSpPr>
          <p:nvPr/>
        </p:nvSpPr>
        <p:spPr bwMode="auto">
          <a:xfrm>
            <a:off x="6397625" y="738188"/>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36554" name="Rectangle 10">
            <a:extLst>
              <a:ext uri="{FF2B5EF4-FFF2-40B4-BE49-F238E27FC236}">
                <a16:creationId xmlns:a16="http://schemas.microsoft.com/office/drawing/2014/main" id="{BC593399-4302-0A4E-A7A3-CC80D8B0290A}"/>
              </a:ext>
            </a:extLst>
          </p:cNvPr>
          <p:cNvSpPr>
            <a:spLocks noChangeArrowheads="1"/>
          </p:cNvSpPr>
          <p:nvPr/>
        </p:nvSpPr>
        <p:spPr bwMode="auto">
          <a:xfrm>
            <a:off x="439738" y="728663"/>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36555" name="Rectangle 11">
            <a:extLst>
              <a:ext uri="{FF2B5EF4-FFF2-40B4-BE49-F238E27FC236}">
                <a16:creationId xmlns:a16="http://schemas.microsoft.com/office/drawing/2014/main" id="{64870FBB-14AD-C84B-AC58-2091B1085AAD}"/>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6" name="Rectangle 12">
            <a:extLst>
              <a:ext uri="{FF2B5EF4-FFF2-40B4-BE49-F238E27FC236}">
                <a16:creationId xmlns:a16="http://schemas.microsoft.com/office/drawing/2014/main" id="{6FC8CA16-99ED-5649-8B14-6A75B8AED205}"/>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7" name="Rectangle 13">
            <a:extLst>
              <a:ext uri="{FF2B5EF4-FFF2-40B4-BE49-F238E27FC236}">
                <a16:creationId xmlns:a16="http://schemas.microsoft.com/office/drawing/2014/main" id="{AE937374-A0AA-134B-A491-AFB8DE2597B5}"/>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8" name="Rectangle 14">
            <a:extLst>
              <a:ext uri="{FF2B5EF4-FFF2-40B4-BE49-F238E27FC236}">
                <a16:creationId xmlns:a16="http://schemas.microsoft.com/office/drawing/2014/main" id="{ECFF7BA2-758B-8448-89B4-031C172927C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59" name="Rectangle 15">
            <a:extLst>
              <a:ext uri="{FF2B5EF4-FFF2-40B4-BE49-F238E27FC236}">
                <a16:creationId xmlns:a16="http://schemas.microsoft.com/office/drawing/2014/main" id="{06F872AF-01D9-954D-A86B-ACF503BA8801}"/>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36560" name="Rectangle 16">
            <a:extLst>
              <a:ext uri="{FF2B5EF4-FFF2-40B4-BE49-F238E27FC236}">
                <a16:creationId xmlns:a16="http://schemas.microsoft.com/office/drawing/2014/main" id="{ECA2E98F-CF41-F145-9136-FA1439498C22}"/>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36561" name="Rectangle 17">
            <a:extLst>
              <a:ext uri="{FF2B5EF4-FFF2-40B4-BE49-F238E27FC236}">
                <a16:creationId xmlns:a16="http://schemas.microsoft.com/office/drawing/2014/main" id="{F7BAB273-8C75-0F40-A660-46EDA3AA41D4}"/>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62" name="Rectangle 18">
            <a:extLst>
              <a:ext uri="{FF2B5EF4-FFF2-40B4-BE49-F238E27FC236}">
                <a16:creationId xmlns:a16="http://schemas.microsoft.com/office/drawing/2014/main" id="{6754D5FC-6841-E24F-BE19-092CFB05F11E}"/>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6563" name="Rectangle 19">
            <a:extLst>
              <a:ext uri="{FF2B5EF4-FFF2-40B4-BE49-F238E27FC236}">
                <a16:creationId xmlns:a16="http://schemas.microsoft.com/office/drawing/2014/main" id="{BD90C681-4FD5-4A48-938B-8F18AB58C7BC}"/>
              </a:ext>
            </a:extLst>
          </p:cNvPr>
          <p:cNvSpPr>
            <a:spLocks noChangeArrowheads="1"/>
          </p:cNvSpPr>
          <p:nvPr/>
        </p:nvSpPr>
        <p:spPr bwMode="auto">
          <a:xfrm>
            <a:off x="596900" y="2730500"/>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36564" name="Rectangle 20">
            <a:extLst>
              <a:ext uri="{FF2B5EF4-FFF2-40B4-BE49-F238E27FC236}">
                <a16:creationId xmlns:a16="http://schemas.microsoft.com/office/drawing/2014/main" id="{79022ADF-D822-1E4A-ABC2-1CF2A3FDE21E}"/>
              </a:ext>
            </a:extLst>
          </p:cNvPr>
          <p:cNvSpPr>
            <a:spLocks noChangeArrowheads="1"/>
          </p:cNvSpPr>
          <p:nvPr/>
        </p:nvSpPr>
        <p:spPr bwMode="auto">
          <a:xfrm>
            <a:off x="7335838" y="2744788"/>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36565" name="Rectangle 21">
            <a:extLst>
              <a:ext uri="{FF2B5EF4-FFF2-40B4-BE49-F238E27FC236}">
                <a16:creationId xmlns:a16="http://schemas.microsoft.com/office/drawing/2014/main" id="{EB0DAAAA-FB2C-EA4F-B7FB-3911758B8092}"/>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6566" name="Rectangle 22">
            <a:extLst>
              <a:ext uri="{FF2B5EF4-FFF2-40B4-BE49-F238E27FC236}">
                <a16:creationId xmlns:a16="http://schemas.microsoft.com/office/drawing/2014/main" id="{76D5201B-49DD-9340-A9A6-282B78A6C9FB}"/>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6567" name="Rectangle 23">
            <a:extLst>
              <a:ext uri="{FF2B5EF4-FFF2-40B4-BE49-F238E27FC236}">
                <a16:creationId xmlns:a16="http://schemas.microsoft.com/office/drawing/2014/main" id="{A999E8FE-5D4B-D340-8A02-9A5467B3B4E6}"/>
              </a:ext>
            </a:extLst>
          </p:cNvPr>
          <p:cNvSpPr>
            <a:spLocks noChangeArrowheads="1"/>
          </p:cNvSpPr>
          <p:nvPr/>
        </p:nvSpPr>
        <p:spPr bwMode="auto">
          <a:xfrm>
            <a:off x="6488113" y="3384550"/>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36568" name="Rectangle 24">
            <a:extLst>
              <a:ext uri="{FF2B5EF4-FFF2-40B4-BE49-F238E27FC236}">
                <a16:creationId xmlns:a16="http://schemas.microsoft.com/office/drawing/2014/main" id="{C42EB685-F3A4-2C4D-9073-FDE87E2FFD04}"/>
              </a:ext>
            </a:extLst>
          </p:cNvPr>
          <p:cNvSpPr>
            <a:spLocks noChangeArrowheads="1"/>
          </p:cNvSpPr>
          <p:nvPr/>
        </p:nvSpPr>
        <p:spPr bwMode="auto">
          <a:xfrm>
            <a:off x="0" y="3355975"/>
            <a:ext cx="24352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sz="1800" b="1">
                <a:solidFill>
                  <a:srgbClr val="2F6AFD"/>
                </a:solidFill>
                <a:latin typeface="Lucida Handwriting" panose="03010101010101010101" pitchFamily="66" charset="77"/>
                <a:ea typeface="Gulim" panose="020B0600000101010101" pitchFamily="34" charset="-127"/>
              </a:rPr>
              <a:t>Hukum Taurat</a:t>
            </a:r>
            <a:r>
              <a:rPr lang="en-US" altLang="ko-KR" b="1">
                <a:solidFill>
                  <a:srgbClr val="2F6AFD"/>
                </a:solidFill>
                <a:latin typeface="Lucida Handwriting" panose="03010101010101010101" pitchFamily="66" charset="77"/>
                <a:ea typeface="Gulim" panose="020B0600000101010101" pitchFamily="34" charset="-127"/>
              </a:rPr>
              <a:t>/</a:t>
            </a:r>
          </a:p>
        </p:txBody>
      </p:sp>
      <p:grpSp>
        <p:nvGrpSpPr>
          <p:cNvPr id="236626" name="Group 82">
            <a:extLst>
              <a:ext uri="{FF2B5EF4-FFF2-40B4-BE49-F238E27FC236}">
                <a16:creationId xmlns:a16="http://schemas.microsoft.com/office/drawing/2014/main" id="{591B6F7B-8B95-9142-924D-ECC95BC14F88}"/>
              </a:ext>
            </a:extLst>
          </p:cNvPr>
          <p:cNvGrpSpPr>
            <a:grpSpLocks/>
          </p:cNvGrpSpPr>
          <p:nvPr/>
        </p:nvGrpSpPr>
        <p:grpSpPr bwMode="auto">
          <a:xfrm>
            <a:off x="2116138" y="2457450"/>
            <a:ext cx="5521325" cy="3017838"/>
            <a:chOff x="1333" y="1548"/>
            <a:chExt cx="3478" cy="1901"/>
          </a:xfrm>
        </p:grpSpPr>
        <p:sp>
          <p:nvSpPr>
            <p:cNvPr id="236570" name="Line 26">
              <a:extLst>
                <a:ext uri="{FF2B5EF4-FFF2-40B4-BE49-F238E27FC236}">
                  <a16:creationId xmlns:a16="http://schemas.microsoft.com/office/drawing/2014/main" id="{720FDFBD-45A4-2E44-BC43-04788A64F479}"/>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1" name="Line 27">
              <a:extLst>
                <a:ext uri="{FF2B5EF4-FFF2-40B4-BE49-F238E27FC236}">
                  <a16:creationId xmlns:a16="http://schemas.microsoft.com/office/drawing/2014/main" id="{20A49182-A725-C946-9810-08DC9BE53037}"/>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2" name="Line 28">
              <a:extLst>
                <a:ext uri="{FF2B5EF4-FFF2-40B4-BE49-F238E27FC236}">
                  <a16:creationId xmlns:a16="http://schemas.microsoft.com/office/drawing/2014/main" id="{AFFA300F-6512-EE4E-8AFB-DE77B1C105A5}"/>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3" name="Line 29">
              <a:extLst>
                <a:ext uri="{FF2B5EF4-FFF2-40B4-BE49-F238E27FC236}">
                  <a16:creationId xmlns:a16="http://schemas.microsoft.com/office/drawing/2014/main" id="{684FD8D7-2E1F-3E45-9360-DA76F29066DE}"/>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4" name="Line 30">
              <a:extLst>
                <a:ext uri="{FF2B5EF4-FFF2-40B4-BE49-F238E27FC236}">
                  <a16:creationId xmlns:a16="http://schemas.microsoft.com/office/drawing/2014/main" id="{C85CE15A-1600-E344-89AD-F168AD05BFC5}"/>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5" name="Line 31">
              <a:extLst>
                <a:ext uri="{FF2B5EF4-FFF2-40B4-BE49-F238E27FC236}">
                  <a16:creationId xmlns:a16="http://schemas.microsoft.com/office/drawing/2014/main" id="{09C08E5A-AE74-0B4F-8AE9-E036DD5C81D6}"/>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6" name="Line 32">
              <a:extLst>
                <a:ext uri="{FF2B5EF4-FFF2-40B4-BE49-F238E27FC236}">
                  <a16:creationId xmlns:a16="http://schemas.microsoft.com/office/drawing/2014/main" id="{C4AA579C-7384-CD4B-9543-19BA4E740DE3}"/>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7" name="Line 33">
              <a:extLst>
                <a:ext uri="{FF2B5EF4-FFF2-40B4-BE49-F238E27FC236}">
                  <a16:creationId xmlns:a16="http://schemas.microsoft.com/office/drawing/2014/main" id="{124EBA10-6B30-254E-8C80-2113E36F2521}"/>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6578" name="Rectangle 34">
              <a:extLst>
                <a:ext uri="{FF2B5EF4-FFF2-40B4-BE49-F238E27FC236}">
                  <a16:creationId xmlns:a16="http://schemas.microsoft.com/office/drawing/2014/main" id="{F610AE08-D967-CC43-A237-B2901C0192FD}"/>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6579" name="Rectangle 35">
              <a:extLst>
                <a:ext uri="{FF2B5EF4-FFF2-40B4-BE49-F238E27FC236}">
                  <a16:creationId xmlns:a16="http://schemas.microsoft.com/office/drawing/2014/main" id="{1A187499-7B1D-CC4A-B4A1-2C9AC262879D}"/>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p>
          </p:txBody>
        </p:sp>
        <p:sp>
          <p:nvSpPr>
            <p:cNvPr id="236580" name="Rectangle 36">
              <a:extLst>
                <a:ext uri="{FF2B5EF4-FFF2-40B4-BE49-F238E27FC236}">
                  <a16:creationId xmlns:a16="http://schemas.microsoft.com/office/drawing/2014/main" id="{CE46E870-C39C-7D4A-8CDB-012B10281EAE}"/>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36581" name="Rectangle 37">
              <a:extLst>
                <a:ext uri="{FF2B5EF4-FFF2-40B4-BE49-F238E27FC236}">
                  <a16:creationId xmlns:a16="http://schemas.microsoft.com/office/drawing/2014/main" id="{8B51C51A-E6CD-DA42-9770-C320C501FEA5}"/>
                </a:ext>
              </a:extLst>
            </p:cNvPr>
            <p:cNvSpPr>
              <a:spLocks noChangeArrowheads="1"/>
            </p:cNvSpPr>
            <p:nvPr/>
          </p:nvSpPr>
          <p:spPr bwMode="auto">
            <a:xfrm rot="20643327">
              <a:off x="3226" y="2808"/>
              <a:ext cx="1585"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6582" name="Rectangle 38">
              <a:extLst>
                <a:ext uri="{FF2B5EF4-FFF2-40B4-BE49-F238E27FC236}">
                  <a16:creationId xmlns:a16="http://schemas.microsoft.com/office/drawing/2014/main" id="{DDBD31B3-4EDB-5147-937A-9904B179B4C2}"/>
                </a:ext>
              </a:extLst>
            </p:cNvPr>
            <p:cNvSpPr>
              <a:spLocks noChangeArrowheads="1"/>
            </p:cNvSpPr>
            <p:nvPr/>
          </p:nvSpPr>
          <p:spPr bwMode="auto">
            <a:xfrm rot="19276533">
              <a:off x="3122" y="2408"/>
              <a:ext cx="1225"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36583" name="Rectangle 39">
              <a:extLst>
                <a:ext uri="{FF2B5EF4-FFF2-40B4-BE49-F238E27FC236}">
                  <a16:creationId xmlns:a16="http://schemas.microsoft.com/office/drawing/2014/main" id="{9B4E2FA4-A8C9-A742-AC84-9358F76ACC30}"/>
                </a:ext>
              </a:extLst>
            </p:cNvPr>
            <p:cNvSpPr>
              <a:spLocks noChangeArrowheads="1"/>
            </p:cNvSpPr>
            <p:nvPr/>
          </p:nvSpPr>
          <p:spPr bwMode="auto">
            <a:xfrm rot="1755647">
              <a:off x="1437" y="2573"/>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36584" name="Rectangle 40">
              <a:extLst>
                <a:ext uri="{FF2B5EF4-FFF2-40B4-BE49-F238E27FC236}">
                  <a16:creationId xmlns:a16="http://schemas.microsoft.com/office/drawing/2014/main" id="{3CB0A117-53EC-C847-B718-BF85472E6525}"/>
                </a:ext>
              </a:extLst>
            </p:cNvPr>
            <p:cNvSpPr>
              <a:spLocks noChangeArrowheads="1"/>
            </p:cNvSpPr>
            <p:nvPr/>
          </p:nvSpPr>
          <p:spPr bwMode="auto">
            <a:xfrm rot="240000">
              <a:off x="1333" y="3047"/>
              <a:ext cx="758"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36585" name="Rectangle 41">
              <a:extLst>
                <a:ext uri="{FF2B5EF4-FFF2-40B4-BE49-F238E27FC236}">
                  <a16:creationId xmlns:a16="http://schemas.microsoft.com/office/drawing/2014/main" id="{B3DA8C37-3602-0D44-B858-892E311013DD}"/>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36586" name="Rectangle 42">
            <a:extLst>
              <a:ext uri="{FF2B5EF4-FFF2-40B4-BE49-F238E27FC236}">
                <a16:creationId xmlns:a16="http://schemas.microsoft.com/office/drawing/2014/main" id="{32A5FA54-AE88-AB41-8F55-AAF2DBDAD0DD}"/>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Teleskop</a:t>
            </a:r>
          </a:p>
        </p:txBody>
      </p:sp>
      <p:sp>
        <p:nvSpPr>
          <p:cNvPr id="236587" name="Rectangle 43">
            <a:extLst>
              <a:ext uri="{FF2B5EF4-FFF2-40B4-BE49-F238E27FC236}">
                <a16:creationId xmlns:a16="http://schemas.microsoft.com/office/drawing/2014/main" id="{0E1A3352-43D1-1046-9A2D-2B3EEB3D2DC1}"/>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Teleskop</a:t>
            </a:r>
          </a:p>
        </p:txBody>
      </p:sp>
      <p:sp>
        <p:nvSpPr>
          <p:cNvPr id="236588" name="Rectangle 44">
            <a:extLst>
              <a:ext uri="{FF2B5EF4-FFF2-40B4-BE49-F238E27FC236}">
                <a16:creationId xmlns:a16="http://schemas.microsoft.com/office/drawing/2014/main" id="{EDD059FC-02CB-644A-954C-5224037D3560}"/>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FFF00"/>
                </a:solidFill>
                <a:latin typeface="Lucida Handwriting" panose="03010101010101010101" pitchFamily="66" charset="77"/>
                <a:ea typeface="Gulim" panose="020B0600000101010101" pitchFamily="34" charset="-127"/>
              </a:rPr>
              <a:t>Masa Lalu Kekal</a:t>
            </a:r>
          </a:p>
        </p:txBody>
      </p:sp>
      <p:sp>
        <p:nvSpPr>
          <p:cNvPr id="236589" name="Rectangle 45">
            <a:extLst>
              <a:ext uri="{FF2B5EF4-FFF2-40B4-BE49-F238E27FC236}">
                <a16:creationId xmlns:a16="http://schemas.microsoft.com/office/drawing/2014/main" id="{D68E8113-DBAA-2243-92DF-38B45A7F68EB}"/>
              </a:ext>
            </a:extLst>
          </p:cNvPr>
          <p:cNvSpPr>
            <a:spLocks noChangeArrowheads="1"/>
          </p:cNvSpPr>
          <p:nvPr/>
        </p:nvSpPr>
        <p:spPr bwMode="auto">
          <a:xfrm>
            <a:off x="6892925" y="5184775"/>
            <a:ext cx="2200275" cy="13684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FFF00"/>
                </a:solidFill>
                <a:latin typeface="Lucida Handwriting" panose="03010101010101010101" pitchFamily="66" charset="77"/>
                <a:ea typeface="Gulim" panose="020B0600000101010101" pitchFamily="34" charset="-127"/>
              </a:rPr>
              <a:t>Masa  Depan Kekal</a:t>
            </a:r>
          </a:p>
          <a:p>
            <a:pPr algn="ctr"/>
            <a:endParaRPr lang="ko-KR" altLang="en-US" b="1">
              <a:ea typeface="Gulim" panose="020B0600000101010101" pitchFamily="34" charset="-127"/>
            </a:endParaRPr>
          </a:p>
        </p:txBody>
      </p:sp>
      <p:sp>
        <p:nvSpPr>
          <p:cNvPr id="236593" name="Text Box 49">
            <a:extLst>
              <a:ext uri="{FF2B5EF4-FFF2-40B4-BE49-F238E27FC236}">
                <a16:creationId xmlns:a16="http://schemas.microsoft.com/office/drawing/2014/main" id="{02F0C094-A2C4-2C44-85D1-72033C26E4C6}"/>
              </a:ext>
            </a:extLst>
          </p:cNvPr>
          <p:cNvSpPr txBox="1">
            <a:spLocks noChangeArrowheads="1"/>
          </p:cNvSpPr>
          <p:nvPr/>
        </p:nvSpPr>
        <p:spPr bwMode="auto">
          <a:xfrm>
            <a:off x="247650" y="3730625"/>
            <a:ext cx="195103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36594" name="Text Box 50">
            <a:extLst>
              <a:ext uri="{FF2B5EF4-FFF2-40B4-BE49-F238E27FC236}">
                <a16:creationId xmlns:a16="http://schemas.microsoft.com/office/drawing/2014/main" id="{F1FCC597-6B3F-654F-9F89-E86FC8FE0579}"/>
              </a:ext>
            </a:extLst>
          </p:cNvPr>
          <p:cNvSpPr txBox="1">
            <a:spLocks noChangeArrowheads="1"/>
          </p:cNvSpPr>
          <p:nvPr/>
        </p:nvSpPr>
        <p:spPr bwMode="auto">
          <a:xfrm>
            <a:off x="6624638" y="3730625"/>
            <a:ext cx="2767012" cy="10064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endParaRPr lang="en-US" altLang="ko-KR">
              <a:solidFill>
                <a:srgbClr val="2F6AFD"/>
              </a:solidFill>
              <a:latin typeface="Times" pitchFamily="2" charset="0"/>
              <a:ea typeface="Gulim" panose="020B0600000101010101" pitchFamily="34" charset="-127"/>
              <a:cs typeface="Times" pitchFamily="2" charset="0"/>
            </a:endParaRPr>
          </a:p>
          <a:p>
            <a:endParaRPr lang="ko-KR" altLang="en-US">
              <a:solidFill>
                <a:srgbClr val="2F6AFD"/>
              </a:solidFill>
              <a:latin typeface="Times" pitchFamily="2" charset="0"/>
              <a:ea typeface="Gulim" panose="020B0600000101010101" pitchFamily="34" charset="-127"/>
            </a:endParaRPr>
          </a:p>
        </p:txBody>
      </p:sp>
      <p:sp>
        <p:nvSpPr>
          <p:cNvPr id="236595" name="Line 51">
            <a:extLst>
              <a:ext uri="{FF2B5EF4-FFF2-40B4-BE49-F238E27FC236}">
                <a16:creationId xmlns:a16="http://schemas.microsoft.com/office/drawing/2014/main" id="{E5F22E13-F130-4A44-A62B-4B929F125330}"/>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596" name="Line 52">
            <a:extLst>
              <a:ext uri="{FF2B5EF4-FFF2-40B4-BE49-F238E27FC236}">
                <a16:creationId xmlns:a16="http://schemas.microsoft.com/office/drawing/2014/main" id="{785584E0-2E07-AD48-B1DE-DB8D142E59FB}"/>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597" name="Line 53">
            <a:extLst>
              <a:ext uri="{FF2B5EF4-FFF2-40B4-BE49-F238E27FC236}">
                <a16:creationId xmlns:a16="http://schemas.microsoft.com/office/drawing/2014/main" id="{3E9C4E36-567B-FF4A-AE53-49D7A089D33A}"/>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598" name="Line 54">
            <a:extLst>
              <a:ext uri="{FF2B5EF4-FFF2-40B4-BE49-F238E27FC236}">
                <a16:creationId xmlns:a16="http://schemas.microsoft.com/office/drawing/2014/main" id="{A6D7BE94-DE21-D745-A470-B3EE58E36EAF}"/>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599" name="Line 55">
            <a:extLst>
              <a:ext uri="{FF2B5EF4-FFF2-40B4-BE49-F238E27FC236}">
                <a16:creationId xmlns:a16="http://schemas.microsoft.com/office/drawing/2014/main" id="{62F258F3-0ED7-BC41-A3AF-EE9C52E926DA}"/>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600" name="Line 56">
            <a:extLst>
              <a:ext uri="{FF2B5EF4-FFF2-40B4-BE49-F238E27FC236}">
                <a16:creationId xmlns:a16="http://schemas.microsoft.com/office/drawing/2014/main" id="{F56A0020-2E81-DD4A-88A5-95E7359256C1}"/>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601" name="Line 57">
            <a:extLst>
              <a:ext uri="{FF2B5EF4-FFF2-40B4-BE49-F238E27FC236}">
                <a16:creationId xmlns:a16="http://schemas.microsoft.com/office/drawing/2014/main" id="{103DD34E-8B14-024E-8B39-0CAA41F28335}"/>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602" name="Line 58">
            <a:extLst>
              <a:ext uri="{FF2B5EF4-FFF2-40B4-BE49-F238E27FC236}">
                <a16:creationId xmlns:a16="http://schemas.microsoft.com/office/drawing/2014/main" id="{4CEF5BD2-2379-B442-A4E2-9E80A7DD3424}"/>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6606" name="Text Box 62">
            <a:extLst>
              <a:ext uri="{FF2B5EF4-FFF2-40B4-BE49-F238E27FC236}">
                <a16:creationId xmlns:a16="http://schemas.microsoft.com/office/drawing/2014/main" id="{CED6B544-91D7-BD48-A06F-30ED1FC610EC}"/>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6610" name="Text Box 66">
            <a:extLst>
              <a:ext uri="{FF2B5EF4-FFF2-40B4-BE49-F238E27FC236}">
                <a16:creationId xmlns:a16="http://schemas.microsoft.com/office/drawing/2014/main" id="{E67A0C15-05A5-534C-A4C2-9492731C3666}"/>
              </a:ext>
            </a:extLst>
          </p:cNvPr>
          <p:cNvSpPr txBox="1">
            <a:spLocks noChangeArrowheads="1"/>
          </p:cNvSpPr>
          <p:nvPr/>
        </p:nvSpPr>
        <p:spPr bwMode="auto">
          <a:xfrm>
            <a:off x="0" y="3819525"/>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H</a:t>
            </a:r>
          </a:p>
        </p:txBody>
      </p:sp>
      <p:sp>
        <p:nvSpPr>
          <p:cNvPr id="236613" name="Rectangle 69">
            <a:extLst>
              <a:ext uri="{FF2B5EF4-FFF2-40B4-BE49-F238E27FC236}">
                <a16:creationId xmlns:a16="http://schemas.microsoft.com/office/drawing/2014/main" id="{DE6206D0-DECE-2141-BCE2-925FC75AE1F9}"/>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21</a:t>
            </a:r>
            <a:endParaRPr lang="en-US" altLang="ko-KR" sz="1000" b="1">
              <a:effectLst>
                <a:outerShdw blurRad="38100" dist="38100" dir="2700000" algn="tl">
                  <a:srgbClr val="FFFFFF"/>
                </a:outerShdw>
              </a:effectLst>
              <a:ea typeface="Gulim" panose="020B0600000101010101" pitchFamily="34" charset="-127"/>
            </a:endParaRPr>
          </a:p>
        </p:txBody>
      </p:sp>
      <p:sp>
        <p:nvSpPr>
          <p:cNvPr id="236614" name="Text Box 70">
            <a:extLst>
              <a:ext uri="{FF2B5EF4-FFF2-40B4-BE49-F238E27FC236}">
                <a16:creationId xmlns:a16="http://schemas.microsoft.com/office/drawing/2014/main" id="{809F05FB-8097-A14E-9036-F65BCBB3377B}"/>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3</a:t>
            </a:r>
          </a:p>
        </p:txBody>
      </p:sp>
      <p:sp>
        <p:nvSpPr>
          <p:cNvPr id="236617" name="AutoShape 73">
            <a:extLst>
              <a:ext uri="{FF2B5EF4-FFF2-40B4-BE49-F238E27FC236}">
                <a16:creationId xmlns:a16="http://schemas.microsoft.com/office/drawing/2014/main" id="{2B9EB9E9-5AEE-454D-8DB1-F214157F69F2}"/>
              </a:ext>
            </a:extLst>
          </p:cNvPr>
          <p:cNvSpPr>
            <a:spLocks noChangeArrowheads="1"/>
          </p:cNvSpPr>
          <p:nvPr/>
        </p:nvSpPr>
        <p:spPr bwMode="auto">
          <a:xfrm rot="-10800000">
            <a:off x="74613" y="6002338"/>
            <a:ext cx="1217612"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ko-KR" altLang="en-US">
              <a:ea typeface="Gulim" panose="020B0600000101010101" pitchFamily="34" charset="-127"/>
            </a:endParaRPr>
          </a:p>
        </p:txBody>
      </p:sp>
      <p:sp>
        <p:nvSpPr>
          <p:cNvPr id="236618" name="AutoShape 74">
            <a:extLst>
              <a:ext uri="{FF2B5EF4-FFF2-40B4-BE49-F238E27FC236}">
                <a16:creationId xmlns:a16="http://schemas.microsoft.com/office/drawing/2014/main" id="{7AF39A42-366E-9D4B-AFDB-20B9F583D3F7}"/>
              </a:ext>
            </a:extLst>
          </p:cNvPr>
          <p:cNvSpPr>
            <a:spLocks noChangeArrowheads="1"/>
          </p:cNvSpPr>
          <p:nvPr/>
        </p:nvSpPr>
        <p:spPr bwMode="auto">
          <a:xfrm>
            <a:off x="7926388" y="5989638"/>
            <a:ext cx="1217612"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16" name="AutoShape 72">
            <a:extLst>
              <a:ext uri="{FF2B5EF4-FFF2-40B4-BE49-F238E27FC236}">
                <a16:creationId xmlns:a16="http://schemas.microsoft.com/office/drawing/2014/main" id="{E1CA3403-53F4-674C-A2DB-0984E510014E}"/>
              </a:ext>
            </a:extLst>
          </p:cNvPr>
          <p:cNvSpPr>
            <a:spLocks noChangeArrowheads="1"/>
          </p:cNvSpPr>
          <p:nvPr/>
        </p:nvSpPr>
        <p:spPr bwMode="auto">
          <a:xfrm>
            <a:off x="6738938" y="5983288"/>
            <a:ext cx="1217612"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21" name="AutoShape 77">
            <a:extLst>
              <a:ext uri="{FF2B5EF4-FFF2-40B4-BE49-F238E27FC236}">
                <a16:creationId xmlns:a16="http://schemas.microsoft.com/office/drawing/2014/main" id="{A6DEB8DC-6C1F-F143-90E8-4C64AEFFBD35}"/>
              </a:ext>
            </a:extLst>
          </p:cNvPr>
          <p:cNvSpPr>
            <a:spLocks noChangeArrowheads="1"/>
          </p:cNvSpPr>
          <p:nvPr/>
        </p:nvSpPr>
        <p:spPr bwMode="auto">
          <a:xfrm rot="-10800000">
            <a:off x="1241425" y="6002338"/>
            <a:ext cx="1217613"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ko-KR" altLang="en-US">
              <a:ea typeface="Gulim" panose="020B0600000101010101" pitchFamily="34" charset="-127"/>
            </a:endParaRPr>
          </a:p>
        </p:txBody>
      </p:sp>
      <p:sp>
        <p:nvSpPr>
          <p:cNvPr id="236619" name="AutoShape 75">
            <a:extLst>
              <a:ext uri="{FF2B5EF4-FFF2-40B4-BE49-F238E27FC236}">
                <a16:creationId xmlns:a16="http://schemas.microsoft.com/office/drawing/2014/main" id="{ECE70210-8E61-AB4A-A417-884FED787A15}"/>
              </a:ext>
            </a:extLst>
          </p:cNvPr>
          <p:cNvSpPr>
            <a:spLocks noChangeArrowheads="1"/>
          </p:cNvSpPr>
          <p:nvPr/>
        </p:nvSpPr>
        <p:spPr bwMode="auto">
          <a:xfrm>
            <a:off x="5553075" y="5989638"/>
            <a:ext cx="1217613"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22" name="AutoShape 78">
            <a:extLst>
              <a:ext uri="{FF2B5EF4-FFF2-40B4-BE49-F238E27FC236}">
                <a16:creationId xmlns:a16="http://schemas.microsoft.com/office/drawing/2014/main" id="{679A6B8F-8F1A-BD44-BF77-6CA2BC435A3B}"/>
              </a:ext>
            </a:extLst>
          </p:cNvPr>
          <p:cNvSpPr>
            <a:spLocks noChangeArrowheads="1"/>
          </p:cNvSpPr>
          <p:nvPr/>
        </p:nvSpPr>
        <p:spPr bwMode="auto">
          <a:xfrm rot="-10800000">
            <a:off x="2427288" y="5999163"/>
            <a:ext cx="1217612" cy="4413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ko-KR" altLang="en-US">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6586"/>
                                        </p:tgtEl>
                                        <p:attrNameLst>
                                          <p:attrName>style.visibility</p:attrName>
                                        </p:attrNameLst>
                                      </p:cBhvr>
                                      <p:to>
                                        <p:strVal val="visible"/>
                                      </p:to>
                                    </p:set>
                                    <p:anim calcmode="lin" valueType="num">
                                      <p:cBhvr>
                                        <p:cTn id="7" dur="500" fill="hold"/>
                                        <p:tgtEl>
                                          <p:spTgt spid="236586"/>
                                        </p:tgtEl>
                                        <p:attrNameLst>
                                          <p:attrName>ppt_w</p:attrName>
                                        </p:attrNameLst>
                                      </p:cBhvr>
                                      <p:tavLst>
                                        <p:tav tm="0">
                                          <p:val>
                                            <p:fltVal val="0"/>
                                          </p:val>
                                        </p:tav>
                                        <p:tav tm="100000">
                                          <p:val>
                                            <p:strVal val="#ppt_w"/>
                                          </p:val>
                                        </p:tav>
                                      </p:tavLst>
                                    </p:anim>
                                    <p:anim calcmode="lin" valueType="num">
                                      <p:cBhvr>
                                        <p:cTn id="8" dur="500" fill="hold"/>
                                        <p:tgtEl>
                                          <p:spTgt spid="236586"/>
                                        </p:tgtEl>
                                        <p:attrNameLst>
                                          <p:attrName>ppt_h</p:attrName>
                                        </p:attrNameLst>
                                      </p:cBhvr>
                                      <p:tavLst>
                                        <p:tav tm="0">
                                          <p:val>
                                            <p:fltVal val="0"/>
                                          </p:val>
                                        </p:tav>
                                        <p:tav tm="100000">
                                          <p:val>
                                            <p:strVal val="#ppt_h"/>
                                          </p:val>
                                        </p:tav>
                                      </p:tavLst>
                                    </p:anim>
                                    <p:anim calcmode="lin" valueType="num">
                                      <p:cBhvr>
                                        <p:cTn id="9" dur="500" fill="hold"/>
                                        <p:tgtEl>
                                          <p:spTgt spid="236586"/>
                                        </p:tgtEl>
                                        <p:attrNameLst>
                                          <p:attrName>ppt_x</p:attrName>
                                        </p:attrNameLst>
                                      </p:cBhvr>
                                      <p:tavLst>
                                        <p:tav tm="0">
                                          <p:val>
                                            <p:fltVal val="0.5"/>
                                          </p:val>
                                        </p:tav>
                                        <p:tav tm="100000">
                                          <p:val>
                                            <p:strVal val="#ppt_x"/>
                                          </p:val>
                                        </p:tav>
                                      </p:tavLst>
                                    </p:anim>
                                    <p:anim calcmode="lin" valueType="num">
                                      <p:cBhvr>
                                        <p:cTn id="10" dur="500" fill="hold"/>
                                        <p:tgtEl>
                                          <p:spTgt spid="23658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6588"/>
                                        </p:tgtEl>
                                        <p:attrNameLst>
                                          <p:attrName>style.visibility</p:attrName>
                                        </p:attrNameLst>
                                      </p:cBhvr>
                                      <p:to>
                                        <p:strVal val="visible"/>
                                      </p:to>
                                    </p:set>
                                    <p:animEffect transition="in" filter="dissolve">
                                      <p:cBhvr>
                                        <p:cTn id="15" dur="500"/>
                                        <p:tgtEl>
                                          <p:spTgt spid="236588"/>
                                        </p:tgtEl>
                                      </p:cBhvr>
                                    </p:animEffect>
                                  </p:childTnLst>
                                </p:cTn>
                              </p:par>
                            </p:childTnLst>
                          </p:cTn>
                        </p:par>
                        <p:par>
                          <p:cTn id="16" fill="hold" nodeType="afterGroup">
                            <p:stCondLst>
                              <p:cond delay="500"/>
                            </p:stCondLst>
                            <p:childTnLst>
                              <p:par>
                                <p:cTn id="17" presetID="23" presetClass="entr" presetSubtype="528" fill="hold" grpId="0" nodeType="afterEffect">
                                  <p:stCondLst>
                                    <p:cond delay="0"/>
                                  </p:stCondLst>
                                  <p:childTnLst>
                                    <p:set>
                                      <p:cBhvr>
                                        <p:cTn id="18" dur="1" fill="hold">
                                          <p:stCondLst>
                                            <p:cond delay="0"/>
                                          </p:stCondLst>
                                        </p:cTn>
                                        <p:tgtEl>
                                          <p:spTgt spid="236622"/>
                                        </p:tgtEl>
                                        <p:attrNameLst>
                                          <p:attrName>style.visibility</p:attrName>
                                        </p:attrNameLst>
                                      </p:cBhvr>
                                      <p:to>
                                        <p:strVal val="visible"/>
                                      </p:to>
                                    </p:set>
                                    <p:anim calcmode="lin" valueType="num">
                                      <p:cBhvr>
                                        <p:cTn id="19" dur="500" fill="hold"/>
                                        <p:tgtEl>
                                          <p:spTgt spid="236622"/>
                                        </p:tgtEl>
                                        <p:attrNameLst>
                                          <p:attrName>ppt_w</p:attrName>
                                        </p:attrNameLst>
                                      </p:cBhvr>
                                      <p:tavLst>
                                        <p:tav tm="0">
                                          <p:val>
                                            <p:fltVal val="0"/>
                                          </p:val>
                                        </p:tav>
                                        <p:tav tm="100000">
                                          <p:val>
                                            <p:strVal val="#ppt_w"/>
                                          </p:val>
                                        </p:tav>
                                      </p:tavLst>
                                    </p:anim>
                                    <p:anim calcmode="lin" valueType="num">
                                      <p:cBhvr>
                                        <p:cTn id="20" dur="500" fill="hold"/>
                                        <p:tgtEl>
                                          <p:spTgt spid="236622"/>
                                        </p:tgtEl>
                                        <p:attrNameLst>
                                          <p:attrName>ppt_h</p:attrName>
                                        </p:attrNameLst>
                                      </p:cBhvr>
                                      <p:tavLst>
                                        <p:tav tm="0">
                                          <p:val>
                                            <p:fltVal val="0"/>
                                          </p:val>
                                        </p:tav>
                                        <p:tav tm="100000">
                                          <p:val>
                                            <p:strVal val="#ppt_h"/>
                                          </p:val>
                                        </p:tav>
                                      </p:tavLst>
                                    </p:anim>
                                    <p:anim calcmode="lin" valueType="num">
                                      <p:cBhvr>
                                        <p:cTn id="21" dur="500" fill="hold"/>
                                        <p:tgtEl>
                                          <p:spTgt spid="236622"/>
                                        </p:tgtEl>
                                        <p:attrNameLst>
                                          <p:attrName>ppt_x</p:attrName>
                                        </p:attrNameLst>
                                      </p:cBhvr>
                                      <p:tavLst>
                                        <p:tav tm="0">
                                          <p:val>
                                            <p:fltVal val="0.5"/>
                                          </p:val>
                                        </p:tav>
                                        <p:tav tm="100000">
                                          <p:val>
                                            <p:strVal val="#ppt_x"/>
                                          </p:val>
                                        </p:tav>
                                      </p:tavLst>
                                    </p:anim>
                                    <p:anim calcmode="lin" valueType="num">
                                      <p:cBhvr>
                                        <p:cTn id="22" dur="500" fill="hold"/>
                                        <p:tgtEl>
                                          <p:spTgt spid="236622"/>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000"/>
                            </p:stCondLst>
                            <p:childTnLst>
                              <p:par>
                                <p:cTn id="24" presetID="23" presetClass="entr" presetSubtype="528" fill="hold" grpId="0" nodeType="afterEffect">
                                  <p:stCondLst>
                                    <p:cond delay="0"/>
                                  </p:stCondLst>
                                  <p:childTnLst>
                                    <p:set>
                                      <p:cBhvr>
                                        <p:cTn id="25" dur="1" fill="hold">
                                          <p:stCondLst>
                                            <p:cond delay="0"/>
                                          </p:stCondLst>
                                        </p:cTn>
                                        <p:tgtEl>
                                          <p:spTgt spid="236621"/>
                                        </p:tgtEl>
                                        <p:attrNameLst>
                                          <p:attrName>style.visibility</p:attrName>
                                        </p:attrNameLst>
                                      </p:cBhvr>
                                      <p:to>
                                        <p:strVal val="visible"/>
                                      </p:to>
                                    </p:set>
                                    <p:anim calcmode="lin" valueType="num">
                                      <p:cBhvr>
                                        <p:cTn id="26" dur="500" fill="hold"/>
                                        <p:tgtEl>
                                          <p:spTgt spid="236621"/>
                                        </p:tgtEl>
                                        <p:attrNameLst>
                                          <p:attrName>ppt_w</p:attrName>
                                        </p:attrNameLst>
                                      </p:cBhvr>
                                      <p:tavLst>
                                        <p:tav tm="0">
                                          <p:val>
                                            <p:fltVal val="0"/>
                                          </p:val>
                                        </p:tav>
                                        <p:tav tm="100000">
                                          <p:val>
                                            <p:strVal val="#ppt_w"/>
                                          </p:val>
                                        </p:tav>
                                      </p:tavLst>
                                    </p:anim>
                                    <p:anim calcmode="lin" valueType="num">
                                      <p:cBhvr>
                                        <p:cTn id="27" dur="500" fill="hold"/>
                                        <p:tgtEl>
                                          <p:spTgt spid="236621"/>
                                        </p:tgtEl>
                                        <p:attrNameLst>
                                          <p:attrName>ppt_h</p:attrName>
                                        </p:attrNameLst>
                                      </p:cBhvr>
                                      <p:tavLst>
                                        <p:tav tm="0">
                                          <p:val>
                                            <p:fltVal val="0"/>
                                          </p:val>
                                        </p:tav>
                                        <p:tav tm="100000">
                                          <p:val>
                                            <p:strVal val="#ppt_h"/>
                                          </p:val>
                                        </p:tav>
                                      </p:tavLst>
                                    </p:anim>
                                    <p:anim calcmode="lin" valueType="num">
                                      <p:cBhvr>
                                        <p:cTn id="28" dur="500" fill="hold"/>
                                        <p:tgtEl>
                                          <p:spTgt spid="236621"/>
                                        </p:tgtEl>
                                        <p:attrNameLst>
                                          <p:attrName>ppt_x</p:attrName>
                                        </p:attrNameLst>
                                      </p:cBhvr>
                                      <p:tavLst>
                                        <p:tav tm="0">
                                          <p:val>
                                            <p:fltVal val="0.5"/>
                                          </p:val>
                                        </p:tav>
                                        <p:tav tm="100000">
                                          <p:val>
                                            <p:strVal val="#ppt_x"/>
                                          </p:val>
                                        </p:tav>
                                      </p:tavLst>
                                    </p:anim>
                                    <p:anim calcmode="lin" valueType="num">
                                      <p:cBhvr>
                                        <p:cTn id="29" dur="500" fill="hold"/>
                                        <p:tgtEl>
                                          <p:spTgt spid="236621"/>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500"/>
                            </p:stCondLst>
                            <p:childTnLst>
                              <p:par>
                                <p:cTn id="31" presetID="23" presetClass="entr" presetSubtype="528" fill="hold" grpId="0" nodeType="afterEffect">
                                  <p:stCondLst>
                                    <p:cond delay="0"/>
                                  </p:stCondLst>
                                  <p:childTnLst>
                                    <p:set>
                                      <p:cBhvr>
                                        <p:cTn id="32" dur="1" fill="hold">
                                          <p:stCondLst>
                                            <p:cond delay="0"/>
                                          </p:stCondLst>
                                        </p:cTn>
                                        <p:tgtEl>
                                          <p:spTgt spid="236617"/>
                                        </p:tgtEl>
                                        <p:attrNameLst>
                                          <p:attrName>style.visibility</p:attrName>
                                        </p:attrNameLst>
                                      </p:cBhvr>
                                      <p:to>
                                        <p:strVal val="visible"/>
                                      </p:to>
                                    </p:set>
                                    <p:anim calcmode="lin" valueType="num">
                                      <p:cBhvr>
                                        <p:cTn id="33" dur="500" fill="hold"/>
                                        <p:tgtEl>
                                          <p:spTgt spid="236617"/>
                                        </p:tgtEl>
                                        <p:attrNameLst>
                                          <p:attrName>ppt_w</p:attrName>
                                        </p:attrNameLst>
                                      </p:cBhvr>
                                      <p:tavLst>
                                        <p:tav tm="0">
                                          <p:val>
                                            <p:fltVal val="0"/>
                                          </p:val>
                                        </p:tav>
                                        <p:tav tm="100000">
                                          <p:val>
                                            <p:strVal val="#ppt_w"/>
                                          </p:val>
                                        </p:tav>
                                      </p:tavLst>
                                    </p:anim>
                                    <p:anim calcmode="lin" valueType="num">
                                      <p:cBhvr>
                                        <p:cTn id="34" dur="500" fill="hold"/>
                                        <p:tgtEl>
                                          <p:spTgt spid="236617"/>
                                        </p:tgtEl>
                                        <p:attrNameLst>
                                          <p:attrName>ppt_h</p:attrName>
                                        </p:attrNameLst>
                                      </p:cBhvr>
                                      <p:tavLst>
                                        <p:tav tm="0">
                                          <p:val>
                                            <p:fltVal val="0"/>
                                          </p:val>
                                        </p:tav>
                                        <p:tav tm="100000">
                                          <p:val>
                                            <p:strVal val="#ppt_h"/>
                                          </p:val>
                                        </p:tav>
                                      </p:tavLst>
                                    </p:anim>
                                    <p:anim calcmode="lin" valueType="num">
                                      <p:cBhvr>
                                        <p:cTn id="35" dur="500" fill="hold"/>
                                        <p:tgtEl>
                                          <p:spTgt spid="236617"/>
                                        </p:tgtEl>
                                        <p:attrNameLst>
                                          <p:attrName>ppt_x</p:attrName>
                                        </p:attrNameLst>
                                      </p:cBhvr>
                                      <p:tavLst>
                                        <p:tav tm="0">
                                          <p:val>
                                            <p:fltVal val="0.5"/>
                                          </p:val>
                                        </p:tav>
                                        <p:tav tm="100000">
                                          <p:val>
                                            <p:strVal val="#ppt_x"/>
                                          </p:val>
                                        </p:tav>
                                      </p:tavLst>
                                    </p:anim>
                                    <p:anim calcmode="lin" valueType="num">
                                      <p:cBhvr>
                                        <p:cTn id="36" dur="500" fill="hold"/>
                                        <p:tgtEl>
                                          <p:spTgt spid="236617"/>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36587"/>
                                        </p:tgtEl>
                                        <p:attrNameLst>
                                          <p:attrName>style.visibility</p:attrName>
                                        </p:attrNameLst>
                                      </p:cBhvr>
                                      <p:to>
                                        <p:strVal val="visible"/>
                                      </p:to>
                                    </p:set>
                                    <p:animEffect transition="in" filter="dissolve">
                                      <p:cBhvr>
                                        <p:cTn id="41" dur="500"/>
                                        <p:tgtEl>
                                          <p:spTgt spid="2365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36589"/>
                                        </p:tgtEl>
                                        <p:attrNameLst>
                                          <p:attrName>style.visibility</p:attrName>
                                        </p:attrNameLst>
                                      </p:cBhvr>
                                      <p:to>
                                        <p:strVal val="visible"/>
                                      </p:to>
                                    </p:set>
                                    <p:animEffect transition="in" filter="dissolve">
                                      <p:cBhvr>
                                        <p:cTn id="46" dur="500"/>
                                        <p:tgtEl>
                                          <p:spTgt spid="236589"/>
                                        </p:tgtEl>
                                      </p:cBhvr>
                                    </p:animEffect>
                                  </p:childTnLst>
                                </p:cTn>
                              </p:par>
                            </p:childTnLst>
                          </p:cTn>
                        </p:par>
                        <p:par>
                          <p:cTn id="47" fill="hold" nodeType="afterGroup">
                            <p:stCondLst>
                              <p:cond delay="500"/>
                            </p:stCondLst>
                            <p:childTnLst>
                              <p:par>
                                <p:cTn id="48" presetID="23" presetClass="entr" presetSubtype="528" fill="hold" nodeType="afterEffect">
                                  <p:stCondLst>
                                    <p:cond delay="0"/>
                                  </p:stCondLst>
                                  <p:childTnLst>
                                    <p:set>
                                      <p:cBhvr>
                                        <p:cTn id="49" dur="1" fill="hold">
                                          <p:stCondLst>
                                            <p:cond delay="0"/>
                                          </p:stCondLst>
                                        </p:cTn>
                                        <p:tgtEl>
                                          <p:spTgt spid="236619"/>
                                        </p:tgtEl>
                                        <p:attrNameLst>
                                          <p:attrName>style.visibility</p:attrName>
                                        </p:attrNameLst>
                                      </p:cBhvr>
                                      <p:to>
                                        <p:strVal val="visible"/>
                                      </p:to>
                                    </p:set>
                                    <p:anim calcmode="lin" valueType="num">
                                      <p:cBhvr>
                                        <p:cTn id="50" dur="500" fill="hold"/>
                                        <p:tgtEl>
                                          <p:spTgt spid="236619"/>
                                        </p:tgtEl>
                                        <p:attrNameLst>
                                          <p:attrName>ppt_w</p:attrName>
                                        </p:attrNameLst>
                                      </p:cBhvr>
                                      <p:tavLst>
                                        <p:tav tm="0">
                                          <p:val>
                                            <p:fltVal val="0"/>
                                          </p:val>
                                        </p:tav>
                                        <p:tav tm="100000">
                                          <p:val>
                                            <p:strVal val="#ppt_w"/>
                                          </p:val>
                                        </p:tav>
                                      </p:tavLst>
                                    </p:anim>
                                    <p:anim calcmode="lin" valueType="num">
                                      <p:cBhvr>
                                        <p:cTn id="51" dur="500" fill="hold"/>
                                        <p:tgtEl>
                                          <p:spTgt spid="236619"/>
                                        </p:tgtEl>
                                        <p:attrNameLst>
                                          <p:attrName>ppt_h</p:attrName>
                                        </p:attrNameLst>
                                      </p:cBhvr>
                                      <p:tavLst>
                                        <p:tav tm="0">
                                          <p:val>
                                            <p:fltVal val="0"/>
                                          </p:val>
                                        </p:tav>
                                        <p:tav tm="100000">
                                          <p:val>
                                            <p:strVal val="#ppt_h"/>
                                          </p:val>
                                        </p:tav>
                                      </p:tavLst>
                                    </p:anim>
                                    <p:anim calcmode="lin" valueType="num">
                                      <p:cBhvr>
                                        <p:cTn id="52" dur="500" fill="hold"/>
                                        <p:tgtEl>
                                          <p:spTgt spid="236619"/>
                                        </p:tgtEl>
                                        <p:attrNameLst>
                                          <p:attrName>ppt_x</p:attrName>
                                        </p:attrNameLst>
                                      </p:cBhvr>
                                      <p:tavLst>
                                        <p:tav tm="0">
                                          <p:val>
                                            <p:fltVal val="0.5"/>
                                          </p:val>
                                        </p:tav>
                                        <p:tav tm="100000">
                                          <p:val>
                                            <p:strVal val="#ppt_x"/>
                                          </p:val>
                                        </p:tav>
                                      </p:tavLst>
                                    </p:anim>
                                    <p:anim calcmode="lin" valueType="num">
                                      <p:cBhvr>
                                        <p:cTn id="53" dur="500" fill="hold"/>
                                        <p:tgtEl>
                                          <p:spTgt spid="236619"/>
                                        </p:tgtEl>
                                        <p:attrNameLst>
                                          <p:attrName>ppt_y</p:attrName>
                                        </p:attrNameLst>
                                      </p:cBhvr>
                                      <p:tavLst>
                                        <p:tav tm="0">
                                          <p:val>
                                            <p:fltVal val="0.5"/>
                                          </p:val>
                                        </p:tav>
                                        <p:tav tm="100000">
                                          <p:val>
                                            <p:strVal val="#ppt_y"/>
                                          </p:val>
                                        </p:tav>
                                      </p:tavLst>
                                    </p:anim>
                                  </p:childTnLst>
                                </p:cTn>
                              </p:par>
                            </p:childTnLst>
                          </p:cTn>
                        </p:par>
                        <p:par>
                          <p:cTn id="54" fill="hold" nodeType="afterGroup">
                            <p:stCondLst>
                              <p:cond delay="1000"/>
                            </p:stCondLst>
                            <p:childTnLst>
                              <p:par>
                                <p:cTn id="55" presetID="23" presetClass="entr" presetSubtype="528" fill="hold" nodeType="afterEffect">
                                  <p:stCondLst>
                                    <p:cond delay="0"/>
                                  </p:stCondLst>
                                  <p:childTnLst>
                                    <p:set>
                                      <p:cBhvr>
                                        <p:cTn id="56" dur="1" fill="hold">
                                          <p:stCondLst>
                                            <p:cond delay="0"/>
                                          </p:stCondLst>
                                        </p:cTn>
                                        <p:tgtEl>
                                          <p:spTgt spid="236616"/>
                                        </p:tgtEl>
                                        <p:attrNameLst>
                                          <p:attrName>style.visibility</p:attrName>
                                        </p:attrNameLst>
                                      </p:cBhvr>
                                      <p:to>
                                        <p:strVal val="visible"/>
                                      </p:to>
                                    </p:set>
                                    <p:anim calcmode="lin" valueType="num">
                                      <p:cBhvr>
                                        <p:cTn id="57" dur="500" fill="hold"/>
                                        <p:tgtEl>
                                          <p:spTgt spid="236616"/>
                                        </p:tgtEl>
                                        <p:attrNameLst>
                                          <p:attrName>ppt_w</p:attrName>
                                        </p:attrNameLst>
                                      </p:cBhvr>
                                      <p:tavLst>
                                        <p:tav tm="0">
                                          <p:val>
                                            <p:fltVal val="0"/>
                                          </p:val>
                                        </p:tav>
                                        <p:tav tm="100000">
                                          <p:val>
                                            <p:strVal val="#ppt_w"/>
                                          </p:val>
                                        </p:tav>
                                      </p:tavLst>
                                    </p:anim>
                                    <p:anim calcmode="lin" valueType="num">
                                      <p:cBhvr>
                                        <p:cTn id="58" dur="500" fill="hold"/>
                                        <p:tgtEl>
                                          <p:spTgt spid="236616"/>
                                        </p:tgtEl>
                                        <p:attrNameLst>
                                          <p:attrName>ppt_h</p:attrName>
                                        </p:attrNameLst>
                                      </p:cBhvr>
                                      <p:tavLst>
                                        <p:tav tm="0">
                                          <p:val>
                                            <p:fltVal val="0"/>
                                          </p:val>
                                        </p:tav>
                                        <p:tav tm="100000">
                                          <p:val>
                                            <p:strVal val="#ppt_h"/>
                                          </p:val>
                                        </p:tav>
                                      </p:tavLst>
                                    </p:anim>
                                    <p:anim calcmode="lin" valueType="num">
                                      <p:cBhvr>
                                        <p:cTn id="59" dur="500" fill="hold"/>
                                        <p:tgtEl>
                                          <p:spTgt spid="236616"/>
                                        </p:tgtEl>
                                        <p:attrNameLst>
                                          <p:attrName>ppt_x</p:attrName>
                                        </p:attrNameLst>
                                      </p:cBhvr>
                                      <p:tavLst>
                                        <p:tav tm="0">
                                          <p:val>
                                            <p:fltVal val="0.5"/>
                                          </p:val>
                                        </p:tav>
                                        <p:tav tm="100000">
                                          <p:val>
                                            <p:strVal val="#ppt_x"/>
                                          </p:val>
                                        </p:tav>
                                      </p:tavLst>
                                    </p:anim>
                                    <p:anim calcmode="lin" valueType="num">
                                      <p:cBhvr>
                                        <p:cTn id="60" dur="500" fill="hold"/>
                                        <p:tgtEl>
                                          <p:spTgt spid="236616"/>
                                        </p:tgtEl>
                                        <p:attrNameLst>
                                          <p:attrName>ppt_y</p:attrName>
                                        </p:attrNameLst>
                                      </p:cBhvr>
                                      <p:tavLst>
                                        <p:tav tm="0">
                                          <p:val>
                                            <p:fltVal val="0.5"/>
                                          </p:val>
                                        </p:tav>
                                        <p:tav tm="100000">
                                          <p:val>
                                            <p:strVal val="#ppt_y"/>
                                          </p:val>
                                        </p:tav>
                                      </p:tavLst>
                                    </p:anim>
                                  </p:childTnLst>
                                </p:cTn>
                              </p:par>
                            </p:childTnLst>
                          </p:cTn>
                        </p:par>
                        <p:par>
                          <p:cTn id="61" fill="hold" nodeType="afterGroup">
                            <p:stCondLst>
                              <p:cond delay="1500"/>
                            </p:stCondLst>
                            <p:childTnLst>
                              <p:par>
                                <p:cTn id="62" presetID="23" presetClass="entr" presetSubtype="528" fill="hold" nodeType="afterEffect">
                                  <p:stCondLst>
                                    <p:cond delay="0"/>
                                  </p:stCondLst>
                                  <p:childTnLst>
                                    <p:set>
                                      <p:cBhvr>
                                        <p:cTn id="63" dur="1" fill="hold">
                                          <p:stCondLst>
                                            <p:cond delay="0"/>
                                          </p:stCondLst>
                                        </p:cTn>
                                        <p:tgtEl>
                                          <p:spTgt spid="236618"/>
                                        </p:tgtEl>
                                        <p:attrNameLst>
                                          <p:attrName>style.visibility</p:attrName>
                                        </p:attrNameLst>
                                      </p:cBhvr>
                                      <p:to>
                                        <p:strVal val="visible"/>
                                      </p:to>
                                    </p:set>
                                    <p:anim calcmode="lin" valueType="num">
                                      <p:cBhvr>
                                        <p:cTn id="64" dur="500" fill="hold"/>
                                        <p:tgtEl>
                                          <p:spTgt spid="236618"/>
                                        </p:tgtEl>
                                        <p:attrNameLst>
                                          <p:attrName>ppt_w</p:attrName>
                                        </p:attrNameLst>
                                      </p:cBhvr>
                                      <p:tavLst>
                                        <p:tav tm="0">
                                          <p:val>
                                            <p:fltVal val="0"/>
                                          </p:val>
                                        </p:tav>
                                        <p:tav tm="100000">
                                          <p:val>
                                            <p:strVal val="#ppt_w"/>
                                          </p:val>
                                        </p:tav>
                                      </p:tavLst>
                                    </p:anim>
                                    <p:anim calcmode="lin" valueType="num">
                                      <p:cBhvr>
                                        <p:cTn id="65" dur="500" fill="hold"/>
                                        <p:tgtEl>
                                          <p:spTgt spid="236618"/>
                                        </p:tgtEl>
                                        <p:attrNameLst>
                                          <p:attrName>ppt_h</p:attrName>
                                        </p:attrNameLst>
                                      </p:cBhvr>
                                      <p:tavLst>
                                        <p:tav tm="0">
                                          <p:val>
                                            <p:fltVal val="0"/>
                                          </p:val>
                                        </p:tav>
                                        <p:tav tm="100000">
                                          <p:val>
                                            <p:strVal val="#ppt_h"/>
                                          </p:val>
                                        </p:tav>
                                      </p:tavLst>
                                    </p:anim>
                                    <p:anim calcmode="lin" valueType="num">
                                      <p:cBhvr>
                                        <p:cTn id="66" dur="500" fill="hold"/>
                                        <p:tgtEl>
                                          <p:spTgt spid="236618"/>
                                        </p:tgtEl>
                                        <p:attrNameLst>
                                          <p:attrName>ppt_x</p:attrName>
                                        </p:attrNameLst>
                                      </p:cBhvr>
                                      <p:tavLst>
                                        <p:tav tm="0">
                                          <p:val>
                                            <p:fltVal val="0.5"/>
                                          </p:val>
                                        </p:tav>
                                        <p:tav tm="100000">
                                          <p:val>
                                            <p:strVal val="#ppt_x"/>
                                          </p:val>
                                        </p:tav>
                                      </p:tavLst>
                                    </p:anim>
                                    <p:anim calcmode="lin" valueType="num">
                                      <p:cBhvr>
                                        <p:cTn id="67" dur="500" fill="hold"/>
                                        <p:tgtEl>
                                          <p:spTgt spid="2366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86" grpId="0" autoUpdateAnimBg="0"/>
      <p:bldP spid="236587" grpId="0" autoUpdateAnimBg="0"/>
      <p:bldP spid="236588" grpId="0" autoUpdateAnimBg="0"/>
      <p:bldP spid="236589" grpId="0" autoUpdateAnimBg="0"/>
      <p:bldP spid="236617" grpId="0" animBg="1" autoUpdateAnimBg="0"/>
      <p:bldP spid="236621" grpId="0" animBg="1" autoUpdateAnimBg="0"/>
      <p:bldP spid="236622"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60B54D3E-E010-0642-839F-9CF20C8FAE90}"/>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43" name="Rectangle 3">
            <a:extLst>
              <a:ext uri="{FF2B5EF4-FFF2-40B4-BE49-F238E27FC236}">
                <a16:creationId xmlns:a16="http://schemas.microsoft.com/office/drawing/2014/main" id="{1D67E05C-0AD7-9E48-B2FE-D0EA99D4C1D5}"/>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44" name="Rectangle 4">
            <a:extLst>
              <a:ext uri="{FF2B5EF4-FFF2-40B4-BE49-F238E27FC236}">
                <a16:creationId xmlns:a16="http://schemas.microsoft.com/office/drawing/2014/main" id="{B8241292-F5F4-4644-A31C-E251AAAD77A7}"/>
              </a:ext>
            </a:extLst>
          </p:cNvPr>
          <p:cNvSpPr>
            <a:spLocks noChangeArrowheads="1"/>
          </p:cNvSpPr>
          <p:nvPr/>
        </p:nvSpPr>
        <p:spPr bwMode="auto">
          <a:xfrm>
            <a:off x="3421063" y="169863"/>
            <a:ext cx="1508125"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40645" name="Rectangle 5">
            <a:extLst>
              <a:ext uri="{FF2B5EF4-FFF2-40B4-BE49-F238E27FC236}">
                <a16:creationId xmlns:a16="http://schemas.microsoft.com/office/drawing/2014/main" id="{DE7DFAD7-9ABB-B741-ABEF-CA73DB03C033}"/>
              </a:ext>
            </a:extLst>
          </p:cNvPr>
          <p:cNvSpPr>
            <a:spLocks noChangeArrowheads="1"/>
          </p:cNvSpPr>
          <p:nvPr/>
        </p:nvSpPr>
        <p:spPr bwMode="auto">
          <a:xfrm>
            <a:off x="3414713" y="531813"/>
            <a:ext cx="1422400"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40646" name="Rectangle 6">
            <a:extLst>
              <a:ext uri="{FF2B5EF4-FFF2-40B4-BE49-F238E27FC236}">
                <a16:creationId xmlns:a16="http://schemas.microsoft.com/office/drawing/2014/main" id="{7818953F-3447-2542-AD73-D4492A2FCFD5}"/>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cs typeface="Times" pitchFamily="2" charset="0"/>
              </a:rPr>
              <a:t>SATU TEMA:</a:t>
            </a:r>
          </a:p>
        </p:txBody>
      </p:sp>
      <p:sp>
        <p:nvSpPr>
          <p:cNvPr id="240647" name="Rectangle 7">
            <a:extLst>
              <a:ext uri="{FF2B5EF4-FFF2-40B4-BE49-F238E27FC236}">
                <a16:creationId xmlns:a16="http://schemas.microsoft.com/office/drawing/2014/main" id="{AF76A9F3-D3DF-8445-AAF7-99B86928D0A2}"/>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48" name="Rectangle 8">
            <a:extLst>
              <a:ext uri="{FF2B5EF4-FFF2-40B4-BE49-F238E27FC236}">
                <a16:creationId xmlns:a16="http://schemas.microsoft.com/office/drawing/2014/main" id="{90864984-E9FA-9A40-8C0E-82939EC01203}"/>
              </a:ext>
            </a:extLst>
          </p:cNvPr>
          <p:cNvSpPr>
            <a:spLocks noChangeArrowheads="1"/>
          </p:cNvSpPr>
          <p:nvPr/>
        </p:nvSpPr>
        <p:spPr bwMode="auto">
          <a:xfrm>
            <a:off x="3055938" y="1179513"/>
            <a:ext cx="3289300"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40649" name="Rectangle 9">
            <a:extLst>
              <a:ext uri="{FF2B5EF4-FFF2-40B4-BE49-F238E27FC236}">
                <a16:creationId xmlns:a16="http://schemas.microsoft.com/office/drawing/2014/main" id="{94F55807-8F22-7D43-9B43-6DA08D77E120}"/>
              </a:ext>
            </a:extLst>
          </p:cNvPr>
          <p:cNvSpPr>
            <a:spLocks noChangeArrowheads="1"/>
          </p:cNvSpPr>
          <p:nvPr/>
        </p:nvSpPr>
        <p:spPr bwMode="auto">
          <a:xfrm>
            <a:off x="6411913"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40650" name="Rectangle 10">
            <a:extLst>
              <a:ext uri="{FF2B5EF4-FFF2-40B4-BE49-F238E27FC236}">
                <a16:creationId xmlns:a16="http://schemas.microsoft.com/office/drawing/2014/main" id="{B5A45397-292C-E74A-AD8F-FE0D45EC61C9}"/>
              </a:ext>
            </a:extLst>
          </p:cNvPr>
          <p:cNvSpPr>
            <a:spLocks noChangeArrowheads="1"/>
          </p:cNvSpPr>
          <p:nvPr/>
        </p:nvSpPr>
        <p:spPr bwMode="auto">
          <a:xfrm>
            <a:off x="433388" y="728663"/>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40651" name="Rectangle 11">
            <a:extLst>
              <a:ext uri="{FF2B5EF4-FFF2-40B4-BE49-F238E27FC236}">
                <a16:creationId xmlns:a16="http://schemas.microsoft.com/office/drawing/2014/main" id="{D1C1FA5D-B512-344C-A087-D2EF765A1C51}"/>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2" name="Rectangle 12">
            <a:extLst>
              <a:ext uri="{FF2B5EF4-FFF2-40B4-BE49-F238E27FC236}">
                <a16:creationId xmlns:a16="http://schemas.microsoft.com/office/drawing/2014/main" id="{21A7146A-11FD-0644-8C74-15AD0076EE64}"/>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3" name="Rectangle 13">
            <a:extLst>
              <a:ext uri="{FF2B5EF4-FFF2-40B4-BE49-F238E27FC236}">
                <a16:creationId xmlns:a16="http://schemas.microsoft.com/office/drawing/2014/main" id="{7F0CD929-31AD-BE48-86DA-C190FCAAD83A}"/>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4" name="Rectangle 14">
            <a:extLst>
              <a:ext uri="{FF2B5EF4-FFF2-40B4-BE49-F238E27FC236}">
                <a16:creationId xmlns:a16="http://schemas.microsoft.com/office/drawing/2014/main" id="{33AD2E3B-3530-FA48-860F-D5E2288560E9}"/>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5" name="Rectangle 15">
            <a:extLst>
              <a:ext uri="{FF2B5EF4-FFF2-40B4-BE49-F238E27FC236}">
                <a16:creationId xmlns:a16="http://schemas.microsoft.com/office/drawing/2014/main" id="{784A108E-F8DD-A847-ABF7-0190B29D1011}"/>
              </a:ext>
            </a:extLst>
          </p:cNvPr>
          <p:cNvSpPr>
            <a:spLocks noChangeArrowheads="1"/>
          </p:cNvSpPr>
          <p:nvPr/>
        </p:nvSpPr>
        <p:spPr bwMode="auto">
          <a:xfrm>
            <a:off x="6754813" y="2003425"/>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40656" name="Rectangle 16">
            <a:extLst>
              <a:ext uri="{FF2B5EF4-FFF2-40B4-BE49-F238E27FC236}">
                <a16:creationId xmlns:a16="http://schemas.microsoft.com/office/drawing/2014/main" id="{374CCD53-C124-2542-BE38-14D584968525}"/>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40657" name="Rectangle 17">
            <a:extLst>
              <a:ext uri="{FF2B5EF4-FFF2-40B4-BE49-F238E27FC236}">
                <a16:creationId xmlns:a16="http://schemas.microsoft.com/office/drawing/2014/main" id="{2B4810EA-B908-4442-BEFE-626802DCBFB4}"/>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8" name="Rectangle 18">
            <a:extLst>
              <a:ext uri="{FF2B5EF4-FFF2-40B4-BE49-F238E27FC236}">
                <a16:creationId xmlns:a16="http://schemas.microsoft.com/office/drawing/2014/main" id="{725977A1-46E7-0B45-B71A-9D7D0C01ADFD}"/>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0659" name="Rectangle 19">
            <a:extLst>
              <a:ext uri="{FF2B5EF4-FFF2-40B4-BE49-F238E27FC236}">
                <a16:creationId xmlns:a16="http://schemas.microsoft.com/office/drawing/2014/main" id="{BB728B89-59E9-3B40-ADF3-213C21E8B4CB}"/>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0660" name="Rectangle 20">
            <a:extLst>
              <a:ext uri="{FF2B5EF4-FFF2-40B4-BE49-F238E27FC236}">
                <a16:creationId xmlns:a16="http://schemas.microsoft.com/office/drawing/2014/main" id="{14FCD981-66AF-DE45-9EEF-3893A7EE8D7F}"/>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0661" name="Rectangle 21">
            <a:extLst>
              <a:ext uri="{FF2B5EF4-FFF2-40B4-BE49-F238E27FC236}">
                <a16:creationId xmlns:a16="http://schemas.microsoft.com/office/drawing/2014/main" id="{76686641-8CAD-B149-97F7-CE764598E6B3}"/>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0662" name="Rectangle 22">
            <a:extLst>
              <a:ext uri="{FF2B5EF4-FFF2-40B4-BE49-F238E27FC236}">
                <a16:creationId xmlns:a16="http://schemas.microsoft.com/office/drawing/2014/main" id="{9F92CAD3-7B99-084D-A132-1C7D70DAE0F3}"/>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0663" name="Rectangle 23">
            <a:extLst>
              <a:ext uri="{FF2B5EF4-FFF2-40B4-BE49-F238E27FC236}">
                <a16:creationId xmlns:a16="http://schemas.microsoft.com/office/drawing/2014/main" id="{A270AACB-ED25-9A4F-AA34-B05983DCCA94}"/>
              </a:ext>
            </a:extLst>
          </p:cNvPr>
          <p:cNvSpPr>
            <a:spLocks noChangeArrowheads="1"/>
          </p:cNvSpPr>
          <p:nvPr/>
        </p:nvSpPr>
        <p:spPr bwMode="auto">
          <a:xfrm>
            <a:off x="6530975" y="3341688"/>
            <a:ext cx="2981325" cy="728662"/>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a:p>
            <a:endParaRPr lang="ko-KR" altLang="en-US" sz="1800" b="1">
              <a:solidFill>
                <a:srgbClr val="2F6AFD"/>
              </a:solidFill>
              <a:latin typeface="Lucida Handwriting" panose="03010101010101010101" pitchFamily="66" charset="77"/>
              <a:ea typeface="Gulim" panose="020B0600000101010101" pitchFamily="34" charset="-127"/>
            </a:endParaRPr>
          </a:p>
        </p:txBody>
      </p:sp>
      <p:sp>
        <p:nvSpPr>
          <p:cNvPr id="240664" name="Rectangle 24">
            <a:extLst>
              <a:ext uri="{FF2B5EF4-FFF2-40B4-BE49-F238E27FC236}">
                <a16:creationId xmlns:a16="http://schemas.microsoft.com/office/drawing/2014/main" id="{98670652-DCBB-EB48-97DF-82B5769C3351}"/>
              </a:ext>
            </a:extLst>
          </p:cNvPr>
          <p:cNvSpPr>
            <a:spLocks noChangeArrowheads="1"/>
          </p:cNvSpPr>
          <p:nvPr/>
        </p:nvSpPr>
        <p:spPr bwMode="auto">
          <a:xfrm>
            <a:off x="188913" y="3298825"/>
            <a:ext cx="2874962"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sp>
        <p:nvSpPr>
          <p:cNvPr id="240666" name="Line 26">
            <a:extLst>
              <a:ext uri="{FF2B5EF4-FFF2-40B4-BE49-F238E27FC236}">
                <a16:creationId xmlns:a16="http://schemas.microsoft.com/office/drawing/2014/main" id="{24615940-E77A-4042-B303-DD393ACFA50D}"/>
              </a:ext>
            </a:extLst>
          </p:cNvPr>
          <p:cNvSpPr>
            <a:spLocks noChangeShapeType="1"/>
          </p:cNvSpPr>
          <p:nvPr/>
        </p:nvSpPr>
        <p:spPr bwMode="auto">
          <a:xfrm flipV="1">
            <a:off x="5827713" y="5232400"/>
            <a:ext cx="1066800"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67" name="Line 27">
            <a:extLst>
              <a:ext uri="{FF2B5EF4-FFF2-40B4-BE49-F238E27FC236}">
                <a16:creationId xmlns:a16="http://schemas.microsoft.com/office/drawing/2014/main" id="{728CE446-AE70-944A-84C1-034BA062863A}"/>
              </a:ext>
            </a:extLst>
          </p:cNvPr>
          <p:cNvSpPr>
            <a:spLocks noChangeShapeType="1"/>
          </p:cNvSpPr>
          <p:nvPr/>
        </p:nvSpPr>
        <p:spPr bwMode="auto">
          <a:xfrm>
            <a:off x="2133600" y="5108575"/>
            <a:ext cx="1608138"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68" name="Line 28">
            <a:extLst>
              <a:ext uri="{FF2B5EF4-FFF2-40B4-BE49-F238E27FC236}">
                <a16:creationId xmlns:a16="http://schemas.microsoft.com/office/drawing/2014/main" id="{FA5EB35B-B38F-6E47-8063-089432835009}"/>
              </a:ext>
            </a:extLst>
          </p:cNvPr>
          <p:cNvSpPr>
            <a:spLocks noChangeShapeType="1"/>
          </p:cNvSpPr>
          <p:nvPr/>
        </p:nvSpPr>
        <p:spPr bwMode="auto">
          <a:xfrm>
            <a:off x="2390775" y="4222750"/>
            <a:ext cx="1481138"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69" name="Line 29">
            <a:extLst>
              <a:ext uri="{FF2B5EF4-FFF2-40B4-BE49-F238E27FC236}">
                <a16:creationId xmlns:a16="http://schemas.microsoft.com/office/drawing/2014/main" id="{B455F460-F0AE-8F49-B93D-32289D989AB8}"/>
              </a:ext>
            </a:extLst>
          </p:cNvPr>
          <p:cNvSpPr>
            <a:spLocks noChangeShapeType="1"/>
          </p:cNvSpPr>
          <p:nvPr/>
        </p:nvSpPr>
        <p:spPr bwMode="auto">
          <a:xfrm>
            <a:off x="3063875" y="3368675"/>
            <a:ext cx="963613"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0" name="Line 30">
            <a:extLst>
              <a:ext uri="{FF2B5EF4-FFF2-40B4-BE49-F238E27FC236}">
                <a16:creationId xmlns:a16="http://schemas.microsoft.com/office/drawing/2014/main" id="{8EF0DF86-6E3D-3240-A474-CD14A57553E7}"/>
              </a:ext>
            </a:extLst>
          </p:cNvPr>
          <p:cNvSpPr>
            <a:spLocks noChangeShapeType="1"/>
          </p:cNvSpPr>
          <p:nvPr/>
        </p:nvSpPr>
        <p:spPr bwMode="auto">
          <a:xfrm rot="578684">
            <a:off x="4117975" y="2868613"/>
            <a:ext cx="441325"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1" name="Line 31">
            <a:extLst>
              <a:ext uri="{FF2B5EF4-FFF2-40B4-BE49-F238E27FC236}">
                <a16:creationId xmlns:a16="http://schemas.microsoft.com/office/drawing/2014/main" id="{9BF56F58-DBE0-1E4F-BB7B-E1428DA9D7D0}"/>
              </a:ext>
            </a:extLst>
          </p:cNvPr>
          <p:cNvSpPr>
            <a:spLocks noChangeShapeType="1"/>
          </p:cNvSpPr>
          <p:nvPr/>
        </p:nvSpPr>
        <p:spPr bwMode="auto">
          <a:xfrm flipH="1">
            <a:off x="4886325" y="3287713"/>
            <a:ext cx="979488"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2" name="Line 32">
            <a:extLst>
              <a:ext uri="{FF2B5EF4-FFF2-40B4-BE49-F238E27FC236}">
                <a16:creationId xmlns:a16="http://schemas.microsoft.com/office/drawing/2014/main" id="{46556CAD-9A22-C640-B632-D550B9E0E4C7}"/>
              </a:ext>
            </a:extLst>
          </p:cNvPr>
          <p:cNvSpPr>
            <a:spLocks noChangeShapeType="1"/>
          </p:cNvSpPr>
          <p:nvPr/>
        </p:nvSpPr>
        <p:spPr bwMode="auto">
          <a:xfrm flipH="1">
            <a:off x="5097463" y="3825875"/>
            <a:ext cx="1320800"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3" name="Line 33">
            <a:extLst>
              <a:ext uri="{FF2B5EF4-FFF2-40B4-BE49-F238E27FC236}">
                <a16:creationId xmlns:a16="http://schemas.microsoft.com/office/drawing/2014/main" id="{5C5F58C4-9F34-CB4E-8D6F-AB3F186F6512}"/>
              </a:ext>
            </a:extLst>
          </p:cNvPr>
          <p:cNvSpPr>
            <a:spLocks noChangeShapeType="1"/>
          </p:cNvSpPr>
          <p:nvPr/>
        </p:nvSpPr>
        <p:spPr bwMode="auto">
          <a:xfrm flipV="1">
            <a:off x="5181600" y="4676775"/>
            <a:ext cx="1684338"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0674" name="Rectangle 34">
            <a:extLst>
              <a:ext uri="{FF2B5EF4-FFF2-40B4-BE49-F238E27FC236}">
                <a16:creationId xmlns:a16="http://schemas.microsoft.com/office/drawing/2014/main" id="{527B96C9-759C-3042-AD9C-BC9881787590}"/>
              </a:ext>
            </a:extLst>
          </p:cNvPr>
          <p:cNvSpPr>
            <a:spLocks noChangeArrowheads="1"/>
          </p:cNvSpPr>
          <p:nvPr/>
        </p:nvSpPr>
        <p:spPr bwMode="auto">
          <a:xfrm rot="5246759">
            <a:off x="3171825" y="3459163"/>
            <a:ext cx="2047875" cy="1050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0675" name="Rectangle 35">
            <a:extLst>
              <a:ext uri="{FF2B5EF4-FFF2-40B4-BE49-F238E27FC236}">
                <a16:creationId xmlns:a16="http://schemas.microsoft.com/office/drawing/2014/main" id="{3B63D152-546F-4F43-A88A-C5847CBF443D}"/>
              </a:ext>
            </a:extLst>
          </p:cNvPr>
          <p:cNvSpPr>
            <a:spLocks noChangeArrowheads="1"/>
          </p:cNvSpPr>
          <p:nvPr/>
        </p:nvSpPr>
        <p:spPr bwMode="auto">
          <a:xfrm>
            <a:off x="5432425" y="4989513"/>
            <a:ext cx="2197100" cy="333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240676" name="Rectangle 36">
            <a:extLst>
              <a:ext uri="{FF2B5EF4-FFF2-40B4-BE49-F238E27FC236}">
                <a16:creationId xmlns:a16="http://schemas.microsoft.com/office/drawing/2014/main" id="{EEEE89B4-3C89-DC4C-92AF-8B7C10FEC771}"/>
              </a:ext>
            </a:extLst>
          </p:cNvPr>
          <p:cNvSpPr>
            <a:spLocks noChangeArrowheads="1"/>
          </p:cNvSpPr>
          <p:nvPr/>
        </p:nvSpPr>
        <p:spPr bwMode="auto">
          <a:xfrm rot="3267768">
            <a:off x="2951956" y="3956844"/>
            <a:ext cx="17748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40677" name="Rectangle 37">
            <a:extLst>
              <a:ext uri="{FF2B5EF4-FFF2-40B4-BE49-F238E27FC236}">
                <a16:creationId xmlns:a16="http://schemas.microsoft.com/office/drawing/2014/main" id="{1656CB0B-0C88-1F47-8381-DF1414392F2F}"/>
              </a:ext>
            </a:extLst>
          </p:cNvPr>
          <p:cNvSpPr>
            <a:spLocks noChangeArrowheads="1"/>
          </p:cNvSpPr>
          <p:nvPr/>
        </p:nvSpPr>
        <p:spPr bwMode="auto">
          <a:xfrm rot="20643327">
            <a:off x="5429250" y="4421188"/>
            <a:ext cx="1968500"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SURAT-SURAT</a:t>
            </a:r>
          </a:p>
        </p:txBody>
      </p:sp>
      <p:sp>
        <p:nvSpPr>
          <p:cNvPr id="240678" name="Rectangle 38">
            <a:extLst>
              <a:ext uri="{FF2B5EF4-FFF2-40B4-BE49-F238E27FC236}">
                <a16:creationId xmlns:a16="http://schemas.microsoft.com/office/drawing/2014/main" id="{FA2F5275-A8ED-AC40-92F2-0C5FFC57B2C1}"/>
              </a:ext>
            </a:extLst>
          </p:cNvPr>
          <p:cNvSpPr>
            <a:spLocks noChangeArrowheads="1"/>
          </p:cNvSpPr>
          <p:nvPr/>
        </p:nvSpPr>
        <p:spPr bwMode="auto">
          <a:xfrm rot="19276533">
            <a:off x="5402263" y="3865563"/>
            <a:ext cx="1046162" cy="6381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40679" name="Rectangle 39">
            <a:extLst>
              <a:ext uri="{FF2B5EF4-FFF2-40B4-BE49-F238E27FC236}">
                <a16:creationId xmlns:a16="http://schemas.microsoft.com/office/drawing/2014/main" id="{EA4F3C83-6871-C84A-94BE-F8ABB661B3A4}"/>
              </a:ext>
            </a:extLst>
          </p:cNvPr>
          <p:cNvSpPr>
            <a:spLocks noChangeArrowheads="1"/>
          </p:cNvSpPr>
          <p:nvPr/>
        </p:nvSpPr>
        <p:spPr bwMode="auto">
          <a:xfrm rot="1755647">
            <a:off x="2247900" y="4056063"/>
            <a:ext cx="1949450" cy="105092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0680" name="Rectangle 40">
            <a:extLst>
              <a:ext uri="{FF2B5EF4-FFF2-40B4-BE49-F238E27FC236}">
                <a16:creationId xmlns:a16="http://schemas.microsoft.com/office/drawing/2014/main" id="{14D92A35-D43E-534A-8E7F-FAB47BEFC97E}"/>
              </a:ext>
            </a:extLst>
          </p:cNvPr>
          <p:cNvSpPr>
            <a:spLocks noChangeArrowheads="1"/>
          </p:cNvSpPr>
          <p:nvPr/>
        </p:nvSpPr>
        <p:spPr bwMode="auto">
          <a:xfrm rot="240000">
            <a:off x="2117725" y="4837113"/>
            <a:ext cx="1231900"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40681" name="Rectangle 41">
            <a:extLst>
              <a:ext uri="{FF2B5EF4-FFF2-40B4-BE49-F238E27FC236}">
                <a16:creationId xmlns:a16="http://schemas.microsoft.com/office/drawing/2014/main" id="{E92490AA-4F3F-F24D-8DA2-FBAE16EF0E29}"/>
              </a:ext>
            </a:extLst>
          </p:cNvPr>
          <p:cNvSpPr>
            <a:spLocks noChangeArrowheads="1"/>
          </p:cNvSpPr>
          <p:nvPr/>
        </p:nvSpPr>
        <p:spPr bwMode="auto">
          <a:xfrm rot="18254599">
            <a:off x="4618831" y="3244057"/>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40682" name="Rectangle 42">
            <a:extLst>
              <a:ext uri="{FF2B5EF4-FFF2-40B4-BE49-F238E27FC236}">
                <a16:creationId xmlns:a16="http://schemas.microsoft.com/office/drawing/2014/main" id="{75C4BAA1-080A-3E49-A033-0E3321518FE7}"/>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0683" name="Rectangle 43">
            <a:extLst>
              <a:ext uri="{FF2B5EF4-FFF2-40B4-BE49-F238E27FC236}">
                <a16:creationId xmlns:a16="http://schemas.microsoft.com/office/drawing/2014/main" id="{5901B7AD-B6F3-BC46-A0BD-1EEC6A4D814D}"/>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0684" name="Rectangle 44">
            <a:extLst>
              <a:ext uri="{FF2B5EF4-FFF2-40B4-BE49-F238E27FC236}">
                <a16:creationId xmlns:a16="http://schemas.microsoft.com/office/drawing/2014/main" id="{A9547C45-8B61-2641-A9F3-91A84FEFFB4A}"/>
              </a:ext>
            </a:extLst>
          </p:cNvPr>
          <p:cNvSpPr>
            <a:spLocks noChangeArrowheads="1"/>
          </p:cNvSpPr>
          <p:nvPr/>
        </p:nvSpPr>
        <p:spPr bwMode="auto">
          <a:xfrm>
            <a:off x="-85725" y="5184775"/>
            <a:ext cx="1831975" cy="11842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0685" name="Rectangle 45">
            <a:extLst>
              <a:ext uri="{FF2B5EF4-FFF2-40B4-BE49-F238E27FC236}">
                <a16:creationId xmlns:a16="http://schemas.microsoft.com/office/drawing/2014/main" id="{405FD8E5-4BB3-804E-9117-F783ED76C275}"/>
              </a:ext>
            </a:extLst>
          </p:cNvPr>
          <p:cNvSpPr>
            <a:spLocks noChangeArrowheads="1"/>
          </p:cNvSpPr>
          <p:nvPr/>
        </p:nvSpPr>
        <p:spPr bwMode="auto">
          <a:xfrm>
            <a:off x="7278688" y="5184775"/>
            <a:ext cx="1814512" cy="11842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Abadi</a:t>
            </a:r>
          </a:p>
        </p:txBody>
      </p:sp>
      <p:sp>
        <p:nvSpPr>
          <p:cNvPr id="240687" name="Text Box 47">
            <a:extLst>
              <a:ext uri="{FF2B5EF4-FFF2-40B4-BE49-F238E27FC236}">
                <a16:creationId xmlns:a16="http://schemas.microsoft.com/office/drawing/2014/main" id="{4F801694-716E-3E49-A2D8-42CE707AC7FF}"/>
              </a:ext>
            </a:extLst>
          </p:cNvPr>
          <p:cNvSpPr txBox="1">
            <a:spLocks noChangeArrowheads="1"/>
          </p:cNvSpPr>
          <p:nvPr/>
        </p:nvSpPr>
        <p:spPr bwMode="auto">
          <a:xfrm>
            <a:off x="188913" y="3730625"/>
            <a:ext cx="2184400"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0688" name="Text Box 48">
            <a:extLst>
              <a:ext uri="{FF2B5EF4-FFF2-40B4-BE49-F238E27FC236}">
                <a16:creationId xmlns:a16="http://schemas.microsoft.com/office/drawing/2014/main" id="{E9814C90-3C73-A746-9CF3-97D169EABB0A}"/>
              </a:ext>
            </a:extLst>
          </p:cNvPr>
          <p:cNvSpPr txBox="1">
            <a:spLocks noChangeArrowheads="1"/>
          </p:cNvSpPr>
          <p:nvPr/>
        </p:nvSpPr>
        <p:spPr bwMode="auto">
          <a:xfrm>
            <a:off x="6596063"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40689" name="Line 49">
            <a:extLst>
              <a:ext uri="{FF2B5EF4-FFF2-40B4-BE49-F238E27FC236}">
                <a16:creationId xmlns:a16="http://schemas.microsoft.com/office/drawing/2014/main" id="{2595FCFC-9333-E647-B292-15A8D2AD74E3}"/>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0" name="Line 50">
            <a:extLst>
              <a:ext uri="{FF2B5EF4-FFF2-40B4-BE49-F238E27FC236}">
                <a16:creationId xmlns:a16="http://schemas.microsoft.com/office/drawing/2014/main" id="{FB53A9EC-9E34-824E-8102-095FC7A0C65A}"/>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1" name="Line 51">
            <a:extLst>
              <a:ext uri="{FF2B5EF4-FFF2-40B4-BE49-F238E27FC236}">
                <a16:creationId xmlns:a16="http://schemas.microsoft.com/office/drawing/2014/main" id="{ED39BC6E-9B7C-874D-BF78-EAF451E6F738}"/>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2" name="Line 52">
            <a:extLst>
              <a:ext uri="{FF2B5EF4-FFF2-40B4-BE49-F238E27FC236}">
                <a16:creationId xmlns:a16="http://schemas.microsoft.com/office/drawing/2014/main" id="{85FF25F6-650E-724B-B461-1DACBF63CF8F}"/>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3" name="Line 53">
            <a:extLst>
              <a:ext uri="{FF2B5EF4-FFF2-40B4-BE49-F238E27FC236}">
                <a16:creationId xmlns:a16="http://schemas.microsoft.com/office/drawing/2014/main" id="{81C9AAE4-BC4C-9B44-AF4E-916D1462934D}"/>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4" name="Line 54">
            <a:extLst>
              <a:ext uri="{FF2B5EF4-FFF2-40B4-BE49-F238E27FC236}">
                <a16:creationId xmlns:a16="http://schemas.microsoft.com/office/drawing/2014/main" id="{D9EB602F-32DA-524E-9F9A-D117C3DE0DF0}"/>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5" name="Line 55">
            <a:extLst>
              <a:ext uri="{FF2B5EF4-FFF2-40B4-BE49-F238E27FC236}">
                <a16:creationId xmlns:a16="http://schemas.microsoft.com/office/drawing/2014/main" id="{874EE51A-9217-A845-B1E3-CEC3E5860D07}"/>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6" name="Line 56">
            <a:extLst>
              <a:ext uri="{FF2B5EF4-FFF2-40B4-BE49-F238E27FC236}">
                <a16:creationId xmlns:a16="http://schemas.microsoft.com/office/drawing/2014/main" id="{407D8C21-8733-D847-9C82-086DF6D958A7}"/>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0698" name="Rectangle 58">
            <a:extLst>
              <a:ext uri="{FF2B5EF4-FFF2-40B4-BE49-F238E27FC236}">
                <a16:creationId xmlns:a16="http://schemas.microsoft.com/office/drawing/2014/main" id="{DDE69100-4EB0-4F4A-943C-08DDDC2C4B7D}"/>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FFFF00"/>
              </a:solidFill>
              <a:latin typeface="Lucida Handwriting" panose="03010101010101010101" pitchFamily="66" charset="77"/>
              <a:ea typeface="Gulim" panose="020B0600000101010101" pitchFamily="34" charset="-127"/>
            </a:endParaRPr>
          </a:p>
        </p:txBody>
      </p:sp>
      <p:sp>
        <p:nvSpPr>
          <p:cNvPr id="240699" name="Text Box 59">
            <a:extLst>
              <a:ext uri="{FF2B5EF4-FFF2-40B4-BE49-F238E27FC236}">
                <a16:creationId xmlns:a16="http://schemas.microsoft.com/office/drawing/2014/main" id="{43E9B167-CE44-8646-945D-55A62D1AF8F4}"/>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grpSp>
        <p:nvGrpSpPr>
          <p:cNvPr id="240700" name="Group 60">
            <a:extLst>
              <a:ext uri="{FF2B5EF4-FFF2-40B4-BE49-F238E27FC236}">
                <a16:creationId xmlns:a16="http://schemas.microsoft.com/office/drawing/2014/main" id="{0C93EF25-502F-5D40-8D5F-CADA0822C4CF}"/>
              </a:ext>
            </a:extLst>
          </p:cNvPr>
          <p:cNvGrpSpPr>
            <a:grpSpLocks/>
          </p:cNvGrpSpPr>
          <p:nvPr/>
        </p:nvGrpSpPr>
        <p:grpSpPr bwMode="auto">
          <a:xfrm>
            <a:off x="1781175" y="3127375"/>
            <a:ext cx="3554413" cy="989013"/>
            <a:chOff x="1005" y="1883"/>
            <a:chExt cx="2239" cy="623"/>
          </a:xfrm>
        </p:grpSpPr>
        <p:grpSp>
          <p:nvGrpSpPr>
            <p:cNvPr id="240701" name="Group 61">
              <a:extLst>
                <a:ext uri="{FF2B5EF4-FFF2-40B4-BE49-F238E27FC236}">
                  <a16:creationId xmlns:a16="http://schemas.microsoft.com/office/drawing/2014/main" id="{2EDBAD30-BF71-9748-8E8C-63AD31F3DF0D}"/>
                </a:ext>
              </a:extLst>
            </p:cNvPr>
            <p:cNvGrpSpPr>
              <a:grpSpLocks/>
            </p:cNvGrpSpPr>
            <p:nvPr/>
          </p:nvGrpSpPr>
          <p:grpSpPr bwMode="auto">
            <a:xfrm>
              <a:off x="1005" y="1883"/>
              <a:ext cx="2239" cy="623"/>
              <a:chOff x="1013" y="1875"/>
              <a:chExt cx="2239" cy="623"/>
            </a:xfrm>
          </p:grpSpPr>
          <p:grpSp>
            <p:nvGrpSpPr>
              <p:cNvPr id="240702" name="Group 62">
                <a:extLst>
                  <a:ext uri="{FF2B5EF4-FFF2-40B4-BE49-F238E27FC236}">
                    <a16:creationId xmlns:a16="http://schemas.microsoft.com/office/drawing/2014/main" id="{A587BACD-E758-A742-9F19-2263F9617A0A}"/>
                  </a:ext>
                </a:extLst>
              </p:cNvPr>
              <p:cNvGrpSpPr>
                <a:grpSpLocks/>
              </p:cNvGrpSpPr>
              <p:nvPr/>
            </p:nvGrpSpPr>
            <p:grpSpPr bwMode="auto">
              <a:xfrm>
                <a:off x="1572" y="1875"/>
                <a:ext cx="1680" cy="408"/>
                <a:chOff x="1358" y="1104"/>
                <a:chExt cx="1680" cy="408"/>
              </a:xfrm>
            </p:grpSpPr>
            <p:sp>
              <p:nvSpPr>
                <p:cNvPr id="240703" name="Rectangle 63">
                  <a:extLst>
                    <a:ext uri="{FF2B5EF4-FFF2-40B4-BE49-F238E27FC236}">
                      <a16:creationId xmlns:a16="http://schemas.microsoft.com/office/drawing/2014/main" id="{9BC74E26-DFB4-6244-BBF6-ED781AFBEDA2}"/>
                    </a:ext>
                  </a:extLst>
                </p:cNvPr>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04" name="Text Box 64">
                  <a:extLst>
                    <a:ext uri="{FF2B5EF4-FFF2-40B4-BE49-F238E27FC236}">
                      <a16:creationId xmlns:a16="http://schemas.microsoft.com/office/drawing/2014/main" id="{DCE6B5CE-0964-004B-BA86-375C0061281E}"/>
                    </a:ext>
                  </a:extLst>
                </p:cNvPr>
                <p:cNvSpPr txBox="1">
                  <a:spLocks noChangeArrowheads="1"/>
                </p:cNvSpPr>
                <p:nvPr/>
              </p:nvSpPr>
              <p:spPr bwMode="auto">
                <a:xfrm>
                  <a:off x="1557" y="1152"/>
                  <a:ext cx="13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800" b="1">
                      <a:solidFill>
                        <a:srgbClr val="787878"/>
                      </a:solidFill>
                      <a:latin typeface="Times" pitchFamily="2" charset="0"/>
                      <a:ea typeface="Gulim" panose="020B0600000101010101" pitchFamily="34" charset="-127"/>
                    </a:rPr>
                    <a:t>ABRAHAM</a:t>
                  </a:r>
                  <a:endParaRPr lang="en-US" altLang="ko-KR" sz="2800" b="1">
                    <a:latin typeface="Times" pitchFamily="2" charset="0"/>
                    <a:ea typeface="Gulim" panose="020B0600000101010101" pitchFamily="34" charset="-127"/>
                  </a:endParaRPr>
                </a:p>
              </p:txBody>
            </p:sp>
          </p:grpSp>
          <p:sp>
            <p:nvSpPr>
              <p:cNvPr id="240705" name="AutoShape 65">
                <a:extLst>
                  <a:ext uri="{FF2B5EF4-FFF2-40B4-BE49-F238E27FC236}">
                    <a16:creationId xmlns:a16="http://schemas.microsoft.com/office/drawing/2014/main" id="{C638038E-3578-7A4C-BD14-B572B37BB6C8}"/>
                  </a:ext>
                </a:extLst>
              </p:cNvPr>
              <p:cNvSpPr>
                <a:spLocks noChangeArrowheads="1"/>
              </p:cNvSpPr>
              <p:nvPr/>
            </p:nvSpPr>
            <p:spPr bwMode="auto">
              <a:xfrm>
                <a:off x="1013" y="1932"/>
                <a:ext cx="501" cy="56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0706" name="Text Box 66">
              <a:extLst>
                <a:ext uri="{FF2B5EF4-FFF2-40B4-BE49-F238E27FC236}">
                  <a16:creationId xmlns:a16="http://schemas.microsoft.com/office/drawing/2014/main" id="{8059FA9D-9CB5-A94E-8840-3AFD9E38020B}"/>
                </a:ext>
              </a:extLst>
            </p:cNvPr>
            <p:cNvSpPr txBox="1">
              <a:spLocks noChangeArrowheads="1"/>
            </p:cNvSpPr>
            <p:nvPr/>
          </p:nvSpPr>
          <p:spPr bwMode="auto">
            <a:xfrm>
              <a:off x="1744" y="1920"/>
              <a:ext cx="14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800" b="1">
                  <a:latin typeface="Times" pitchFamily="2" charset="0"/>
                  <a:ea typeface="Gulim" panose="020B0600000101010101" pitchFamily="34" charset="-127"/>
                </a:rPr>
                <a:t>ABRAHAM</a:t>
              </a:r>
            </a:p>
          </p:txBody>
        </p:sp>
      </p:grpSp>
      <p:sp>
        <p:nvSpPr>
          <p:cNvPr id="240722" name="Oval 82">
            <a:extLst>
              <a:ext uri="{FF2B5EF4-FFF2-40B4-BE49-F238E27FC236}">
                <a16:creationId xmlns:a16="http://schemas.microsoft.com/office/drawing/2014/main" id="{81FE3164-2CA8-CF44-85D7-698705F2CB01}"/>
              </a:ext>
            </a:extLst>
          </p:cNvPr>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40718" name="AutoShape 78" descr="Dark vertical">
            <a:extLst>
              <a:ext uri="{FF2B5EF4-FFF2-40B4-BE49-F238E27FC236}">
                <a16:creationId xmlns:a16="http://schemas.microsoft.com/office/drawing/2014/main" id="{6CF2C593-4CE9-FF4B-8FE7-4E39CA3CF65D}"/>
              </a:ext>
            </a:extLst>
          </p:cNvPr>
          <p:cNvSpPr>
            <a:spLocks noChangeArrowheads="1"/>
          </p:cNvSpPr>
          <p:nvPr/>
        </p:nvSpPr>
        <p:spPr bwMode="auto">
          <a:xfrm rot="5400000">
            <a:off x="-923925" y="4178300"/>
            <a:ext cx="3997325" cy="2149475"/>
          </a:xfrm>
          <a:prstGeom prst="triangle">
            <a:avLst>
              <a:gd name="adj" fmla="val 50000"/>
            </a:avLst>
          </a:prstGeom>
          <a:blipFill dpi="0" rotWithShape="0">
            <a:blip r:embed="rId3"/>
            <a:srcRect/>
            <a:tile tx="0" ty="0" sx="100000" sy="100000" flip="none" algn="tl"/>
          </a:blipFill>
          <a:ln w="57150">
            <a:solidFill>
              <a:srgbClr val="023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19" name="AutoShape 79" descr="Dark horizontal">
            <a:extLst>
              <a:ext uri="{FF2B5EF4-FFF2-40B4-BE49-F238E27FC236}">
                <a16:creationId xmlns:a16="http://schemas.microsoft.com/office/drawing/2014/main" id="{5BD3EEDF-BB6E-6740-96AD-847379349223}"/>
              </a:ext>
            </a:extLst>
          </p:cNvPr>
          <p:cNvSpPr>
            <a:spLocks noChangeArrowheads="1"/>
          </p:cNvSpPr>
          <p:nvPr/>
        </p:nvSpPr>
        <p:spPr bwMode="auto">
          <a:xfrm rot="16200000" flipH="1">
            <a:off x="3554413" y="1712913"/>
            <a:ext cx="4065587" cy="7113587"/>
          </a:xfrm>
          <a:prstGeom prst="triangle">
            <a:avLst>
              <a:gd name="adj" fmla="val 50000"/>
            </a:avLst>
          </a:prstGeom>
          <a:blipFill dpi="0" rotWithShape="0">
            <a:blip r:embed="rId4"/>
            <a:srcRect/>
            <a:tile tx="0" ty="0" sx="100000" sy="100000" flip="none" algn="tl"/>
          </a:blip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ko-KR" altLang="en-US">
              <a:ea typeface="Gulim" panose="020B0600000101010101" pitchFamily="34" charset="-127"/>
            </a:endParaRPr>
          </a:p>
        </p:txBody>
      </p:sp>
      <p:sp>
        <p:nvSpPr>
          <p:cNvPr id="240723" name="Text Box 83">
            <a:extLst>
              <a:ext uri="{FF2B5EF4-FFF2-40B4-BE49-F238E27FC236}">
                <a16:creationId xmlns:a16="http://schemas.microsoft.com/office/drawing/2014/main" id="{3AEB7B6E-F270-504E-B157-C7A6A7FF77DE}"/>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0727" name="Text Box 87">
            <a:extLst>
              <a:ext uri="{FF2B5EF4-FFF2-40B4-BE49-F238E27FC236}">
                <a16:creationId xmlns:a16="http://schemas.microsoft.com/office/drawing/2014/main" id="{A400BB67-BEE6-D841-AD66-654110010F77}"/>
              </a:ext>
            </a:extLst>
          </p:cNvPr>
          <p:cNvSpPr txBox="1">
            <a:spLocks noChangeArrowheads="1"/>
          </p:cNvSpPr>
          <p:nvPr/>
        </p:nvSpPr>
        <p:spPr bwMode="auto">
          <a:xfrm>
            <a:off x="1525588" y="6235700"/>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I</a:t>
            </a:r>
          </a:p>
        </p:txBody>
      </p:sp>
      <p:grpSp>
        <p:nvGrpSpPr>
          <p:cNvPr id="240708" name="Group 68">
            <a:extLst>
              <a:ext uri="{FF2B5EF4-FFF2-40B4-BE49-F238E27FC236}">
                <a16:creationId xmlns:a16="http://schemas.microsoft.com/office/drawing/2014/main" id="{BA8A5569-AAC4-F642-8CAA-F17D23248BB6}"/>
              </a:ext>
            </a:extLst>
          </p:cNvPr>
          <p:cNvGrpSpPr>
            <a:grpSpLocks/>
          </p:cNvGrpSpPr>
          <p:nvPr/>
        </p:nvGrpSpPr>
        <p:grpSpPr bwMode="auto">
          <a:xfrm>
            <a:off x="430213" y="4189413"/>
            <a:ext cx="3297237" cy="1544637"/>
            <a:chOff x="568" y="2544"/>
            <a:chExt cx="1958" cy="973"/>
          </a:xfrm>
        </p:grpSpPr>
        <p:sp>
          <p:nvSpPr>
            <p:cNvPr id="240709" name="AutoShape 69">
              <a:extLst>
                <a:ext uri="{FF2B5EF4-FFF2-40B4-BE49-F238E27FC236}">
                  <a16:creationId xmlns:a16="http://schemas.microsoft.com/office/drawing/2014/main" id="{B239EE4F-4CE0-1A46-A9D3-FE2E464524AE}"/>
                </a:ext>
              </a:extLst>
            </p:cNvPr>
            <p:cNvSpPr>
              <a:spLocks noChangeArrowheads="1"/>
            </p:cNvSpPr>
            <p:nvPr/>
          </p:nvSpPr>
          <p:spPr bwMode="auto">
            <a:xfrm rot="1224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10" name="Rectangle 70">
              <a:extLst>
                <a:ext uri="{FF2B5EF4-FFF2-40B4-BE49-F238E27FC236}">
                  <a16:creationId xmlns:a16="http://schemas.microsoft.com/office/drawing/2014/main" id="{D730413B-BA7C-3344-91D3-F4D2EE279BBC}"/>
                </a:ext>
              </a:extLst>
            </p:cNvPr>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0711" name="Text Box 71">
            <a:extLst>
              <a:ext uri="{FF2B5EF4-FFF2-40B4-BE49-F238E27FC236}">
                <a16:creationId xmlns:a16="http://schemas.microsoft.com/office/drawing/2014/main" id="{44681907-4E61-1244-912A-8C7CF48FA516}"/>
              </a:ext>
            </a:extLst>
          </p:cNvPr>
          <p:cNvSpPr txBox="1">
            <a:spLocks noChangeArrowheads="1"/>
          </p:cNvSpPr>
          <p:nvPr/>
        </p:nvSpPr>
        <p:spPr bwMode="auto">
          <a:xfrm>
            <a:off x="511175" y="4240213"/>
            <a:ext cx="3003550" cy="519112"/>
          </a:xfrm>
          <a:prstGeom prst="rect">
            <a:avLst/>
          </a:prstGeom>
          <a:noFill/>
          <a:ln>
            <a:noFill/>
          </a:ln>
          <a:effectLst>
            <a:outerShdw dist="35921" dir="2700000" algn="ctr" rotWithShape="0">
              <a:srgbClr val="78787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800" b="1">
                <a:solidFill>
                  <a:srgbClr val="000066"/>
                </a:solidFill>
                <a:latin typeface="Times" pitchFamily="2" charset="0"/>
                <a:ea typeface="Gulim" panose="020B0600000101010101" pitchFamily="34" charset="-127"/>
              </a:rPr>
              <a:t>KEJADIAN 12!!!</a:t>
            </a:r>
          </a:p>
        </p:txBody>
      </p:sp>
      <p:sp>
        <p:nvSpPr>
          <p:cNvPr id="240732" name="Rectangle 92">
            <a:extLst>
              <a:ext uri="{FF2B5EF4-FFF2-40B4-BE49-F238E27FC236}">
                <a16:creationId xmlns:a16="http://schemas.microsoft.com/office/drawing/2014/main" id="{0912D382-B473-DA4A-B62A-9495CAAE26FD}"/>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22</a:t>
            </a:r>
            <a:endParaRPr lang="en-US" altLang="ko-KR" sz="1000" b="1">
              <a:effectLst>
                <a:outerShdw blurRad="38100" dist="38100" dir="2700000" algn="tl">
                  <a:srgbClr val="FFFFFF"/>
                </a:outerShdw>
              </a:effectLst>
              <a:ea typeface="Gulim" panose="020B0600000101010101" pitchFamily="34" charset="-127"/>
            </a:endParaRPr>
          </a:p>
        </p:txBody>
      </p:sp>
      <p:sp>
        <p:nvSpPr>
          <p:cNvPr id="240733" name="Text Box 93">
            <a:extLst>
              <a:ext uri="{FF2B5EF4-FFF2-40B4-BE49-F238E27FC236}">
                <a16:creationId xmlns:a16="http://schemas.microsoft.com/office/drawing/2014/main" id="{4864324A-594E-A744-8C97-8A13C30BEC92}"/>
              </a:ext>
            </a:extLst>
          </p:cNvPr>
          <p:cNvSpPr txBox="1">
            <a:spLocks noChangeArrowheads="1"/>
          </p:cNvSpPr>
          <p:nvPr/>
        </p:nvSpPr>
        <p:spPr bwMode="auto">
          <a:xfrm>
            <a:off x="8502650" y="6375400"/>
            <a:ext cx="323850" cy="3667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5</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0698"/>
                                        </p:tgtEl>
                                        <p:attrNameLst>
                                          <p:attrName>style.visibility</p:attrName>
                                        </p:attrNameLst>
                                      </p:cBhvr>
                                      <p:to>
                                        <p:strVal val="visible"/>
                                      </p:to>
                                    </p:set>
                                    <p:animEffect transition="in" filter="dissolve">
                                      <p:cBhvr>
                                        <p:cTn id="7" dur="500"/>
                                        <p:tgtEl>
                                          <p:spTgt spid="240698"/>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40722"/>
                                        </p:tgtEl>
                                        <p:attrNameLst>
                                          <p:attrName>style.visibility</p:attrName>
                                        </p:attrNameLst>
                                      </p:cBhvr>
                                      <p:to>
                                        <p:strVal val="visible"/>
                                      </p:to>
                                    </p:set>
                                    <p:anim calcmode="lin" valueType="num">
                                      <p:cBhvr>
                                        <p:cTn id="11" dur="500" fill="hold"/>
                                        <p:tgtEl>
                                          <p:spTgt spid="240722"/>
                                        </p:tgtEl>
                                        <p:attrNameLst>
                                          <p:attrName>ppt_w</p:attrName>
                                        </p:attrNameLst>
                                      </p:cBhvr>
                                      <p:tavLst>
                                        <p:tav tm="0">
                                          <p:val>
                                            <p:fltVal val="0"/>
                                          </p:val>
                                        </p:tav>
                                        <p:tav tm="100000">
                                          <p:val>
                                            <p:strVal val="#ppt_w"/>
                                          </p:val>
                                        </p:tav>
                                      </p:tavLst>
                                    </p:anim>
                                    <p:anim calcmode="lin" valueType="num">
                                      <p:cBhvr>
                                        <p:cTn id="12" dur="500" fill="hold"/>
                                        <p:tgtEl>
                                          <p:spTgt spid="240722"/>
                                        </p:tgtEl>
                                        <p:attrNameLst>
                                          <p:attrName>ppt_h</p:attrName>
                                        </p:attrNameLst>
                                      </p:cBhvr>
                                      <p:tavLst>
                                        <p:tav tm="0">
                                          <p:val>
                                            <p:fltVal val="0"/>
                                          </p:val>
                                        </p:tav>
                                        <p:tav tm="100000">
                                          <p:val>
                                            <p:strVal val="#ppt_h"/>
                                          </p:val>
                                        </p:tav>
                                      </p:tavLst>
                                    </p:anim>
                                    <p:anim calcmode="lin" valueType="num">
                                      <p:cBhvr>
                                        <p:cTn id="13" dur="500" fill="hold"/>
                                        <p:tgtEl>
                                          <p:spTgt spid="240722"/>
                                        </p:tgtEl>
                                        <p:attrNameLst>
                                          <p:attrName>ppt_x</p:attrName>
                                        </p:attrNameLst>
                                      </p:cBhvr>
                                      <p:tavLst>
                                        <p:tav tm="0">
                                          <p:val>
                                            <p:fltVal val="0.5"/>
                                          </p:val>
                                        </p:tav>
                                        <p:tav tm="100000">
                                          <p:val>
                                            <p:strVal val="#ppt_x"/>
                                          </p:val>
                                        </p:tav>
                                      </p:tavLst>
                                    </p:anim>
                                    <p:anim calcmode="lin" valueType="num">
                                      <p:cBhvr>
                                        <p:cTn id="14" dur="500" fill="hold"/>
                                        <p:tgtEl>
                                          <p:spTgt spid="240722"/>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6" fill="hold" nodeType="clickEffect">
                                  <p:stCondLst>
                                    <p:cond delay="0"/>
                                  </p:stCondLst>
                                  <p:childTnLst>
                                    <p:set>
                                      <p:cBhvr>
                                        <p:cTn id="18" dur="1" fill="hold">
                                          <p:stCondLst>
                                            <p:cond delay="0"/>
                                          </p:stCondLst>
                                        </p:cTn>
                                        <p:tgtEl>
                                          <p:spTgt spid="240700"/>
                                        </p:tgtEl>
                                        <p:attrNameLst>
                                          <p:attrName>style.visibility</p:attrName>
                                        </p:attrNameLst>
                                      </p:cBhvr>
                                      <p:to>
                                        <p:strVal val="visible"/>
                                      </p:to>
                                    </p:set>
                                    <p:anim calcmode="lin" valueType="num">
                                      <p:cBhvr>
                                        <p:cTn id="19" dur="500" fill="hold"/>
                                        <p:tgtEl>
                                          <p:spTgt spid="240700"/>
                                        </p:tgtEl>
                                        <p:attrNameLst>
                                          <p:attrName>ppt_w</p:attrName>
                                        </p:attrNameLst>
                                      </p:cBhvr>
                                      <p:tavLst>
                                        <p:tav tm="0">
                                          <p:val>
                                            <p:strVal val="(6*min(max(#ppt_w*#ppt_h,.3),1)-7.4)/-.7*#ppt_w"/>
                                          </p:val>
                                        </p:tav>
                                        <p:tav tm="100000">
                                          <p:val>
                                            <p:strVal val="#ppt_w"/>
                                          </p:val>
                                        </p:tav>
                                      </p:tavLst>
                                    </p:anim>
                                    <p:anim calcmode="lin" valueType="num">
                                      <p:cBhvr>
                                        <p:cTn id="20" dur="500" fill="hold"/>
                                        <p:tgtEl>
                                          <p:spTgt spid="240700"/>
                                        </p:tgtEl>
                                        <p:attrNameLst>
                                          <p:attrName>ppt_h</p:attrName>
                                        </p:attrNameLst>
                                      </p:cBhvr>
                                      <p:tavLst>
                                        <p:tav tm="0">
                                          <p:val>
                                            <p:strVal val="(6*min(max(#ppt_w*#ppt_h,.3),1)-7.4)/-.7*#ppt_h"/>
                                          </p:val>
                                        </p:tav>
                                        <p:tav tm="100000">
                                          <p:val>
                                            <p:strVal val="#ppt_h"/>
                                          </p:val>
                                        </p:tav>
                                      </p:tavLst>
                                    </p:anim>
                                    <p:anim calcmode="lin" valueType="num">
                                      <p:cBhvr>
                                        <p:cTn id="21" dur="500" fill="hold"/>
                                        <p:tgtEl>
                                          <p:spTgt spid="240700"/>
                                        </p:tgtEl>
                                        <p:attrNameLst>
                                          <p:attrName>ppt_x</p:attrName>
                                        </p:attrNameLst>
                                      </p:cBhvr>
                                      <p:tavLst>
                                        <p:tav tm="0">
                                          <p:val>
                                            <p:fltVal val="0.5"/>
                                          </p:val>
                                        </p:tav>
                                        <p:tav tm="100000">
                                          <p:val>
                                            <p:strVal val="#ppt_x"/>
                                          </p:val>
                                        </p:tav>
                                      </p:tavLst>
                                    </p:anim>
                                    <p:anim calcmode="lin" valueType="num">
                                      <p:cBhvr>
                                        <p:cTn id="22" dur="500" fill="hold"/>
                                        <p:tgtEl>
                                          <p:spTgt spid="240700"/>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40718"/>
                                        </p:tgtEl>
                                        <p:attrNameLst>
                                          <p:attrName>style.visibility</p:attrName>
                                        </p:attrNameLst>
                                      </p:cBhvr>
                                      <p:to>
                                        <p:strVal val="visible"/>
                                      </p:to>
                                    </p:set>
                                    <p:animEffect transition="in" filter="wipe(left)">
                                      <p:cBhvr>
                                        <p:cTn id="27" dur="500"/>
                                        <p:tgtEl>
                                          <p:spTgt spid="2407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0719"/>
                                        </p:tgtEl>
                                        <p:attrNameLst>
                                          <p:attrName>style.visibility</p:attrName>
                                        </p:attrNameLst>
                                      </p:cBhvr>
                                      <p:to>
                                        <p:strVal val="visible"/>
                                      </p:to>
                                    </p:set>
                                    <p:animEffect transition="in" filter="wipe(left)">
                                      <p:cBhvr>
                                        <p:cTn id="32" dur="500"/>
                                        <p:tgtEl>
                                          <p:spTgt spid="240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98" grpId="0" autoUpdateAnimBg="0"/>
      <p:bldP spid="24071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E22CBCFB-C5E5-4B4C-85C4-B0999D193774}"/>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67" name="Rectangle 3">
            <a:extLst>
              <a:ext uri="{FF2B5EF4-FFF2-40B4-BE49-F238E27FC236}">
                <a16:creationId xmlns:a16="http://schemas.microsoft.com/office/drawing/2014/main" id="{4A0F9600-B8E0-2D43-9810-D3BB189ABFE5}"/>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68" name="Rectangle 4">
            <a:extLst>
              <a:ext uri="{FF2B5EF4-FFF2-40B4-BE49-F238E27FC236}">
                <a16:creationId xmlns:a16="http://schemas.microsoft.com/office/drawing/2014/main" id="{E134DC47-F4D6-4249-8131-D2671439F701}"/>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41669" name="Rectangle 5">
            <a:extLst>
              <a:ext uri="{FF2B5EF4-FFF2-40B4-BE49-F238E27FC236}">
                <a16:creationId xmlns:a16="http://schemas.microsoft.com/office/drawing/2014/main" id="{D1D31AD1-5710-F346-B687-526C7ACFF8ED}"/>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41670" name="Rectangle 6">
            <a:extLst>
              <a:ext uri="{FF2B5EF4-FFF2-40B4-BE49-F238E27FC236}">
                <a16:creationId xmlns:a16="http://schemas.microsoft.com/office/drawing/2014/main" id="{93BC71F2-2B00-F847-83F9-76C2CBA4C3E5}"/>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Times" pitchFamily="2" charset="0"/>
                <a:ea typeface="Gulim" panose="020B0600000101010101" pitchFamily="34" charset="-127"/>
              </a:rPr>
              <a:t>SATU TEMA:</a:t>
            </a:r>
          </a:p>
        </p:txBody>
      </p:sp>
      <p:sp>
        <p:nvSpPr>
          <p:cNvPr id="241671" name="Rectangle 7">
            <a:extLst>
              <a:ext uri="{FF2B5EF4-FFF2-40B4-BE49-F238E27FC236}">
                <a16:creationId xmlns:a16="http://schemas.microsoft.com/office/drawing/2014/main" id="{338E773A-8476-BE4C-8A39-B41998C868D4}"/>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2" name="Rectangle 8">
            <a:extLst>
              <a:ext uri="{FF2B5EF4-FFF2-40B4-BE49-F238E27FC236}">
                <a16:creationId xmlns:a16="http://schemas.microsoft.com/office/drawing/2014/main" id="{E506E640-8E44-D748-ADDE-A2A7477437B9}"/>
              </a:ext>
            </a:extLst>
          </p:cNvPr>
          <p:cNvSpPr>
            <a:spLocks noChangeArrowheads="1"/>
          </p:cNvSpPr>
          <p:nvPr/>
        </p:nvSpPr>
        <p:spPr bwMode="auto">
          <a:xfrm>
            <a:off x="3055938" y="1179513"/>
            <a:ext cx="3043237"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p:txBody>
      </p:sp>
      <p:sp>
        <p:nvSpPr>
          <p:cNvPr id="241673" name="Rectangle 9">
            <a:extLst>
              <a:ext uri="{FF2B5EF4-FFF2-40B4-BE49-F238E27FC236}">
                <a16:creationId xmlns:a16="http://schemas.microsoft.com/office/drawing/2014/main" id="{ACD83A81-816B-154C-882D-5A8B6BCE6C7E}"/>
              </a:ext>
            </a:extLst>
          </p:cNvPr>
          <p:cNvSpPr>
            <a:spLocks noChangeArrowheads="1"/>
          </p:cNvSpPr>
          <p:nvPr/>
        </p:nvSpPr>
        <p:spPr bwMode="auto">
          <a:xfrm>
            <a:off x="6384925"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41674" name="Rectangle 10">
            <a:extLst>
              <a:ext uri="{FF2B5EF4-FFF2-40B4-BE49-F238E27FC236}">
                <a16:creationId xmlns:a16="http://schemas.microsoft.com/office/drawing/2014/main" id="{ED594579-46E7-1544-899C-1B38E447131D}"/>
              </a:ext>
            </a:extLst>
          </p:cNvPr>
          <p:cNvSpPr>
            <a:spLocks noChangeArrowheads="1"/>
          </p:cNvSpPr>
          <p:nvPr/>
        </p:nvSpPr>
        <p:spPr bwMode="auto">
          <a:xfrm>
            <a:off x="258763" y="700088"/>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41675" name="Rectangle 11">
            <a:extLst>
              <a:ext uri="{FF2B5EF4-FFF2-40B4-BE49-F238E27FC236}">
                <a16:creationId xmlns:a16="http://schemas.microsoft.com/office/drawing/2014/main" id="{BE78CAF1-B395-4B43-8658-BE7C46065D66}"/>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6" name="Rectangle 12">
            <a:extLst>
              <a:ext uri="{FF2B5EF4-FFF2-40B4-BE49-F238E27FC236}">
                <a16:creationId xmlns:a16="http://schemas.microsoft.com/office/drawing/2014/main" id="{448B3B4F-8AF1-4840-8E12-BF3291948DA9}"/>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7" name="Rectangle 13">
            <a:extLst>
              <a:ext uri="{FF2B5EF4-FFF2-40B4-BE49-F238E27FC236}">
                <a16:creationId xmlns:a16="http://schemas.microsoft.com/office/drawing/2014/main" id="{8858141D-39D3-054F-B9C4-C9181FF29869}"/>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8" name="Rectangle 14">
            <a:extLst>
              <a:ext uri="{FF2B5EF4-FFF2-40B4-BE49-F238E27FC236}">
                <a16:creationId xmlns:a16="http://schemas.microsoft.com/office/drawing/2014/main" id="{B2768400-3567-1648-956F-90266156CA4A}"/>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79" name="Rectangle 15">
            <a:extLst>
              <a:ext uri="{FF2B5EF4-FFF2-40B4-BE49-F238E27FC236}">
                <a16:creationId xmlns:a16="http://schemas.microsoft.com/office/drawing/2014/main" id="{5BD84D1D-76DD-BE4D-BA89-49EF837E538D}"/>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41680" name="Rectangle 16">
            <a:extLst>
              <a:ext uri="{FF2B5EF4-FFF2-40B4-BE49-F238E27FC236}">
                <a16:creationId xmlns:a16="http://schemas.microsoft.com/office/drawing/2014/main" id="{DC59AF2F-01DD-8D49-B577-B2166F081882}"/>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41681" name="Rectangle 17">
            <a:extLst>
              <a:ext uri="{FF2B5EF4-FFF2-40B4-BE49-F238E27FC236}">
                <a16:creationId xmlns:a16="http://schemas.microsoft.com/office/drawing/2014/main" id="{AC93E9E9-3776-2944-956B-3D655A85222E}"/>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82" name="Rectangle 18">
            <a:extLst>
              <a:ext uri="{FF2B5EF4-FFF2-40B4-BE49-F238E27FC236}">
                <a16:creationId xmlns:a16="http://schemas.microsoft.com/office/drawing/2014/main" id="{8A8192F1-83FB-EF4A-9D70-51473DA10EFE}"/>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1683" name="Rectangle 19">
            <a:extLst>
              <a:ext uri="{FF2B5EF4-FFF2-40B4-BE49-F238E27FC236}">
                <a16:creationId xmlns:a16="http://schemas.microsoft.com/office/drawing/2014/main" id="{7906C099-AC15-3749-B946-71D4C818DA70}"/>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1684" name="Rectangle 20">
            <a:extLst>
              <a:ext uri="{FF2B5EF4-FFF2-40B4-BE49-F238E27FC236}">
                <a16:creationId xmlns:a16="http://schemas.microsoft.com/office/drawing/2014/main" id="{5FEB027A-A1CC-CD43-8284-3B3AE5542EA4}"/>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p:txBody>
      </p:sp>
      <p:sp>
        <p:nvSpPr>
          <p:cNvPr id="241685" name="Rectangle 21">
            <a:extLst>
              <a:ext uri="{FF2B5EF4-FFF2-40B4-BE49-F238E27FC236}">
                <a16:creationId xmlns:a16="http://schemas.microsoft.com/office/drawing/2014/main" id="{83214C10-7770-7044-812A-225E3A9DA74D}"/>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1686" name="Rectangle 22">
            <a:extLst>
              <a:ext uri="{FF2B5EF4-FFF2-40B4-BE49-F238E27FC236}">
                <a16:creationId xmlns:a16="http://schemas.microsoft.com/office/drawing/2014/main" id="{A6414851-C2E6-D144-8432-FCA91B71B19A}"/>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1687" name="Rectangle 23">
            <a:extLst>
              <a:ext uri="{FF2B5EF4-FFF2-40B4-BE49-F238E27FC236}">
                <a16:creationId xmlns:a16="http://schemas.microsoft.com/office/drawing/2014/main" id="{340D637E-9245-7D45-94CA-C8F3E4FDDDDD}"/>
              </a:ext>
            </a:extLst>
          </p:cNvPr>
          <p:cNvSpPr>
            <a:spLocks noChangeArrowheads="1"/>
          </p:cNvSpPr>
          <p:nvPr/>
        </p:nvSpPr>
        <p:spPr bwMode="auto">
          <a:xfrm>
            <a:off x="6502400" y="3370263"/>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p:txBody>
      </p:sp>
      <p:sp>
        <p:nvSpPr>
          <p:cNvPr id="241688" name="Rectangle 24">
            <a:extLst>
              <a:ext uri="{FF2B5EF4-FFF2-40B4-BE49-F238E27FC236}">
                <a16:creationId xmlns:a16="http://schemas.microsoft.com/office/drawing/2014/main" id="{EB21AB11-5BE3-CF41-BF6A-3EE4375A16C1}"/>
              </a:ext>
            </a:extLst>
          </p:cNvPr>
          <p:cNvSpPr>
            <a:spLocks noChangeArrowheads="1"/>
          </p:cNvSpPr>
          <p:nvPr/>
        </p:nvSpPr>
        <p:spPr bwMode="auto">
          <a:xfrm>
            <a:off x="0" y="3386138"/>
            <a:ext cx="282098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endParaRPr lang="en-US" altLang="ko-KR" sz="1800" b="1">
              <a:solidFill>
                <a:srgbClr val="2F6AFD"/>
              </a:solidFill>
              <a:latin typeface="Lucida Handwriting" panose="03010101010101010101" pitchFamily="66" charset="77"/>
              <a:ea typeface="Gulim" panose="020B0600000101010101" pitchFamily="34" charset="-127"/>
            </a:endParaRPr>
          </a:p>
        </p:txBody>
      </p:sp>
      <p:grpSp>
        <p:nvGrpSpPr>
          <p:cNvPr id="241754" name="Group 90">
            <a:extLst>
              <a:ext uri="{FF2B5EF4-FFF2-40B4-BE49-F238E27FC236}">
                <a16:creationId xmlns:a16="http://schemas.microsoft.com/office/drawing/2014/main" id="{CBE05F18-8A6D-D642-992F-5FD01F58EBD1}"/>
              </a:ext>
            </a:extLst>
          </p:cNvPr>
          <p:cNvGrpSpPr>
            <a:grpSpLocks/>
          </p:cNvGrpSpPr>
          <p:nvPr/>
        </p:nvGrpSpPr>
        <p:grpSpPr bwMode="auto">
          <a:xfrm>
            <a:off x="2046288" y="2452688"/>
            <a:ext cx="6334125" cy="3025775"/>
            <a:chOff x="1289" y="1545"/>
            <a:chExt cx="3990" cy="1906"/>
          </a:xfrm>
        </p:grpSpPr>
        <p:sp>
          <p:nvSpPr>
            <p:cNvPr id="241690" name="Line 26">
              <a:extLst>
                <a:ext uri="{FF2B5EF4-FFF2-40B4-BE49-F238E27FC236}">
                  <a16:creationId xmlns:a16="http://schemas.microsoft.com/office/drawing/2014/main" id="{09D64626-5659-9948-98B2-5C670F1020E1}"/>
                </a:ext>
              </a:extLst>
            </p:cNvPr>
            <p:cNvSpPr>
              <a:spLocks noChangeShapeType="1"/>
            </p:cNvSpPr>
            <p:nvPr/>
          </p:nvSpPr>
          <p:spPr bwMode="auto">
            <a:xfrm flipV="1">
              <a:off x="3635" y="3296"/>
              <a:ext cx="797"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1" name="Line 27">
              <a:extLst>
                <a:ext uri="{FF2B5EF4-FFF2-40B4-BE49-F238E27FC236}">
                  <a16:creationId xmlns:a16="http://schemas.microsoft.com/office/drawing/2014/main" id="{2BB7586D-D905-B54B-B4A2-41E664333460}"/>
                </a:ext>
              </a:extLst>
            </p:cNvPr>
            <p:cNvSpPr>
              <a:spLocks noChangeShapeType="1"/>
            </p:cNvSpPr>
            <p:nvPr/>
          </p:nvSpPr>
          <p:spPr bwMode="auto">
            <a:xfrm>
              <a:off x="1308" y="3218"/>
              <a:ext cx="1202"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2" name="Line 28">
              <a:extLst>
                <a:ext uri="{FF2B5EF4-FFF2-40B4-BE49-F238E27FC236}">
                  <a16:creationId xmlns:a16="http://schemas.microsoft.com/office/drawing/2014/main" id="{B1C90544-B578-B442-8323-5740DDC75E50}"/>
                </a:ext>
              </a:extLst>
            </p:cNvPr>
            <p:cNvSpPr>
              <a:spLocks noChangeShapeType="1"/>
            </p:cNvSpPr>
            <p:nvPr/>
          </p:nvSpPr>
          <p:spPr bwMode="auto">
            <a:xfrm>
              <a:off x="1470" y="2660"/>
              <a:ext cx="1106"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3" name="Line 29">
              <a:extLst>
                <a:ext uri="{FF2B5EF4-FFF2-40B4-BE49-F238E27FC236}">
                  <a16:creationId xmlns:a16="http://schemas.microsoft.com/office/drawing/2014/main" id="{77BAC00E-FE8F-644D-967C-82EDDE01213C}"/>
                </a:ext>
              </a:extLst>
            </p:cNvPr>
            <p:cNvSpPr>
              <a:spLocks noChangeShapeType="1"/>
            </p:cNvSpPr>
            <p:nvPr/>
          </p:nvSpPr>
          <p:spPr bwMode="auto">
            <a:xfrm>
              <a:off x="1894" y="2122"/>
              <a:ext cx="721"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4" name="Line 30">
              <a:extLst>
                <a:ext uri="{FF2B5EF4-FFF2-40B4-BE49-F238E27FC236}">
                  <a16:creationId xmlns:a16="http://schemas.microsoft.com/office/drawing/2014/main" id="{D2190841-830D-F349-BC07-BA793C101251}"/>
                </a:ext>
              </a:extLst>
            </p:cNvPr>
            <p:cNvSpPr>
              <a:spLocks noChangeShapeType="1"/>
            </p:cNvSpPr>
            <p:nvPr/>
          </p:nvSpPr>
          <p:spPr bwMode="auto">
            <a:xfrm rot="578684">
              <a:off x="2557" y="1808"/>
              <a:ext cx="294"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5" name="Line 31">
              <a:extLst>
                <a:ext uri="{FF2B5EF4-FFF2-40B4-BE49-F238E27FC236}">
                  <a16:creationId xmlns:a16="http://schemas.microsoft.com/office/drawing/2014/main" id="{A8EE587C-D8A9-DC4F-AB48-B7FB031CEA32}"/>
                </a:ext>
              </a:extLst>
            </p:cNvPr>
            <p:cNvSpPr>
              <a:spLocks noChangeShapeType="1"/>
            </p:cNvSpPr>
            <p:nvPr/>
          </p:nvSpPr>
          <p:spPr bwMode="auto">
            <a:xfrm flipH="1">
              <a:off x="3042" y="2071"/>
              <a:ext cx="73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6" name="Line 32">
              <a:extLst>
                <a:ext uri="{FF2B5EF4-FFF2-40B4-BE49-F238E27FC236}">
                  <a16:creationId xmlns:a16="http://schemas.microsoft.com/office/drawing/2014/main" id="{7D4479C1-4762-FD4E-9EE8-F4F937FD032B}"/>
                </a:ext>
              </a:extLst>
            </p:cNvPr>
            <p:cNvSpPr>
              <a:spLocks noChangeShapeType="1"/>
            </p:cNvSpPr>
            <p:nvPr/>
          </p:nvSpPr>
          <p:spPr bwMode="auto">
            <a:xfrm flipH="1">
              <a:off x="3175" y="2410"/>
              <a:ext cx="986"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7" name="Line 33">
              <a:extLst>
                <a:ext uri="{FF2B5EF4-FFF2-40B4-BE49-F238E27FC236}">
                  <a16:creationId xmlns:a16="http://schemas.microsoft.com/office/drawing/2014/main" id="{8EA52848-7E23-D945-A8A1-64008B7C30D3}"/>
                </a:ext>
              </a:extLst>
            </p:cNvPr>
            <p:cNvSpPr>
              <a:spLocks noChangeShapeType="1"/>
            </p:cNvSpPr>
            <p:nvPr/>
          </p:nvSpPr>
          <p:spPr bwMode="auto">
            <a:xfrm flipV="1">
              <a:off x="3228" y="2946"/>
              <a:ext cx="1259"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1698" name="Rectangle 34">
              <a:extLst>
                <a:ext uri="{FF2B5EF4-FFF2-40B4-BE49-F238E27FC236}">
                  <a16:creationId xmlns:a16="http://schemas.microsoft.com/office/drawing/2014/main" id="{68188E27-D616-D344-A6DC-22A08CF69BD1}"/>
                </a:ext>
              </a:extLst>
            </p:cNvPr>
            <p:cNvSpPr>
              <a:spLocks noChangeArrowheads="1"/>
            </p:cNvSpPr>
            <p:nvPr/>
          </p:nvSpPr>
          <p:spPr bwMode="auto">
            <a:xfrm rot="5246759">
              <a:off x="2139" y="2300"/>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p:txBody>
        </p:sp>
        <p:sp>
          <p:nvSpPr>
            <p:cNvPr id="241699" name="Rectangle 35">
              <a:extLst>
                <a:ext uri="{FF2B5EF4-FFF2-40B4-BE49-F238E27FC236}">
                  <a16:creationId xmlns:a16="http://schemas.microsoft.com/office/drawing/2014/main" id="{DA8EB4EA-3E40-404E-889F-5C27802F5FDC}"/>
                </a:ext>
              </a:extLst>
            </p:cNvPr>
            <p:cNvSpPr>
              <a:spLocks noChangeArrowheads="1"/>
            </p:cNvSpPr>
            <p:nvPr/>
          </p:nvSpPr>
          <p:spPr bwMode="auto">
            <a:xfrm>
              <a:off x="3638" y="3206"/>
              <a:ext cx="1641"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241700" name="Rectangle 36">
              <a:extLst>
                <a:ext uri="{FF2B5EF4-FFF2-40B4-BE49-F238E27FC236}">
                  <a16:creationId xmlns:a16="http://schemas.microsoft.com/office/drawing/2014/main" id="{F03EFEA8-FAE9-8643-BB5F-A2361FBD8170}"/>
                </a:ext>
              </a:extLst>
            </p:cNvPr>
            <p:cNvSpPr>
              <a:spLocks noChangeArrowheads="1"/>
            </p:cNvSpPr>
            <p:nvPr/>
          </p:nvSpPr>
          <p:spPr bwMode="auto">
            <a:xfrm rot="3267768">
              <a:off x="1682" y="233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endParaRPr lang="en-US" altLang="ko-KR" sz="1800" b="1">
                <a:solidFill>
                  <a:srgbClr val="FFFF00"/>
                </a:solidFill>
                <a:latin typeface="Helvetica BlackOblique" pitchFamily="2" charset="0"/>
                <a:ea typeface="Gulim" panose="020B0600000101010101" pitchFamily="34" charset="-127"/>
              </a:endParaRPr>
            </a:p>
          </p:txBody>
        </p:sp>
        <p:sp>
          <p:nvSpPr>
            <p:cNvPr id="241701" name="Rectangle 37">
              <a:extLst>
                <a:ext uri="{FF2B5EF4-FFF2-40B4-BE49-F238E27FC236}">
                  <a16:creationId xmlns:a16="http://schemas.microsoft.com/office/drawing/2014/main" id="{F9687DA0-9557-0C4F-9342-523CA462B4EE}"/>
                </a:ext>
              </a:extLst>
            </p:cNvPr>
            <p:cNvSpPr>
              <a:spLocks noChangeArrowheads="1"/>
            </p:cNvSpPr>
            <p:nvPr/>
          </p:nvSpPr>
          <p:spPr bwMode="auto">
            <a:xfrm rot="20643327">
              <a:off x="3387" y="2801"/>
              <a:ext cx="112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a:t>
              </a:r>
              <a:endParaRPr lang="en-US" altLang="ko-KR" sz="1800" b="1">
                <a:solidFill>
                  <a:srgbClr val="FFFF00"/>
                </a:solidFill>
                <a:latin typeface="Helvetica BlackOblique" pitchFamily="2" charset="0"/>
                <a:ea typeface="Gulim" panose="020B0600000101010101" pitchFamily="34" charset="-127"/>
              </a:endParaRPr>
            </a:p>
          </p:txBody>
        </p:sp>
        <p:sp>
          <p:nvSpPr>
            <p:cNvPr id="241702" name="Rectangle 38">
              <a:extLst>
                <a:ext uri="{FF2B5EF4-FFF2-40B4-BE49-F238E27FC236}">
                  <a16:creationId xmlns:a16="http://schemas.microsoft.com/office/drawing/2014/main" id="{FF5568D8-FEA1-3045-A7CA-17390E5CA52F}"/>
                </a:ext>
              </a:extLst>
            </p:cNvPr>
            <p:cNvSpPr>
              <a:spLocks noChangeArrowheads="1"/>
            </p:cNvSpPr>
            <p:nvPr/>
          </p:nvSpPr>
          <p:spPr bwMode="auto">
            <a:xfrm rot="19276533">
              <a:off x="3077" y="2441"/>
              <a:ext cx="1244"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endParaRPr lang="en-US" altLang="ko-KR" sz="1800" b="1">
                <a:solidFill>
                  <a:srgbClr val="FFFF00"/>
                </a:solidFill>
                <a:latin typeface="Helvetica BlackOblique" pitchFamily="2" charset="0"/>
                <a:ea typeface="Gulim" panose="020B0600000101010101" pitchFamily="34" charset="-127"/>
              </a:endParaRPr>
            </a:p>
          </p:txBody>
        </p:sp>
        <p:sp>
          <p:nvSpPr>
            <p:cNvPr id="241703" name="Rectangle 39">
              <a:extLst>
                <a:ext uri="{FF2B5EF4-FFF2-40B4-BE49-F238E27FC236}">
                  <a16:creationId xmlns:a16="http://schemas.microsoft.com/office/drawing/2014/main" id="{D829020D-BB27-3640-A408-E8E69DCE870E}"/>
                </a:ext>
              </a:extLst>
            </p:cNvPr>
            <p:cNvSpPr>
              <a:spLocks noChangeArrowheads="1"/>
            </p:cNvSpPr>
            <p:nvPr/>
          </p:nvSpPr>
          <p:spPr bwMode="auto">
            <a:xfrm rot="1755647">
              <a:off x="1412" y="2806"/>
              <a:ext cx="1406"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p:txBody>
        </p:sp>
        <p:sp>
          <p:nvSpPr>
            <p:cNvPr id="241704" name="Rectangle 40">
              <a:extLst>
                <a:ext uri="{FF2B5EF4-FFF2-40B4-BE49-F238E27FC236}">
                  <a16:creationId xmlns:a16="http://schemas.microsoft.com/office/drawing/2014/main" id="{0D6376DA-00F9-884A-B0C9-CEA30B37953C}"/>
                </a:ext>
              </a:extLst>
            </p:cNvPr>
            <p:cNvSpPr>
              <a:spLocks noChangeArrowheads="1"/>
            </p:cNvSpPr>
            <p:nvPr/>
          </p:nvSpPr>
          <p:spPr bwMode="auto">
            <a:xfrm rot="240000">
              <a:off x="1289" y="3049"/>
              <a:ext cx="879"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p:txBody>
        </p:sp>
        <p:sp>
          <p:nvSpPr>
            <p:cNvPr id="241705" name="Rectangle 41">
              <a:extLst>
                <a:ext uri="{FF2B5EF4-FFF2-40B4-BE49-F238E27FC236}">
                  <a16:creationId xmlns:a16="http://schemas.microsoft.com/office/drawing/2014/main" id="{82B124DF-538E-0F48-8101-C922D6E705D5}"/>
                </a:ext>
              </a:extLst>
            </p:cNvPr>
            <p:cNvSpPr>
              <a:spLocks noChangeArrowheads="1"/>
            </p:cNvSpPr>
            <p:nvPr/>
          </p:nvSpPr>
          <p:spPr bwMode="auto">
            <a:xfrm rot="18254599">
              <a:off x="2910" y="2041"/>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endParaRPr lang="en-US" altLang="ko-KR" sz="1800" b="1">
                <a:solidFill>
                  <a:srgbClr val="FFFF00"/>
                </a:solidFill>
                <a:latin typeface="Helvetica BlackOblique" pitchFamily="2" charset="0"/>
                <a:ea typeface="Gulim" panose="020B0600000101010101" pitchFamily="34" charset="-127"/>
              </a:endParaRPr>
            </a:p>
          </p:txBody>
        </p:sp>
      </p:grpSp>
      <p:sp>
        <p:nvSpPr>
          <p:cNvPr id="241706" name="Rectangle 42">
            <a:extLst>
              <a:ext uri="{FF2B5EF4-FFF2-40B4-BE49-F238E27FC236}">
                <a16:creationId xmlns:a16="http://schemas.microsoft.com/office/drawing/2014/main" id="{88CA57A2-B657-ED49-9F32-FB863F1C7F9D}"/>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1707" name="Rectangle 43">
            <a:extLst>
              <a:ext uri="{FF2B5EF4-FFF2-40B4-BE49-F238E27FC236}">
                <a16:creationId xmlns:a16="http://schemas.microsoft.com/office/drawing/2014/main" id="{1EA50DB7-20E8-CD4D-8326-749B1033E551}"/>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1708" name="Rectangle 44">
            <a:extLst>
              <a:ext uri="{FF2B5EF4-FFF2-40B4-BE49-F238E27FC236}">
                <a16:creationId xmlns:a16="http://schemas.microsoft.com/office/drawing/2014/main" id="{A235C2A9-8E07-8944-8F00-D5FF20655BA8}"/>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1709" name="Rectangle 45">
            <a:extLst>
              <a:ext uri="{FF2B5EF4-FFF2-40B4-BE49-F238E27FC236}">
                <a16:creationId xmlns:a16="http://schemas.microsoft.com/office/drawing/2014/main" id="{0F52FFEA-8E91-C647-8DDB-A6CDF548CA7C}"/>
              </a:ext>
            </a:extLst>
          </p:cNvPr>
          <p:cNvSpPr>
            <a:spLocks noChangeArrowheads="1"/>
          </p:cNvSpPr>
          <p:nvPr/>
        </p:nvSpPr>
        <p:spPr bwMode="auto">
          <a:xfrm>
            <a:off x="7064375" y="5184775"/>
            <a:ext cx="202882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41711" name="Text Box 47">
            <a:extLst>
              <a:ext uri="{FF2B5EF4-FFF2-40B4-BE49-F238E27FC236}">
                <a16:creationId xmlns:a16="http://schemas.microsoft.com/office/drawing/2014/main" id="{BF504131-7AC1-984D-B8AC-4C76FC52019B}"/>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1712" name="Text Box 48">
            <a:extLst>
              <a:ext uri="{FF2B5EF4-FFF2-40B4-BE49-F238E27FC236}">
                <a16:creationId xmlns:a16="http://schemas.microsoft.com/office/drawing/2014/main" id="{7AF128B7-4896-A84A-8BB3-40F192D47C69}"/>
              </a:ext>
            </a:extLst>
          </p:cNvPr>
          <p:cNvSpPr txBox="1">
            <a:spLocks noChangeArrowheads="1"/>
          </p:cNvSpPr>
          <p:nvPr/>
        </p:nvSpPr>
        <p:spPr bwMode="auto">
          <a:xfrm>
            <a:off x="6638925"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endParaRPr lang="en-US" altLang="ko-KR">
              <a:solidFill>
                <a:srgbClr val="2F6AFD"/>
              </a:solidFill>
              <a:latin typeface="Times" pitchFamily="2" charset="0"/>
              <a:ea typeface="Gulim" panose="020B0600000101010101" pitchFamily="34" charset="-127"/>
            </a:endParaRPr>
          </a:p>
        </p:txBody>
      </p:sp>
      <p:sp>
        <p:nvSpPr>
          <p:cNvPr id="241713" name="Line 49">
            <a:extLst>
              <a:ext uri="{FF2B5EF4-FFF2-40B4-BE49-F238E27FC236}">
                <a16:creationId xmlns:a16="http://schemas.microsoft.com/office/drawing/2014/main" id="{024F3146-ABEE-D74C-ACE2-ECA2F3EB9978}"/>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4" name="Line 50">
            <a:extLst>
              <a:ext uri="{FF2B5EF4-FFF2-40B4-BE49-F238E27FC236}">
                <a16:creationId xmlns:a16="http://schemas.microsoft.com/office/drawing/2014/main" id="{248B0EDD-57D4-5545-BE6A-6F6D75524514}"/>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5" name="Line 51">
            <a:extLst>
              <a:ext uri="{FF2B5EF4-FFF2-40B4-BE49-F238E27FC236}">
                <a16:creationId xmlns:a16="http://schemas.microsoft.com/office/drawing/2014/main" id="{5AECB8B0-87E8-D346-A6E8-A1401403E323}"/>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6" name="Line 52">
            <a:extLst>
              <a:ext uri="{FF2B5EF4-FFF2-40B4-BE49-F238E27FC236}">
                <a16:creationId xmlns:a16="http://schemas.microsoft.com/office/drawing/2014/main" id="{B6E49505-38CE-E647-8BB8-F5F5D1DC7759}"/>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7" name="Line 53">
            <a:extLst>
              <a:ext uri="{FF2B5EF4-FFF2-40B4-BE49-F238E27FC236}">
                <a16:creationId xmlns:a16="http://schemas.microsoft.com/office/drawing/2014/main" id="{D3BCB986-BA93-FE40-968D-5AAB669EE801}"/>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8" name="Line 54">
            <a:extLst>
              <a:ext uri="{FF2B5EF4-FFF2-40B4-BE49-F238E27FC236}">
                <a16:creationId xmlns:a16="http://schemas.microsoft.com/office/drawing/2014/main" id="{0629D31D-D940-244F-B2B3-F4FDEEAF2221}"/>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19" name="Line 55">
            <a:extLst>
              <a:ext uri="{FF2B5EF4-FFF2-40B4-BE49-F238E27FC236}">
                <a16:creationId xmlns:a16="http://schemas.microsoft.com/office/drawing/2014/main" id="{5A4762FC-00EA-5D4A-862F-6A6E28759964}"/>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20" name="Line 56">
            <a:extLst>
              <a:ext uri="{FF2B5EF4-FFF2-40B4-BE49-F238E27FC236}">
                <a16:creationId xmlns:a16="http://schemas.microsoft.com/office/drawing/2014/main" id="{A0AF016A-BBD9-094E-B5C7-9A5A46F742EA}"/>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1721" name="Rectangle 57">
            <a:extLst>
              <a:ext uri="{FF2B5EF4-FFF2-40B4-BE49-F238E27FC236}">
                <a16:creationId xmlns:a16="http://schemas.microsoft.com/office/drawing/2014/main" id="{B8FD8F81-9BDF-6741-A588-28E9DEA7F479}"/>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p:txBody>
      </p:sp>
      <p:sp>
        <p:nvSpPr>
          <p:cNvPr id="241722" name="Text Box 58">
            <a:extLst>
              <a:ext uri="{FF2B5EF4-FFF2-40B4-BE49-F238E27FC236}">
                <a16:creationId xmlns:a16="http://schemas.microsoft.com/office/drawing/2014/main" id="{C1BECC08-499A-FA48-90D7-7F55A1B6B770}"/>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41735" name="Rectangle 71">
            <a:extLst>
              <a:ext uri="{FF2B5EF4-FFF2-40B4-BE49-F238E27FC236}">
                <a16:creationId xmlns:a16="http://schemas.microsoft.com/office/drawing/2014/main" id="{9D6DB73C-39A8-924C-BBDE-F229734711D4}"/>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2 Teleskop</a:t>
            </a:r>
            <a:endParaRPr lang="en-US" altLang="ko-KR" sz="2000" b="1" u="sng">
              <a:solidFill>
                <a:srgbClr val="FFFF00"/>
              </a:solidFill>
              <a:latin typeface="Lucida Handwriting" panose="03010101010101010101" pitchFamily="66" charset="77"/>
              <a:ea typeface="Gulim" panose="020B0600000101010101" pitchFamily="34" charset="-127"/>
            </a:endParaRPr>
          </a:p>
          <a:p>
            <a:r>
              <a:rPr lang="en-US" altLang="ko-KR" sz="2000" b="1">
                <a:solidFill>
                  <a:srgbClr val="FFFF00"/>
                </a:solidFill>
                <a:latin typeface="Lucida Handwriting" panose="03010101010101010101" pitchFamily="66" charset="77"/>
                <a:ea typeface="Gulim" panose="020B0600000101010101" pitchFamily="34" charset="-127"/>
              </a:rPr>
              <a:t>1 Mikroskop</a:t>
            </a:r>
            <a:endParaRPr lang="en-US" altLang="ko-KR" sz="2000" b="1" u="sng">
              <a:solidFill>
                <a:srgbClr val="FFFF00"/>
              </a:solidFill>
              <a:latin typeface="Lucida Handwriting" panose="03010101010101010101" pitchFamily="66" charset="77"/>
              <a:ea typeface="Gulim" panose="020B0600000101010101" pitchFamily="34" charset="-127"/>
            </a:endParaRPr>
          </a:p>
        </p:txBody>
      </p:sp>
      <p:sp>
        <p:nvSpPr>
          <p:cNvPr id="241741" name="Oval 77">
            <a:extLst>
              <a:ext uri="{FF2B5EF4-FFF2-40B4-BE49-F238E27FC236}">
                <a16:creationId xmlns:a16="http://schemas.microsoft.com/office/drawing/2014/main" id="{5599FD9E-09E3-984E-978C-81C241E37F40}"/>
              </a:ext>
            </a:extLst>
          </p:cNvPr>
          <p:cNvSpPr>
            <a:spLocks noChangeArrowheads="1"/>
          </p:cNvSpPr>
          <p:nvPr/>
        </p:nvSpPr>
        <p:spPr bwMode="auto">
          <a:xfrm>
            <a:off x="3786188" y="5407025"/>
            <a:ext cx="3200400" cy="91757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1742" name="Text Box 78">
            <a:extLst>
              <a:ext uri="{FF2B5EF4-FFF2-40B4-BE49-F238E27FC236}">
                <a16:creationId xmlns:a16="http://schemas.microsoft.com/office/drawing/2014/main" id="{DF5E8F95-9A45-DC41-99D2-269C1D84B939}"/>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1745" name="Text Box 81">
            <a:extLst>
              <a:ext uri="{FF2B5EF4-FFF2-40B4-BE49-F238E27FC236}">
                <a16:creationId xmlns:a16="http://schemas.microsoft.com/office/drawing/2014/main" id="{A6FCFD8D-7EC2-6F4F-9BD5-A40395E7224D}"/>
              </a:ext>
            </a:extLst>
          </p:cNvPr>
          <p:cNvSpPr txBox="1">
            <a:spLocks noChangeArrowheads="1"/>
          </p:cNvSpPr>
          <p:nvPr/>
        </p:nvSpPr>
        <p:spPr bwMode="auto">
          <a:xfrm>
            <a:off x="1301750" y="5295900"/>
            <a:ext cx="2317750" cy="5334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400">
                <a:latin typeface="Arial Black" panose="020B0604020202020204" pitchFamily="34" charset="0"/>
                <a:ea typeface="Gulim" panose="020B0600000101010101" pitchFamily="34" charset="-127"/>
              </a:rPr>
              <a:t>GARIS J</a:t>
            </a:r>
          </a:p>
        </p:txBody>
      </p:sp>
      <p:sp>
        <p:nvSpPr>
          <p:cNvPr id="241748" name="Rectangle 84">
            <a:extLst>
              <a:ext uri="{FF2B5EF4-FFF2-40B4-BE49-F238E27FC236}">
                <a16:creationId xmlns:a16="http://schemas.microsoft.com/office/drawing/2014/main" id="{B9DFE816-58DC-3E4F-9232-76055EF4DC83}"/>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23</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41741"/>
                                        </p:tgtEl>
                                        <p:attrNameLst>
                                          <p:attrName>style.visibility</p:attrName>
                                        </p:attrNameLst>
                                      </p:cBhvr>
                                      <p:to>
                                        <p:strVal val="visible"/>
                                      </p:to>
                                    </p:set>
                                    <p:anim calcmode="lin" valueType="num">
                                      <p:cBhvr>
                                        <p:cTn id="7" dur="500" fill="hold"/>
                                        <p:tgtEl>
                                          <p:spTgt spid="241741"/>
                                        </p:tgtEl>
                                        <p:attrNameLst>
                                          <p:attrName>ppt_w</p:attrName>
                                        </p:attrNameLst>
                                      </p:cBhvr>
                                      <p:tavLst>
                                        <p:tav tm="0">
                                          <p:val>
                                            <p:fltVal val="0"/>
                                          </p:val>
                                        </p:tav>
                                        <p:tav tm="100000">
                                          <p:val>
                                            <p:strVal val="#ppt_w"/>
                                          </p:val>
                                        </p:tav>
                                      </p:tavLst>
                                    </p:anim>
                                    <p:anim calcmode="lin" valueType="num">
                                      <p:cBhvr>
                                        <p:cTn id="8" dur="500" fill="hold"/>
                                        <p:tgtEl>
                                          <p:spTgt spid="241741"/>
                                        </p:tgtEl>
                                        <p:attrNameLst>
                                          <p:attrName>ppt_h</p:attrName>
                                        </p:attrNameLst>
                                      </p:cBhvr>
                                      <p:tavLst>
                                        <p:tav tm="0">
                                          <p:val>
                                            <p:fltVal val="0"/>
                                          </p:val>
                                        </p:tav>
                                        <p:tav tm="100000">
                                          <p:val>
                                            <p:strVal val="#ppt_h"/>
                                          </p:val>
                                        </p:tav>
                                      </p:tavLst>
                                    </p:anim>
                                    <p:anim calcmode="lin" valueType="num">
                                      <p:cBhvr>
                                        <p:cTn id="9" dur="500" fill="hold"/>
                                        <p:tgtEl>
                                          <p:spTgt spid="241741"/>
                                        </p:tgtEl>
                                        <p:attrNameLst>
                                          <p:attrName>ppt_x</p:attrName>
                                        </p:attrNameLst>
                                      </p:cBhvr>
                                      <p:tavLst>
                                        <p:tav tm="0">
                                          <p:val>
                                            <p:fltVal val="0.5"/>
                                          </p:val>
                                        </p:tav>
                                        <p:tav tm="100000">
                                          <p:val>
                                            <p:strVal val="#ppt_x"/>
                                          </p:val>
                                        </p:tav>
                                      </p:tavLst>
                                    </p:anim>
                                    <p:anim calcmode="lin" valueType="num">
                                      <p:cBhvr>
                                        <p:cTn id="10" dur="500" fill="hold"/>
                                        <p:tgtEl>
                                          <p:spTgt spid="2417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C521022B-4BDC-9446-9C00-586EF8677373}"/>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19" name="Rectangle 3">
            <a:extLst>
              <a:ext uri="{FF2B5EF4-FFF2-40B4-BE49-F238E27FC236}">
                <a16:creationId xmlns:a16="http://schemas.microsoft.com/office/drawing/2014/main" id="{909C2086-1BB4-9249-BFF2-03C0DE6D74BB}"/>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20" name="Rectangle 4">
            <a:extLst>
              <a:ext uri="{FF2B5EF4-FFF2-40B4-BE49-F238E27FC236}">
                <a16:creationId xmlns:a16="http://schemas.microsoft.com/office/drawing/2014/main" id="{23BC403A-A07D-274E-8C27-CFCEC9F24BEE}"/>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1600 tahun</a:t>
            </a:r>
          </a:p>
        </p:txBody>
      </p:sp>
      <p:sp>
        <p:nvSpPr>
          <p:cNvPr id="265221" name="Rectangle 5">
            <a:extLst>
              <a:ext uri="{FF2B5EF4-FFF2-40B4-BE49-F238E27FC236}">
                <a16:creationId xmlns:a16="http://schemas.microsoft.com/office/drawing/2014/main" id="{2B45BD9D-3585-D949-AE91-2A859B0F2945}"/>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40 penulis</a:t>
            </a:r>
          </a:p>
        </p:txBody>
      </p:sp>
      <p:sp>
        <p:nvSpPr>
          <p:cNvPr id="265222" name="Rectangle 6">
            <a:extLst>
              <a:ext uri="{FF2B5EF4-FFF2-40B4-BE49-F238E27FC236}">
                <a16:creationId xmlns:a16="http://schemas.microsoft.com/office/drawing/2014/main" id="{D383727A-8125-2B4D-81D9-1F0AE3BC9350}"/>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30F6FD"/>
                </a:solidFill>
                <a:latin typeface="Times" pitchFamily="2" charset="0"/>
                <a:ea typeface="Gulim" panose="020B0600000101010101" pitchFamily="34" charset="-127"/>
              </a:rPr>
              <a:t>SATU TEMA:</a:t>
            </a:r>
          </a:p>
        </p:txBody>
      </p:sp>
      <p:sp>
        <p:nvSpPr>
          <p:cNvPr id="265223" name="Rectangle 7">
            <a:extLst>
              <a:ext uri="{FF2B5EF4-FFF2-40B4-BE49-F238E27FC236}">
                <a16:creationId xmlns:a16="http://schemas.microsoft.com/office/drawing/2014/main" id="{34D6C0F3-C33C-BF43-AE16-BC0CEA181FFF}"/>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24" name="Rectangle 8">
            <a:extLst>
              <a:ext uri="{FF2B5EF4-FFF2-40B4-BE49-F238E27FC236}">
                <a16:creationId xmlns:a16="http://schemas.microsoft.com/office/drawing/2014/main" id="{3140DE8C-14BC-DC46-BECA-2487EAE1C7B9}"/>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Kemuliaan Allah</a:t>
            </a:r>
          </a:p>
        </p:txBody>
      </p:sp>
      <p:sp>
        <p:nvSpPr>
          <p:cNvPr id="265225" name="Rectangle 9">
            <a:extLst>
              <a:ext uri="{FF2B5EF4-FFF2-40B4-BE49-F238E27FC236}">
                <a16:creationId xmlns:a16="http://schemas.microsoft.com/office/drawing/2014/main" id="{057FFE7E-A063-9D4D-B196-E84E2F95592C}"/>
              </a:ext>
            </a:extLst>
          </p:cNvPr>
          <p:cNvSpPr>
            <a:spLocks noChangeArrowheads="1"/>
          </p:cNvSpPr>
          <p:nvPr/>
        </p:nvSpPr>
        <p:spPr bwMode="auto">
          <a:xfrm>
            <a:off x="6397625"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80D9F8"/>
                </a:solidFill>
                <a:latin typeface="Lucida Handwriting" panose="03010101010101010101" pitchFamily="66" charset="77"/>
                <a:ea typeface="Gulim" panose="020B0600000101010101" pitchFamily="34" charset="-127"/>
              </a:rPr>
              <a:t>PERJANJIAN</a:t>
            </a:r>
          </a:p>
          <a:p>
            <a:pPr algn="ctr"/>
            <a:r>
              <a:rPr lang="en-US" altLang="ko-KR" sz="2800" b="1">
                <a:solidFill>
                  <a:srgbClr val="80D9F8"/>
                </a:solidFill>
                <a:latin typeface="Lucida Handwriting" panose="03010101010101010101" pitchFamily="66" charset="77"/>
                <a:ea typeface="Gulim" panose="020B0600000101010101" pitchFamily="34" charset="-127"/>
              </a:rPr>
              <a:t>“BARU”</a:t>
            </a:r>
            <a:r>
              <a:rPr lang="en-US" altLang="ko-KR" sz="2800" b="1">
                <a:solidFill>
                  <a:srgbClr val="2F6AFD"/>
                </a:solidFill>
                <a:latin typeface="Lucida Handwriting" panose="03010101010101010101" pitchFamily="66" charset="77"/>
                <a:ea typeface="Gulim" panose="020B0600000101010101" pitchFamily="34" charset="-127"/>
              </a:rPr>
              <a:t> </a:t>
            </a:r>
          </a:p>
        </p:txBody>
      </p:sp>
      <p:sp>
        <p:nvSpPr>
          <p:cNvPr id="265226" name="Rectangle 10">
            <a:extLst>
              <a:ext uri="{FF2B5EF4-FFF2-40B4-BE49-F238E27FC236}">
                <a16:creationId xmlns:a16="http://schemas.microsoft.com/office/drawing/2014/main" id="{743A2DFD-1B2C-9444-A322-1A7D6779599A}"/>
              </a:ext>
            </a:extLst>
          </p:cNvPr>
          <p:cNvSpPr>
            <a:spLocks noChangeArrowheads="1"/>
          </p:cNvSpPr>
          <p:nvPr/>
        </p:nvSpPr>
        <p:spPr bwMode="auto">
          <a:xfrm>
            <a:off x="962025" y="700088"/>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80D9F8"/>
                </a:solidFill>
                <a:latin typeface="Lucida Handwriting" panose="03010101010101010101" pitchFamily="66" charset="77"/>
                <a:ea typeface="Gulim" panose="020B0600000101010101" pitchFamily="34" charset="-127"/>
              </a:rPr>
              <a:t> </a:t>
            </a:r>
            <a:r>
              <a:rPr lang="en-US" altLang="ko-KR" sz="2800" b="1">
                <a:solidFill>
                  <a:srgbClr val="80D9F8"/>
                </a:solidFill>
                <a:latin typeface="Lucida Handwriting" panose="03010101010101010101" pitchFamily="66" charset="77"/>
                <a:ea typeface="Gulim" panose="020B0600000101010101" pitchFamily="34" charset="-127"/>
              </a:rPr>
              <a:t>PERJANJIAN</a:t>
            </a:r>
          </a:p>
          <a:p>
            <a:pPr algn="ctr"/>
            <a:r>
              <a:rPr lang="en-US" altLang="ko-KR" sz="2800" b="1">
                <a:solidFill>
                  <a:srgbClr val="80D9F8"/>
                </a:solidFill>
                <a:latin typeface="Lucida Handwriting" panose="03010101010101010101" pitchFamily="66" charset="77"/>
                <a:ea typeface="Gulim" panose="020B0600000101010101" pitchFamily="34" charset="-127"/>
              </a:rPr>
              <a:t>“LAMA”</a:t>
            </a:r>
            <a:r>
              <a:rPr lang="en-US" altLang="ko-KR" sz="2800" b="1">
                <a:solidFill>
                  <a:srgbClr val="2F6AFD"/>
                </a:solidFill>
                <a:latin typeface="Lucida Handwriting" panose="03010101010101010101" pitchFamily="66" charset="77"/>
                <a:ea typeface="Gulim" panose="020B0600000101010101" pitchFamily="34" charset="-127"/>
              </a:rPr>
              <a:t> </a:t>
            </a:r>
          </a:p>
        </p:txBody>
      </p:sp>
      <p:sp>
        <p:nvSpPr>
          <p:cNvPr id="265227" name="Rectangle 11">
            <a:extLst>
              <a:ext uri="{FF2B5EF4-FFF2-40B4-BE49-F238E27FC236}">
                <a16:creationId xmlns:a16="http://schemas.microsoft.com/office/drawing/2014/main" id="{B1F0B857-8CB0-A34B-A64A-9093CB1EA10E}"/>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28" name="Rectangle 12">
            <a:extLst>
              <a:ext uri="{FF2B5EF4-FFF2-40B4-BE49-F238E27FC236}">
                <a16:creationId xmlns:a16="http://schemas.microsoft.com/office/drawing/2014/main" id="{33744815-56C5-854A-BD94-C9C156E4F925}"/>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29" name="Rectangle 13">
            <a:extLst>
              <a:ext uri="{FF2B5EF4-FFF2-40B4-BE49-F238E27FC236}">
                <a16:creationId xmlns:a16="http://schemas.microsoft.com/office/drawing/2014/main" id="{F38224E7-A7D0-9243-B2B8-AAFF0297C30F}"/>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30" name="Rectangle 14">
            <a:extLst>
              <a:ext uri="{FF2B5EF4-FFF2-40B4-BE49-F238E27FC236}">
                <a16:creationId xmlns:a16="http://schemas.microsoft.com/office/drawing/2014/main" id="{34D4EC5A-76CA-8D46-AE0A-BB128252E91F}"/>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31" name="Rectangle 15">
            <a:extLst>
              <a:ext uri="{FF2B5EF4-FFF2-40B4-BE49-F238E27FC236}">
                <a16:creationId xmlns:a16="http://schemas.microsoft.com/office/drawing/2014/main" id="{48BCACCE-6D38-D941-B208-8EFF146B8514}"/>
              </a:ext>
            </a:extLst>
          </p:cNvPr>
          <p:cNvSpPr>
            <a:spLocks noChangeArrowheads="1"/>
          </p:cNvSpPr>
          <p:nvPr/>
        </p:nvSpPr>
        <p:spPr bwMode="auto">
          <a:xfrm>
            <a:off x="6311900" y="2017713"/>
            <a:ext cx="1839913"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80D9F8"/>
                </a:solidFill>
                <a:latin typeface="Lucida Handwriting" panose="03010101010101010101" pitchFamily="66" charset="77"/>
                <a:ea typeface="Gulim" panose="020B0600000101010101" pitchFamily="34" charset="-127"/>
              </a:rPr>
              <a:t>  “</a:t>
            </a:r>
            <a:r>
              <a:rPr lang="en-US" altLang="ko-KR" sz="2400" b="1">
                <a:solidFill>
                  <a:srgbClr val="80D9F8"/>
                </a:solidFill>
                <a:latin typeface="Lucida Handwriting" panose="03010101010101010101" pitchFamily="66" charset="77"/>
                <a:ea typeface="Gulim" panose="020B0600000101010101" pitchFamily="34" charset="-127"/>
              </a:rPr>
              <a:t>27” Buku</a:t>
            </a:r>
          </a:p>
        </p:txBody>
      </p:sp>
      <p:sp>
        <p:nvSpPr>
          <p:cNvPr id="265232" name="Rectangle 16">
            <a:extLst>
              <a:ext uri="{FF2B5EF4-FFF2-40B4-BE49-F238E27FC236}">
                <a16:creationId xmlns:a16="http://schemas.microsoft.com/office/drawing/2014/main" id="{BC83BBA6-78B3-2043-A0CC-8BCF7E059110}"/>
              </a:ext>
            </a:extLst>
          </p:cNvPr>
          <p:cNvSpPr>
            <a:spLocks noChangeArrowheads="1"/>
          </p:cNvSpPr>
          <p:nvPr/>
        </p:nvSpPr>
        <p:spPr bwMode="auto">
          <a:xfrm>
            <a:off x="312738" y="2030413"/>
            <a:ext cx="167163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80D9F8"/>
                </a:solidFill>
                <a:latin typeface="Lucida Handwriting" panose="03010101010101010101" pitchFamily="66" charset="77"/>
                <a:ea typeface="Gulim" panose="020B0600000101010101" pitchFamily="34" charset="-127"/>
              </a:rPr>
              <a:t>“</a:t>
            </a:r>
            <a:r>
              <a:rPr lang="en-US" altLang="ko-KR" sz="2400" b="1">
                <a:solidFill>
                  <a:srgbClr val="80D9F8"/>
                </a:solidFill>
                <a:latin typeface="Lucida Handwriting" panose="03010101010101010101" pitchFamily="66" charset="77"/>
                <a:ea typeface="Gulim" panose="020B0600000101010101" pitchFamily="34" charset="-127"/>
              </a:rPr>
              <a:t>39” Buku</a:t>
            </a:r>
          </a:p>
        </p:txBody>
      </p:sp>
      <p:sp>
        <p:nvSpPr>
          <p:cNvPr id="265233" name="Rectangle 17">
            <a:extLst>
              <a:ext uri="{FF2B5EF4-FFF2-40B4-BE49-F238E27FC236}">
                <a16:creationId xmlns:a16="http://schemas.microsoft.com/office/drawing/2014/main" id="{338F925E-DD43-7C4C-9606-770B34DDA94D}"/>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34" name="Rectangle 18">
            <a:extLst>
              <a:ext uri="{FF2B5EF4-FFF2-40B4-BE49-F238E27FC236}">
                <a16:creationId xmlns:a16="http://schemas.microsoft.com/office/drawing/2014/main" id="{78A5D897-5845-5645-A71B-7113E3C032B6}"/>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5235" name="Rectangle 19">
            <a:extLst>
              <a:ext uri="{FF2B5EF4-FFF2-40B4-BE49-F238E27FC236}">
                <a16:creationId xmlns:a16="http://schemas.microsoft.com/office/drawing/2014/main" id="{1CC59229-696C-E14F-94B8-CA40C579E7FC}"/>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Ibrani</a:t>
            </a:r>
          </a:p>
        </p:txBody>
      </p:sp>
      <p:sp>
        <p:nvSpPr>
          <p:cNvPr id="265236" name="Rectangle 20">
            <a:extLst>
              <a:ext uri="{FF2B5EF4-FFF2-40B4-BE49-F238E27FC236}">
                <a16:creationId xmlns:a16="http://schemas.microsoft.com/office/drawing/2014/main" id="{FAC89FA1-9F8C-CF42-9DB7-6AD42C50F5A4}"/>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Yunani</a:t>
            </a:r>
          </a:p>
        </p:txBody>
      </p:sp>
      <p:sp>
        <p:nvSpPr>
          <p:cNvPr id="265237" name="Rectangle 21">
            <a:extLst>
              <a:ext uri="{FF2B5EF4-FFF2-40B4-BE49-F238E27FC236}">
                <a16:creationId xmlns:a16="http://schemas.microsoft.com/office/drawing/2014/main" id="{9009549F-0F73-584A-8F62-61949B4FF935}"/>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65238" name="Rectangle 22">
            <a:extLst>
              <a:ext uri="{FF2B5EF4-FFF2-40B4-BE49-F238E27FC236}">
                <a16:creationId xmlns:a16="http://schemas.microsoft.com/office/drawing/2014/main" id="{DDC06B95-25BC-124B-ABB5-695EA311505C}"/>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65239" name="Rectangle 23">
            <a:extLst>
              <a:ext uri="{FF2B5EF4-FFF2-40B4-BE49-F238E27FC236}">
                <a16:creationId xmlns:a16="http://schemas.microsoft.com/office/drawing/2014/main" id="{5A41C4AD-E327-4548-8F4E-CFA81742EC16}"/>
              </a:ext>
            </a:extLst>
          </p:cNvPr>
          <p:cNvSpPr>
            <a:spLocks noChangeArrowheads="1"/>
          </p:cNvSpPr>
          <p:nvPr/>
        </p:nvSpPr>
        <p:spPr bwMode="auto">
          <a:xfrm>
            <a:off x="6745288" y="3398838"/>
            <a:ext cx="2398712" cy="728662"/>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Kasih Karunia/</a:t>
            </a:r>
            <a:r>
              <a:rPr lang="en-US" altLang="ko-KR" sz="2400" b="1">
                <a:solidFill>
                  <a:srgbClr val="2F6AFD"/>
                </a:solidFill>
                <a:latin typeface="Lucida Handwriting" panose="03010101010101010101" pitchFamily="66" charset="77"/>
                <a:ea typeface="Gulim" panose="020B0600000101010101" pitchFamily="34" charset="-127"/>
              </a:rPr>
              <a:t> </a:t>
            </a:r>
            <a:endParaRPr lang="en-US" altLang="ko-KR" sz="1800" b="1">
              <a:solidFill>
                <a:srgbClr val="2F6AFD"/>
              </a:solidFill>
              <a:latin typeface="Lucida Handwriting" panose="03010101010101010101" pitchFamily="66" charset="77"/>
              <a:ea typeface="Gulim" panose="020B0600000101010101" pitchFamily="34" charset="-127"/>
            </a:endParaRPr>
          </a:p>
          <a:p>
            <a:endParaRPr lang="ko-KR" altLang="en-US" sz="1800" b="1">
              <a:solidFill>
                <a:srgbClr val="30F6FD"/>
              </a:solidFill>
              <a:latin typeface="Lucida Handwriting" panose="03010101010101010101" pitchFamily="66" charset="77"/>
              <a:ea typeface="Gulim" panose="020B0600000101010101" pitchFamily="34" charset="-127"/>
            </a:endParaRPr>
          </a:p>
        </p:txBody>
      </p:sp>
      <p:sp>
        <p:nvSpPr>
          <p:cNvPr id="265240" name="Rectangle 24">
            <a:extLst>
              <a:ext uri="{FF2B5EF4-FFF2-40B4-BE49-F238E27FC236}">
                <a16:creationId xmlns:a16="http://schemas.microsoft.com/office/drawing/2014/main" id="{6BF7F44B-BEAC-3346-861D-173F0F015C67}"/>
              </a:ext>
            </a:extLst>
          </p:cNvPr>
          <p:cNvSpPr>
            <a:spLocks noChangeArrowheads="1"/>
          </p:cNvSpPr>
          <p:nvPr/>
        </p:nvSpPr>
        <p:spPr bwMode="auto">
          <a:xfrm>
            <a:off x="242888" y="3386138"/>
            <a:ext cx="164623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80D9F8"/>
                </a:solidFill>
                <a:latin typeface="Lucida Handwriting" panose="03010101010101010101" pitchFamily="66" charset="77"/>
                <a:ea typeface="Gulim" panose="020B0600000101010101" pitchFamily="34" charset="-127"/>
              </a:rPr>
              <a:t>Hukum Taurat</a:t>
            </a:r>
            <a:r>
              <a:rPr lang="en-US" altLang="ko-KR" b="1">
                <a:solidFill>
                  <a:srgbClr val="30F6FD"/>
                </a:solidFill>
                <a:latin typeface="Lucida Handwriting" panose="03010101010101010101" pitchFamily="66" charset="77"/>
                <a:ea typeface="Gulim" panose="020B0600000101010101" pitchFamily="34" charset="-127"/>
              </a:rPr>
              <a:t>/</a:t>
            </a:r>
          </a:p>
        </p:txBody>
      </p:sp>
      <p:sp>
        <p:nvSpPr>
          <p:cNvPr id="265242" name="Line 26">
            <a:extLst>
              <a:ext uri="{FF2B5EF4-FFF2-40B4-BE49-F238E27FC236}">
                <a16:creationId xmlns:a16="http://schemas.microsoft.com/office/drawing/2014/main" id="{43C11CE0-14CE-0042-9272-5602E56A8C1F}"/>
              </a:ext>
            </a:extLst>
          </p:cNvPr>
          <p:cNvSpPr>
            <a:spLocks noChangeShapeType="1"/>
          </p:cNvSpPr>
          <p:nvPr/>
        </p:nvSpPr>
        <p:spPr bwMode="auto">
          <a:xfrm flipV="1">
            <a:off x="5480050" y="5232400"/>
            <a:ext cx="1370013"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3" name="Line 27">
            <a:extLst>
              <a:ext uri="{FF2B5EF4-FFF2-40B4-BE49-F238E27FC236}">
                <a16:creationId xmlns:a16="http://schemas.microsoft.com/office/drawing/2014/main" id="{24FC2B6B-5B57-CF45-8B25-A99A61525E86}"/>
              </a:ext>
            </a:extLst>
          </p:cNvPr>
          <p:cNvSpPr>
            <a:spLocks noChangeShapeType="1"/>
          </p:cNvSpPr>
          <p:nvPr/>
        </p:nvSpPr>
        <p:spPr bwMode="auto">
          <a:xfrm>
            <a:off x="1608138" y="5108575"/>
            <a:ext cx="2066925"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4" name="Line 28">
            <a:extLst>
              <a:ext uri="{FF2B5EF4-FFF2-40B4-BE49-F238E27FC236}">
                <a16:creationId xmlns:a16="http://schemas.microsoft.com/office/drawing/2014/main" id="{3F1A2AE2-551E-574B-91D1-FE045BFD7C26}"/>
              </a:ext>
            </a:extLst>
          </p:cNvPr>
          <p:cNvSpPr>
            <a:spLocks noChangeShapeType="1"/>
          </p:cNvSpPr>
          <p:nvPr/>
        </p:nvSpPr>
        <p:spPr bwMode="auto">
          <a:xfrm>
            <a:off x="1906588" y="4222750"/>
            <a:ext cx="1903412"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5" name="Line 29">
            <a:extLst>
              <a:ext uri="{FF2B5EF4-FFF2-40B4-BE49-F238E27FC236}">
                <a16:creationId xmlns:a16="http://schemas.microsoft.com/office/drawing/2014/main" id="{2FD3E983-20B7-0740-B1C6-FED94F0FBCBC}"/>
              </a:ext>
            </a:extLst>
          </p:cNvPr>
          <p:cNvSpPr>
            <a:spLocks noChangeShapeType="1"/>
          </p:cNvSpPr>
          <p:nvPr/>
        </p:nvSpPr>
        <p:spPr bwMode="auto">
          <a:xfrm>
            <a:off x="2749550" y="3368675"/>
            <a:ext cx="1238250"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6" name="Line 30">
            <a:extLst>
              <a:ext uri="{FF2B5EF4-FFF2-40B4-BE49-F238E27FC236}">
                <a16:creationId xmlns:a16="http://schemas.microsoft.com/office/drawing/2014/main" id="{4F8AD852-B2EC-5B45-87B8-1F3193FEA61A}"/>
              </a:ext>
            </a:extLst>
          </p:cNvPr>
          <p:cNvSpPr>
            <a:spLocks noChangeShapeType="1"/>
          </p:cNvSpPr>
          <p:nvPr/>
        </p:nvSpPr>
        <p:spPr bwMode="auto">
          <a:xfrm rot="578684">
            <a:off x="3968750" y="2857500"/>
            <a:ext cx="592138"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7" name="Line 31">
            <a:extLst>
              <a:ext uri="{FF2B5EF4-FFF2-40B4-BE49-F238E27FC236}">
                <a16:creationId xmlns:a16="http://schemas.microsoft.com/office/drawing/2014/main" id="{C65174AC-2BF7-6248-B4D3-09A3EBC89A0A}"/>
              </a:ext>
            </a:extLst>
          </p:cNvPr>
          <p:cNvSpPr>
            <a:spLocks noChangeShapeType="1"/>
          </p:cNvSpPr>
          <p:nvPr/>
        </p:nvSpPr>
        <p:spPr bwMode="auto">
          <a:xfrm flipH="1">
            <a:off x="4567238" y="3287713"/>
            <a:ext cx="1257300"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8" name="Line 32">
            <a:extLst>
              <a:ext uri="{FF2B5EF4-FFF2-40B4-BE49-F238E27FC236}">
                <a16:creationId xmlns:a16="http://schemas.microsoft.com/office/drawing/2014/main" id="{1F844437-91C3-2648-AB63-23C1A0D03815}"/>
              </a:ext>
            </a:extLst>
          </p:cNvPr>
          <p:cNvSpPr>
            <a:spLocks noChangeShapeType="1"/>
          </p:cNvSpPr>
          <p:nvPr/>
        </p:nvSpPr>
        <p:spPr bwMode="auto">
          <a:xfrm flipH="1">
            <a:off x="4667250" y="3825875"/>
            <a:ext cx="1695450"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49" name="Line 33">
            <a:extLst>
              <a:ext uri="{FF2B5EF4-FFF2-40B4-BE49-F238E27FC236}">
                <a16:creationId xmlns:a16="http://schemas.microsoft.com/office/drawing/2014/main" id="{BB924929-C542-5F41-9AFE-250645B675DD}"/>
              </a:ext>
            </a:extLst>
          </p:cNvPr>
          <p:cNvSpPr>
            <a:spLocks noChangeShapeType="1"/>
          </p:cNvSpPr>
          <p:nvPr/>
        </p:nvSpPr>
        <p:spPr bwMode="auto">
          <a:xfrm flipV="1">
            <a:off x="4632325" y="4676775"/>
            <a:ext cx="2163763"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5250" name="Rectangle 34">
            <a:extLst>
              <a:ext uri="{FF2B5EF4-FFF2-40B4-BE49-F238E27FC236}">
                <a16:creationId xmlns:a16="http://schemas.microsoft.com/office/drawing/2014/main" id="{5A0B2030-6869-9F4D-BD19-F02CE8277BFF}"/>
              </a:ext>
            </a:extLst>
          </p:cNvPr>
          <p:cNvSpPr>
            <a:spLocks noChangeArrowheads="1"/>
          </p:cNvSpPr>
          <p:nvPr/>
        </p:nvSpPr>
        <p:spPr bwMode="auto">
          <a:xfrm rot="5246759">
            <a:off x="3479006" y="3788569"/>
            <a:ext cx="204787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PROPHECIES</a:t>
            </a:r>
            <a:endParaRPr lang="en-US" altLang="ko-KR" sz="1800" b="1">
              <a:solidFill>
                <a:srgbClr val="FFFF00"/>
              </a:solidFill>
              <a:latin typeface="Helvetica BlackOblique" pitchFamily="2" charset="0"/>
              <a:ea typeface="Gulim" panose="020B0600000101010101" pitchFamily="34" charset="-127"/>
            </a:endParaRPr>
          </a:p>
        </p:txBody>
      </p:sp>
      <p:sp>
        <p:nvSpPr>
          <p:cNvPr id="265251" name="Rectangle 35">
            <a:extLst>
              <a:ext uri="{FF2B5EF4-FFF2-40B4-BE49-F238E27FC236}">
                <a16:creationId xmlns:a16="http://schemas.microsoft.com/office/drawing/2014/main" id="{C94EE333-1EAE-1045-8785-10465E5DE1AC}"/>
              </a:ext>
            </a:extLst>
          </p:cNvPr>
          <p:cNvSpPr>
            <a:spLocks noChangeArrowheads="1"/>
          </p:cNvSpPr>
          <p:nvPr/>
        </p:nvSpPr>
        <p:spPr bwMode="auto">
          <a:xfrm>
            <a:off x="4714875" y="4989513"/>
            <a:ext cx="2822575" cy="730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65252" name="Rectangle 36">
            <a:extLst>
              <a:ext uri="{FF2B5EF4-FFF2-40B4-BE49-F238E27FC236}">
                <a16:creationId xmlns:a16="http://schemas.microsoft.com/office/drawing/2014/main" id="{F906C8DE-D89A-EB48-92E4-06634F69900D}"/>
              </a:ext>
            </a:extLst>
          </p:cNvPr>
          <p:cNvSpPr>
            <a:spLocks noChangeArrowheads="1"/>
          </p:cNvSpPr>
          <p:nvPr/>
        </p:nvSpPr>
        <p:spPr bwMode="auto">
          <a:xfrm rot="3267768">
            <a:off x="2885281" y="4002882"/>
            <a:ext cx="17748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WRITINGS</a:t>
            </a:r>
            <a:endParaRPr lang="en-US" altLang="ko-KR" sz="1800" b="1">
              <a:solidFill>
                <a:srgbClr val="FFFF00"/>
              </a:solidFill>
              <a:latin typeface="Helvetica BlackOblique" pitchFamily="2" charset="0"/>
              <a:ea typeface="Gulim" panose="020B0600000101010101" pitchFamily="34" charset="-127"/>
            </a:endParaRPr>
          </a:p>
        </p:txBody>
      </p:sp>
      <p:sp>
        <p:nvSpPr>
          <p:cNvPr id="265253" name="Rectangle 37">
            <a:extLst>
              <a:ext uri="{FF2B5EF4-FFF2-40B4-BE49-F238E27FC236}">
                <a16:creationId xmlns:a16="http://schemas.microsoft.com/office/drawing/2014/main" id="{E517E903-19BE-8F4A-9982-4108E42E0322}"/>
              </a:ext>
            </a:extLst>
          </p:cNvPr>
          <p:cNvSpPr>
            <a:spLocks noChangeArrowheads="1"/>
          </p:cNvSpPr>
          <p:nvPr/>
        </p:nvSpPr>
        <p:spPr bwMode="auto">
          <a:xfrm rot="20643327">
            <a:off x="4979988" y="4560888"/>
            <a:ext cx="1901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EPISTLES</a:t>
            </a:r>
            <a:endParaRPr lang="en-US" altLang="ko-KR" sz="1800" b="1">
              <a:solidFill>
                <a:srgbClr val="FFFF00"/>
              </a:solidFill>
              <a:latin typeface="Helvetica BlackOblique" pitchFamily="2" charset="0"/>
              <a:ea typeface="Gulim" panose="020B0600000101010101" pitchFamily="34" charset="-127"/>
            </a:endParaRPr>
          </a:p>
        </p:txBody>
      </p:sp>
      <p:sp>
        <p:nvSpPr>
          <p:cNvPr id="265254" name="Rectangle 38">
            <a:extLst>
              <a:ext uri="{FF2B5EF4-FFF2-40B4-BE49-F238E27FC236}">
                <a16:creationId xmlns:a16="http://schemas.microsoft.com/office/drawing/2014/main" id="{4B745139-CE69-C448-A850-30C68959A852}"/>
              </a:ext>
            </a:extLst>
          </p:cNvPr>
          <p:cNvSpPr>
            <a:spLocks noChangeArrowheads="1"/>
          </p:cNvSpPr>
          <p:nvPr/>
        </p:nvSpPr>
        <p:spPr bwMode="auto">
          <a:xfrm rot="19276533">
            <a:off x="5087938" y="3995738"/>
            <a:ext cx="125095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ACTS</a:t>
            </a:r>
            <a:endParaRPr lang="en-US" altLang="ko-KR" sz="1800" b="1">
              <a:solidFill>
                <a:srgbClr val="FFFF00"/>
              </a:solidFill>
              <a:latin typeface="Helvetica BlackOblique" pitchFamily="2" charset="0"/>
              <a:ea typeface="Gulim" panose="020B0600000101010101" pitchFamily="34" charset="-127"/>
            </a:endParaRPr>
          </a:p>
        </p:txBody>
      </p:sp>
      <p:sp>
        <p:nvSpPr>
          <p:cNvPr id="265255" name="Rectangle 39">
            <a:extLst>
              <a:ext uri="{FF2B5EF4-FFF2-40B4-BE49-F238E27FC236}">
                <a16:creationId xmlns:a16="http://schemas.microsoft.com/office/drawing/2014/main" id="{84B5CE18-FD08-4848-A093-DAA02B322ADA}"/>
              </a:ext>
            </a:extLst>
          </p:cNvPr>
          <p:cNvSpPr>
            <a:spLocks noChangeArrowheads="1"/>
          </p:cNvSpPr>
          <p:nvPr/>
        </p:nvSpPr>
        <p:spPr bwMode="auto">
          <a:xfrm rot="1755647">
            <a:off x="1793875" y="4233863"/>
            <a:ext cx="245110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HISTORIES</a:t>
            </a:r>
            <a:endParaRPr lang="en-US" altLang="ko-KR" sz="1800" b="1">
              <a:solidFill>
                <a:srgbClr val="FFFF00"/>
              </a:solidFill>
              <a:latin typeface="Helvetica BlackOblique" pitchFamily="2" charset="0"/>
              <a:ea typeface="Gulim" panose="020B0600000101010101" pitchFamily="34" charset="-127"/>
            </a:endParaRPr>
          </a:p>
        </p:txBody>
      </p:sp>
      <p:sp>
        <p:nvSpPr>
          <p:cNvPr id="265256" name="Rectangle 40">
            <a:extLst>
              <a:ext uri="{FF2B5EF4-FFF2-40B4-BE49-F238E27FC236}">
                <a16:creationId xmlns:a16="http://schemas.microsoft.com/office/drawing/2014/main" id="{CFAE8528-C936-CB40-A69C-DA3EE51EAE87}"/>
              </a:ext>
            </a:extLst>
          </p:cNvPr>
          <p:cNvSpPr>
            <a:spLocks noChangeArrowheads="1"/>
          </p:cNvSpPr>
          <p:nvPr/>
        </p:nvSpPr>
        <p:spPr bwMode="auto">
          <a:xfrm rot="240000">
            <a:off x="2247900" y="4841875"/>
            <a:ext cx="1068388" cy="776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HUKUM</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65257" name="Rectangle 41">
            <a:extLst>
              <a:ext uri="{FF2B5EF4-FFF2-40B4-BE49-F238E27FC236}">
                <a16:creationId xmlns:a16="http://schemas.microsoft.com/office/drawing/2014/main" id="{5B7634BF-05E3-2A45-B7BF-65F1528111AF}"/>
              </a:ext>
            </a:extLst>
          </p:cNvPr>
          <p:cNvSpPr>
            <a:spLocks noChangeArrowheads="1"/>
          </p:cNvSpPr>
          <p:nvPr/>
        </p:nvSpPr>
        <p:spPr bwMode="auto">
          <a:xfrm rot="18254599">
            <a:off x="4531519" y="3183732"/>
            <a:ext cx="19399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GOSPELS</a:t>
            </a:r>
            <a:endParaRPr lang="en-US" altLang="ko-KR" sz="1800" b="1">
              <a:solidFill>
                <a:srgbClr val="FFFF00"/>
              </a:solidFill>
              <a:latin typeface="Helvetica BlackOblique" pitchFamily="2" charset="0"/>
              <a:ea typeface="Gulim" panose="020B0600000101010101" pitchFamily="34" charset="-127"/>
            </a:endParaRPr>
          </a:p>
        </p:txBody>
      </p:sp>
      <p:sp>
        <p:nvSpPr>
          <p:cNvPr id="265258" name="Rectangle 42">
            <a:extLst>
              <a:ext uri="{FF2B5EF4-FFF2-40B4-BE49-F238E27FC236}">
                <a16:creationId xmlns:a16="http://schemas.microsoft.com/office/drawing/2014/main" id="{687800B5-80FC-8B4C-9714-F252E94B43F5}"/>
              </a:ext>
            </a:extLst>
          </p:cNvPr>
          <p:cNvSpPr>
            <a:spLocks noChangeArrowheads="1"/>
          </p:cNvSpPr>
          <p:nvPr/>
        </p:nvSpPr>
        <p:spPr bwMode="auto">
          <a:xfrm>
            <a:off x="185738" y="4491038"/>
            <a:ext cx="1976437"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Teleskop</a:t>
            </a:r>
          </a:p>
        </p:txBody>
      </p:sp>
      <p:sp>
        <p:nvSpPr>
          <p:cNvPr id="265259" name="Rectangle 43">
            <a:extLst>
              <a:ext uri="{FF2B5EF4-FFF2-40B4-BE49-F238E27FC236}">
                <a16:creationId xmlns:a16="http://schemas.microsoft.com/office/drawing/2014/main" id="{74766EB6-2462-8641-990B-982FEC0DD9D5}"/>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Teleskop</a:t>
            </a:r>
          </a:p>
        </p:txBody>
      </p:sp>
      <p:sp>
        <p:nvSpPr>
          <p:cNvPr id="265260" name="Rectangle 44">
            <a:extLst>
              <a:ext uri="{FF2B5EF4-FFF2-40B4-BE49-F238E27FC236}">
                <a16:creationId xmlns:a16="http://schemas.microsoft.com/office/drawing/2014/main" id="{4CD814F9-C7F3-3F4E-AA01-1556CCF19EB0}"/>
              </a:ext>
            </a:extLst>
          </p:cNvPr>
          <p:cNvSpPr>
            <a:spLocks noChangeArrowheads="1"/>
          </p:cNvSpPr>
          <p:nvPr/>
        </p:nvSpPr>
        <p:spPr bwMode="auto">
          <a:xfrm>
            <a:off x="0"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80D9F8"/>
                </a:solidFill>
                <a:latin typeface="Lucida Handwriting" panose="03010101010101010101" pitchFamily="66" charset="77"/>
                <a:ea typeface="Gulim" panose="020B0600000101010101" pitchFamily="34" charset="-127"/>
              </a:rPr>
              <a:t>Masa Lalu Kekal</a:t>
            </a:r>
          </a:p>
        </p:txBody>
      </p:sp>
      <p:sp>
        <p:nvSpPr>
          <p:cNvPr id="265261" name="Rectangle 45">
            <a:extLst>
              <a:ext uri="{FF2B5EF4-FFF2-40B4-BE49-F238E27FC236}">
                <a16:creationId xmlns:a16="http://schemas.microsoft.com/office/drawing/2014/main" id="{0ED48D57-FE62-7D4D-A167-68BB75AED7EF}"/>
              </a:ext>
            </a:extLst>
          </p:cNvPr>
          <p:cNvSpPr>
            <a:spLocks noChangeArrowheads="1"/>
          </p:cNvSpPr>
          <p:nvPr/>
        </p:nvSpPr>
        <p:spPr bwMode="auto">
          <a:xfrm>
            <a:off x="6978650" y="5184775"/>
            <a:ext cx="21145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80D9F8"/>
                </a:solidFill>
                <a:latin typeface="Lucida Handwriting" panose="03010101010101010101" pitchFamily="66" charset="77"/>
                <a:ea typeface="Gulim" panose="020B0600000101010101" pitchFamily="34" charset="-127"/>
              </a:rPr>
              <a:t>Masa Depan Kekal</a:t>
            </a:r>
          </a:p>
        </p:txBody>
      </p:sp>
      <p:sp>
        <p:nvSpPr>
          <p:cNvPr id="265263" name="Text Box 47">
            <a:extLst>
              <a:ext uri="{FF2B5EF4-FFF2-40B4-BE49-F238E27FC236}">
                <a16:creationId xmlns:a16="http://schemas.microsoft.com/office/drawing/2014/main" id="{82BD7979-376F-2B41-8A02-4551A777339F}"/>
              </a:ext>
            </a:extLst>
          </p:cNvPr>
          <p:cNvSpPr txBox="1">
            <a:spLocks noChangeArrowheads="1"/>
          </p:cNvSpPr>
          <p:nvPr/>
        </p:nvSpPr>
        <p:spPr bwMode="auto">
          <a:xfrm>
            <a:off x="247650" y="3730625"/>
            <a:ext cx="195103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80D9F8"/>
                </a:solidFill>
                <a:latin typeface="Lucida Handwriting" panose="03010101010101010101" pitchFamily="66" charset="77"/>
                <a:ea typeface="Gulim" panose="020B0600000101010101" pitchFamily="34" charset="-127"/>
              </a:rPr>
              <a:t>Perjanjian</a:t>
            </a:r>
            <a:endParaRPr lang="en-US" altLang="ko-KR" sz="2400" b="1">
              <a:solidFill>
                <a:srgbClr val="30F6FD"/>
              </a:solidFill>
              <a:latin typeface="Lucida Handwriting" panose="03010101010101010101" pitchFamily="66" charset="77"/>
              <a:ea typeface="Gulim" panose="020B0600000101010101" pitchFamily="34" charset="-127"/>
            </a:endParaRPr>
          </a:p>
        </p:txBody>
      </p:sp>
      <p:sp>
        <p:nvSpPr>
          <p:cNvPr id="265264" name="Text Box 48">
            <a:extLst>
              <a:ext uri="{FF2B5EF4-FFF2-40B4-BE49-F238E27FC236}">
                <a16:creationId xmlns:a16="http://schemas.microsoft.com/office/drawing/2014/main" id="{A9E09CF6-F14A-1142-9F35-5704FB6C79BB}"/>
              </a:ext>
            </a:extLst>
          </p:cNvPr>
          <p:cNvSpPr txBox="1">
            <a:spLocks noChangeArrowheads="1"/>
          </p:cNvSpPr>
          <p:nvPr/>
        </p:nvSpPr>
        <p:spPr bwMode="auto">
          <a:xfrm>
            <a:off x="6796088"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80D9F8"/>
                </a:solidFill>
                <a:latin typeface="Lucida Handwriting" panose="03010101010101010101" pitchFamily="66" charset="77"/>
                <a:ea typeface="Gulim" panose="020B0600000101010101" pitchFamily="34" charset="-127"/>
              </a:rPr>
              <a:t>Penggenapan</a:t>
            </a:r>
          </a:p>
        </p:txBody>
      </p:sp>
      <p:sp>
        <p:nvSpPr>
          <p:cNvPr id="265265" name="Line 49">
            <a:extLst>
              <a:ext uri="{FF2B5EF4-FFF2-40B4-BE49-F238E27FC236}">
                <a16:creationId xmlns:a16="http://schemas.microsoft.com/office/drawing/2014/main" id="{9437CF43-EE31-F642-99A5-07D5EE187C62}"/>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66" name="Line 50">
            <a:extLst>
              <a:ext uri="{FF2B5EF4-FFF2-40B4-BE49-F238E27FC236}">
                <a16:creationId xmlns:a16="http://schemas.microsoft.com/office/drawing/2014/main" id="{8769B450-3EBB-804B-8FFC-9C3D613FCD77}"/>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67" name="Line 51">
            <a:extLst>
              <a:ext uri="{FF2B5EF4-FFF2-40B4-BE49-F238E27FC236}">
                <a16:creationId xmlns:a16="http://schemas.microsoft.com/office/drawing/2014/main" id="{F29F840E-8B30-CE44-A4AA-7ABC36D93DC9}"/>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68" name="Line 52">
            <a:extLst>
              <a:ext uri="{FF2B5EF4-FFF2-40B4-BE49-F238E27FC236}">
                <a16:creationId xmlns:a16="http://schemas.microsoft.com/office/drawing/2014/main" id="{2CCC91DE-235F-C74D-BE21-516AB09D9F8A}"/>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69" name="Line 53">
            <a:extLst>
              <a:ext uri="{FF2B5EF4-FFF2-40B4-BE49-F238E27FC236}">
                <a16:creationId xmlns:a16="http://schemas.microsoft.com/office/drawing/2014/main" id="{0D06BE83-504C-3E4A-8644-79D0175A339C}"/>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70" name="Line 54">
            <a:extLst>
              <a:ext uri="{FF2B5EF4-FFF2-40B4-BE49-F238E27FC236}">
                <a16:creationId xmlns:a16="http://schemas.microsoft.com/office/drawing/2014/main" id="{0FD511CD-E5D6-CA4B-90C1-6913DD3AC342}"/>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71" name="Line 55">
            <a:extLst>
              <a:ext uri="{FF2B5EF4-FFF2-40B4-BE49-F238E27FC236}">
                <a16:creationId xmlns:a16="http://schemas.microsoft.com/office/drawing/2014/main" id="{B9D5F820-1D6F-0243-9AC6-67BB757F54A2}"/>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72" name="Line 56">
            <a:extLst>
              <a:ext uri="{FF2B5EF4-FFF2-40B4-BE49-F238E27FC236}">
                <a16:creationId xmlns:a16="http://schemas.microsoft.com/office/drawing/2014/main" id="{70810F1E-44EF-A748-8674-F750DC014B3B}"/>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5273" name="Rectangle 57">
            <a:extLst>
              <a:ext uri="{FF2B5EF4-FFF2-40B4-BE49-F238E27FC236}">
                <a16:creationId xmlns:a16="http://schemas.microsoft.com/office/drawing/2014/main" id="{7C4CA335-3BC7-0E42-9103-BC48DA9A3565}"/>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80D9F8"/>
                </a:solidFill>
                <a:latin typeface="Lucida Handwriting" panose="03010101010101010101" pitchFamily="66" charset="77"/>
                <a:ea typeface="Gulim" panose="020B0600000101010101" pitchFamily="34" charset="-127"/>
              </a:rPr>
              <a:t>Mikroskop</a:t>
            </a:r>
          </a:p>
          <a:p>
            <a:endParaRPr lang="ko-KR" altLang="en-US" sz="2400" b="1">
              <a:solidFill>
                <a:srgbClr val="80D9F8"/>
              </a:solidFill>
              <a:latin typeface="Lucida Handwriting" panose="03010101010101010101" pitchFamily="66" charset="77"/>
              <a:ea typeface="Gulim" panose="020B0600000101010101" pitchFamily="34" charset="-127"/>
            </a:endParaRPr>
          </a:p>
        </p:txBody>
      </p:sp>
      <p:sp>
        <p:nvSpPr>
          <p:cNvPr id="265274" name="Text Box 58">
            <a:extLst>
              <a:ext uri="{FF2B5EF4-FFF2-40B4-BE49-F238E27FC236}">
                <a16:creationId xmlns:a16="http://schemas.microsoft.com/office/drawing/2014/main" id="{9DF16511-0FCF-464A-ABCE-37180B845B3F}"/>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65275" name="Rectangle 59">
            <a:extLst>
              <a:ext uri="{FF2B5EF4-FFF2-40B4-BE49-F238E27FC236}">
                <a16:creationId xmlns:a16="http://schemas.microsoft.com/office/drawing/2014/main" id="{9500F587-749F-9843-92A3-25F05C0E01F3}"/>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80D9F8"/>
                </a:solidFill>
                <a:latin typeface="Lucida Handwriting" panose="03010101010101010101" pitchFamily="66" charset="77"/>
                <a:ea typeface="Gulim" panose="020B0600000101010101" pitchFamily="34" charset="-127"/>
              </a:rPr>
              <a:t>2 Teleskop</a:t>
            </a:r>
            <a:endParaRPr lang="en-US" altLang="ko-KR" sz="2000" b="1" u="sng">
              <a:solidFill>
                <a:srgbClr val="80D9F8"/>
              </a:solidFill>
              <a:latin typeface="Lucida Handwriting" panose="03010101010101010101" pitchFamily="66" charset="77"/>
              <a:ea typeface="Gulim" panose="020B0600000101010101" pitchFamily="34" charset="-127"/>
            </a:endParaRPr>
          </a:p>
          <a:p>
            <a:r>
              <a:rPr lang="en-US" altLang="ko-KR" sz="2000" b="1">
                <a:solidFill>
                  <a:srgbClr val="80D9F8"/>
                </a:solidFill>
                <a:latin typeface="Lucida Handwriting" panose="03010101010101010101" pitchFamily="66" charset="77"/>
                <a:ea typeface="Gulim" panose="020B0600000101010101" pitchFamily="34" charset="-127"/>
              </a:rPr>
              <a:t>1 Mikroskop</a:t>
            </a:r>
          </a:p>
        </p:txBody>
      </p:sp>
      <p:sp>
        <p:nvSpPr>
          <p:cNvPr id="265283" name="Text Box 67">
            <a:extLst>
              <a:ext uri="{FF2B5EF4-FFF2-40B4-BE49-F238E27FC236}">
                <a16:creationId xmlns:a16="http://schemas.microsoft.com/office/drawing/2014/main" id="{59C21D12-E1AA-454F-A179-AD1113287BC5}"/>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65312" name="Rectangle 96">
            <a:extLst>
              <a:ext uri="{FF2B5EF4-FFF2-40B4-BE49-F238E27FC236}">
                <a16:creationId xmlns:a16="http://schemas.microsoft.com/office/drawing/2014/main" id="{F91238FD-3524-0A45-A2C8-BF7045DC9D18}"/>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24</a:t>
            </a:r>
            <a:endParaRPr lang="en-US" altLang="ko-KR" sz="1000" b="1">
              <a:effectLst>
                <a:outerShdw blurRad="38100" dist="38100" dir="2700000" algn="tl">
                  <a:srgbClr val="FFFFFF"/>
                </a:outerShdw>
              </a:effectLst>
              <a:ea typeface="Gulim" panose="020B0600000101010101" pitchFamily="34" charset="-127"/>
            </a:endParaRPr>
          </a:p>
        </p:txBody>
      </p:sp>
      <p:sp>
        <p:nvSpPr>
          <p:cNvPr id="265313" name="Text Box 97">
            <a:extLst>
              <a:ext uri="{FF2B5EF4-FFF2-40B4-BE49-F238E27FC236}">
                <a16:creationId xmlns:a16="http://schemas.microsoft.com/office/drawing/2014/main" id="{27D0FA29-0B43-FD41-826D-71952646FDB6}"/>
              </a:ext>
            </a:extLst>
          </p:cNvPr>
          <p:cNvSpPr txBox="1">
            <a:spLocks noChangeArrowheads="1"/>
          </p:cNvSpPr>
          <p:nvPr/>
        </p:nvSpPr>
        <p:spPr bwMode="auto">
          <a:xfrm>
            <a:off x="8502650" y="6375400"/>
            <a:ext cx="323850" cy="3667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1800" b="1">
                <a:solidFill>
                  <a:srgbClr val="FEF800"/>
                </a:solidFill>
                <a:ea typeface="Gulim" panose="020B0600000101010101" pitchFamily="34" charset="-127"/>
              </a:rPr>
              <a:t>1</a:t>
            </a:r>
          </a:p>
        </p:txBody>
      </p:sp>
      <p:grpSp>
        <p:nvGrpSpPr>
          <p:cNvPr id="2" name="Group 60">
            <a:extLst>
              <a:ext uri="{FF2B5EF4-FFF2-40B4-BE49-F238E27FC236}">
                <a16:creationId xmlns:a16="http://schemas.microsoft.com/office/drawing/2014/main" id="{182AE3CA-2CE9-4649-B9B5-46F56B8B7EBC}"/>
              </a:ext>
            </a:extLst>
          </p:cNvPr>
          <p:cNvGrpSpPr>
            <a:grpSpLocks/>
          </p:cNvGrpSpPr>
          <p:nvPr/>
        </p:nvGrpSpPr>
        <p:grpSpPr bwMode="auto">
          <a:xfrm>
            <a:off x="5495925" y="603250"/>
            <a:ext cx="703263" cy="958850"/>
            <a:chOff x="2464" y="201"/>
            <a:chExt cx="443" cy="604"/>
          </a:xfrm>
        </p:grpSpPr>
        <p:sp>
          <p:nvSpPr>
            <p:cNvPr id="265317" name="Rectangle 61">
              <a:extLst>
                <a:ext uri="{FF2B5EF4-FFF2-40B4-BE49-F238E27FC236}">
                  <a16:creationId xmlns:a16="http://schemas.microsoft.com/office/drawing/2014/main" id="{1A74B46F-FFB2-454B-8D1A-1DD63EF8D2DF}"/>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18" name="Rectangle 62">
              <a:extLst>
                <a:ext uri="{FF2B5EF4-FFF2-40B4-BE49-F238E27FC236}">
                  <a16:creationId xmlns:a16="http://schemas.microsoft.com/office/drawing/2014/main" id="{E3E433F3-8C11-A947-90B9-DF5F3AAC297C}"/>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19" name="Rectangle 63">
              <a:extLst>
                <a:ext uri="{FF2B5EF4-FFF2-40B4-BE49-F238E27FC236}">
                  <a16:creationId xmlns:a16="http://schemas.microsoft.com/office/drawing/2014/main" id="{5C93B8E2-F0F5-DC43-B45F-52242F36306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3" name="Group 72">
            <a:extLst>
              <a:ext uri="{FF2B5EF4-FFF2-40B4-BE49-F238E27FC236}">
                <a16:creationId xmlns:a16="http://schemas.microsoft.com/office/drawing/2014/main" id="{F0AD781B-4FF0-2449-838D-8917D9174C5D}"/>
              </a:ext>
            </a:extLst>
          </p:cNvPr>
          <p:cNvGrpSpPr>
            <a:grpSpLocks/>
          </p:cNvGrpSpPr>
          <p:nvPr/>
        </p:nvGrpSpPr>
        <p:grpSpPr bwMode="auto">
          <a:xfrm>
            <a:off x="5483225" y="574675"/>
            <a:ext cx="703263" cy="958850"/>
            <a:chOff x="2464" y="201"/>
            <a:chExt cx="443" cy="604"/>
          </a:xfrm>
        </p:grpSpPr>
        <p:sp>
          <p:nvSpPr>
            <p:cNvPr id="265321" name="Rectangle 73">
              <a:extLst>
                <a:ext uri="{FF2B5EF4-FFF2-40B4-BE49-F238E27FC236}">
                  <a16:creationId xmlns:a16="http://schemas.microsoft.com/office/drawing/2014/main" id="{E9CBD7D4-36A1-9F4E-B2A6-27D18C72C77B}"/>
                </a:ext>
              </a:extLst>
            </p:cNvPr>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22" name="Rectangle 74">
              <a:extLst>
                <a:ext uri="{FF2B5EF4-FFF2-40B4-BE49-F238E27FC236}">
                  <a16:creationId xmlns:a16="http://schemas.microsoft.com/office/drawing/2014/main" id="{0CF0C7B1-2658-334C-8015-E085EB51B509}"/>
                </a:ext>
              </a:extLst>
            </p:cNvPr>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23" name="Rectangle 75">
              <a:extLst>
                <a:ext uri="{FF2B5EF4-FFF2-40B4-BE49-F238E27FC236}">
                  <a16:creationId xmlns:a16="http://schemas.microsoft.com/office/drawing/2014/main" id="{09016C26-C4A3-8D4B-B26C-87920CABD05D}"/>
                </a:ext>
              </a:extLst>
            </p:cNvPr>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4" name="Group 76">
            <a:extLst>
              <a:ext uri="{FF2B5EF4-FFF2-40B4-BE49-F238E27FC236}">
                <a16:creationId xmlns:a16="http://schemas.microsoft.com/office/drawing/2014/main" id="{42FCA050-4417-EF47-8A4B-BD1ABD08554E}"/>
              </a:ext>
            </a:extLst>
          </p:cNvPr>
          <p:cNvGrpSpPr>
            <a:grpSpLocks/>
          </p:cNvGrpSpPr>
          <p:nvPr/>
        </p:nvGrpSpPr>
        <p:grpSpPr bwMode="auto">
          <a:xfrm>
            <a:off x="5483225" y="574675"/>
            <a:ext cx="703263" cy="958850"/>
            <a:chOff x="2464" y="201"/>
            <a:chExt cx="443" cy="604"/>
          </a:xfrm>
        </p:grpSpPr>
        <p:sp>
          <p:nvSpPr>
            <p:cNvPr id="265325" name="Rectangle 77">
              <a:extLst>
                <a:ext uri="{FF2B5EF4-FFF2-40B4-BE49-F238E27FC236}">
                  <a16:creationId xmlns:a16="http://schemas.microsoft.com/office/drawing/2014/main" id="{99276629-562C-FF42-8D51-0B2674A37F00}"/>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26" name="Rectangle 78">
              <a:extLst>
                <a:ext uri="{FF2B5EF4-FFF2-40B4-BE49-F238E27FC236}">
                  <a16:creationId xmlns:a16="http://schemas.microsoft.com/office/drawing/2014/main" id="{B4E832DB-3508-C84E-8AE6-FDB5EC89341F}"/>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27" name="Rectangle 79">
              <a:extLst>
                <a:ext uri="{FF2B5EF4-FFF2-40B4-BE49-F238E27FC236}">
                  <a16:creationId xmlns:a16="http://schemas.microsoft.com/office/drawing/2014/main" id="{39582CAD-DF72-A44B-A4D3-6718B0AD563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5" name="Group 80">
            <a:extLst>
              <a:ext uri="{FF2B5EF4-FFF2-40B4-BE49-F238E27FC236}">
                <a16:creationId xmlns:a16="http://schemas.microsoft.com/office/drawing/2014/main" id="{218C76BC-1066-9C48-A557-AFEF0848DD6F}"/>
              </a:ext>
            </a:extLst>
          </p:cNvPr>
          <p:cNvGrpSpPr>
            <a:grpSpLocks/>
          </p:cNvGrpSpPr>
          <p:nvPr/>
        </p:nvGrpSpPr>
        <p:grpSpPr bwMode="auto">
          <a:xfrm>
            <a:off x="5497513" y="588963"/>
            <a:ext cx="703262" cy="958850"/>
            <a:chOff x="2464" y="201"/>
            <a:chExt cx="443" cy="604"/>
          </a:xfrm>
        </p:grpSpPr>
        <p:sp>
          <p:nvSpPr>
            <p:cNvPr id="265329" name="Rectangle 81">
              <a:extLst>
                <a:ext uri="{FF2B5EF4-FFF2-40B4-BE49-F238E27FC236}">
                  <a16:creationId xmlns:a16="http://schemas.microsoft.com/office/drawing/2014/main" id="{D1898CF7-0909-D44C-9720-870C3E0E2EC9}"/>
                </a:ext>
              </a:extLst>
            </p:cNvPr>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0" name="Rectangle 82">
              <a:extLst>
                <a:ext uri="{FF2B5EF4-FFF2-40B4-BE49-F238E27FC236}">
                  <a16:creationId xmlns:a16="http://schemas.microsoft.com/office/drawing/2014/main" id="{DC145792-EEBA-204D-B487-38D9C8C22D73}"/>
                </a:ext>
              </a:extLst>
            </p:cNvPr>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1" name="Rectangle 83">
              <a:extLst>
                <a:ext uri="{FF2B5EF4-FFF2-40B4-BE49-F238E27FC236}">
                  <a16:creationId xmlns:a16="http://schemas.microsoft.com/office/drawing/2014/main" id="{FCB54966-530D-7344-8A0C-FAA5BA0A66E5}"/>
                </a:ext>
              </a:extLst>
            </p:cNvPr>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6" name="Group 84">
            <a:extLst>
              <a:ext uri="{FF2B5EF4-FFF2-40B4-BE49-F238E27FC236}">
                <a16:creationId xmlns:a16="http://schemas.microsoft.com/office/drawing/2014/main" id="{AE84EADB-2682-5846-A563-BA1EB0BA4ACB}"/>
              </a:ext>
            </a:extLst>
          </p:cNvPr>
          <p:cNvGrpSpPr>
            <a:grpSpLocks/>
          </p:cNvGrpSpPr>
          <p:nvPr/>
        </p:nvGrpSpPr>
        <p:grpSpPr bwMode="auto">
          <a:xfrm>
            <a:off x="5483225" y="574675"/>
            <a:ext cx="703263" cy="958850"/>
            <a:chOff x="2464" y="201"/>
            <a:chExt cx="443" cy="604"/>
          </a:xfrm>
        </p:grpSpPr>
        <p:sp>
          <p:nvSpPr>
            <p:cNvPr id="265333" name="Rectangle 85">
              <a:extLst>
                <a:ext uri="{FF2B5EF4-FFF2-40B4-BE49-F238E27FC236}">
                  <a16:creationId xmlns:a16="http://schemas.microsoft.com/office/drawing/2014/main" id="{7F97A266-610A-2947-8DFD-53A8BF9FF997}"/>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4" name="Rectangle 86">
              <a:extLst>
                <a:ext uri="{FF2B5EF4-FFF2-40B4-BE49-F238E27FC236}">
                  <a16:creationId xmlns:a16="http://schemas.microsoft.com/office/drawing/2014/main" id="{F211C073-1D0B-DA4C-92FD-569274BD3FB4}"/>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5" name="Rectangle 87">
              <a:extLst>
                <a:ext uri="{FF2B5EF4-FFF2-40B4-BE49-F238E27FC236}">
                  <a16:creationId xmlns:a16="http://schemas.microsoft.com/office/drawing/2014/main" id="{0978A375-94B7-2046-B217-59074209EBC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9" name="Group 145">
            <a:extLst>
              <a:ext uri="{FF2B5EF4-FFF2-40B4-BE49-F238E27FC236}">
                <a16:creationId xmlns:a16="http://schemas.microsoft.com/office/drawing/2014/main" id="{DB57FE33-D960-744B-9AED-5EB7E4E5B8E3}"/>
              </a:ext>
            </a:extLst>
          </p:cNvPr>
          <p:cNvGrpSpPr>
            <a:grpSpLocks/>
          </p:cNvGrpSpPr>
          <p:nvPr/>
        </p:nvGrpSpPr>
        <p:grpSpPr bwMode="auto">
          <a:xfrm>
            <a:off x="5492750" y="584200"/>
            <a:ext cx="703263" cy="958850"/>
            <a:chOff x="2464" y="201"/>
            <a:chExt cx="443" cy="604"/>
          </a:xfrm>
        </p:grpSpPr>
        <p:sp>
          <p:nvSpPr>
            <p:cNvPr id="265337" name="Rectangle 146">
              <a:extLst>
                <a:ext uri="{FF2B5EF4-FFF2-40B4-BE49-F238E27FC236}">
                  <a16:creationId xmlns:a16="http://schemas.microsoft.com/office/drawing/2014/main" id="{6B8558E9-B8DC-4647-A84E-FB708713F81E}"/>
                </a:ext>
              </a:extLst>
            </p:cNvPr>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8" name="Rectangle 147">
              <a:extLst>
                <a:ext uri="{FF2B5EF4-FFF2-40B4-BE49-F238E27FC236}">
                  <a16:creationId xmlns:a16="http://schemas.microsoft.com/office/drawing/2014/main" id="{A19F2827-D7D3-4545-86C8-CE949197B3FD}"/>
                </a:ext>
              </a:extLst>
            </p:cNvPr>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39" name="Rectangle 148">
              <a:extLst>
                <a:ext uri="{FF2B5EF4-FFF2-40B4-BE49-F238E27FC236}">
                  <a16:creationId xmlns:a16="http://schemas.microsoft.com/office/drawing/2014/main" id="{DF8A7310-F5F8-4342-8178-7ED06A18AFAC}"/>
                </a:ext>
              </a:extLst>
            </p:cNvPr>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grpSp>
        <p:nvGrpSpPr>
          <p:cNvPr id="10" name="Group 149">
            <a:extLst>
              <a:ext uri="{FF2B5EF4-FFF2-40B4-BE49-F238E27FC236}">
                <a16:creationId xmlns:a16="http://schemas.microsoft.com/office/drawing/2014/main" id="{18DE61A1-67ED-9F49-9E29-025C45F43E60}"/>
              </a:ext>
            </a:extLst>
          </p:cNvPr>
          <p:cNvGrpSpPr>
            <a:grpSpLocks/>
          </p:cNvGrpSpPr>
          <p:nvPr/>
        </p:nvGrpSpPr>
        <p:grpSpPr bwMode="auto">
          <a:xfrm>
            <a:off x="5487988" y="579438"/>
            <a:ext cx="703262" cy="958850"/>
            <a:chOff x="2464" y="201"/>
            <a:chExt cx="443" cy="604"/>
          </a:xfrm>
        </p:grpSpPr>
        <p:sp>
          <p:nvSpPr>
            <p:cNvPr id="265341" name="Rectangle 150">
              <a:extLst>
                <a:ext uri="{FF2B5EF4-FFF2-40B4-BE49-F238E27FC236}">
                  <a16:creationId xmlns:a16="http://schemas.microsoft.com/office/drawing/2014/main" id="{16AC25F5-F0AE-E04F-AC6E-EA67A588BFAA}"/>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42" name="Rectangle 151">
              <a:extLst>
                <a:ext uri="{FF2B5EF4-FFF2-40B4-BE49-F238E27FC236}">
                  <a16:creationId xmlns:a16="http://schemas.microsoft.com/office/drawing/2014/main" id="{50723C5A-5F59-6944-95B7-8EA0AC4D25F5}"/>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sp>
          <p:nvSpPr>
            <p:cNvPr id="265343" name="Rectangle 152">
              <a:extLst>
                <a:ext uri="{FF2B5EF4-FFF2-40B4-BE49-F238E27FC236}">
                  <a16:creationId xmlns:a16="http://schemas.microsoft.com/office/drawing/2014/main" id="{2DABA1B0-0261-B146-B7C0-3833AFBB7D8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3600">
                <a:latin typeface="Comic Sans MS" panose="030F0902030302020204" pitchFamily="66" charset="0"/>
                <a:ea typeface="ＭＳ Ｐゴシック" panose="020B0600070205080204" pitchFamily="34" charset="-128"/>
              </a:endParaRPr>
            </a:p>
          </p:txBody>
        </p:sp>
      </p:gr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2/3*#ppt_w"/>
                                          </p:val>
                                        </p:tav>
                                        <p:tav tm="100000">
                                          <p:val>
                                            <p:strVal val="#ppt_w"/>
                                          </p:val>
                                        </p:tav>
                                      </p:tavLst>
                                    </p:anim>
                                    <p:anim calcmode="lin" valueType="num">
                                      <p:cBhvr>
                                        <p:cTn id="20" dur="500" fill="hold"/>
                                        <p:tgtEl>
                                          <p:spTgt spid="4"/>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2/3*#ppt_w"/>
                                          </p:val>
                                        </p:tav>
                                        <p:tav tm="100000">
                                          <p:val>
                                            <p:strVal val="#ppt_w"/>
                                          </p:val>
                                        </p:tav>
                                      </p:tavLst>
                                    </p:anim>
                                    <p:anim calcmode="lin" valueType="num">
                                      <p:cBhvr>
                                        <p:cTn id="25" dur="500" fill="hold"/>
                                        <p:tgtEl>
                                          <p:spTgt spid="5"/>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2/3*#ppt_w"/>
                                          </p:val>
                                        </p:tav>
                                        <p:tav tm="100000">
                                          <p:val>
                                            <p:strVal val="#ppt_w"/>
                                          </p:val>
                                        </p:tav>
                                      </p:tavLst>
                                    </p:anim>
                                    <p:anim calcmode="lin" valueType="num">
                                      <p:cBhvr>
                                        <p:cTn id="30" dur="500" fill="hold"/>
                                        <p:tgtEl>
                                          <p:spTgt spid="6"/>
                                        </p:tgtEl>
                                        <p:attrNameLst>
                                          <p:attrName>ppt_h</p:attrName>
                                        </p:attrNameLst>
                                      </p:cBhvr>
                                      <p:tavLst>
                                        <p:tav tm="0">
                                          <p:val>
                                            <p:strVal val="2/3*#ppt_h"/>
                                          </p:val>
                                        </p:tav>
                                        <p:tav tm="100000">
                                          <p:val>
                                            <p:strVal val="#ppt_h"/>
                                          </p:val>
                                        </p:tav>
                                      </p:tavLst>
                                    </p:anim>
                                  </p:childTnLst>
                                </p:cTn>
                              </p:par>
                            </p:childTnLst>
                          </p:cTn>
                        </p:par>
                        <p:par>
                          <p:cTn id="31" fill="hold" nodeType="afterGroup">
                            <p:stCondLst>
                              <p:cond delay="2500"/>
                            </p:stCondLst>
                            <p:childTnLst>
                              <p:par>
                                <p:cTn id="32" presetID="23" presetClass="entr" presetSubtype="27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2/3*#ppt_w"/>
                                          </p:val>
                                        </p:tav>
                                        <p:tav tm="100000">
                                          <p:val>
                                            <p:strVal val="#ppt_w"/>
                                          </p:val>
                                        </p:tav>
                                      </p:tavLst>
                                    </p:anim>
                                    <p:anim calcmode="lin" valueType="num">
                                      <p:cBhvr>
                                        <p:cTn id="35" dur="500" fill="hold"/>
                                        <p:tgtEl>
                                          <p:spTgt spid="9"/>
                                        </p:tgtEl>
                                        <p:attrNameLst>
                                          <p:attrName>ppt_h</p:attrName>
                                        </p:attrNameLst>
                                      </p:cBhvr>
                                      <p:tavLst>
                                        <p:tav tm="0">
                                          <p:val>
                                            <p:strVal val="2/3*#ppt_h"/>
                                          </p:val>
                                        </p:tav>
                                        <p:tav tm="100000">
                                          <p:val>
                                            <p:strVal val="#ppt_h"/>
                                          </p:val>
                                        </p:tav>
                                      </p:tavLst>
                                    </p:anim>
                                  </p:childTnLst>
                                </p:cTn>
                              </p:par>
                            </p:childTnLst>
                          </p:cTn>
                        </p:par>
                        <p:par>
                          <p:cTn id="36" fill="hold" nodeType="afterGroup">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2/3*#ppt_w"/>
                                          </p:val>
                                        </p:tav>
                                        <p:tav tm="100000">
                                          <p:val>
                                            <p:strVal val="#ppt_w"/>
                                          </p:val>
                                        </p:tav>
                                      </p:tavLst>
                                    </p:anim>
                                    <p:anim calcmode="lin" valueType="num">
                                      <p:cBhvr>
                                        <p:cTn id="40"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232" name="Group 64">
            <a:extLst>
              <a:ext uri="{FF2B5EF4-FFF2-40B4-BE49-F238E27FC236}">
                <a16:creationId xmlns:a16="http://schemas.microsoft.com/office/drawing/2014/main" id="{EC7FC3FB-6CD7-7943-A2A5-FB35EFBE4E74}"/>
              </a:ext>
            </a:extLst>
          </p:cNvPr>
          <p:cNvGrpSpPr>
            <a:grpSpLocks/>
          </p:cNvGrpSpPr>
          <p:nvPr/>
        </p:nvGrpSpPr>
        <p:grpSpPr bwMode="auto">
          <a:xfrm>
            <a:off x="-177800" y="188913"/>
            <a:ext cx="9639300" cy="6356350"/>
            <a:chOff x="-218" y="107"/>
            <a:chExt cx="6242" cy="4004"/>
          </a:xfrm>
        </p:grpSpPr>
        <p:sp>
          <p:nvSpPr>
            <p:cNvPr id="263170" name="Rectangle 2">
              <a:extLst>
                <a:ext uri="{FF2B5EF4-FFF2-40B4-BE49-F238E27FC236}">
                  <a16:creationId xmlns:a16="http://schemas.microsoft.com/office/drawing/2014/main" id="{36F730E9-C643-B94D-A4EC-3E60B61E9F8F}"/>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71" name="Rectangle 3">
              <a:extLst>
                <a:ext uri="{FF2B5EF4-FFF2-40B4-BE49-F238E27FC236}">
                  <a16:creationId xmlns:a16="http://schemas.microsoft.com/office/drawing/2014/main" id="{0DBE4E4D-D6E9-1D4B-9790-572CEA797B80}"/>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72" name="Rectangle 4">
              <a:extLst>
                <a:ext uri="{FF2B5EF4-FFF2-40B4-BE49-F238E27FC236}">
                  <a16:creationId xmlns:a16="http://schemas.microsoft.com/office/drawing/2014/main" id="{FB39E36D-542B-814A-81D3-E6632430B988}"/>
                </a:ext>
              </a:extLst>
            </p:cNvPr>
            <p:cNvSpPr>
              <a:spLocks noChangeArrowheads="1"/>
            </p:cNvSpPr>
            <p:nvPr/>
          </p:nvSpPr>
          <p:spPr bwMode="auto">
            <a:xfrm>
              <a:off x="2155" y="107"/>
              <a:ext cx="958"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1600 years</a:t>
              </a:r>
            </a:p>
          </p:txBody>
        </p:sp>
        <p:sp>
          <p:nvSpPr>
            <p:cNvPr id="263173" name="Rectangle 5">
              <a:extLst>
                <a:ext uri="{FF2B5EF4-FFF2-40B4-BE49-F238E27FC236}">
                  <a16:creationId xmlns:a16="http://schemas.microsoft.com/office/drawing/2014/main" id="{9EF7BCB6-8E1F-E048-B059-AA8AEF571AB9}"/>
                </a:ext>
              </a:extLst>
            </p:cNvPr>
            <p:cNvSpPr>
              <a:spLocks noChangeArrowheads="1"/>
            </p:cNvSpPr>
            <p:nvPr/>
          </p:nvSpPr>
          <p:spPr bwMode="auto">
            <a:xfrm>
              <a:off x="2151" y="335"/>
              <a:ext cx="948"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40 authors</a:t>
              </a:r>
            </a:p>
          </p:txBody>
        </p:sp>
        <p:sp>
          <p:nvSpPr>
            <p:cNvPr id="263174" name="Rectangle 6">
              <a:extLst>
                <a:ext uri="{FF2B5EF4-FFF2-40B4-BE49-F238E27FC236}">
                  <a16:creationId xmlns:a16="http://schemas.microsoft.com/office/drawing/2014/main" id="{F0D133C9-F4F1-1747-BEB8-59C90261A275}"/>
                </a:ext>
              </a:extLst>
            </p:cNvPr>
            <p:cNvSpPr>
              <a:spLocks noChangeArrowheads="1"/>
            </p:cNvSpPr>
            <p:nvPr/>
          </p:nvSpPr>
          <p:spPr bwMode="auto">
            <a:xfrm>
              <a:off x="2312" y="610"/>
              <a:ext cx="1062" cy="21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1E1BC5"/>
                  </a:solidFill>
                  <a:latin typeface="Times" pitchFamily="2" charset="0"/>
                  <a:ea typeface="Gulim" panose="020B0600000101010101" pitchFamily="34" charset="-127"/>
                </a:rPr>
                <a:t>ONE THEME:</a:t>
              </a:r>
            </a:p>
          </p:txBody>
        </p:sp>
        <p:sp>
          <p:nvSpPr>
            <p:cNvPr id="263175" name="Rectangle 7">
              <a:extLst>
                <a:ext uri="{FF2B5EF4-FFF2-40B4-BE49-F238E27FC236}">
                  <a16:creationId xmlns:a16="http://schemas.microsoft.com/office/drawing/2014/main" id="{CB259C01-2AB1-704A-B325-7471C8DE9CD3}"/>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76" name="Rectangle 8">
              <a:extLst>
                <a:ext uri="{FF2B5EF4-FFF2-40B4-BE49-F238E27FC236}">
                  <a16:creationId xmlns:a16="http://schemas.microsoft.com/office/drawing/2014/main" id="{DAE17808-621D-3043-8FDC-AF1F90F46D59}"/>
                </a:ext>
              </a:extLst>
            </p:cNvPr>
            <p:cNvSpPr>
              <a:spLocks noChangeArrowheads="1"/>
            </p:cNvSpPr>
            <p:nvPr/>
          </p:nvSpPr>
          <p:spPr bwMode="auto">
            <a:xfrm>
              <a:off x="1925" y="743"/>
              <a:ext cx="1807"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the glory of God</a:t>
              </a:r>
            </a:p>
          </p:txBody>
        </p:sp>
        <p:sp>
          <p:nvSpPr>
            <p:cNvPr id="263177" name="Rectangle 9">
              <a:extLst>
                <a:ext uri="{FF2B5EF4-FFF2-40B4-BE49-F238E27FC236}">
                  <a16:creationId xmlns:a16="http://schemas.microsoft.com/office/drawing/2014/main" id="{CC079F13-6E02-224F-993E-DD05650B13CF}"/>
                </a:ext>
              </a:extLst>
            </p:cNvPr>
            <p:cNvSpPr>
              <a:spLocks noChangeArrowheads="1"/>
            </p:cNvSpPr>
            <p:nvPr/>
          </p:nvSpPr>
          <p:spPr bwMode="auto">
            <a:xfrm>
              <a:off x="4154" y="447"/>
              <a:ext cx="1272"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a:t>
              </a:r>
              <a:r>
                <a:rPr lang="en-US" altLang="ko-KR" sz="2800" b="1">
                  <a:solidFill>
                    <a:srgbClr val="1E1BC5"/>
                  </a:solidFill>
                  <a:latin typeface="Lucida Handwriting" panose="03010101010101010101" pitchFamily="66" charset="77"/>
                  <a:ea typeface="Gulim" panose="020B0600000101010101" pitchFamily="34" charset="-127"/>
                </a:rPr>
                <a:t>NEW”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63178" name="Rectangle 10">
              <a:extLst>
                <a:ext uri="{FF2B5EF4-FFF2-40B4-BE49-F238E27FC236}">
                  <a16:creationId xmlns:a16="http://schemas.microsoft.com/office/drawing/2014/main" id="{C72F0770-E415-5848-AF6C-3DC575AFBA67}"/>
                </a:ext>
              </a:extLst>
            </p:cNvPr>
            <p:cNvSpPr>
              <a:spLocks noChangeArrowheads="1"/>
            </p:cNvSpPr>
            <p:nvPr/>
          </p:nvSpPr>
          <p:spPr bwMode="auto">
            <a:xfrm>
              <a:off x="325" y="441"/>
              <a:ext cx="1271"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 “</a:t>
              </a:r>
              <a:r>
                <a:rPr lang="en-US" altLang="ko-KR" sz="2800" b="1">
                  <a:solidFill>
                    <a:srgbClr val="1E1BC5"/>
                  </a:solidFill>
                  <a:latin typeface="Lucida Handwriting" panose="03010101010101010101" pitchFamily="66" charset="77"/>
                  <a:ea typeface="Gulim" panose="020B0600000101010101" pitchFamily="34" charset="-127"/>
                </a:rPr>
                <a:t>OLD”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63179" name="Rectangle 11">
              <a:extLst>
                <a:ext uri="{FF2B5EF4-FFF2-40B4-BE49-F238E27FC236}">
                  <a16:creationId xmlns:a16="http://schemas.microsoft.com/office/drawing/2014/main" id="{F93ED0AC-9781-C04E-8716-86012DC6847F}"/>
                </a:ext>
              </a:extLst>
            </p:cNvPr>
            <p:cNvSpPr>
              <a:spLocks noChangeArrowheads="1"/>
            </p:cNvSpPr>
            <p:nvPr/>
          </p:nvSpPr>
          <p:spPr bwMode="auto">
            <a:xfrm>
              <a:off x="72"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0" name="Rectangle 12">
              <a:extLst>
                <a:ext uri="{FF2B5EF4-FFF2-40B4-BE49-F238E27FC236}">
                  <a16:creationId xmlns:a16="http://schemas.microsoft.com/office/drawing/2014/main" id="{E470A902-A2ED-3A44-85AA-CF9A1352EF00}"/>
                </a:ext>
              </a:extLst>
            </p:cNvPr>
            <p:cNvSpPr>
              <a:spLocks noChangeArrowheads="1"/>
            </p:cNvSpPr>
            <p:nvPr/>
          </p:nvSpPr>
          <p:spPr bwMode="auto">
            <a:xfrm>
              <a:off x="3736"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1" name="Rectangle 13">
              <a:extLst>
                <a:ext uri="{FF2B5EF4-FFF2-40B4-BE49-F238E27FC236}">
                  <a16:creationId xmlns:a16="http://schemas.microsoft.com/office/drawing/2014/main" id="{6247B2C4-E587-FC46-A090-41383AB6D380}"/>
                </a:ext>
              </a:extLst>
            </p:cNvPr>
            <p:cNvSpPr>
              <a:spLocks noChangeArrowheads="1"/>
            </p:cNvSpPr>
            <p:nvPr/>
          </p:nvSpPr>
          <p:spPr bwMode="auto">
            <a:xfrm>
              <a:off x="-64" y="1104"/>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2" name="Rectangle 14">
              <a:extLst>
                <a:ext uri="{FF2B5EF4-FFF2-40B4-BE49-F238E27FC236}">
                  <a16:creationId xmlns:a16="http://schemas.microsoft.com/office/drawing/2014/main" id="{8A753D11-DF93-124D-8202-A973EEEE1468}"/>
                </a:ext>
              </a:extLst>
            </p:cNvPr>
            <p:cNvSpPr>
              <a:spLocks noChangeArrowheads="1"/>
            </p:cNvSpPr>
            <p:nvPr/>
          </p:nvSpPr>
          <p:spPr bwMode="auto">
            <a:xfrm>
              <a:off x="3738" y="111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3" name="Rectangle 15">
              <a:extLst>
                <a:ext uri="{FF2B5EF4-FFF2-40B4-BE49-F238E27FC236}">
                  <a16:creationId xmlns:a16="http://schemas.microsoft.com/office/drawing/2014/main" id="{B997B9CB-2E29-8F48-9F9F-345EE15CE55D}"/>
                </a:ext>
              </a:extLst>
            </p:cNvPr>
            <p:cNvSpPr>
              <a:spLocks noChangeArrowheads="1"/>
            </p:cNvSpPr>
            <p:nvPr/>
          </p:nvSpPr>
          <p:spPr bwMode="auto">
            <a:xfrm>
              <a:off x="3976" y="1271"/>
              <a:ext cx="1302"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  “</a:t>
              </a:r>
              <a:r>
                <a:rPr lang="en-US" altLang="ko-KR" sz="2400" b="1">
                  <a:solidFill>
                    <a:srgbClr val="1E1BC5"/>
                  </a:solidFill>
                  <a:latin typeface="Lucida Handwriting" panose="03010101010101010101" pitchFamily="66" charset="77"/>
                  <a:ea typeface="Gulim" panose="020B0600000101010101" pitchFamily="34" charset="-127"/>
                </a:rPr>
                <a:t>27” Books</a:t>
              </a:r>
            </a:p>
          </p:txBody>
        </p:sp>
        <p:sp>
          <p:nvSpPr>
            <p:cNvPr id="263184" name="Rectangle 16">
              <a:extLst>
                <a:ext uri="{FF2B5EF4-FFF2-40B4-BE49-F238E27FC236}">
                  <a16:creationId xmlns:a16="http://schemas.microsoft.com/office/drawing/2014/main" id="{DA0ECCF5-A1BB-714D-8D28-DFFC7ECD152A}"/>
                </a:ext>
              </a:extLst>
            </p:cNvPr>
            <p:cNvSpPr>
              <a:spLocks noChangeArrowheads="1"/>
            </p:cNvSpPr>
            <p:nvPr/>
          </p:nvSpPr>
          <p:spPr bwMode="auto">
            <a:xfrm>
              <a:off x="197" y="1279"/>
              <a:ext cx="1193"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a:t>
              </a:r>
              <a:r>
                <a:rPr lang="en-US" altLang="ko-KR" sz="2400" b="1">
                  <a:solidFill>
                    <a:srgbClr val="1E1BC5"/>
                  </a:solidFill>
                  <a:latin typeface="Lucida Handwriting" panose="03010101010101010101" pitchFamily="66" charset="77"/>
                  <a:ea typeface="Gulim" panose="020B0600000101010101" pitchFamily="34" charset="-127"/>
                </a:rPr>
                <a:t>39” Books</a:t>
              </a:r>
            </a:p>
          </p:txBody>
        </p:sp>
        <p:sp>
          <p:nvSpPr>
            <p:cNvPr id="263185" name="Rectangle 17">
              <a:extLst>
                <a:ext uri="{FF2B5EF4-FFF2-40B4-BE49-F238E27FC236}">
                  <a16:creationId xmlns:a16="http://schemas.microsoft.com/office/drawing/2014/main" id="{0945439E-DD13-C649-A892-43C12DA9D5C0}"/>
                </a:ext>
              </a:extLst>
            </p:cNvPr>
            <p:cNvSpPr>
              <a:spLocks noChangeArrowheads="1"/>
            </p:cNvSpPr>
            <p:nvPr/>
          </p:nvSpPr>
          <p:spPr bwMode="auto">
            <a:xfrm>
              <a:off x="4030" y="146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6" name="Rectangle 18">
              <a:extLst>
                <a:ext uri="{FF2B5EF4-FFF2-40B4-BE49-F238E27FC236}">
                  <a16:creationId xmlns:a16="http://schemas.microsoft.com/office/drawing/2014/main" id="{39808A23-6BE1-3A4C-8132-A381155E82B6}"/>
                </a:ext>
              </a:extLst>
            </p:cNvPr>
            <p:cNvSpPr>
              <a:spLocks noChangeArrowheads="1"/>
            </p:cNvSpPr>
            <p:nvPr/>
          </p:nvSpPr>
          <p:spPr bwMode="auto">
            <a:xfrm>
              <a:off x="32" y="1485"/>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187" name="Rectangle 19">
              <a:extLst>
                <a:ext uri="{FF2B5EF4-FFF2-40B4-BE49-F238E27FC236}">
                  <a16:creationId xmlns:a16="http://schemas.microsoft.com/office/drawing/2014/main" id="{337C7B3B-92FE-244E-8E85-F329EA30D790}"/>
                </a:ext>
              </a:extLst>
            </p:cNvPr>
            <p:cNvSpPr>
              <a:spLocks noChangeArrowheads="1"/>
            </p:cNvSpPr>
            <p:nvPr/>
          </p:nvSpPr>
          <p:spPr bwMode="auto">
            <a:xfrm>
              <a:off x="250" y="1711"/>
              <a:ext cx="830"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Hebrew</a:t>
              </a:r>
            </a:p>
          </p:txBody>
        </p:sp>
        <p:sp>
          <p:nvSpPr>
            <p:cNvPr id="263188" name="Rectangle 20">
              <a:extLst>
                <a:ext uri="{FF2B5EF4-FFF2-40B4-BE49-F238E27FC236}">
                  <a16:creationId xmlns:a16="http://schemas.microsoft.com/office/drawing/2014/main" id="{C4AEEAA2-AD0A-D045-8E01-1D1C50B00A28}"/>
                </a:ext>
              </a:extLst>
            </p:cNvPr>
            <p:cNvSpPr>
              <a:spLocks noChangeArrowheads="1"/>
            </p:cNvSpPr>
            <p:nvPr/>
          </p:nvSpPr>
          <p:spPr bwMode="auto">
            <a:xfrm>
              <a:off x="4657" y="1711"/>
              <a:ext cx="677"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Greek</a:t>
              </a:r>
            </a:p>
          </p:txBody>
        </p:sp>
        <p:sp>
          <p:nvSpPr>
            <p:cNvPr id="263189" name="Rectangle 21">
              <a:extLst>
                <a:ext uri="{FF2B5EF4-FFF2-40B4-BE49-F238E27FC236}">
                  <a16:creationId xmlns:a16="http://schemas.microsoft.com/office/drawing/2014/main" id="{8F345F97-4E26-7A40-853A-25E6BD2E7375}"/>
                </a:ext>
              </a:extLst>
            </p:cNvPr>
            <p:cNvSpPr>
              <a:spLocks noChangeArrowheads="1"/>
            </p:cNvSpPr>
            <p:nvPr/>
          </p:nvSpPr>
          <p:spPr bwMode="auto">
            <a:xfrm>
              <a:off x="3909" y="1979"/>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63190" name="Rectangle 22">
              <a:extLst>
                <a:ext uri="{FF2B5EF4-FFF2-40B4-BE49-F238E27FC236}">
                  <a16:creationId xmlns:a16="http://schemas.microsoft.com/office/drawing/2014/main" id="{F5DA657B-5F1F-B044-8AE5-5BD3A539AAB5}"/>
                </a:ext>
              </a:extLst>
            </p:cNvPr>
            <p:cNvSpPr>
              <a:spLocks noChangeArrowheads="1"/>
            </p:cNvSpPr>
            <p:nvPr/>
          </p:nvSpPr>
          <p:spPr bwMode="auto">
            <a:xfrm>
              <a:off x="-218" y="1983"/>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63191" name="Rectangle 23">
              <a:extLst>
                <a:ext uri="{FF2B5EF4-FFF2-40B4-BE49-F238E27FC236}">
                  <a16:creationId xmlns:a16="http://schemas.microsoft.com/office/drawing/2014/main" id="{4EF66E66-8DFA-4B48-8EF5-94A15E75C8E8}"/>
                </a:ext>
              </a:extLst>
            </p:cNvPr>
            <p:cNvSpPr>
              <a:spLocks noChangeArrowheads="1"/>
            </p:cNvSpPr>
            <p:nvPr/>
          </p:nvSpPr>
          <p:spPr bwMode="auto">
            <a:xfrm>
              <a:off x="4600" y="2132"/>
              <a:ext cx="787"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Grace/ </a:t>
              </a:r>
              <a:endParaRPr lang="en-US" altLang="ko-KR" sz="1800" b="1">
                <a:solidFill>
                  <a:srgbClr val="1E1BC5"/>
                </a:solidFill>
                <a:latin typeface="Lucida Handwriting" panose="03010101010101010101" pitchFamily="66" charset="77"/>
                <a:ea typeface="Gulim" panose="020B0600000101010101" pitchFamily="34" charset="-127"/>
              </a:endParaRPr>
            </a:p>
          </p:txBody>
        </p:sp>
        <p:sp>
          <p:nvSpPr>
            <p:cNvPr id="263192" name="Rectangle 24">
              <a:extLst>
                <a:ext uri="{FF2B5EF4-FFF2-40B4-BE49-F238E27FC236}">
                  <a16:creationId xmlns:a16="http://schemas.microsoft.com/office/drawing/2014/main" id="{2A3E6213-DCA8-8743-A803-8B3989108B7A}"/>
                </a:ext>
              </a:extLst>
            </p:cNvPr>
            <p:cNvSpPr>
              <a:spLocks noChangeArrowheads="1"/>
            </p:cNvSpPr>
            <p:nvPr/>
          </p:nvSpPr>
          <p:spPr bwMode="auto">
            <a:xfrm>
              <a:off x="321" y="2133"/>
              <a:ext cx="716"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1E1BC5"/>
                  </a:solidFill>
                  <a:latin typeface="Lucida Handwriting" panose="03010101010101010101" pitchFamily="66" charset="77"/>
                  <a:ea typeface="Gulim" panose="020B0600000101010101" pitchFamily="34" charset="-127"/>
                </a:rPr>
                <a:t>Law/</a:t>
              </a:r>
              <a:endParaRPr lang="en-US" altLang="ko-KR" sz="1800" b="1">
                <a:solidFill>
                  <a:srgbClr val="1E1BC5"/>
                </a:solidFill>
                <a:latin typeface="Lucida Handwriting" panose="03010101010101010101" pitchFamily="66" charset="77"/>
                <a:ea typeface="Gulim" panose="020B0600000101010101" pitchFamily="34" charset="-127"/>
              </a:endParaRPr>
            </a:p>
          </p:txBody>
        </p:sp>
        <p:grpSp>
          <p:nvGrpSpPr>
            <p:cNvPr id="263193" name="Group 25">
              <a:extLst>
                <a:ext uri="{FF2B5EF4-FFF2-40B4-BE49-F238E27FC236}">
                  <a16:creationId xmlns:a16="http://schemas.microsoft.com/office/drawing/2014/main" id="{C3DF8B7D-DA72-A449-8F43-936936DA1CD7}"/>
                </a:ext>
              </a:extLst>
            </p:cNvPr>
            <p:cNvGrpSpPr>
              <a:grpSpLocks/>
            </p:cNvGrpSpPr>
            <p:nvPr/>
          </p:nvGrpSpPr>
          <p:grpSpPr bwMode="auto">
            <a:xfrm>
              <a:off x="1344" y="1542"/>
              <a:ext cx="3404" cy="1811"/>
              <a:chOff x="1344" y="1542"/>
              <a:chExt cx="3404" cy="1811"/>
            </a:xfrm>
          </p:grpSpPr>
          <p:sp>
            <p:nvSpPr>
              <p:cNvPr id="263194" name="Line 26">
                <a:extLst>
                  <a:ext uri="{FF2B5EF4-FFF2-40B4-BE49-F238E27FC236}">
                    <a16:creationId xmlns:a16="http://schemas.microsoft.com/office/drawing/2014/main" id="{A66E4317-EA0E-5943-927F-1DF7FFAB3823}"/>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5" name="Line 27">
                <a:extLst>
                  <a:ext uri="{FF2B5EF4-FFF2-40B4-BE49-F238E27FC236}">
                    <a16:creationId xmlns:a16="http://schemas.microsoft.com/office/drawing/2014/main" id="{AEE509CF-382F-4243-BF5D-66B350F2EA3F}"/>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6" name="Line 28">
                <a:extLst>
                  <a:ext uri="{FF2B5EF4-FFF2-40B4-BE49-F238E27FC236}">
                    <a16:creationId xmlns:a16="http://schemas.microsoft.com/office/drawing/2014/main" id="{84C9A0C6-7101-254B-9952-DF5F7B39F5F2}"/>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7" name="Line 29">
                <a:extLst>
                  <a:ext uri="{FF2B5EF4-FFF2-40B4-BE49-F238E27FC236}">
                    <a16:creationId xmlns:a16="http://schemas.microsoft.com/office/drawing/2014/main" id="{0FE5982B-E077-A24F-95C5-4ECCA387BA11}"/>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8" name="Line 30">
                <a:extLst>
                  <a:ext uri="{FF2B5EF4-FFF2-40B4-BE49-F238E27FC236}">
                    <a16:creationId xmlns:a16="http://schemas.microsoft.com/office/drawing/2014/main" id="{ACF2D8AD-8D9F-AF4F-ABBF-35615395E6F0}"/>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199" name="Line 31">
                <a:extLst>
                  <a:ext uri="{FF2B5EF4-FFF2-40B4-BE49-F238E27FC236}">
                    <a16:creationId xmlns:a16="http://schemas.microsoft.com/office/drawing/2014/main" id="{EF40890F-2105-4F45-9189-B67FF08E0044}"/>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00" name="Line 32">
                <a:extLst>
                  <a:ext uri="{FF2B5EF4-FFF2-40B4-BE49-F238E27FC236}">
                    <a16:creationId xmlns:a16="http://schemas.microsoft.com/office/drawing/2014/main" id="{EEADB84D-CC90-C943-A646-4A7305264593}"/>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01" name="Line 33">
                <a:extLst>
                  <a:ext uri="{FF2B5EF4-FFF2-40B4-BE49-F238E27FC236}">
                    <a16:creationId xmlns:a16="http://schemas.microsoft.com/office/drawing/2014/main" id="{B8A4755A-E9C1-0C4F-B97E-32BD91770DCC}"/>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02" name="Rectangle 34">
                <a:extLst>
                  <a:ext uri="{FF2B5EF4-FFF2-40B4-BE49-F238E27FC236}">
                    <a16:creationId xmlns:a16="http://schemas.microsoft.com/office/drawing/2014/main" id="{977BBD03-40A3-DC46-AE7D-7BC42283345D}"/>
                  </a:ext>
                </a:extLst>
              </p:cNvPr>
              <p:cNvSpPr>
                <a:spLocks noChangeArrowheads="1"/>
              </p:cNvSpPr>
              <p:nvPr/>
            </p:nvSpPr>
            <p:spPr bwMode="auto">
              <a:xfrm rot="5246759">
                <a:off x="2188" y="2383"/>
                <a:ext cx="1290" cy="2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PROPHECIES</a:t>
                </a:r>
              </a:p>
            </p:txBody>
          </p:sp>
          <p:sp>
            <p:nvSpPr>
              <p:cNvPr id="263203" name="Rectangle 35">
                <a:extLst>
                  <a:ext uri="{FF2B5EF4-FFF2-40B4-BE49-F238E27FC236}">
                    <a16:creationId xmlns:a16="http://schemas.microsoft.com/office/drawing/2014/main" id="{0234E183-DB3D-844B-AAD3-04556460393B}"/>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1E1BC5"/>
                    </a:solidFill>
                    <a:latin typeface="Helvetica BlackOblique" pitchFamily="2" charset="0"/>
                    <a:ea typeface="Gulim" panose="020B0600000101010101" pitchFamily="34" charset="-127"/>
                  </a:rPr>
                  <a:t>REVELATION</a:t>
                </a:r>
              </a:p>
            </p:txBody>
          </p:sp>
          <p:sp>
            <p:nvSpPr>
              <p:cNvPr id="263204" name="Rectangle 36">
                <a:extLst>
                  <a:ext uri="{FF2B5EF4-FFF2-40B4-BE49-F238E27FC236}">
                    <a16:creationId xmlns:a16="http://schemas.microsoft.com/office/drawing/2014/main" id="{3E590463-31BF-2C41-A8E7-88177A4B17CE}"/>
                  </a:ext>
                </a:extLst>
              </p:cNvPr>
              <p:cNvSpPr>
                <a:spLocks noChangeArrowheads="1"/>
              </p:cNvSpPr>
              <p:nvPr/>
            </p:nvSpPr>
            <p:spPr bwMode="auto">
              <a:xfrm rot="3267768">
                <a:off x="1815" y="2520"/>
                <a:ext cx="1118" cy="2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WRITINGS</a:t>
                </a:r>
              </a:p>
            </p:txBody>
          </p:sp>
          <p:sp>
            <p:nvSpPr>
              <p:cNvPr id="263205" name="Rectangle 37">
                <a:extLst>
                  <a:ext uri="{FF2B5EF4-FFF2-40B4-BE49-F238E27FC236}">
                    <a16:creationId xmlns:a16="http://schemas.microsoft.com/office/drawing/2014/main" id="{354BD004-FEF2-AB43-A8F2-31570F987FFA}"/>
                  </a:ext>
                </a:extLst>
              </p:cNvPr>
              <p:cNvSpPr>
                <a:spLocks noChangeArrowheads="1"/>
              </p:cNvSpPr>
              <p:nvPr/>
            </p:nvSpPr>
            <p:spPr bwMode="auto">
              <a:xfrm rot="20643327">
                <a:off x="3426" y="2833"/>
                <a:ext cx="9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EPISTLES</a:t>
                </a:r>
              </a:p>
            </p:txBody>
          </p:sp>
          <p:sp>
            <p:nvSpPr>
              <p:cNvPr id="263206" name="Rectangle 38">
                <a:extLst>
                  <a:ext uri="{FF2B5EF4-FFF2-40B4-BE49-F238E27FC236}">
                    <a16:creationId xmlns:a16="http://schemas.microsoft.com/office/drawing/2014/main" id="{C44F625C-5B07-AA4F-9A57-EB41C0692CDC}"/>
                  </a:ext>
                </a:extLst>
              </p:cNvPr>
              <p:cNvSpPr>
                <a:spLocks noChangeArrowheads="1"/>
              </p:cNvSpPr>
              <p:nvPr/>
            </p:nvSpPr>
            <p:spPr bwMode="auto">
              <a:xfrm rot="19276533">
                <a:off x="3353" y="2465"/>
                <a:ext cx="622"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ACTS</a:t>
                </a:r>
              </a:p>
            </p:txBody>
          </p:sp>
          <p:sp>
            <p:nvSpPr>
              <p:cNvPr id="263207" name="Rectangle 39">
                <a:extLst>
                  <a:ext uri="{FF2B5EF4-FFF2-40B4-BE49-F238E27FC236}">
                    <a16:creationId xmlns:a16="http://schemas.microsoft.com/office/drawing/2014/main" id="{1EEF5E55-D61F-FF45-9172-F9D24824A0F1}"/>
                  </a:ext>
                </a:extLst>
              </p:cNvPr>
              <p:cNvSpPr>
                <a:spLocks noChangeArrowheads="1"/>
              </p:cNvSpPr>
              <p:nvPr/>
            </p:nvSpPr>
            <p:spPr bwMode="auto">
              <a:xfrm rot="1755647">
                <a:off x="1460" y="2753"/>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HISTORIES</a:t>
                </a:r>
              </a:p>
            </p:txBody>
          </p:sp>
          <p:sp>
            <p:nvSpPr>
              <p:cNvPr id="263208" name="Rectangle 40">
                <a:extLst>
                  <a:ext uri="{FF2B5EF4-FFF2-40B4-BE49-F238E27FC236}">
                    <a16:creationId xmlns:a16="http://schemas.microsoft.com/office/drawing/2014/main" id="{0872710C-2F23-1D4F-B5F2-D0B70ABA654D}"/>
                  </a:ext>
                </a:extLst>
              </p:cNvPr>
              <p:cNvSpPr>
                <a:spLocks noChangeArrowheads="1"/>
              </p:cNvSpPr>
              <p:nvPr/>
            </p:nvSpPr>
            <p:spPr bwMode="auto">
              <a:xfrm rot="240000">
                <a:off x="1596" y="3057"/>
                <a:ext cx="5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LAW</a:t>
                </a:r>
              </a:p>
            </p:txBody>
          </p:sp>
          <p:sp>
            <p:nvSpPr>
              <p:cNvPr id="263209" name="Rectangle 41">
                <a:extLst>
                  <a:ext uri="{FF2B5EF4-FFF2-40B4-BE49-F238E27FC236}">
                    <a16:creationId xmlns:a16="http://schemas.microsoft.com/office/drawing/2014/main" id="{577FA79E-1961-6744-A137-BFFCBC44E296}"/>
                  </a:ext>
                </a:extLst>
              </p:cNvPr>
              <p:cNvSpPr>
                <a:spLocks noChangeArrowheads="1"/>
              </p:cNvSpPr>
              <p:nvPr/>
            </p:nvSpPr>
            <p:spPr bwMode="auto">
              <a:xfrm rot="18254599">
                <a:off x="2915" y="2035"/>
                <a:ext cx="1222" cy="2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GOSPELS</a:t>
                </a:r>
              </a:p>
            </p:txBody>
          </p:sp>
        </p:grpSp>
        <p:sp>
          <p:nvSpPr>
            <p:cNvPr id="263210" name="Rectangle 42">
              <a:extLst>
                <a:ext uri="{FF2B5EF4-FFF2-40B4-BE49-F238E27FC236}">
                  <a16:creationId xmlns:a16="http://schemas.microsoft.com/office/drawing/2014/main" id="{358C66F9-21CD-814B-A4A6-DECD76C5FDEB}"/>
                </a:ext>
              </a:extLst>
            </p:cNvPr>
            <p:cNvSpPr>
              <a:spLocks noChangeArrowheads="1"/>
            </p:cNvSpPr>
            <p:nvPr/>
          </p:nvSpPr>
          <p:spPr bwMode="auto">
            <a:xfrm>
              <a:off x="-36" y="2829"/>
              <a:ext cx="124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63211" name="Rectangle 43">
              <a:extLst>
                <a:ext uri="{FF2B5EF4-FFF2-40B4-BE49-F238E27FC236}">
                  <a16:creationId xmlns:a16="http://schemas.microsoft.com/office/drawing/2014/main" id="{EEC309A6-E4BF-F24D-9A04-465F9C8528C2}"/>
                </a:ext>
              </a:extLst>
            </p:cNvPr>
            <p:cNvSpPr>
              <a:spLocks noChangeArrowheads="1"/>
            </p:cNvSpPr>
            <p:nvPr/>
          </p:nvSpPr>
          <p:spPr bwMode="auto">
            <a:xfrm>
              <a:off x="4467" y="2841"/>
              <a:ext cx="1356"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63212" name="Rectangle 44">
              <a:extLst>
                <a:ext uri="{FF2B5EF4-FFF2-40B4-BE49-F238E27FC236}">
                  <a16:creationId xmlns:a16="http://schemas.microsoft.com/office/drawing/2014/main" id="{120D76E8-F209-E94F-BDF6-F092A6986137}"/>
                </a:ext>
              </a:extLst>
            </p:cNvPr>
            <p:cNvSpPr>
              <a:spLocks noChangeArrowheads="1"/>
            </p:cNvSpPr>
            <p:nvPr/>
          </p:nvSpPr>
          <p:spPr bwMode="auto">
            <a:xfrm>
              <a:off x="-54" y="3266"/>
              <a:ext cx="1154"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Past</a:t>
              </a:r>
            </a:p>
          </p:txBody>
        </p:sp>
        <p:sp>
          <p:nvSpPr>
            <p:cNvPr id="263213" name="Rectangle 45">
              <a:extLst>
                <a:ext uri="{FF2B5EF4-FFF2-40B4-BE49-F238E27FC236}">
                  <a16:creationId xmlns:a16="http://schemas.microsoft.com/office/drawing/2014/main" id="{0E3DBC1F-3011-554D-B10E-86E9DAC5AEBF}"/>
                </a:ext>
              </a:extLst>
            </p:cNvPr>
            <p:cNvSpPr>
              <a:spLocks noChangeArrowheads="1"/>
            </p:cNvSpPr>
            <p:nvPr/>
          </p:nvSpPr>
          <p:spPr bwMode="auto">
            <a:xfrm>
              <a:off x="4585" y="3266"/>
              <a:ext cx="1143"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Future</a:t>
              </a:r>
            </a:p>
          </p:txBody>
        </p:sp>
        <p:sp>
          <p:nvSpPr>
            <p:cNvPr id="263214" name="Text Box 46">
              <a:extLst>
                <a:ext uri="{FF2B5EF4-FFF2-40B4-BE49-F238E27FC236}">
                  <a16:creationId xmlns:a16="http://schemas.microsoft.com/office/drawing/2014/main" id="{89246A62-171A-134B-89F6-EDD57C6E7968}"/>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1400" b="1">
                <a:solidFill>
                  <a:srgbClr val="1E1BC5"/>
                </a:solidFill>
                <a:ea typeface="Gulim" panose="020B0600000101010101" pitchFamily="34" charset="-127"/>
              </a:endParaRPr>
            </a:p>
          </p:txBody>
        </p:sp>
        <p:sp>
          <p:nvSpPr>
            <p:cNvPr id="263215" name="Text Box 47">
              <a:extLst>
                <a:ext uri="{FF2B5EF4-FFF2-40B4-BE49-F238E27FC236}">
                  <a16:creationId xmlns:a16="http://schemas.microsoft.com/office/drawing/2014/main" id="{23EF8DEB-1448-7641-B888-0B1F94653D9F}"/>
                </a:ext>
              </a:extLst>
            </p:cNvPr>
            <p:cNvSpPr txBox="1">
              <a:spLocks noChangeArrowheads="1"/>
            </p:cNvSpPr>
            <p:nvPr/>
          </p:nvSpPr>
          <p:spPr bwMode="auto">
            <a:xfrm>
              <a:off x="156" y="2350"/>
              <a:ext cx="1229"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1E1BC5"/>
                  </a:solidFill>
                  <a:latin typeface="Lucida Handwriting" panose="03010101010101010101" pitchFamily="66" charset="77"/>
                  <a:ea typeface="Gulim" panose="020B0600000101010101" pitchFamily="34" charset="-127"/>
                </a:rPr>
                <a:t>Promise </a:t>
              </a:r>
            </a:p>
          </p:txBody>
        </p:sp>
        <p:sp>
          <p:nvSpPr>
            <p:cNvPr id="263216" name="Text Box 48">
              <a:extLst>
                <a:ext uri="{FF2B5EF4-FFF2-40B4-BE49-F238E27FC236}">
                  <a16:creationId xmlns:a16="http://schemas.microsoft.com/office/drawing/2014/main" id="{04DE4FB8-C3DE-6743-9A38-7BDAB1921359}"/>
                </a:ext>
              </a:extLst>
            </p:cNvPr>
            <p:cNvSpPr txBox="1">
              <a:spLocks noChangeArrowheads="1"/>
            </p:cNvSpPr>
            <p:nvPr/>
          </p:nvSpPr>
          <p:spPr bwMode="auto">
            <a:xfrm>
              <a:off x="4281" y="2350"/>
              <a:ext cx="1743" cy="28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1E1BC5"/>
                  </a:solidFill>
                  <a:latin typeface="Lucida Handwriting" panose="03010101010101010101" pitchFamily="66" charset="77"/>
                  <a:ea typeface="Gulim" panose="020B0600000101010101" pitchFamily="34" charset="-127"/>
                </a:rPr>
                <a:t>Fulfillment</a:t>
              </a:r>
              <a:endParaRPr lang="en-US" altLang="ko-KR">
                <a:solidFill>
                  <a:srgbClr val="1E1BC5"/>
                </a:solidFill>
                <a:latin typeface="Times" pitchFamily="2" charset="0"/>
                <a:ea typeface="Gulim" panose="020B0600000101010101" pitchFamily="34" charset="-127"/>
              </a:endParaRPr>
            </a:p>
          </p:txBody>
        </p:sp>
        <p:sp>
          <p:nvSpPr>
            <p:cNvPr id="263217" name="Line 49">
              <a:extLst>
                <a:ext uri="{FF2B5EF4-FFF2-40B4-BE49-F238E27FC236}">
                  <a16:creationId xmlns:a16="http://schemas.microsoft.com/office/drawing/2014/main" id="{8D888A10-88FB-5B47-83EA-0B9CD0843E52}"/>
                </a:ext>
              </a:extLst>
            </p:cNvPr>
            <p:cNvSpPr>
              <a:spLocks noChangeShapeType="1"/>
            </p:cNvSpPr>
            <p:nvPr/>
          </p:nvSpPr>
          <p:spPr bwMode="auto">
            <a:xfrm>
              <a:off x="4495" y="11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18" name="Line 50">
              <a:extLst>
                <a:ext uri="{FF2B5EF4-FFF2-40B4-BE49-F238E27FC236}">
                  <a16:creationId xmlns:a16="http://schemas.microsoft.com/office/drawing/2014/main" id="{4835E424-636B-1C48-881C-D2666680FAE2}"/>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19" name="Line 51">
              <a:extLst>
                <a:ext uri="{FF2B5EF4-FFF2-40B4-BE49-F238E27FC236}">
                  <a16:creationId xmlns:a16="http://schemas.microsoft.com/office/drawing/2014/main" id="{8C7EFA95-AEB2-D349-AE0F-EE986FE6C41C}"/>
                </a:ext>
              </a:extLst>
            </p:cNvPr>
            <p:cNvSpPr>
              <a:spLocks noChangeShapeType="1"/>
            </p:cNvSpPr>
            <p:nvPr/>
          </p:nvSpPr>
          <p:spPr bwMode="auto">
            <a:xfrm>
              <a:off x="4687" y="2089"/>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0" name="Line 52">
              <a:extLst>
                <a:ext uri="{FF2B5EF4-FFF2-40B4-BE49-F238E27FC236}">
                  <a16:creationId xmlns:a16="http://schemas.microsoft.com/office/drawing/2014/main" id="{E0C620B7-ED3E-C849-9982-5DAAC3F9B6CE}"/>
                </a:ext>
              </a:extLst>
            </p:cNvPr>
            <p:cNvSpPr>
              <a:spLocks noChangeShapeType="1"/>
            </p:cNvSpPr>
            <p:nvPr/>
          </p:nvSpPr>
          <p:spPr bwMode="auto">
            <a:xfrm>
              <a:off x="4783" y="27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1" name="Line 53">
              <a:extLst>
                <a:ext uri="{FF2B5EF4-FFF2-40B4-BE49-F238E27FC236}">
                  <a16:creationId xmlns:a16="http://schemas.microsoft.com/office/drawing/2014/main" id="{99B051FD-8978-DC42-A8BE-2C757A0FD263}"/>
                </a:ext>
              </a:extLst>
            </p:cNvPr>
            <p:cNvSpPr>
              <a:spLocks noChangeShapeType="1"/>
            </p:cNvSpPr>
            <p:nvPr/>
          </p:nvSpPr>
          <p:spPr bwMode="auto">
            <a:xfrm>
              <a:off x="546" y="1193"/>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2" name="Line 54">
              <a:extLst>
                <a:ext uri="{FF2B5EF4-FFF2-40B4-BE49-F238E27FC236}">
                  <a16:creationId xmlns:a16="http://schemas.microsoft.com/office/drawing/2014/main" id="{889E5886-85FE-4142-AAFA-01350F4BA43A}"/>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3" name="Line 55">
              <a:extLst>
                <a:ext uri="{FF2B5EF4-FFF2-40B4-BE49-F238E27FC236}">
                  <a16:creationId xmlns:a16="http://schemas.microsoft.com/office/drawing/2014/main" id="{51977A86-9212-A34C-8776-84F4ED168FC8}"/>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4" name="Line 56">
              <a:extLst>
                <a:ext uri="{FF2B5EF4-FFF2-40B4-BE49-F238E27FC236}">
                  <a16:creationId xmlns:a16="http://schemas.microsoft.com/office/drawing/2014/main" id="{32266DF5-A79F-2B40-803C-D9E93963C4A1}"/>
                </a:ext>
              </a:extLst>
            </p:cNvPr>
            <p:cNvSpPr>
              <a:spLocks noChangeShapeType="1"/>
            </p:cNvSpPr>
            <p:nvPr/>
          </p:nvSpPr>
          <p:spPr bwMode="auto">
            <a:xfrm>
              <a:off x="312" y="276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25" name="Rectangle 57">
              <a:extLst>
                <a:ext uri="{FF2B5EF4-FFF2-40B4-BE49-F238E27FC236}">
                  <a16:creationId xmlns:a16="http://schemas.microsoft.com/office/drawing/2014/main" id="{F8B7213F-3EAD-C241-98EC-E8FD789ACC42}"/>
                </a:ext>
              </a:extLst>
            </p:cNvPr>
            <p:cNvSpPr>
              <a:spLocks noChangeArrowheads="1"/>
            </p:cNvSpPr>
            <p:nvPr/>
          </p:nvSpPr>
          <p:spPr bwMode="auto">
            <a:xfrm>
              <a:off x="1006" y="3634"/>
              <a:ext cx="152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Microscope</a:t>
              </a:r>
            </a:p>
          </p:txBody>
        </p:sp>
        <p:sp>
          <p:nvSpPr>
            <p:cNvPr id="263226" name="Text Box 58">
              <a:extLst>
                <a:ext uri="{FF2B5EF4-FFF2-40B4-BE49-F238E27FC236}">
                  <a16:creationId xmlns:a16="http://schemas.microsoft.com/office/drawing/2014/main" id="{B9142F46-89B2-7D4C-B600-EC72C06E7191}"/>
                </a:ext>
              </a:extLst>
            </p:cNvPr>
            <p:cNvSpPr txBox="1">
              <a:spLocks noChangeArrowheads="1"/>
            </p:cNvSpPr>
            <p:nvPr/>
          </p:nvSpPr>
          <p:spPr bwMode="auto">
            <a:xfrm>
              <a:off x="951" y="2540"/>
              <a:ext cx="1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solidFill>
                  <a:srgbClr val="1E1BC5"/>
                </a:solidFill>
                <a:latin typeface="Times" pitchFamily="2" charset="0"/>
                <a:ea typeface="Gulim" panose="020B0600000101010101" pitchFamily="34" charset="-127"/>
              </a:endParaRPr>
            </a:p>
          </p:txBody>
        </p:sp>
        <p:sp>
          <p:nvSpPr>
            <p:cNvPr id="263227" name="Rectangle 59">
              <a:extLst>
                <a:ext uri="{FF2B5EF4-FFF2-40B4-BE49-F238E27FC236}">
                  <a16:creationId xmlns:a16="http://schemas.microsoft.com/office/drawing/2014/main" id="{F73B3019-6F71-2C49-870F-32389DC5E8E0}"/>
                </a:ext>
              </a:extLst>
            </p:cNvPr>
            <p:cNvSpPr>
              <a:spLocks noChangeArrowheads="1"/>
            </p:cNvSpPr>
            <p:nvPr/>
          </p:nvSpPr>
          <p:spPr bwMode="auto">
            <a:xfrm>
              <a:off x="2723" y="3490"/>
              <a:ext cx="1470" cy="44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2 Telescopes</a:t>
              </a:r>
              <a:endParaRPr lang="en-US" altLang="ko-KR" sz="2000" b="1" u="sng">
                <a:solidFill>
                  <a:srgbClr val="1E1BC5"/>
                </a:solidFill>
                <a:latin typeface="Lucida Handwriting" panose="03010101010101010101" pitchFamily="66" charset="77"/>
                <a:ea typeface="Gulim" panose="020B0600000101010101" pitchFamily="34" charset="-127"/>
              </a:endParaRPr>
            </a:p>
            <a:p>
              <a:r>
                <a:rPr lang="en-US" altLang="ko-KR" sz="2000" b="1">
                  <a:solidFill>
                    <a:srgbClr val="1E1BC5"/>
                  </a:solidFill>
                  <a:latin typeface="Lucida Handwriting" panose="03010101010101010101" pitchFamily="66" charset="77"/>
                  <a:ea typeface="Gulim" panose="020B0600000101010101" pitchFamily="34" charset="-127"/>
                </a:rPr>
                <a:t>1 Microscope</a:t>
              </a:r>
              <a:endParaRPr lang="en-US" altLang="ko-KR" sz="2000" b="1" u="sng">
                <a:solidFill>
                  <a:srgbClr val="1E1BC5"/>
                </a:solidFill>
                <a:latin typeface="Lucida Handwriting" panose="03010101010101010101" pitchFamily="66" charset="77"/>
                <a:ea typeface="Gulim" panose="020B0600000101010101" pitchFamily="34" charset="-127"/>
              </a:endParaRPr>
            </a:p>
          </p:txBody>
        </p:sp>
        <p:grpSp>
          <p:nvGrpSpPr>
            <p:cNvPr id="263228" name="Group 60">
              <a:extLst>
                <a:ext uri="{FF2B5EF4-FFF2-40B4-BE49-F238E27FC236}">
                  <a16:creationId xmlns:a16="http://schemas.microsoft.com/office/drawing/2014/main" id="{E1F450EF-AB2B-D04A-A600-D95E84F04A8E}"/>
                </a:ext>
              </a:extLst>
            </p:cNvPr>
            <p:cNvGrpSpPr>
              <a:grpSpLocks/>
            </p:cNvGrpSpPr>
            <p:nvPr/>
          </p:nvGrpSpPr>
          <p:grpSpPr bwMode="auto">
            <a:xfrm>
              <a:off x="3444" y="371"/>
              <a:ext cx="443" cy="604"/>
              <a:chOff x="2464" y="201"/>
              <a:chExt cx="443" cy="604"/>
            </a:xfrm>
          </p:grpSpPr>
          <p:sp>
            <p:nvSpPr>
              <p:cNvPr id="263229" name="Rectangle 61">
                <a:extLst>
                  <a:ext uri="{FF2B5EF4-FFF2-40B4-BE49-F238E27FC236}">
                    <a16:creationId xmlns:a16="http://schemas.microsoft.com/office/drawing/2014/main" id="{13A0DF1B-CFDC-5E47-9A2F-05481D81CB59}"/>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230" name="Rectangle 62">
                <a:extLst>
                  <a:ext uri="{FF2B5EF4-FFF2-40B4-BE49-F238E27FC236}">
                    <a16:creationId xmlns:a16="http://schemas.microsoft.com/office/drawing/2014/main" id="{FAC5DCB9-6387-014D-ABA2-04E014EE55D6}"/>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231" name="Rectangle 63">
                <a:extLst>
                  <a:ext uri="{FF2B5EF4-FFF2-40B4-BE49-F238E27FC236}">
                    <a16:creationId xmlns:a16="http://schemas.microsoft.com/office/drawing/2014/main" id="{34877961-C184-834B-A847-BFC5A5EB340D}"/>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grpSp>
      <p:grpSp>
        <p:nvGrpSpPr>
          <p:cNvPr id="263431" name="Group 263">
            <a:extLst>
              <a:ext uri="{FF2B5EF4-FFF2-40B4-BE49-F238E27FC236}">
                <a16:creationId xmlns:a16="http://schemas.microsoft.com/office/drawing/2014/main" id="{C3D234C3-D686-364D-9E49-C4524E73C5AF}"/>
              </a:ext>
            </a:extLst>
          </p:cNvPr>
          <p:cNvGrpSpPr>
            <a:grpSpLocks/>
          </p:cNvGrpSpPr>
          <p:nvPr/>
        </p:nvGrpSpPr>
        <p:grpSpPr bwMode="auto">
          <a:xfrm>
            <a:off x="-433388" y="4763"/>
            <a:ext cx="10010776" cy="6858000"/>
            <a:chOff x="-218" y="0"/>
            <a:chExt cx="6242" cy="4320"/>
          </a:xfrm>
        </p:grpSpPr>
        <p:sp>
          <p:nvSpPr>
            <p:cNvPr id="263432" name="Rectangle 264">
              <a:extLst>
                <a:ext uri="{FF2B5EF4-FFF2-40B4-BE49-F238E27FC236}">
                  <a16:creationId xmlns:a16="http://schemas.microsoft.com/office/drawing/2014/main" id="{E15CE673-4D7D-6847-B61D-593A3A4D89A4}"/>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33" name="Rectangle 265">
              <a:extLst>
                <a:ext uri="{FF2B5EF4-FFF2-40B4-BE49-F238E27FC236}">
                  <a16:creationId xmlns:a16="http://schemas.microsoft.com/office/drawing/2014/main" id="{63686369-7314-BC46-8C7E-EE3F35A73077}"/>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34" name="Rectangle 266">
              <a:extLst>
                <a:ext uri="{FF2B5EF4-FFF2-40B4-BE49-F238E27FC236}">
                  <a16:creationId xmlns:a16="http://schemas.microsoft.com/office/drawing/2014/main" id="{D4CF7439-2760-324F-A32C-72F0801FBA7E}"/>
                </a:ext>
              </a:extLst>
            </p:cNvPr>
            <p:cNvSpPr>
              <a:spLocks noChangeArrowheads="1"/>
            </p:cNvSpPr>
            <p:nvPr/>
          </p:nvSpPr>
          <p:spPr bwMode="auto">
            <a:xfrm>
              <a:off x="2155" y="107"/>
              <a:ext cx="922"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1600 years</a:t>
              </a:r>
            </a:p>
          </p:txBody>
        </p:sp>
        <p:sp>
          <p:nvSpPr>
            <p:cNvPr id="263435" name="Rectangle 267">
              <a:extLst>
                <a:ext uri="{FF2B5EF4-FFF2-40B4-BE49-F238E27FC236}">
                  <a16:creationId xmlns:a16="http://schemas.microsoft.com/office/drawing/2014/main" id="{59EB8879-F0E2-DC41-B35A-8F8D22E5FCB3}"/>
                </a:ext>
              </a:extLst>
            </p:cNvPr>
            <p:cNvSpPr>
              <a:spLocks noChangeArrowheads="1"/>
            </p:cNvSpPr>
            <p:nvPr/>
          </p:nvSpPr>
          <p:spPr bwMode="auto">
            <a:xfrm>
              <a:off x="2151" y="335"/>
              <a:ext cx="913"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40 authors</a:t>
              </a:r>
            </a:p>
          </p:txBody>
        </p:sp>
        <p:sp>
          <p:nvSpPr>
            <p:cNvPr id="263436" name="Rectangle 268">
              <a:extLst>
                <a:ext uri="{FF2B5EF4-FFF2-40B4-BE49-F238E27FC236}">
                  <a16:creationId xmlns:a16="http://schemas.microsoft.com/office/drawing/2014/main" id="{8D2AE373-7307-584A-84FE-213FC86F3672}"/>
                </a:ext>
              </a:extLst>
            </p:cNvPr>
            <p:cNvSpPr>
              <a:spLocks noChangeArrowheads="1"/>
            </p:cNvSpPr>
            <p:nvPr/>
          </p:nvSpPr>
          <p:spPr bwMode="auto">
            <a:xfrm>
              <a:off x="2312" y="610"/>
              <a:ext cx="1062" cy="21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30F6FD"/>
                  </a:solidFill>
                  <a:latin typeface="Times" pitchFamily="2" charset="0"/>
                  <a:ea typeface="Gulim" panose="020B0600000101010101" pitchFamily="34" charset="-127"/>
                </a:rPr>
                <a:t>ONE THEME:</a:t>
              </a:r>
            </a:p>
          </p:txBody>
        </p:sp>
        <p:sp>
          <p:nvSpPr>
            <p:cNvPr id="263437" name="Rectangle 269">
              <a:extLst>
                <a:ext uri="{FF2B5EF4-FFF2-40B4-BE49-F238E27FC236}">
                  <a16:creationId xmlns:a16="http://schemas.microsoft.com/office/drawing/2014/main" id="{F24A9457-B42E-124E-B57F-E1E80DC74D9B}"/>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38" name="Rectangle 270">
              <a:extLst>
                <a:ext uri="{FF2B5EF4-FFF2-40B4-BE49-F238E27FC236}">
                  <a16:creationId xmlns:a16="http://schemas.microsoft.com/office/drawing/2014/main" id="{A2C0359C-FB13-134F-AC1C-65A965B6A587}"/>
                </a:ext>
              </a:extLst>
            </p:cNvPr>
            <p:cNvSpPr>
              <a:spLocks noChangeArrowheads="1"/>
            </p:cNvSpPr>
            <p:nvPr/>
          </p:nvSpPr>
          <p:spPr bwMode="auto">
            <a:xfrm>
              <a:off x="1925" y="743"/>
              <a:ext cx="1807"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the glory of God</a:t>
              </a:r>
            </a:p>
          </p:txBody>
        </p:sp>
        <p:sp>
          <p:nvSpPr>
            <p:cNvPr id="263439" name="Rectangle 271">
              <a:extLst>
                <a:ext uri="{FF2B5EF4-FFF2-40B4-BE49-F238E27FC236}">
                  <a16:creationId xmlns:a16="http://schemas.microsoft.com/office/drawing/2014/main" id="{76404CC6-B8B1-C844-8D33-B45DB29F4E1C}"/>
                </a:ext>
              </a:extLst>
            </p:cNvPr>
            <p:cNvSpPr>
              <a:spLocks noChangeArrowheads="1"/>
            </p:cNvSpPr>
            <p:nvPr/>
          </p:nvSpPr>
          <p:spPr bwMode="auto">
            <a:xfrm>
              <a:off x="4177" y="447"/>
              <a:ext cx="1224"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30F6FD"/>
                  </a:solidFill>
                  <a:latin typeface="Lucida Handwriting" panose="03010101010101010101" pitchFamily="66" charset="77"/>
                  <a:ea typeface="Gulim" panose="020B0600000101010101" pitchFamily="34" charset="-127"/>
                </a:rPr>
                <a:t>“</a:t>
              </a:r>
              <a:r>
                <a:rPr lang="en-US" altLang="ko-KR" sz="2800" b="1">
                  <a:solidFill>
                    <a:srgbClr val="30F6FD"/>
                  </a:solidFill>
                  <a:latin typeface="Lucida Handwriting" panose="03010101010101010101" pitchFamily="66" charset="77"/>
                  <a:ea typeface="Gulim" panose="020B0600000101010101" pitchFamily="34" charset="-127"/>
                </a:rPr>
                <a:t>NEW”  </a:t>
              </a:r>
            </a:p>
            <a:p>
              <a:pPr algn="ctr"/>
              <a:r>
                <a:rPr lang="en-US" altLang="ko-KR" sz="2800" b="1">
                  <a:solidFill>
                    <a:srgbClr val="30F6FD"/>
                  </a:solidFill>
                  <a:latin typeface="Lucida Handwriting" panose="03010101010101010101" pitchFamily="66" charset="77"/>
                  <a:ea typeface="Gulim" panose="020B0600000101010101" pitchFamily="34" charset="-127"/>
                </a:rPr>
                <a:t>Testament</a:t>
              </a:r>
            </a:p>
          </p:txBody>
        </p:sp>
        <p:sp>
          <p:nvSpPr>
            <p:cNvPr id="263440" name="Rectangle 272">
              <a:extLst>
                <a:ext uri="{FF2B5EF4-FFF2-40B4-BE49-F238E27FC236}">
                  <a16:creationId xmlns:a16="http://schemas.microsoft.com/office/drawing/2014/main" id="{0C4F6E91-1239-0C49-83A4-5DEA8B7F53B3}"/>
                </a:ext>
              </a:extLst>
            </p:cNvPr>
            <p:cNvSpPr>
              <a:spLocks noChangeArrowheads="1"/>
            </p:cNvSpPr>
            <p:nvPr/>
          </p:nvSpPr>
          <p:spPr bwMode="auto">
            <a:xfrm>
              <a:off x="348" y="441"/>
              <a:ext cx="1225"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30F6FD"/>
                  </a:solidFill>
                  <a:latin typeface="Lucida Handwriting" panose="03010101010101010101" pitchFamily="66" charset="77"/>
                  <a:ea typeface="Gulim" panose="020B0600000101010101" pitchFamily="34" charset="-127"/>
                </a:rPr>
                <a:t> “</a:t>
              </a:r>
              <a:r>
                <a:rPr lang="en-US" altLang="ko-KR" sz="2800" b="1">
                  <a:solidFill>
                    <a:srgbClr val="30F6FD"/>
                  </a:solidFill>
                  <a:latin typeface="Lucida Handwriting" panose="03010101010101010101" pitchFamily="66" charset="77"/>
                  <a:ea typeface="Gulim" panose="020B0600000101010101" pitchFamily="34" charset="-127"/>
                </a:rPr>
                <a:t>OLD” </a:t>
              </a:r>
            </a:p>
            <a:p>
              <a:pPr algn="ctr"/>
              <a:r>
                <a:rPr lang="en-US" altLang="ko-KR" sz="2800" b="1">
                  <a:solidFill>
                    <a:srgbClr val="30F6FD"/>
                  </a:solidFill>
                  <a:latin typeface="Lucida Handwriting" panose="03010101010101010101" pitchFamily="66" charset="77"/>
                  <a:ea typeface="Gulim" panose="020B0600000101010101" pitchFamily="34" charset="-127"/>
                </a:rPr>
                <a:t>Testament</a:t>
              </a:r>
            </a:p>
          </p:txBody>
        </p:sp>
        <p:sp>
          <p:nvSpPr>
            <p:cNvPr id="263441" name="Rectangle 273">
              <a:extLst>
                <a:ext uri="{FF2B5EF4-FFF2-40B4-BE49-F238E27FC236}">
                  <a16:creationId xmlns:a16="http://schemas.microsoft.com/office/drawing/2014/main" id="{7E13678F-15FA-6049-8FF0-D1400ECC6642}"/>
                </a:ext>
              </a:extLst>
            </p:cNvPr>
            <p:cNvSpPr>
              <a:spLocks noChangeArrowheads="1"/>
            </p:cNvSpPr>
            <p:nvPr/>
          </p:nvSpPr>
          <p:spPr bwMode="auto">
            <a:xfrm>
              <a:off x="72"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2" name="Rectangle 274">
              <a:extLst>
                <a:ext uri="{FF2B5EF4-FFF2-40B4-BE49-F238E27FC236}">
                  <a16:creationId xmlns:a16="http://schemas.microsoft.com/office/drawing/2014/main" id="{DCC2DDE2-C33E-DB44-BA73-D621C5A4A770}"/>
                </a:ext>
              </a:extLst>
            </p:cNvPr>
            <p:cNvSpPr>
              <a:spLocks noChangeArrowheads="1"/>
            </p:cNvSpPr>
            <p:nvPr/>
          </p:nvSpPr>
          <p:spPr bwMode="auto">
            <a:xfrm>
              <a:off x="3736"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3" name="Rectangle 275">
              <a:extLst>
                <a:ext uri="{FF2B5EF4-FFF2-40B4-BE49-F238E27FC236}">
                  <a16:creationId xmlns:a16="http://schemas.microsoft.com/office/drawing/2014/main" id="{6E4702C6-5D8B-8F49-B222-D8C210BCC9E9}"/>
                </a:ext>
              </a:extLst>
            </p:cNvPr>
            <p:cNvSpPr>
              <a:spLocks noChangeArrowheads="1"/>
            </p:cNvSpPr>
            <p:nvPr/>
          </p:nvSpPr>
          <p:spPr bwMode="auto">
            <a:xfrm>
              <a:off x="-64" y="1104"/>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4" name="Rectangle 276">
              <a:extLst>
                <a:ext uri="{FF2B5EF4-FFF2-40B4-BE49-F238E27FC236}">
                  <a16:creationId xmlns:a16="http://schemas.microsoft.com/office/drawing/2014/main" id="{D7AEECAA-52AD-0A4F-A37B-3C60C2DE175F}"/>
                </a:ext>
              </a:extLst>
            </p:cNvPr>
            <p:cNvSpPr>
              <a:spLocks noChangeArrowheads="1"/>
            </p:cNvSpPr>
            <p:nvPr/>
          </p:nvSpPr>
          <p:spPr bwMode="auto">
            <a:xfrm>
              <a:off x="3738" y="111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5" name="Rectangle 277">
              <a:extLst>
                <a:ext uri="{FF2B5EF4-FFF2-40B4-BE49-F238E27FC236}">
                  <a16:creationId xmlns:a16="http://schemas.microsoft.com/office/drawing/2014/main" id="{BD1F7B99-2FF7-E644-8951-1A1F91734844}"/>
                </a:ext>
              </a:extLst>
            </p:cNvPr>
            <p:cNvSpPr>
              <a:spLocks noChangeArrowheads="1"/>
            </p:cNvSpPr>
            <p:nvPr/>
          </p:nvSpPr>
          <p:spPr bwMode="auto">
            <a:xfrm>
              <a:off x="3976" y="1271"/>
              <a:ext cx="1253"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30F6FD"/>
                  </a:solidFill>
                  <a:latin typeface="Lucida Handwriting" panose="03010101010101010101" pitchFamily="66" charset="77"/>
                  <a:ea typeface="Gulim" panose="020B0600000101010101" pitchFamily="34" charset="-127"/>
                </a:rPr>
                <a:t>  “</a:t>
              </a:r>
              <a:r>
                <a:rPr lang="en-US" altLang="ko-KR" sz="2400" b="1">
                  <a:solidFill>
                    <a:srgbClr val="30F6FD"/>
                  </a:solidFill>
                  <a:latin typeface="Lucida Handwriting" panose="03010101010101010101" pitchFamily="66" charset="77"/>
                  <a:ea typeface="Gulim" panose="020B0600000101010101" pitchFamily="34" charset="-127"/>
                </a:rPr>
                <a:t>27” Books</a:t>
              </a:r>
            </a:p>
          </p:txBody>
        </p:sp>
        <p:sp>
          <p:nvSpPr>
            <p:cNvPr id="263446" name="Rectangle 278">
              <a:extLst>
                <a:ext uri="{FF2B5EF4-FFF2-40B4-BE49-F238E27FC236}">
                  <a16:creationId xmlns:a16="http://schemas.microsoft.com/office/drawing/2014/main" id="{8DFF36ED-1D6B-9B4F-AEB7-6237CBE28BFF}"/>
                </a:ext>
              </a:extLst>
            </p:cNvPr>
            <p:cNvSpPr>
              <a:spLocks noChangeArrowheads="1"/>
            </p:cNvSpPr>
            <p:nvPr/>
          </p:nvSpPr>
          <p:spPr bwMode="auto">
            <a:xfrm>
              <a:off x="197" y="1279"/>
              <a:ext cx="1148"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30F6FD"/>
                  </a:solidFill>
                  <a:latin typeface="Lucida Handwriting" panose="03010101010101010101" pitchFamily="66" charset="77"/>
                  <a:ea typeface="Gulim" panose="020B0600000101010101" pitchFamily="34" charset="-127"/>
                </a:rPr>
                <a:t>“</a:t>
              </a:r>
              <a:r>
                <a:rPr lang="en-US" altLang="ko-KR" sz="2400" b="1">
                  <a:solidFill>
                    <a:srgbClr val="30F6FD"/>
                  </a:solidFill>
                  <a:latin typeface="Lucida Handwriting" panose="03010101010101010101" pitchFamily="66" charset="77"/>
                  <a:ea typeface="Gulim" panose="020B0600000101010101" pitchFamily="34" charset="-127"/>
                </a:rPr>
                <a:t>39” Books</a:t>
              </a:r>
            </a:p>
          </p:txBody>
        </p:sp>
        <p:sp>
          <p:nvSpPr>
            <p:cNvPr id="263447" name="Rectangle 279">
              <a:extLst>
                <a:ext uri="{FF2B5EF4-FFF2-40B4-BE49-F238E27FC236}">
                  <a16:creationId xmlns:a16="http://schemas.microsoft.com/office/drawing/2014/main" id="{F1E05249-FF53-4049-89E7-AC2FBA00C6BB}"/>
                </a:ext>
              </a:extLst>
            </p:cNvPr>
            <p:cNvSpPr>
              <a:spLocks noChangeArrowheads="1"/>
            </p:cNvSpPr>
            <p:nvPr/>
          </p:nvSpPr>
          <p:spPr bwMode="auto">
            <a:xfrm>
              <a:off x="4030" y="146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8" name="Rectangle 280">
              <a:extLst>
                <a:ext uri="{FF2B5EF4-FFF2-40B4-BE49-F238E27FC236}">
                  <a16:creationId xmlns:a16="http://schemas.microsoft.com/office/drawing/2014/main" id="{0454C188-1B57-F14E-8DB5-D245F9C65815}"/>
                </a:ext>
              </a:extLst>
            </p:cNvPr>
            <p:cNvSpPr>
              <a:spLocks noChangeArrowheads="1"/>
            </p:cNvSpPr>
            <p:nvPr/>
          </p:nvSpPr>
          <p:spPr bwMode="auto">
            <a:xfrm>
              <a:off x="32" y="1485"/>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63449" name="Rectangle 281">
              <a:extLst>
                <a:ext uri="{FF2B5EF4-FFF2-40B4-BE49-F238E27FC236}">
                  <a16:creationId xmlns:a16="http://schemas.microsoft.com/office/drawing/2014/main" id="{8EBE08FC-08A7-A741-8A6B-F80764801B74}"/>
                </a:ext>
              </a:extLst>
            </p:cNvPr>
            <p:cNvSpPr>
              <a:spLocks noChangeArrowheads="1"/>
            </p:cNvSpPr>
            <p:nvPr/>
          </p:nvSpPr>
          <p:spPr bwMode="auto">
            <a:xfrm>
              <a:off x="250" y="1711"/>
              <a:ext cx="800"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Hebrew</a:t>
              </a:r>
            </a:p>
          </p:txBody>
        </p:sp>
        <p:sp>
          <p:nvSpPr>
            <p:cNvPr id="263450" name="Rectangle 282">
              <a:extLst>
                <a:ext uri="{FF2B5EF4-FFF2-40B4-BE49-F238E27FC236}">
                  <a16:creationId xmlns:a16="http://schemas.microsoft.com/office/drawing/2014/main" id="{02E90219-CA45-374C-8648-840A1C057517}"/>
                </a:ext>
              </a:extLst>
            </p:cNvPr>
            <p:cNvSpPr>
              <a:spLocks noChangeArrowheads="1"/>
            </p:cNvSpPr>
            <p:nvPr/>
          </p:nvSpPr>
          <p:spPr bwMode="auto">
            <a:xfrm>
              <a:off x="4657" y="1711"/>
              <a:ext cx="652"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Greek</a:t>
              </a:r>
            </a:p>
          </p:txBody>
        </p:sp>
        <p:sp>
          <p:nvSpPr>
            <p:cNvPr id="263451" name="Rectangle 283">
              <a:extLst>
                <a:ext uri="{FF2B5EF4-FFF2-40B4-BE49-F238E27FC236}">
                  <a16:creationId xmlns:a16="http://schemas.microsoft.com/office/drawing/2014/main" id="{F28B2598-06DE-564B-8FA7-027DA25CA728}"/>
                </a:ext>
              </a:extLst>
            </p:cNvPr>
            <p:cNvSpPr>
              <a:spLocks noChangeArrowheads="1"/>
            </p:cNvSpPr>
            <p:nvPr/>
          </p:nvSpPr>
          <p:spPr bwMode="auto">
            <a:xfrm>
              <a:off x="3909" y="1979"/>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63452" name="Rectangle 284">
              <a:extLst>
                <a:ext uri="{FF2B5EF4-FFF2-40B4-BE49-F238E27FC236}">
                  <a16:creationId xmlns:a16="http://schemas.microsoft.com/office/drawing/2014/main" id="{2C699347-47D9-2149-A995-90FC1167C0A2}"/>
                </a:ext>
              </a:extLst>
            </p:cNvPr>
            <p:cNvSpPr>
              <a:spLocks noChangeArrowheads="1"/>
            </p:cNvSpPr>
            <p:nvPr/>
          </p:nvSpPr>
          <p:spPr bwMode="auto">
            <a:xfrm>
              <a:off x="-218" y="1983"/>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63453" name="Rectangle 285">
              <a:extLst>
                <a:ext uri="{FF2B5EF4-FFF2-40B4-BE49-F238E27FC236}">
                  <a16:creationId xmlns:a16="http://schemas.microsoft.com/office/drawing/2014/main" id="{50C78565-2CB0-E144-84FA-C907A8A6FA43}"/>
                </a:ext>
              </a:extLst>
            </p:cNvPr>
            <p:cNvSpPr>
              <a:spLocks noChangeArrowheads="1"/>
            </p:cNvSpPr>
            <p:nvPr/>
          </p:nvSpPr>
          <p:spPr bwMode="auto">
            <a:xfrm>
              <a:off x="4600" y="2132"/>
              <a:ext cx="757"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Grace/ </a:t>
              </a:r>
              <a:endParaRPr lang="en-US" altLang="ko-KR" sz="1800" b="1">
                <a:solidFill>
                  <a:srgbClr val="30F6FD"/>
                </a:solidFill>
                <a:latin typeface="Lucida Handwriting" panose="03010101010101010101" pitchFamily="66" charset="77"/>
                <a:ea typeface="Gulim" panose="020B0600000101010101" pitchFamily="34" charset="-127"/>
              </a:endParaRPr>
            </a:p>
          </p:txBody>
        </p:sp>
        <p:sp>
          <p:nvSpPr>
            <p:cNvPr id="263454" name="Rectangle 286">
              <a:extLst>
                <a:ext uri="{FF2B5EF4-FFF2-40B4-BE49-F238E27FC236}">
                  <a16:creationId xmlns:a16="http://schemas.microsoft.com/office/drawing/2014/main" id="{D999C8F5-23A6-BA4F-A764-A2A581FACE85}"/>
                </a:ext>
              </a:extLst>
            </p:cNvPr>
            <p:cNvSpPr>
              <a:spLocks noChangeArrowheads="1"/>
            </p:cNvSpPr>
            <p:nvPr/>
          </p:nvSpPr>
          <p:spPr bwMode="auto">
            <a:xfrm>
              <a:off x="321" y="2133"/>
              <a:ext cx="716"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30F6FD"/>
                  </a:solidFill>
                  <a:latin typeface="Lucida Handwriting" panose="03010101010101010101" pitchFamily="66" charset="77"/>
                  <a:ea typeface="Gulim" panose="020B0600000101010101" pitchFamily="34" charset="-127"/>
                </a:rPr>
                <a:t>Law/</a:t>
              </a:r>
              <a:endParaRPr lang="en-US" altLang="ko-KR" sz="1800" b="1">
                <a:solidFill>
                  <a:srgbClr val="30F6FD"/>
                </a:solidFill>
                <a:latin typeface="Lucida Handwriting" panose="03010101010101010101" pitchFamily="66" charset="77"/>
                <a:ea typeface="Gulim" panose="020B0600000101010101" pitchFamily="34" charset="-127"/>
              </a:endParaRPr>
            </a:p>
          </p:txBody>
        </p:sp>
        <p:grpSp>
          <p:nvGrpSpPr>
            <p:cNvPr id="263455" name="Group 287">
              <a:extLst>
                <a:ext uri="{FF2B5EF4-FFF2-40B4-BE49-F238E27FC236}">
                  <a16:creationId xmlns:a16="http://schemas.microsoft.com/office/drawing/2014/main" id="{4FC4A7DF-8291-F548-9FAF-CD7FB3D7D32E}"/>
                </a:ext>
              </a:extLst>
            </p:cNvPr>
            <p:cNvGrpSpPr>
              <a:grpSpLocks/>
            </p:cNvGrpSpPr>
            <p:nvPr/>
          </p:nvGrpSpPr>
          <p:grpSpPr bwMode="auto">
            <a:xfrm>
              <a:off x="1344" y="1547"/>
              <a:ext cx="3404" cy="1806"/>
              <a:chOff x="1344" y="1547"/>
              <a:chExt cx="3404" cy="1806"/>
            </a:xfrm>
          </p:grpSpPr>
          <p:sp>
            <p:nvSpPr>
              <p:cNvPr id="263456" name="Line 288">
                <a:extLst>
                  <a:ext uri="{FF2B5EF4-FFF2-40B4-BE49-F238E27FC236}">
                    <a16:creationId xmlns:a16="http://schemas.microsoft.com/office/drawing/2014/main" id="{1B8B9185-91BF-9A42-A903-C7AFD1C144AE}"/>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57" name="Line 289">
                <a:extLst>
                  <a:ext uri="{FF2B5EF4-FFF2-40B4-BE49-F238E27FC236}">
                    <a16:creationId xmlns:a16="http://schemas.microsoft.com/office/drawing/2014/main" id="{F80B4A79-FF6C-1648-AB41-FAF7A38DF095}"/>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58" name="Line 290">
                <a:extLst>
                  <a:ext uri="{FF2B5EF4-FFF2-40B4-BE49-F238E27FC236}">
                    <a16:creationId xmlns:a16="http://schemas.microsoft.com/office/drawing/2014/main" id="{2503EDDC-A8F7-7446-A25A-556F59189C45}"/>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59" name="Line 291">
                <a:extLst>
                  <a:ext uri="{FF2B5EF4-FFF2-40B4-BE49-F238E27FC236}">
                    <a16:creationId xmlns:a16="http://schemas.microsoft.com/office/drawing/2014/main" id="{E147A9BD-86EA-B84F-A8B8-E2F5CC6C3377}"/>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0" name="Line 292">
                <a:extLst>
                  <a:ext uri="{FF2B5EF4-FFF2-40B4-BE49-F238E27FC236}">
                    <a16:creationId xmlns:a16="http://schemas.microsoft.com/office/drawing/2014/main" id="{91B9940A-B17B-4041-B4D4-E8FF0F1C8E3D}"/>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1" name="Line 293">
                <a:extLst>
                  <a:ext uri="{FF2B5EF4-FFF2-40B4-BE49-F238E27FC236}">
                    <a16:creationId xmlns:a16="http://schemas.microsoft.com/office/drawing/2014/main" id="{1F719CBC-2A5F-C64F-A560-16057E9BB9DE}"/>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2" name="Line 294">
                <a:extLst>
                  <a:ext uri="{FF2B5EF4-FFF2-40B4-BE49-F238E27FC236}">
                    <a16:creationId xmlns:a16="http://schemas.microsoft.com/office/drawing/2014/main" id="{55ACE065-7B4A-9F47-B37E-E4EF5F89991B}"/>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3" name="Line 295">
                <a:extLst>
                  <a:ext uri="{FF2B5EF4-FFF2-40B4-BE49-F238E27FC236}">
                    <a16:creationId xmlns:a16="http://schemas.microsoft.com/office/drawing/2014/main" id="{D93D2A06-86C4-8F45-90D8-0FEA5315B57F}"/>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464" name="Rectangle 296">
                <a:extLst>
                  <a:ext uri="{FF2B5EF4-FFF2-40B4-BE49-F238E27FC236}">
                    <a16:creationId xmlns:a16="http://schemas.microsoft.com/office/drawing/2014/main" id="{E3C48171-157E-8A44-A9E3-DA9B97F073F0}"/>
                  </a:ext>
                </a:extLst>
              </p:cNvPr>
              <p:cNvSpPr>
                <a:spLocks noChangeArrowheads="1"/>
              </p:cNvSpPr>
              <p:nvPr/>
            </p:nvSpPr>
            <p:spPr bwMode="auto">
              <a:xfrm rot="5246759">
                <a:off x="2194" y="2346"/>
                <a:ext cx="1290" cy="2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PROPHECIES</a:t>
                </a:r>
                <a:endParaRPr lang="en-US" altLang="ko-KR" sz="1800" b="1">
                  <a:solidFill>
                    <a:srgbClr val="FFFF00"/>
                  </a:solidFill>
                  <a:latin typeface="Helvetica BlackOblique" pitchFamily="2" charset="0"/>
                  <a:ea typeface="Gulim" panose="020B0600000101010101" pitchFamily="34" charset="-127"/>
                </a:endParaRPr>
              </a:p>
            </p:txBody>
          </p:sp>
          <p:sp>
            <p:nvSpPr>
              <p:cNvPr id="263465" name="Rectangle 297">
                <a:extLst>
                  <a:ext uri="{FF2B5EF4-FFF2-40B4-BE49-F238E27FC236}">
                    <a16:creationId xmlns:a16="http://schemas.microsoft.com/office/drawing/2014/main" id="{96D5C95F-59C5-DD4A-AE4D-863091510489}"/>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REVELATION</a:t>
                </a:r>
                <a:endParaRPr lang="en-US" altLang="ko-KR" sz="1600" b="1">
                  <a:solidFill>
                    <a:srgbClr val="FFFF00"/>
                  </a:solidFill>
                  <a:latin typeface="Helvetica BlackOblique" pitchFamily="2" charset="0"/>
                  <a:ea typeface="Gulim" panose="020B0600000101010101" pitchFamily="34" charset="-127"/>
                </a:endParaRPr>
              </a:p>
            </p:txBody>
          </p:sp>
          <p:sp>
            <p:nvSpPr>
              <p:cNvPr id="263466" name="Rectangle 298">
                <a:extLst>
                  <a:ext uri="{FF2B5EF4-FFF2-40B4-BE49-F238E27FC236}">
                    <a16:creationId xmlns:a16="http://schemas.microsoft.com/office/drawing/2014/main" id="{DA6BE807-0EFF-794D-94E1-3730BC995597}"/>
                  </a:ext>
                </a:extLst>
              </p:cNvPr>
              <p:cNvSpPr>
                <a:spLocks noChangeArrowheads="1"/>
              </p:cNvSpPr>
              <p:nvPr/>
            </p:nvSpPr>
            <p:spPr bwMode="auto">
              <a:xfrm rot="3267768">
                <a:off x="1819" y="2523"/>
                <a:ext cx="1118" cy="2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WRITINGS</a:t>
                </a:r>
                <a:endParaRPr lang="en-US" altLang="ko-KR" sz="1800" b="1">
                  <a:solidFill>
                    <a:srgbClr val="FFFF00"/>
                  </a:solidFill>
                  <a:latin typeface="Helvetica BlackOblique" pitchFamily="2" charset="0"/>
                  <a:ea typeface="Gulim" panose="020B0600000101010101" pitchFamily="34" charset="-127"/>
                </a:endParaRPr>
              </a:p>
            </p:txBody>
          </p:sp>
          <p:sp>
            <p:nvSpPr>
              <p:cNvPr id="263467" name="Rectangle 299">
                <a:extLst>
                  <a:ext uri="{FF2B5EF4-FFF2-40B4-BE49-F238E27FC236}">
                    <a16:creationId xmlns:a16="http://schemas.microsoft.com/office/drawing/2014/main" id="{23F95B3C-C94D-7C42-BD92-BCCDD12FE5EE}"/>
                  </a:ext>
                </a:extLst>
              </p:cNvPr>
              <p:cNvSpPr>
                <a:spLocks noChangeArrowheads="1"/>
              </p:cNvSpPr>
              <p:nvPr/>
            </p:nvSpPr>
            <p:spPr bwMode="auto">
              <a:xfrm rot="20643327">
                <a:off x="3426" y="2833"/>
                <a:ext cx="9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EPISTLES</a:t>
                </a:r>
                <a:endParaRPr lang="en-US" altLang="ko-KR" sz="1800" b="1">
                  <a:solidFill>
                    <a:srgbClr val="FFFF00"/>
                  </a:solidFill>
                  <a:latin typeface="Helvetica BlackOblique" pitchFamily="2" charset="0"/>
                  <a:ea typeface="Gulim" panose="020B0600000101010101" pitchFamily="34" charset="-127"/>
                </a:endParaRPr>
              </a:p>
            </p:txBody>
          </p:sp>
          <p:sp>
            <p:nvSpPr>
              <p:cNvPr id="263468" name="Rectangle 300">
                <a:extLst>
                  <a:ext uri="{FF2B5EF4-FFF2-40B4-BE49-F238E27FC236}">
                    <a16:creationId xmlns:a16="http://schemas.microsoft.com/office/drawing/2014/main" id="{7FE8CF13-7B3B-E040-B9C1-FF3491432888}"/>
                  </a:ext>
                </a:extLst>
              </p:cNvPr>
              <p:cNvSpPr>
                <a:spLocks noChangeArrowheads="1"/>
              </p:cNvSpPr>
              <p:nvPr/>
            </p:nvSpPr>
            <p:spPr bwMode="auto">
              <a:xfrm rot="19276533">
                <a:off x="3353" y="2465"/>
                <a:ext cx="622"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ACTS</a:t>
                </a:r>
                <a:endParaRPr lang="en-US" altLang="ko-KR" sz="1800" b="1">
                  <a:solidFill>
                    <a:srgbClr val="FFFF00"/>
                  </a:solidFill>
                  <a:latin typeface="Helvetica BlackOblique" pitchFamily="2" charset="0"/>
                  <a:ea typeface="Gulim" panose="020B0600000101010101" pitchFamily="34" charset="-127"/>
                </a:endParaRPr>
              </a:p>
            </p:txBody>
          </p:sp>
          <p:sp>
            <p:nvSpPr>
              <p:cNvPr id="263469" name="Rectangle 301">
                <a:extLst>
                  <a:ext uri="{FF2B5EF4-FFF2-40B4-BE49-F238E27FC236}">
                    <a16:creationId xmlns:a16="http://schemas.microsoft.com/office/drawing/2014/main" id="{F90607A6-F235-0D45-9CDC-5A4AF024BED1}"/>
                  </a:ext>
                </a:extLst>
              </p:cNvPr>
              <p:cNvSpPr>
                <a:spLocks noChangeArrowheads="1"/>
              </p:cNvSpPr>
              <p:nvPr/>
            </p:nvSpPr>
            <p:spPr bwMode="auto">
              <a:xfrm rot="1755647">
                <a:off x="1460" y="2753"/>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HISTORIES</a:t>
                </a:r>
                <a:endParaRPr lang="en-US" altLang="ko-KR" sz="1800" b="1">
                  <a:solidFill>
                    <a:srgbClr val="FFFF00"/>
                  </a:solidFill>
                  <a:latin typeface="Helvetica BlackOblique" pitchFamily="2" charset="0"/>
                  <a:ea typeface="Gulim" panose="020B0600000101010101" pitchFamily="34" charset="-127"/>
                </a:endParaRPr>
              </a:p>
            </p:txBody>
          </p:sp>
          <p:sp>
            <p:nvSpPr>
              <p:cNvPr id="263470" name="Rectangle 302">
                <a:extLst>
                  <a:ext uri="{FF2B5EF4-FFF2-40B4-BE49-F238E27FC236}">
                    <a16:creationId xmlns:a16="http://schemas.microsoft.com/office/drawing/2014/main" id="{248AED3C-7C5B-AE46-A2BF-B493EB6DAD84}"/>
                  </a:ext>
                </a:extLst>
              </p:cNvPr>
              <p:cNvSpPr>
                <a:spLocks noChangeArrowheads="1"/>
              </p:cNvSpPr>
              <p:nvPr/>
            </p:nvSpPr>
            <p:spPr bwMode="auto">
              <a:xfrm rot="240000">
                <a:off x="1596" y="3057"/>
                <a:ext cx="5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LAW</a:t>
                </a:r>
                <a:endParaRPr lang="en-US" altLang="ko-KR" sz="1800" b="1">
                  <a:solidFill>
                    <a:srgbClr val="FFFF00"/>
                  </a:solidFill>
                  <a:latin typeface="Helvetica BlackOblique" pitchFamily="2" charset="0"/>
                  <a:ea typeface="Gulim" panose="020B0600000101010101" pitchFamily="34" charset="-127"/>
                </a:endParaRPr>
              </a:p>
            </p:txBody>
          </p:sp>
          <p:sp>
            <p:nvSpPr>
              <p:cNvPr id="263471" name="Rectangle 303">
                <a:extLst>
                  <a:ext uri="{FF2B5EF4-FFF2-40B4-BE49-F238E27FC236}">
                    <a16:creationId xmlns:a16="http://schemas.microsoft.com/office/drawing/2014/main" id="{9D654998-3DFE-6248-AA52-1623D0A6F06D}"/>
                  </a:ext>
                </a:extLst>
              </p:cNvPr>
              <p:cNvSpPr>
                <a:spLocks noChangeArrowheads="1"/>
              </p:cNvSpPr>
              <p:nvPr/>
            </p:nvSpPr>
            <p:spPr bwMode="auto">
              <a:xfrm rot="18254599">
                <a:off x="2906" y="2044"/>
                <a:ext cx="1222" cy="2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GOSPELS</a:t>
                </a:r>
                <a:endParaRPr lang="en-US" altLang="ko-KR" sz="1800" b="1">
                  <a:solidFill>
                    <a:srgbClr val="FFFF00"/>
                  </a:solidFill>
                  <a:latin typeface="Helvetica BlackOblique" pitchFamily="2" charset="0"/>
                  <a:ea typeface="Gulim" panose="020B0600000101010101" pitchFamily="34" charset="-127"/>
                </a:endParaRPr>
              </a:p>
            </p:txBody>
          </p:sp>
        </p:grpSp>
        <p:sp>
          <p:nvSpPr>
            <p:cNvPr id="263472" name="Rectangle 304">
              <a:extLst>
                <a:ext uri="{FF2B5EF4-FFF2-40B4-BE49-F238E27FC236}">
                  <a16:creationId xmlns:a16="http://schemas.microsoft.com/office/drawing/2014/main" id="{53A0C2D2-B034-754B-A711-83B232AA5D54}"/>
                </a:ext>
              </a:extLst>
            </p:cNvPr>
            <p:cNvSpPr>
              <a:spLocks noChangeArrowheads="1"/>
            </p:cNvSpPr>
            <p:nvPr/>
          </p:nvSpPr>
          <p:spPr bwMode="auto">
            <a:xfrm>
              <a:off x="-36" y="2829"/>
              <a:ext cx="124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Telescope</a:t>
              </a:r>
            </a:p>
          </p:txBody>
        </p:sp>
        <p:sp>
          <p:nvSpPr>
            <p:cNvPr id="263473" name="Rectangle 305">
              <a:extLst>
                <a:ext uri="{FF2B5EF4-FFF2-40B4-BE49-F238E27FC236}">
                  <a16:creationId xmlns:a16="http://schemas.microsoft.com/office/drawing/2014/main" id="{F980E864-32B1-5148-BA0B-EE43A2589F8C}"/>
                </a:ext>
              </a:extLst>
            </p:cNvPr>
            <p:cNvSpPr>
              <a:spLocks noChangeArrowheads="1"/>
            </p:cNvSpPr>
            <p:nvPr/>
          </p:nvSpPr>
          <p:spPr bwMode="auto">
            <a:xfrm>
              <a:off x="4467" y="2841"/>
              <a:ext cx="1356"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Telescope</a:t>
              </a:r>
            </a:p>
          </p:txBody>
        </p:sp>
        <p:sp>
          <p:nvSpPr>
            <p:cNvPr id="263474" name="Rectangle 306">
              <a:extLst>
                <a:ext uri="{FF2B5EF4-FFF2-40B4-BE49-F238E27FC236}">
                  <a16:creationId xmlns:a16="http://schemas.microsoft.com/office/drawing/2014/main" id="{CFCBC92D-C50B-5E49-ACBA-24B9A2FA98B1}"/>
                </a:ext>
              </a:extLst>
            </p:cNvPr>
            <p:cNvSpPr>
              <a:spLocks noChangeArrowheads="1"/>
            </p:cNvSpPr>
            <p:nvPr/>
          </p:nvSpPr>
          <p:spPr bwMode="auto">
            <a:xfrm>
              <a:off x="-54" y="3266"/>
              <a:ext cx="1154"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30F6FD"/>
                  </a:solidFill>
                  <a:latin typeface="Lucida Handwriting" panose="03010101010101010101" pitchFamily="66" charset="77"/>
                  <a:ea typeface="Gulim" panose="020B0600000101010101" pitchFamily="34" charset="-127"/>
                </a:rPr>
                <a:t>Eternity Past</a:t>
              </a:r>
            </a:p>
          </p:txBody>
        </p:sp>
        <p:sp>
          <p:nvSpPr>
            <p:cNvPr id="263475" name="Rectangle 307">
              <a:extLst>
                <a:ext uri="{FF2B5EF4-FFF2-40B4-BE49-F238E27FC236}">
                  <a16:creationId xmlns:a16="http://schemas.microsoft.com/office/drawing/2014/main" id="{6E4BBF77-0F16-4F41-A1A5-C4E12E22A949}"/>
                </a:ext>
              </a:extLst>
            </p:cNvPr>
            <p:cNvSpPr>
              <a:spLocks noChangeArrowheads="1"/>
            </p:cNvSpPr>
            <p:nvPr/>
          </p:nvSpPr>
          <p:spPr bwMode="auto">
            <a:xfrm>
              <a:off x="4585" y="3266"/>
              <a:ext cx="1143"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30F6FD"/>
                  </a:solidFill>
                  <a:latin typeface="Lucida Handwriting" panose="03010101010101010101" pitchFamily="66" charset="77"/>
                  <a:ea typeface="Gulim" panose="020B0600000101010101" pitchFamily="34" charset="-127"/>
                </a:rPr>
                <a:t>Eternity Future</a:t>
              </a:r>
            </a:p>
          </p:txBody>
        </p:sp>
        <p:sp>
          <p:nvSpPr>
            <p:cNvPr id="263476" name="Text Box 308">
              <a:extLst>
                <a:ext uri="{FF2B5EF4-FFF2-40B4-BE49-F238E27FC236}">
                  <a16:creationId xmlns:a16="http://schemas.microsoft.com/office/drawing/2014/main" id="{17A21457-CFE7-A448-8FE3-82301941CD67}"/>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chemeClr val="bg1"/>
                  </a:solidFill>
                  <a:ea typeface="Gulim" panose="020B0600000101010101" pitchFamily="34" charset="-127"/>
                </a:rPr>
                <a:t>06-27</a:t>
              </a:r>
            </a:p>
          </p:txBody>
        </p:sp>
        <p:sp>
          <p:nvSpPr>
            <p:cNvPr id="263477" name="Text Box 309">
              <a:extLst>
                <a:ext uri="{FF2B5EF4-FFF2-40B4-BE49-F238E27FC236}">
                  <a16:creationId xmlns:a16="http://schemas.microsoft.com/office/drawing/2014/main" id="{A093B2A9-8BC9-0644-BCC8-2A4EFCD67BCA}"/>
                </a:ext>
              </a:extLst>
            </p:cNvPr>
            <p:cNvSpPr txBox="1">
              <a:spLocks noChangeArrowheads="1"/>
            </p:cNvSpPr>
            <p:nvPr/>
          </p:nvSpPr>
          <p:spPr bwMode="auto">
            <a:xfrm>
              <a:off x="156" y="2350"/>
              <a:ext cx="1229"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30F6FD"/>
                  </a:solidFill>
                  <a:latin typeface="Lucida Handwriting" panose="03010101010101010101" pitchFamily="66" charset="77"/>
                  <a:ea typeface="Gulim" panose="020B0600000101010101" pitchFamily="34" charset="-127"/>
                </a:rPr>
                <a:t>Promise </a:t>
              </a:r>
            </a:p>
          </p:txBody>
        </p:sp>
        <p:sp>
          <p:nvSpPr>
            <p:cNvPr id="263478" name="Text Box 310">
              <a:extLst>
                <a:ext uri="{FF2B5EF4-FFF2-40B4-BE49-F238E27FC236}">
                  <a16:creationId xmlns:a16="http://schemas.microsoft.com/office/drawing/2014/main" id="{83D5D676-3404-E34E-96E0-2CA52B757FE3}"/>
                </a:ext>
              </a:extLst>
            </p:cNvPr>
            <p:cNvSpPr txBox="1">
              <a:spLocks noChangeArrowheads="1"/>
            </p:cNvSpPr>
            <p:nvPr/>
          </p:nvSpPr>
          <p:spPr bwMode="auto">
            <a:xfrm>
              <a:off x="4281" y="2350"/>
              <a:ext cx="1743" cy="28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30F6FD"/>
                  </a:solidFill>
                  <a:latin typeface="Lucida Handwriting" panose="03010101010101010101" pitchFamily="66" charset="77"/>
                  <a:ea typeface="Gulim" panose="020B0600000101010101" pitchFamily="34" charset="-127"/>
                </a:rPr>
                <a:t>Fulfillment</a:t>
              </a:r>
              <a:endParaRPr lang="en-US" altLang="ko-KR">
                <a:solidFill>
                  <a:srgbClr val="30F6FD"/>
                </a:solidFill>
                <a:latin typeface="Times" pitchFamily="2" charset="0"/>
                <a:ea typeface="Gulim" panose="020B0600000101010101" pitchFamily="34" charset="-127"/>
              </a:endParaRPr>
            </a:p>
          </p:txBody>
        </p:sp>
        <p:sp>
          <p:nvSpPr>
            <p:cNvPr id="263479" name="Line 311">
              <a:extLst>
                <a:ext uri="{FF2B5EF4-FFF2-40B4-BE49-F238E27FC236}">
                  <a16:creationId xmlns:a16="http://schemas.microsoft.com/office/drawing/2014/main" id="{F9B3D068-EEE4-184B-8692-CB2E251C1869}"/>
                </a:ext>
              </a:extLst>
            </p:cNvPr>
            <p:cNvSpPr>
              <a:spLocks noChangeShapeType="1"/>
            </p:cNvSpPr>
            <p:nvPr/>
          </p:nvSpPr>
          <p:spPr bwMode="auto">
            <a:xfrm>
              <a:off x="4495" y="11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0" name="Line 312">
              <a:extLst>
                <a:ext uri="{FF2B5EF4-FFF2-40B4-BE49-F238E27FC236}">
                  <a16:creationId xmlns:a16="http://schemas.microsoft.com/office/drawing/2014/main" id="{FAE538BB-AE79-F44E-9792-DF71B5181521}"/>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1" name="Line 313">
              <a:extLst>
                <a:ext uri="{FF2B5EF4-FFF2-40B4-BE49-F238E27FC236}">
                  <a16:creationId xmlns:a16="http://schemas.microsoft.com/office/drawing/2014/main" id="{21BD1645-5EFE-2140-91F9-5CE807C3753A}"/>
                </a:ext>
              </a:extLst>
            </p:cNvPr>
            <p:cNvSpPr>
              <a:spLocks noChangeShapeType="1"/>
            </p:cNvSpPr>
            <p:nvPr/>
          </p:nvSpPr>
          <p:spPr bwMode="auto">
            <a:xfrm>
              <a:off x="4687" y="2089"/>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2" name="Line 314">
              <a:extLst>
                <a:ext uri="{FF2B5EF4-FFF2-40B4-BE49-F238E27FC236}">
                  <a16:creationId xmlns:a16="http://schemas.microsoft.com/office/drawing/2014/main" id="{CCE37BD2-CE51-974B-9E6E-54B2BF3AFC47}"/>
                </a:ext>
              </a:extLst>
            </p:cNvPr>
            <p:cNvSpPr>
              <a:spLocks noChangeShapeType="1"/>
            </p:cNvSpPr>
            <p:nvPr/>
          </p:nvSpPr>
          <p:spPr bwMode="auto">
            <a:xfrm>
              <a:off x="4783" y="27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3" name="Line 315">
              <a:extLst>
                <a:ext uri="{FF2B5EF4-FFF2-40B4-BE49-F238E27FC236}">
                  <a16:creationId xmlns:a16="http://schemas.microsoft.com/office/drawing/2014/main" id="{299352FB-B315-F942-B6E3-B10F78FFF563}"/>
                </a:ext>
              </a:extLst>
            </p:cNvPr>
            <p:cNvSpPr>
              <a:spLocks noChangeShapeType="1"/>
            </p:cNvSpPr>
            <p:nvPr/>
          </p:nvSpPr>
          <p:spPr bwMode="auto">
            <a:xfrm>
              <a:off x="546" y="1193"/>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4" name="Line 316">
              <a:extLst>
                <a:ext uri="{FF2B5EF4-FFF2-40B4-BE49-F238E27FC236}">
                  <a16:creationId xmlns:a16="http://schemas.microsoft.com/office/drawing/2014/main" id="{5F6C2146-C0D2-804D-96C7-7CCDDC2AFB9A}"/>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5" name="Line 317">
              <a:extLst>
                <a:ext uri="{FF2B5EF4-FFF2-40B4-BE49-F238E27FC236}">
                  <a16:creationId xmlns:a16="http://schemas.microsoft.com/office/drawing/2014/main" id="{1C060925-DAD7-1B4F-8B43-250DFB47EE66}"/>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6" name="Line 318">
              <a:extLst>
                <a:ext uri="{FF2B5EF4-FFF2-40B4-BE49-F238E27FC236}">
                  <a16:creationId xmlns:a16="http://schemas.microsoft.com/office/drawing/2014/main" id="{9CA35D71-371A-1A47-9ADA-0E64EDB5553B}"/>
                </a:ext>
              </a:extLst>
            </p:cNvPr>
            <p:cNvSpPr>
              <a:spLocks noChangeShapeType="1"/>
            </p:cNvSpPr>
            <p:nvPr/>
          </p:nvSpPr>
          <p:spPr bwMode="auto">
            <a:xfrm>
              <a:off x="312" y="276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487" name="Rectangle 319">
              <a:extLst>
                <a:ext uri="{FF2B5EF4-FFF2-40B4-BE49-F238E27FC236}">
                  <a16:creationId xmlns:a16="http://schemas.microsoft.com/office/drawing/2014/main" id="{B4532B50-923E-024F-8C23-31215AF3EF88}"/>
                </a:ext>
              </a:extLst>
            </p:cNvPr>
            <p:cNvSpPr>
              <a:spLocks noChangeArrowheads="1"/>
            </p:cNvSpPr>
            <p:nvPr/>
          </p:nvSpPr>
          <p:spPr bwMode="auto">
            <a:xfrm>
              <a:off x="1006" y="3634"/>
              <a:ext cx="152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Microscope</a:t>
              </a:r>
            </a:p>
          </p:txBody>
        </p:sp>
        <p:sp>
          <p:nvSpPr>
            <p:cNvPr id="263488" name="Text Box 320">
              <a:extLst>
                <a:ext uri="{FF2B5EF4-FFF2-40B4-BE49-F238E27FC236}">
                  <a16:creationId xmlns:a16="http://schemas.microsoft.com/office/drawing/2014/main" id="{CD48CE60-D163-F14F-8956-E262273B5906}"/>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63489" name="Rectangle 321">
              <a:extLst>
                <a:ext uri="{FF2B5EF4-FFF2-40B4-BE49-F238E27FC236}">
                  <a16:creationId xmlns:a16="http://schemas.microsoft.com/office/drawing/2014/main" id="{29975BD0-6FBA-8A42-9CD5-141F2EC7FEC7}"/>
                </a:ext>
              </a:extLst>
            </p:cNvPr>
            <p:cNvSpPr>
              <a:spLocks noChangeArrowheads="1"/>
            </p:cNvSpPr>
            <p:nvPr/>
          </p:nvSpPr>
          <p:spPr bwMode="auto">
            <a:xfrm>
              <a:off x="2723" y="3490"/>
              <a:ext cx="1470" cy="44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2 Telescopes</a:t>
              </a:r>
              <a:endParaRPr lang="en-US" altLang="ko-KR" sz="2000" b="1" u="sng">
                <a:solidFill>
                  <a:srgbClr val="30F6FD"/>
                </a:solidFill>
                <a:latin typeface="Lucida Handwriting" panose="03010101010101010101" pitchFamily="66" charset="77"/>
                <a:ea typeface="Gulim" panose="020B0600000101010101" pitchFamily="34" charset="-127"/>
              </a:endParaRPr>
            </a:p>
            <a:p>
              <a:r>
                <a:rPr lang="en-US" altLang="ko-KR" sz="2000" b="1">
                  <a:solidFill>
                    <a:srgbClr val="30F6FD"/>
                  </a:solidFill>
                  <a:latin typeface="Lucida Handwriting" panose="03010101010101010101" pitchFamily="66" charset="77"/>
                  <a:ea typeface="Gulim" panose="020B0600000101010101" pitchFamily="34" charset="-127"/>
                </a:rPr>
                <a:t>1 Microscope</a:t>
              </a:r>
              <a:endParaRPr lang="en-US" altLang="ko-KR" sz="2000" b="1" u="sng">
                <a:solidFill>
                  <a:srgbClr val="30F6FD"/>
                </a:solidFill>
                <a:latin typeface="Lucida Handwriting" panose="03010101010101010101" pitchFamily="66" charset="77"/>
                <a:ea typeface="Gulim" panose="020B0600000101010101" pitchFamily="34" charset="-127"/>
              </a:endParaRPr>
            </a:p>
          </p:txBody>
        </p:sp>
        <p:grpSp>
          <p:nvGrpSpPr>
            <p:cNvPr id="263490" name="Group 322">
              <a:extLst>
                <a:ext uri="{FF2B5EF4-FFF2-40B4-BE49-F238E27FC236}">
                  <a16:creationId xmlns:a16="http://schemas.microsoft.com/office/drawing/2014/main" id="{C90A86FD-E469-1D4B-93ED-7B6051F2E898}"/>
                </a:ext>
              </a:extLst>
            </p:cNvPr>
            <p:cNvGrpSpPr>
              <a:grpSpLocks/>
            </p:cNvGrpSpPr>
            <p:nvPr/>
          </p:nvGrpSpPr>
          <p:grpSpPr bwMode="auto">
            <a:xfrm>
              <a:off x="3444" y="371"/>
              <a:ext cx="443" cy="604"/>
              <a:chOff x="2464" y="201"/>
              <a:chExt cx="443" cy="604"/>
            </a:xfrm>
          </p:grpSpPr>
          <p:sp>
            <p:nvSpPr>
              <p:cNvPr id="263491" name="Rectangle 323">
                <a:extLst>
                  <a:ext uri="{FF2B5EF4-FFF2-40B4-BE49-F238E27FC236}">
                    <a16:creationId xmlns:a16="http://schemas.microsoft.com/office/drawing/2014/main" id="{76B4F522-9AC7-A74A-943C-1A30EE3FF9B5}"/>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492" name="Rectangle 324">
                <a:extLst>
                  <a:ext uri="{FF2B5EF4-FFF2-40B4-BE49-F238E27FC236}">
                    <a16:creationId xmlns:a16="http://schemas.microsoft.com/office/drawing/2014/main" id="{21F4E6C2-8BED-A14D-8162-9A0FD4963333}"/>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493" name="Rectangle 325">
                <a:extLst>
                  <a:ext uri="{FF2B5EF4-FFF2-40B4-BE49-F238E27FC236}">
                    <a16:creationId xmlns:a16="http://schemas.microsoft.com/office/drawing/2014/main" id="{2061603C-4DC0-A149-803E-DCCB1421913C}"/>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63494" name="Rectangle 326">
              <a:extLst>
                <a:ext uri="{FF2B5EF4-FFF2-40B4-BE49-F238E27FC236}">
                  <a16:creationId xmlns:a16="http://schemas.microsoft.com/office/drawing/2014/main" id="{839EDAF5-70D2-154D-9708-2ABDB7457DF8}"/>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495" name="Rectangle 327">
              <a:extLst>
                <a:ext uri="{FF2B5EF4-FFF2-40B4-BE49-F238E27FC236}">
                  <a16:creationId xmlns:a16="http://schemas.microsoft.com/office/drawing/2014/main" id="{3BEC164A-D7D4-3A44-B125-CC6B89A8FA07}"/>
                </a:ext>
              </a:extLst>
            </p:cNvPr>
            <p:cNvSpPr>
              <a:spLocks noChangeArrowheads="1"/>
            </p:cNvSpPr>
            <p:nvPr/>
          </p:nvSpPr>
          <p:spPr bwMode="auto">
            <a:xfrm>
              <a:off x="3615" y="3054"/>
              <a:ext cx="1502"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chemeClr val="folHlink"/>
                  </a:solidFill>
                  <a:ea typeface="Gulim" panose="020B0600000101010101" pitchFamily="34" charset="-127"/>
                </a:rPr>
                <a:t>12 TRIBES</a:t>
              </a:r>
            </a:p>
          </p:txBody>
        </p:sp>
        <p:sp>
          <p:nvSpPr>
            <p:cNvPr id="263496" name="Rectangle 328">
              <a:extLst>
                <a:ext uri="{FF2B5EF4-FFF2-40B4-BE49-F238E27FC236}">
                  <a16:creationId xmlns:a16="http://schemas.microsoft.com/office/drawing/2014/main" id="{78031189-04CE-9A42-922C-634B40FAC492}"/>
                </a:ext>
              </a:extLst>
            </p:cNvPr>
            <p:cNvSpPr>
              <a:spLocks noChangeArrowheads="1"/>
            </p:cNvSpPr>
            <p:nvPr/>
          </p:nvSpPr>
          <p:spPr bwMode="auto">
            <a:xfrm>
              <a:off x="4357" y="1393"/>
              <a:ext cx="1066"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FEF800"/>
                  </a:solidFill>
                  <a:ea typeface="Gulim" panose="020B0600000101010101" pitchFamily="34" charset="-127"/>
                </a:rPr>
                <a:t>EXODUS</a:t>
              </a:r>
            </a:p>
          </p:txBody>
        </p:sp>
        <p:sp>
          <p:nvSpPr>
            <p:cNvPr id="263497" name="Rectangle 329">
              <a:extLst>
                <a:ext uri="{FF2B5EF4-FFF2-40B4-BE49-F238E27FC236}">
                  <a16:creationId xmlns:a16="http://schemas.microsoft.com/office/drawing/2014/main" id="{69F91554-63A3-7043-91AE-EBFA3F3B382D}"/>
                </a:ext>
              </a:extLst>
            </p:cNvPr>
            <p:cNvSpPr>
              <a:spLocks noChangeArrowheads="1"/>
            </p:cNvSpPr>
            <p:nvPr/>
          </p:nvSpPr>
          <p:spPr bwMode="auto">
            <a:xfrm>
              <a:off x="1192" y="3747"/>
              <a:ext cx="158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5  SERMONS</a:t>
              </a:r>
            </a:p>
          </p:txBody>
        </p:sp>
        <p:sp>
          <p:nvSpPr>
            <p:cNvPr id="263498" name="Rectangle 330">
              <a:extLst>
                <a:ext uri="{FF2B5EF4-FFF2-40B4-BE49-F238E27FC236}">
                  <a16:creationId xmlns:a16="http://schemas.microsoft.com/office/drawing/2014/main" id="{57C9C805-422D-4743-AFCA-EAA6BF0A31BC}"/>
                </a:ext>
              </a:extLst>
            </p:cNvPr>
            <p:cNvSpPr>
              <a:spLocks noChangeArrowheads="1"/>
            </p:cNvSpPr>
            <p:nvPr/>
          </p:nvSpPr>
          <p:spPr bwMode="auto">
            <a:xfrm>
              <a:off x="2372" y="1048"/>
              <a:ext cx="184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99CCFF"/>
                  </a:solidFill>
                  <a:ea typeface="Gulim" panose="020B0600000101010101" pitchFamily="34" charset="-127"/>
                </a:rPr>
                <a:t>LAND DIVIDED</a:t>
              </a:r>
            </a:p>
          </p:txBody>
        </p:sp>
        <p:sp>
          <p:nvSpPr>
            <p:cNvPr id="263499" name="Rectangle 331">
              <a:extLst>
                <a:ext uri="{FF2B5EF4-FFF2-40B4-BE49-F238E27FC236}">
                  <a16:creationId xmlns:a16="http://schemas.microsoft.com/office/drawing/2014/main" id="{5B0B02F6-816D-9E4E-8DAD-443B141A80CE}"/>
                </a:ext>
              </a:extLst>
            </p:cNvPr>
            <p:cNvSpPr>
              <a:spLocks noChangeArrowheads="1"/>
            </p:cNvSpPr>
            <p:nvPr/>
          </p:nvSpPr>
          <p:spPr bwMode="auto">
            <a:xfrm>
              <a:off x="927" y="2606"/>
              <a:ext cx="1027"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JUDGES</a:t>
              </a:r>
            </a:p>
          </p:txBody>
        </p:sp>
        <p:sp>
          <p:nvSpPr>
            <p:cNvPr id="263500" name="Rectangle 332">
              <a:extLst>
                <a:ext uri="{FF2B5EF4-FFF2-40B4-BE49-F238E27FC236}">
                  <a16:creationId xmlns:a16="http://schemas.microsoft.com/office/drawing/2014/main" id="{A4627C58-23EE-BB47-B569-4C9FDC6511A0}"/>
                </a:ext>
              </a:extLst>
            </p:cNvPr>
            <p:cNvSpPr>
              <a:spLocks noChangeArrowheads="1"/>
            </p:cNvSpPr>
            <p:nvPr/>
          </p:nvSpPr>
          <p:spPr bwMode="auto">
            <a:xfrm>
              <a:off x="659" y="573"/>
              <a:ext cx="112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GOSPELS</a:t>
              </a:r>
            </a:p>
          </p:txBody>
        </p:sp>
        <p:sp>
          <p:nvSpPr>
            <p:cNvPr id="263501" name="Rectangle 333">
              <a:extLst>
                <a:ext uri="{FF2B5EF4-FFF2-40B4-BE49-F238E27FC236}">
                  <a16:creationId xmlns:a16="http://schemas.microsoft.com/office/drawing/2014/main" id="{6BCF9FA8-CA33-7548-A480-39F1A59F46A9}"/>
                </a:ext>
              </a:extLst>
            </p:cNvPr>
            <p:cNvSpPr>
              <a:spLocks noChangeArrowheads="1"/>
            </p:cNvSpPr>
            <p:nvPr/>
          </p:nvSpPr>
          <p:spPr bwMode="auto">
            <a:xfrm>
              <a:off x="124" y="3416"/>
              <a:ext cx="1336"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M - C - C </a:t>
              </a:r>
            </a:p>
          </p:txBody>
        </p:sp>
        <p:sp>
          <p:nvSpPr>
            <p:cNvPr id="263502" name="Rectangle 334">
              <a:extLst>
                <a:ext uri="{FF2B5EF4-FFF2-40B4-BE49-F238E27FC236}">
                  <a16:creationId xmlns:a16="http://schemas.microsoft.com/office/drawing/2014/main" id="{2855A60B-6835-174C-B05B-4A260D59E99C}"/>
                </a:ext>
              </a:extLst>
            </p:cNvPr>
            <p:cNvSpPr>
              <a:spLocks noChangeArrowheads="1"/>
            </p:cNvSpPr>
            <p:nvPr/>
          </p:nvSpPr>
          <p:spPr bwMode="auto">
            <a:xfrm>
              <a:off x="114" y="178"/>
              <a:ext cx="115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The CALL</a:t>
              </a:r>
            </a:p>
          </p:txBody>
        </p:sp>
        <p:sp>
          <p:nvSpPr>
            <p:cNvPr id="263503" name="Rectangle 335">
              <a:extLst>
                <a:ext uri="{FF2B5EF4-FFF2-40B4-BE49-F238E27FC236}">
                  <a16:creationId xmlns:a16="http://schemas.microsoft.com/office/drawing/2014/main" id="{86FAFF92-D691-D148-9EBD-4384B5912D24}"/>
                </a:ext>
              </a:extLst>
            </p:cNvPr>
            <p:cNvSpPr>
              <a:spLocks noChangeArrowheads="1"/>
            </p:cNvSpPr>
            <p:nvPr/>
          </p:nvSpPr>
          <p:spPr bwMode="auto">
            <a:xfrm>
              <a:off x="1809" y="2922"/>
              <a:ext cx="764"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99CCFF"/>
                  </a:solidFill>
                  <a:ea typeface="Gulim" panose="020B0600000101010101" pitchFamily="34" charset="-127"/>
                </a:rPr>
                <a:t>I - I</a:t>
              </a:r>
            </a:p>
          </p:txBody>
        </p:sp>
        <p:sp>
          <p:nvSpPr>
            <p:cNvPr id="263504" name="Rectangle 336">
              <a:extLst>
                <a:ext uri="{FF2B5EF4-FFF2-40B4-BE49-F238E27FC236}">
                  <a16:creationId xmlns:a16="http://schemas.microsoft.com/office/drawing/2014/main" id="{100B1C71-8958-9343-9BE2-122D9F57C185}"/>
                </a:ext>
              </a:extLst>
            </p:cNvPr>
            <p:cNvSpPr>
              <a:spLocks noChangeArrowheads="1"/>
            </p:cNvSpPr>
            <p:nvPr/>
          </p:nvSpPr>
          <p:spPr bwMode="auto">
            <a:xfrm>
              <a:off x="3935" y="2248"/>
              <a:ext cx="180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SLAVERY</a:t>
              </a:r>
              <a:r>
                <a:rPr lang="en-US" altLang="ko-KR" sz="2000" b="1">
                  <a:solidFill>
                    <a:schemeClr val="folHlink"/>
                  </a:solidFill>
                  <a:ea typeface="Gulim" panose="020B0600000101010101" pitchFamily="34" charset="-127"/>
                </a:rPr>
                <a:t>          </a:t>
              </a:r>
            </a:p>
          </p:txBody>
        </p:sp>
        <p:sp>
          <p:nvSpPr>
            <p:cNvPr id="263505" name="Rectangle 337">
              <a:extLst>
                <a:ext uri="{FF2B5EF4-FFF2-40B4-BE49-F238E27FC236}">
                  <a16:creationId xmlns:a16="http://schemas.microsoft.com/office/drawing/2014/main" id="{8016248D-BB5E-F246-872C-5DE12A12AD5F}"/>
                </a:ext>
              </a:extLst>
            </p:cNvPr>
            <p:cNvSpPr>
              <a:spLocks noChangeArrowheads="1"/>
            </p:cNvSpPr>
            <p:nvPr/>
          </p:nvSpPr>
          <p:spPr bwMode="auto">
            <a:xfrm>
              <a:off x="2203" y="677"/>
              <a:ext cx="85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00CC00"/>
                  </a:solidFill>
                  <a:ea typeface="Gulim" panose="020B0600000101010101" pitchFamily="34" charset="-127"/>
                </a:rPr>
                <a:t>SINAI</a:t>
              </a:r>
            </a:p>
          </p:txBody>
        </p:sp>
        <p:sp>
          <p:nvSpPr>
            <p:cNvPr id="263506" name="Rectangle 338">
              <a:extLst>
                <a:ext uri="{FF2B5EF4-FFF2-40B4-BE49-F238E27FC236}">
                  <a16:creationId xmlns:a16="http://schemas.microsoft.com/office/drawing/2014/main" id="{B632352D-1AAC-3245-B4E3-2B9EBD17FE96}"/>
                </a:ext>
              </a:extLst>
            </p:cNvPr>
            <p:cNvSpPr>
              <a:spLocks noChangeArrowheads="1"/>
            </p:cNvSpPr>
            <p:nvPr/>
          </p:nvSpPr>
          <p:spPr bwMode="auto">
            <a:xfrm>
              <a:off x="3950" y="3806"/>
              <a:ext cx="145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3  TREKS...</a:t>
              </a:r>
            </a:p>
          </p:txBody>
        </p:sp>
        <p:sp>
          <p:nvSpPr>
            <p:cNvPr id="263507" name="Rectangle 339">
              <a:extLst>
                <a:ext uri="{FF2B5EF4-FFF2-40B4-BE49-F238E27FC236}">
                  <a16:creationId xmlns:a16="http://schemas.microsoft.com/office/drawing/2014/main" id="{D940E898-9B12-D04E-AA43-53418E5F7039}"/>
                </a:ext>
              </a:extLst>
            </p:cNvPr>
            <p:cNvSpPr>
              <a:spLocks noChangeArrowheads="1"/>
            </p:cNvSpPr>
            <p:nvPr/>
          </p:nvSpPr>
          <p:spPr bwMode="auto">
            <a:xfrm>
              <a:off x="1307" y="1875"/>
              <a:ext cx="104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ISRAEL </a:t>
              </a:r>
            </a:p>
          </p:txBody>
        </p:sp>
        <p:sp>
          <p:nvSpPr>
            <p:cNvPr id="263508" name="Rectangle 340">
              <a:extLst>
                <a:ext uri="{FF2B5EF4-FFF2-40B4-BE49-F238E27FC236}">
                  <a16:creationId xmlns:a16="http://schemas.microsoft.com/office/drawing/2014/main" id="{CA713EFD-04B0-3140-981A-A8F44A0A0B95}"/>
                </a:ext>
              </a:extLst>
            </p:cNvPr>
            <p:cNvSpPr>
              <a:spLocks noChangeArrowheads="1"/>
            </p:cNvSpPr>
            <p:nvPr/>
          </p:nvSpPr>
          <p:spPr bwMode="auto">
            <a:xfrm>
              <a:off x="405" y="2119"/>
              <a:ext cx="813"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00CC00"/>
                  </a:solidFill>
                  <a:ea typeface="Gulim" panose="020B0600000101010101" pitchFamily="34" charset="-127"/>
                </a:rPr>
                <a:t>J - E</a:t>
              </a:r>
            </a:p>
          </p:txBody>
        </p:sp>
        <p:sp>
          <p:nvSpPr>
            <p:cNvPr id="263509" name="Rectangle 341">
              <a:extLst>
                <a:ext uri="{FF2B5EF4-FFF2-40B4-BE49-F238E27FC236}">
                  <a16:creationId xmlns:a16="http://schemas.microsoft.com/office/drawing/2014/main" id="{9F2A6F08-0957-924F-A0DF-DF88F4042EA3}"/>
                </a:ext>
              </a:extLst>
            </p:cNvPr>
            <p:cNvSpPr>
              <a:spLocks noChangeArrowheads="1"/>
            </p:cNvSpPr>
            <p:nvPr/>
          </p:nvSpPr>
          <p:spPr bwMode="auto">
            <a:xfrm>
              <a:off x="1426" y="1311"/>
              <a:ext cx="52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430</a:t>
              </a:r>
            </a:p>
          </p:txBody>
        </p:sp>
        <p:sp>
          <p:nvSpPr>
            <p:cNvPr id="263510" name="Rectangle 342">
              <a:extLst>
                <a:ext uri="{FF2B5EF4-FFF2-40B4-BE49-F238E27FC236}">
                  <a16:creationId xmlns:a16="http://schemas.microsoft.com/office/drawing/2014/main" id="{DEA16134-1157-374D-A0F0-46D3577CA12C}"/>
                </a:ext>
              </a:extLst>
            </p:cNvPr>
            <p:cNvSpPr>
              <a:spLocks noChangeArrowheads="1"/>
            </p:cNvSpPr>
            <p:nvPr/>
          </p:nvSpPr>
          <p:spPr bwMode="auto">
            <a:xfrm>
              <a:off x="2204" y="322"/>
              <a:ext cx="123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FEF800"/>
                  </a:solidFill>
                  <a:ea typeface="Gulim" panose="020B0600000101010101" pitchFamily="34" charset="-127"/>
                </a:rPr>
                <a:t>S - D - S</a:t>
              </a:r>
            </a:p>
          </p:txBody>
        </p:sp>
        <p:sp>
          <p:nvSpPr>
            <p:cNvPr id="263511" name="Rectangle 343">
              <a:extLst>
                <a:ext uri="{FF2B5EF4-FFF2-40B4-BE49-F238E27FC236}">
                  <a16:creationId xmlns:a16="http://schemas.microsoft.com/office/drawing/2014/main" id="{70CACCC8-1F7D-1F47-8663-31676B9857B1}"/>
                </a:ext>
              </a:extLst>
            </p:cNvPr>
            <p:cNvSpPr>
              <a:spLocks noChangeArrowheads="1"/>
            </p:cNvSpPr>
            <p:nvPr/>
          </p:nvSpPr>
          <p:spPr bwMode="auto">
            <a:xfrm>
              <a:off x="2469" y="3425"/>
              <a:ext cx="1241"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00CC00"/>
                  </a:solidFill>
                  <a:ea typeface="Gulim" panose="020B0600000101010101" pitchFamily="34" charset="-127"/>
                </a:rPr>
                <a:t>Z - E - N</a:t>
              </a:r>
            </a:p>
          </p:txBody>
        </p:sp>
        <p:sp>
          <p:nvSpPr>
            <p:cNvPr id="263512" name="Rectangle 344">
              <a:extLst>
                <a:ext uri="{FF2B5EF4-FFF2-40B4-BE49-F238E27FC236}">
                  <a16:creationId xmlns:a16="http://schemas.microsoft.com/office/drawing/2014/main" id="{7381FA34-2943-E14C-AE5C-4DFD601A024F}"/>
                </a:ext>
              </a:extLst>
            </p:cNvPr>
            <p:cNvSpPr>
              <a:spLocks noChangeArrowheads="1"/>
            </p:cNvSpPr>
            <p:nvPr/>
          </p:nvSpPr>
          <p:spPr bwMode="auto">
            <a:xfrm>
              <a:off x="2476" y="2295"/>
              <a:ext cx="721"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ACTS</a:t>
              </a:r>
            </a:p>
          </p:txBody>
        </p:sp>
        <p:sp>
          <p:nvSpPr>
            <p:cNvPr id="263513" name="Rectangle 345">
              <a:extLst>
                <a:ext uri="{FF2B5EF4-FFF2-40B4-BE49-F238E27FC236}">
                  <a16:creationId xmlns:a16="http://schemas.microsoft.com/office/drawing/2014/main" id="{53AB9999-C927-534E-A1C4-C15FACCE5EEC}"/>
                </a:ext>
              </a:extLst>
            </p:cNvPr>
            <p:cNvSpPr>
              <a:spLocks noChangeArrowheads="1"/>
            </p:cNvSpPr>
            <p:nvPr/>
          </p:nvSpPr>
          <p:spPr bwMode="auto">
            <a:xfrm>
              <a:off x="4533" y="641"/>
              <a:ext cx="121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EPISTLES</a:t>
              </a:r>
            </a:p>
          </p:txBody>
        </p:sp>
        <p:sp>
          <p:nvSpPr>
            <p:cNvPr id="263514" name="Rectangle 346">
              <a:extLst>
                <a:ext uri="{FF2B5EF4-FFF2-40B4-BE49-F238E27FC236}">
                  <a16:creationId xmlns:a16="http://schemas.microsoft.com/office/drawing/2014/main" id="{66DCE04A-4CBB-2849-85CC-F2FB8F15CACC}"/>
                </a:ext>
              </a:extLst>
            </p:cNvPr>
            <p:cNvSpPr>
              <a:spLocks noChangeArrowheads="1"/>
            </p:cNvSpPr>
            <p:nvPr/>
          </p:nvSpPr>
          <p:spPr bwMode="auto">
            <a:xfrm>
              <a:off x="3564" y="118"/>
              <a:ext cx="1775" cy="286"/>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00CC00"/>
                  </a:solidFill>
                  <a:ea typeface="Gulim" panose="020B0600000101010101" pitchFamily="34" charset="-127"/>
                </a:rPr>
                <a:t>KADESH BARNEA</a:t>
              </a:r>
            </a:p>
          </p:txBody>
        </p:sp>
        <p:sp>
          <p:nvSpPr>
            <p:cNvPr id="263515" name="Rectangle 347">
              <a:extLst>
                <a:ext uri="{FF2B5EF4-FFF2-40B4-BE49-F238E27FC236}">
                  <a16:creationId xmlns:a16="http://schemas.microsoft.com/office/drawing/2014/main" id="{D0A4DB80-E85B-8045-844A-2DCF74D3104E}"/>
                </a:ext>
              </a:extLst>
            </p:cNvPr>
            <p:cNvSpPr>
              <a:spLocks noChangeArrowheads="1"/>
            </p:cNvSpPr>
            <p:nvPr/>
          </p:nvSpPr>
          <p:spPr bwMode="auto">
            <a:xfrm>
              <a:off x="2944" y="2704"/>
              <a:ext cx="51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FEF800"/>
                  </a:solidFill>
                  <a:ea typeface="Gulim" panose="020B0600000101010101" pitchFamily="34" charset="-127"/>
                </a:rPr>
                <a:t>350</a:t>
              </a:r>
            </a:p>
          </p:txBody>
        </p:sp>
        <p:sp>
          <p:nvSpPr>
            <p:cNvPr id="263516" name="Rectangle 348">
              <a:extLst>
                <a:ext uri="{FF2B5EF4-FFF2-40B4-BE49-F238E27FC236}">
                  <a16:creationId xmlns:a16="http://schemas.microsoft.com/office/drawing/2014/main" id="{DB31AF1F-4BFF-1A4D-A4F7-E8F93B355592}"/>
                </a:ext>
              </a:extLst>
            </p:cNvPr>
            <p:cNvSpPr>
              <a:spLocks noChangeArrowheads="1"/>
            </p:cNvSpPr>
            <p:nvPr/>
          </p:nvSpPr>
          <p:spPr bwMode="auto">
            <a:xfrm>
              <a:off x="3531" y="2605"/>
              <a:ext cx="101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800" b="1">
                  <a:solidFill>
                    <a:srgbClr val="00CC00"/>
                  </a:solidFill>
                  <a:ea typeface="Gulim" panose="020B0600000101010101" pitchFamily="34" charset="-127"/>
                </a:rPr>
                <a:t> </a:t>
              </a:r>
              <a:r>
                <a:rPr lang="en-US" altLang="ko-KR" sz="2800" b="1">
                  <a:solidFill>
                    <a:srgbClr val="00CC00"/>
                  </a:solidFill>
                  <a:ea typeface="Gulim" panose="020B0600000101010101" pitchFamily="34" charset="-127"/>
                </a:rPr>
                <a:t>JUDAH</a:t>
              </a:r>
            </a:p>
          </p:txBody>
        </p:sp>
        <p:sp>
          <p:nvSpPr>
            <p:cNvPr id="263517" name="Rectangle 349">
              <a:extLst>
                <a:ext uri="{FF2B5EF4-FFF2-40B4-BE49-F238E27FC236}">
                  <a16:creationId xmlns:a16="http://schemas.microsoft.com/office/drawing/2014/main" id="{035E8F4F-D138-6B47-82D4-5686AB233B13}"/>
                </a:ext>
              </a:extLst>
            </p:cNvPr>
            <p:cNvSpPr>
              <a:spLocks noChangeArrowheads="1"/>
            </p:cNvSpPr>
            <p:nvPr/>
          </p:nvSpPr>
          <p:spPr bwMode="auto">
            <a:xfrm>
              <a:off x="2332" y="1539"/>
              <a:ext cx="1216"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70 YEARS</a:t>
              </a:r>
            </a:p>
          </p:txBody>
        </p:sp>
        <p:sp>
          <p:nvSpPr>
            <p:cNvPr id="263518" name="Rectangle 350">
              <a:extLst>
                <a:ext uri="{FF2B5EF4-FFF2-40B4-BE49-F238E27FC236}">
                  <a16:creationId xmlns:a16="http://schemas.microsoft.com/office/drawing/2014/main" id="{B0051797-2BC4-F741-B35A-DBA4128524CC}"/>
                </a:ext>
              </a:extLst>
            </p:cNvPr>
            <p:cNvSpPr>
              <a:spLocks noChangeArrowheads="1"/>
            </p:cNvSpPr>
            <p:nvPr/>
          </p:nvSpPr>
          <p:spPr bwMode="auto">
            <a:xfrm>
              <a:off x="231" y="1470"/>
              <a:ext cx="103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FEF800"/>
                  </a:solidFill>
                  <a:ea typeface="Gulim" panose="020B0600000101010101" pitchFamily="34" charset="-127"/>
                </a:rPr>
                <a:t>CHURCH</a:t>
              </a:r>
              <a:endParaRPr lang="en-US" altLang="ko-KR" sz="2800" b="1" i="1">
                <a:solidFill>
                  <a:srgbClr val="FEF800"/>
                </a:solidFill>
                <a:ea typeface="Gulim" panose="020B0600000101010101" pitchFamily="34" charset="-127"/>
              </a:endParaRPr>
            </a:p>
          </p:txBody>
        </p:sp>
        <p:sp>
          <p:nvSpPr>
            <p:cNvPr id="263519" name="Rectangle 351">
              <a:extLst>
                <a:ext uri="{FF2B5EF4-FFF2-40B4-BE49-F238E27FC236}">
                  <a16:creationId xmlns:a16="http://schemas.microsoft.com/office/drawing/2014/main" id="{C36187C0-E95E-8C49-A1CC-432CE3F326C3}"/>
                </a:ext>
              </a:extLst>
            </p:cNvPr>
            <p:cNvSpPr>
              <a:spLocks noChangeArrowheads="1"/>
            </p:cNvSpPr>
            <p:nvPr/>
          </p:nvSpPr>
          <p:spPr bwMode="auto">
            <a:xfrm>
              <a:off x="4538" y="2739"/>
              <a:ext cx="1183"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L - S - B</a:t>
              </a:r>
            </a:p>
          </p:txBody>
        </p:sp>
        <p:sp>
          <p:nvSpPr>
            <p:cNvPr id="263520" name="Rectangle 352">
              <a:extLst>
                <a:ext uri="{FF2B5EF4-FFF2-40B4-BE49-F238E27FC236}">
                  <a16:creationId xmlns:a16="http://schemas.microsoft.com/office/drawing/2014/main" id="{A808AE15-B924-9247-9EBE-9023912811B0}"/>
                </a:ext>
              </a:extLst>
            </p:cNvPr>
            <p:cNvSpPr>
              <a:spLocks noChangeArrowheads="1"/>
            </p:cNvSpPr>
            <p:nvPr/>
          </p:nvSpPr>
          <p:spPr bwMode="auto">
            <a:xfrm>
              <a:off x="3734" y="551"/>
              <a:ext cx="38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chemeClr val="folHlink"/>
                  </a:solidFill>
                  <a:ea typeface="Gulim" panose="020B0600000101010101" pitchFamily="34" charset="-127"/>
                </a:rPr>
                <a:t>40</a:t>
              </a:r>
            </a:p>
          </p:txBody>
        </p:sp>
        <p:sp>
          <p:nvSpPr>
            <p:cNvPr id="263521" name="Rectangle 353">
              <a:extLst>
                <a:ext uri="{FF2B5EF4-FFF2-40B4-BE49-F238E27FC236}">
                  <a16:creationId xmlns:a16="http://schemas.microsoft.com/office/drawing/2014/main" id="{BA815B5B-0CB3-7944-8A86-1F5A8875288B}"/>
                </a:ext>
              </a:extLst>
            </p:cNvPr>
            <p:cNvSpPr>
              <a:spLocks noChangeArrowheads="1"/>
            </p:cNvSpPr>
            <p:nvPr/>
          </p:nvSpPr>
          <p:spPr bwMode="auto">
            <a:xfrm>
              <a:off x="354" y="962"/>
              <a:ext cx="1146"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00CC00"/>
                  </a:solidFill>
                  <a:ea typeface="Gulim" panose="020B0600000101010101" pitchFamily="34" charset="-127"/>
                </a:rPr>
                <a:t>JERICHO</a:t>
              </a:r>
              <a:endParaRPr lang="en-US" altLang="ko-KR" sz="2800" b="1">
                <a:solidFill>
                  <a:schemeClr val="folHlink"/>
                </a:solidFill>
                <a:ea typeface="Gulim" panose="020B0600000101010101" pitchFamily="34" charset="-127"/>
              </a:endParaRPr>
            </a:p>
          </p:txBody>
        </p:sp>
        <p:sp>
          <p:nvSpPr>
            <p:cNvPr id="263522" name="Rectangle 354">
              <a:extLst>
                <a:ext uri="{FF2B5EF4-FFF2-40B4-BE49-F238E27FC236}">
                  <a16:creationId xmlns:a16="http://schemas.microsoft.com/office/drawing/2014/main" id="{6CADC146-5990-824F-A46E-9300B6A1627F}"/>
                </a:ext>
              </a:extLst>
            </p:cNvPr>
            <p:cNvSpPr>
              <a:spLocks noChangeArrowheads="1"/>
            </p:cNvSpPr>
            <p:nvPr/>
          </p:nvSpPr>
          <p:spPr bwMode="auto">
            <a:xfrm>
              <a:off x="0" y="3061"/>
              <a:ext cx="1597"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REVELATION</a:t>
              </a:r>
            </a:p>
          </p:txBody>
        </p:sp>
        <p:sp>
          <p:nvSpPr>
            <p:cNvPr id="263523" name="Rectangle 355">
              <a:extLst>
                <a:ext uri="{FF2B5EF4-FFF2-40B4-BE49-F238E27FC236}">
                  <a16:creationId xmlns:a16="http://schemas.microsoft.com/office/drawing/2014/main" id="{FD99DB96-1510-E94B-AAB2-AF6787CC79D2}"/>
                </a:ext>
              </a:extLst>
            </p:cNvPr>
            <p:cNvSpPr>
              <a:spLocks noChangeArrowheads="1"/>
            </p:cNvSpPr>
            <p:nvPr/>
          </p:nvSpPr>
          <p:spPr bwMode="auto">
            <a:xfrm>
              <a:off x="3806" y="1793"/>
              <a:ext cx="128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FF3300"/>
                  </a:solidFill>
                  <a:ea typeface="Gulim" panose="020B0600000101010101" pitchFamily="34" charset="-127"/>
                </a:rPr>
                <a:t>PROPHETS</a:t>
              </a:r>
            </a:p>
          </p:txBody>
        </p:sp>
      </p:grpSp>
      <p:grpSp>
        <p:nvGrpSpPr>
          <p:cNvPr id="263233" name="Group 65">
            <a:extLst>
              <a:ext uri="{FF2B5EF4-FFF2-40B4-BE49-F238E27FC236}">
                <a16:creationId xmlns:a16="http://schemas.microsoft.com/office/drawing/2014/main" id="{2D7EE8DA-54CE-C940-9866-37CC3020C8CF}"/>
              </a:ext>
            </a:extLst>
          </p:cNvPr>
          <p:cNvGrpSpPr>
            <a:grpSpLocks/>
          </p:cNvGrpSpPr>
          <p:nvPr/>
        </p:nvGrpSpPr>
        <p:grpSpPr bwMode="auto">
          <a:xfrm>
            <a:off x="-473075" y="0"/>
            <a:ext cx="10009188" cy="6858000"/>
            <a:chOff x="-218" y="0"/>
            <a:chExt cx="6242" cy="4320"/>
          </a:xfrm>
        </p:grpSpPr>
        <p:sp>
          <p:nvSpPr>
            <p:cNvPr id="263234" name="Rectangle 66">
              <a:extLst>
                <a:ext uri="{FF2B5EF4-FFF2-40B4-BE49-F238E27FC236}">
                  <a16:creationId xmlns:a16="http://schemas.microsoft.com/office/drawing/2014/main" id="{5555EEEC-D239-524D-A6AE-A5D99F04EEFC}"/>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35" name="Rectangle 67">
              <a:extLst>
                <a:ext uri="{FF2B5EF4-FFF2-40B4-BE49-F238E27FC236}">
                  <a16:creationId xmlns:a16="http://schemas.microsoft.com/office/drawing/2014/main" id="{21439E02-C93E-6148-A9DC-CED46EA09F85}"/>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36" name="Rectangle 68">
              <a:extLst>
                <a:ext uri="{FF2B5EF4-FFF2-40B4-BE49-F238E27FC236}">
                  <a16:creationId xmlns:a16="http://schemas.microsoft.com/office/drawing/2014/main" id="{7E408E1F-7E7A-D643-A1E8-47ABD4B34AB2}"/>
                </a:ext>
              </a:extLst>
            </p:cNvPr>
            <p:cNvSpPr>
              <a:spLocks noChangeArrowheads="1"/>
            </p:cNvSpPr>
            <p:nvPr/>
          </p:nvSpPr>
          <p:spPr bwMode="auto">
            <a:xfrm>
              <a:off x="2155" y="107"/>
              <a:ext cx="1058"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1600 years</a:t>
              </a:r>
            </a:p>
          </p:txBody>
        </p:sp>
        <p:sp>
          <p:nvSpPr>
            <p:cNvPr id="263237" name="Rectangle 69">
              <a:extLst>
                <a:ext uri="{FF2B5EF4-FFF2-40B4-BE49-F238E27FC236}">
                  <a16:creationId xmlns:a16="http://schemas.microsoft.com/office/drawing/2014/main" id="{1FD65826-6BA6-9D42-9C70-C5FB61950FA8}"/>
                </a:ext>
              </a:extLst>
            </p:cNvPr>
            <p:cNvSpPr>
              <a:spLocks noChangeArrowheads="1"/>
            </p:cNvSpPr>
            <p:nvPr/>
          </p:nvSpPr>
          <p:spPr bwMode="auto">
            <a:xfrm>
              <a:off x="2151" y="335"/>
              <a:ext cx="1078"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40 authors</a:t>
              </a:r>
            </a:p>
          </p:txBody>
        </p:sp>
        <p:sp>
          <p:nvSpPr>
            <p:cNvPr id="263238" name="Rectangle 70">
              <a:extLst>
                <a:ext uri="{FF2B5EF4-FFF2-40B4-BE49-F238E27FC236}">
                  <a16:creationId xmlns:a16="http://schemas.microsoft.com/office/drawing/2014/main" id="{4B82B9B3-6E47-5D45-BD97-526E20A6A352}"/>
                </a:ext>
              </a:extLst>
            </p:cNvPr>
            <p:cNvSpPr>
              <a:spLocks noChangeArrowheads="1"/>
            </p:cNvSpPr>
            <p:nvPr/>
          </p:nvSpPr>
          <p:spPr bwMode="auto">
            <a:xfrm>
              <a:off x="2312" y="610"/>
              <a:ext cx="1062" cy="21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1E1BC5"/>
                  </a:solidFill>
                  <a:latin typeface="Times" pitchFamily="2" charset="0"/>
                  <a:ea typeface="Gulim" panose="020B0600000101010101" pitchFamily="34" charset="-127"/>
                </a:rPr>
                <a:t>ONE THEME:</a:t>
              </a:r>
            </a:p>
          </p:txBody>
        </p:sp>
        <p:sp>
          <p:nvSpPr>
            <p:cNvPr id="263239" name="Rectangle 71">
              <a:extLst>
                <a:ext uri="{FF2B5EF4-FFF2-40B4-BE49-F238E27FC236}">
                  <a16:creationId xmlns:a16="http://schemas.microsoft.com/office/drawing/2014/main" id="{C266ECC2-755D-5E40-94AA-F26C1E3547C2}"/>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0" name="Rectangle 72">
              <a:extLst>
                <a:ext uri="{FF2B5EF4-FFF2-40B4-BE49-F238E27FC236}">
                  <a16:creationId xmlns:a16="http://schemas.microsoft.com/office/drawing/2014/main" id="{9F49B30E-6F40-BE48-AFC1-F5E66B4E870B}"/>
                </a:ext>
              </a:extLst>
            </p:cNvPr>
            <p:cNvSpPr>
              <a:spLocks noChangeArrowheads="1"/>
            </p:cNvSpPr>
            <p:nvPr/>
          </p:nvSpPr>
          <p:spPr bwMode="auto">
            <a:xfrm>
              <a:off x="1925" y="743"/>
              <a:ext cx="1807" cy="24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the glory of God</a:t>
              </a:r>
            </a:p>
          </p:txBody>
        </p:sp>
        <p:sp>
          <p:nvSpPr>
            <p:cNvPr id="263241" name="Rectangle 73">
              <a:extLst>
                <a:ext uri="{FF2B5EF4-FFF2-40B4-BE49-F238E27FC236}">
                  <a16:creationId xmlns:a16="http://schemas.microsoft.com/office/drawing/2014/main" id="{9B7286BB-F183-324C-8342-56EB3DE825DB}"/>
                </a:ext>
              </a:extLst>
            </p:cNvPr>
            <p:cNvSpPr>
              <a:spLocks noChangeArrowheads="1"/>
            </p:cNvSpPr>
            <p:nvPr/>
          </p:nvSpPr>
          <p:spPr bwMode="auto">
            <a:xfrm>
              <a:off x="4088" y="447"/>
              <a:ext cx="1403"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a:t>
              </a:r>
              <a:r>
                <a:rPr lang="en-US" altLang="ko-KR" sz="2800" b="1">
                  <a:solidFill>
                    <a:srgbClr val="1E1BC5"/>
                  </a:solidFill>
                  <a:latin typeface="Lucida Handwriting" panose="03010101010101010101" pitchFamily="66" charset="77"/>
                  <a:ea typeface="Gulim" panose="020B0600000101010101" pitchFamily="34" charset="-127"/>
                </a:rPr>
                <a:t>NEW”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63242" name="Rectangle 74">
              <a:extLst>
                <a:ext uri="{FF2B5EF4-FFF2-40B4-BE49-F238E27FC236}">
                  <a16:creationId xmlns:a16="http://schemas.microsoft.com/office/drawing/2014/main" id="{B166878F-2486-CC4C-8EEC-4EE15618AF45}"/>
                </a:ext>
              </a:extLst>
            </p:cNvPr>
            <p:cNvSpPr>
              <a:spLocks noChangeArrowheads="1"/>
            </p:cNvSpPr>
            <p:nvPr/>
          </p:nvSpPr>
          <p:spPr bwMode="auto">
            <a:xfrm>
              <a:off x="259" y="441"/>
              <a:ext cx="1404" cy="594"/>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 “</a:t>
              </a:r>
              <a:r>
                <a:rPr lang="en-US" altLang="ko-KR" sz="2800" b="1">
                  <a:solidFill>
                    <a:srgbClr val="1E1BC5"/>
                  </a:solidFill>
                  <a:latin typeface="Lucida Handwriting" panose="03010101010101010101" pitchFamily="66" charset="77"/>
                  <a:ea typeface="Gulim" panose="020B0600000101010101" pitchFamily="34" charset="-127"/>
                </a:rPr>
                <a:t>OLD”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63243" name="Rectangle 75">
              <a:extLst>
                <a:ext uri="{FF2B5EF4-FFF2-40B4-BE49-F238E27FC236}">
                  <a16:creationId xmlns:a16="http://schemas.microsoft.com/office/drawing/2014/main" id="{6B9778C5-5DAA-1942-947F-5AB56BD79917}"/>
                </a:ext>
              </a:extLst>
            </p:cNvPr>
            <p:cNvSpPr>
              <a:spLocks noChangeArrowheads="1"/>
            </p:cNvSpPr>
            <p:nvPr/>
          </p:nvSpPr>
          <p:spPr bwMode="auto">
            <a:xfrm>
              <a:off x="72"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4" name="Rectangle 76">
              <a:extLst>
                <a:ext uri="{FF2B5EF4-FFF2-40B4-BE49-F238E27FC236}">
                  <a16:creationId xmlns:a16="http://schemas.microsoft.com/office/drawing/2014/main" id="{A447FB13-323E-6647-9DF5-047129114814}"/>
                </a:ext>
              </a:extLst>
            </p:cNvPr>
            <p:cNvSpPr>
              <a:spLocks noChangeArrowheads="1"/>
            </p:cNvSpPr>
            <p:nvPr/>
          </p:nvSpPr>
          <p:spPr bwMode="auto">
            <a:xfrm>
              <a:off x="3736" y="592"/>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5" name="Rectangle 77">
              <a:extLst>
                <a:ext uri="{FF2B5EF4-FFF2-40B4-BE49-F238E27FC236}">
                  <a16:creationId xmlns:a16="http://schemas.microsoft.com/office/drawing/2014/main" id="{81903C68-EE29-1F44-BC15-4DE30A3A3610}"/>
                </a:ext>
              </a:extLst>
            </p:cNvPr>
            <p:cNvSpPr>
              <a:spLocks noChangeArrowheads="1"/>
            </p:cNvSpPr>
            <p:nvPr/>
          </p:nvSpPr>
          <p:spPr bwMode="auto">
            <a:xfrm>
              <a:off x="-64" y="1104"/>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6" name="Rectangle 78">
              <a:extLst>
                <a:ext uri="{FF2B5EF4-FFF2-40B4-BE49-F238E27FC236}">
                  <a16:creationId xmlns:a16="http://schemas.microsoft.com/office/drawing/2014/main" id="{B496E6E5-D0EC-4848-9C84-BE28BE2B3BFE}"/>
                </a:ext>
              </a:extLst>
            </p:cNvPr>
            <p:cNvSpPr>
              <a:spLocks noChangeArrowheads="1"/>
            </p:cNvSpPr>
            <p:nvPr/>
          </p:nvSpPr>
          <p:spPr bwMode="auto">
            <a:xfrm>
              <a:off x="3738" y="111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47" name="Rectangle 79">
              <a:extLst>
                <a:ext uri="{FF2B5EF4-FFF2-40B4-BE49-F238E27FC236}">
                  <a16:creationId xmlns:a16="http://schemas.microsoft.com/office/drawing/2014/main" id="{18C436A0-1377-954C-84E3-29088BA5179C}"/>
                </a:ext>
              </a:extLst>
            </p:cNvPr>
            <p:cNvSpPr>
              <a:spLocks noChangeArrowheads="1"/>
            </p:cNvSpPr>
            <p:nvPr/>
          </p:nvSpPr>
          <p:spPr bwMode="auto">
            <a:xfrm>
              <a:off x="3976" y="1271"/>
              <a:ext cx="1362"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  “</a:t>
              </a:r>
              <a:r>
                <a:rPr lang="en-US" altLang="ko-KR" sz="2400" b="1">
                  <a:solidFill>
                    <a:srgbClr val="1E1BC5"/>
                  </a:solidFill>
                  <a:latin typeface="Lucida Handwriting" panose="03010101010101010101" pitchFamily="66" charset="77"/>
                  <a:ea typeface="Gulim" panose="020B0600000101010101" pitchFamily="34" charset="-127"/>
                </a:rPr>
                <a:t>27” Books</a:t>
              </a:r>
            </a:p>
          </p:txBody>
        </p:sp>
        <p:sp>
          <p:nvSpPr>
            <p:cNvPr id="263248" name="Rectangle 80">
              <a:extLst>
                <a:ext uri="{FF2B5EF4-FFF2-40B4-BE49-F238E27FC236}">
                  <a16:creationId xmlns:a16="http://schemas.microsoft.com/office/drawing/2014/main" id="{F0024605-0EEB-3947-A3C2-9A40F61B6A60}"/>
                </a:ext>
              </a:extLst>
            </p:cNvPr>
            <p:cNvSpPr>
              <a:spLocks noChangeArrowheads="1"/>
            </p:cNvSpPr>
            <p:nvPr/>
          </p:nvSpPr>
          <p:spPr bwMode="auto">
            <a:xfrm>
              <a:off x="197" y="1279"/>
              <a:ext cx="1233"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a:t>
              </a:r>
              <a:r>
                <a:rPr lang="en-US" altLang="ko-KR" sz="2400" b="1">
                  <a:solidFill>
                    <a:srgbClr val="1E1BC5"/>
                  </a:solidFill>
                  <a:latin typeface="Lucida Handwriting" panose="03010101010101010101" pitchFamily="66" charset="77"/>
                  <a:ea typeface="Gulim" panose="020B0600000101010101" pitchFamily="34" charset="-127"/>
                </a:rPr>
                <a:t>39” Books</a:t>
              </a:r>
            </a:p>
          </p:txBody>
        </p:sp>
        <p:sp>
          <p:nvSpPr>
            <p:cNvPr id="263249" name="Rectangle 81">
              <a:extLst>
                <a:ext uri="{FF2B5EF4-FFF2-40B4-BE49-F238E27FC236}">
                  <a16:creationId xmlns:a16="http://schemas.microsoft.com/office/drawing/2014/main" id="{7304E255-C33D-534D-BDF6-90E08F975B0B}"/>
                </a:ext>
              </a:extLst>
            </p:cNvPr>
            <p:cNvSpPr>
              <a:spLocks noChangeArrowheads="1"/>
            </p:cNvSpPr>
            <p:nvPr/>
          </p:nvSpPr>
          <p:spPr bwMode="auto">
            <a:xfrm>
              <a:off x="4030" y="1460"/>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50" name="Rectangle 82">
              <a:extLst>
                <a:ext uri="{FF2B5EF4-FFF2-40B4-BE49-F238E27FC236}">
                  <a16:creationId xmlns:a16="http://schemas.microsoft.com/office/drawing/2014/main" id="{0D1D985B-CE6E-B34A-A178-4A5AB0C71683}"/>
                </a:ext>
              </a:extLst>
            </p:cNvPr>
            <p:cNvSpPr>
              <a:spLocks noChangeArrowheads="1"/>
            </p:cNvSpPr>
            <p:nvPr/>
          </p:nvSpPr>
          <p:spPr bwMode="auto">
            <a:xfrm>
              <a:off x="32" y="1485"/>
              <a:ext cx="515" cy="19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63251" name="Rectangle 83">
              <a:extLst>
                <a:ext uri="{FF2B5EF4-FFF2-40B4-BE49-F238E27FC236}">
                  <a16:creationId xmlns:a16="http://schemas.microsoft.com/office/drawing/2014/main" id="{D84A8E6B-9F74-AE42-9336-1CE489F823FD}"/>
                </a:ext>
              </a:extLst>
            </p:cNvPr>
            <p:cNvSpPr>
              <a:spLocks noChangeArrowheads="1"/>
            </p:cNvSpPr>
            <p:nvPr/>
          </p:nvSpPr>
          <p:spPr bwMode="auto">
            <a:xfrm>
              <a:off x="250" y="1711"/>
              <a:ext cx="886"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Hebrew</a:t>
              </a:r>
            </a:p>
          </p:txBody>
        </p:sp>
        <p:sp>
          <p:nvSpPr>
            <p:cNvPr id="263252" name="Rectangle 84">
              <a:extLst>
                <a:ext uri="{FF2B5EF4-FFF2-40B4-BE49-F238E27FC236}">
                  <a16:creationId xmlns:a16="http://schemas.microsoft.com/office/drawing/2014/main" id="{04EDA616-9263-464A-9295-06DF9001B5D7}"/>
                </a:ext>
              </a:extLst>
            </p:cNvPr>
            <p:cNvSpPr>
              <a:spLocks noChangeArrowheads="1"/>
            </p:cNvSpPr>
            <p:nvPr/>
          </p:nvSpPr>
          <p:spPr bwMode="auto">
            <a:xfrm>
              <a:off x="4657" y="1711"/>
              <a:ext cx="698"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Greek</a:t>
              </a:r>
            </a:p>
          </p:txBody>
        </p:sp>
        <p:sp>
          <p:nvSpPr>
            <p:cNvPr id="263253" name="Rectangle 85">
              <a:extLst>
                <a:ext uri="{FF2B5EF4-FFF2-40B4-BE49-F238E27FC236}">
                  <a16:creationId xmlns:a16="http://schemas.microsoft.com/office/drawing/2014/main" id="{E4BBB029-A314-C741-954A-C4030E847AF8}"/>
                </a:ext>
              </a:extLst>
            </p:cNvPr>
            <p:cNvSpPr>
              <a:spLocks noChangeArrowheads="1"/>
            </p:cNvSpPr>
            <p:nvPr/>
          </p:nvSpPr>
          <p:spPr bwMode="auto">
            <a:xfrm>
              <a:off x="3909" y="1979"/>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63254" name="Rectangle 86">
              <a:extLst>
                <a:ext uri="{FF2B5EF4-FFF2-40B4-BE49-F238E27FC236}">
                  <a16:creationId xmlns:a16="http://schemas.microsoft.com/office/drawing/2014/main" id="{97EF0DFD-C4DE-4A4C-95D9-5119DD6082E6}"/>
                </a:ext>
              </a:extLst>
            </p:cNvPr>
            <p:cNvSpPr>
              <a:spLocks noChangeArrowheads="1"/>
            </p:cNvSpPr>
            <p:nvPr/>
          </p:nvSpPr>
          <p:spPr bwMode="auto">
            <a:xfrm>
              <a:off x="-218" y="1983"/>
              <a:ext cx="515" cy="229"/>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63255" name="Rectangle 87">
              <a:extLst>
                <a:ext uri="{FF2B5EF4-FFF2-40B4-BE49-F238E27FC236}">
                  <a16:creationId xmlns:a16="http://schemas.microsoft.com/office/drawing/2014/main" id="{F38721D1-A8C3-6B4C-9117-447FF24E1D07}"/>
                </a:ext>
              </a:extLst>
            </p:cNvPr>
            <p:cNvSpPr>
              <a:spLocks noChangeArrowheads="1"/>
            </p:cNvSpPr>
            <p:nvPr/>
          </p:nvSpPr>
          <p:spPr bwMode="auto">
            <a:xfrm>
              <a:off x="4600" y="2132"/>
              <a:ext cx="875"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Grace/ </a:t>
              </a:r>
              <a:endParaRPr lang="en-US" altLang="ko-KR" sz="1800" b="1">
                <a:solidFill>
                  <a:srgbClr val="1E1BC5"/>
                </a:solidFill>
                <a:latin typeface="Lucida Handwriting" panose="03010101010101010101" pitchFamily="66" charset="77"/>
                <a:ea typeface="Gulim" panose="020B0600000101010101" pitchFamily="34" charset="-127"/>
              </a:endParaRPr>
            </a:p>
          </p:txBody>
        </p:sp>
        <p:sp>
          <p:nvSpPr>
            <p:cNvPr id="263256" name="Rectangle 88">
              <a:extLst>
                <a:ext uri="{FF2B5EF4-FFF2-40B4-BE49-F238E27FC236}">
                  <a16:creationId xmlns:a16="http://schemas.microsoft.com/office/drawing/2014/main" id="{DA0CC88B-455F-5E43-972F-457C14C82F98}"/>
                </a:ext>
              </a:extLst>
            </p:cNvPr>
            <p:cNvSpPr>
              <a:spLocks noChangeArrowheads="1"/>
            </p:cNvSpPr>
            <p:nvPr/>
          </p:nvSpPr>
          <p:spPr bwMode="auto">
            <a:xfrm>
              <a:off x="321" y="2133"/>
              <a:ext cx="716" cy="286"/>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1E1BC5"/>
                  </a:solidFill>
                  <a:latin typeface="Lucida Handwriting" panose="03010101010101010101" pitchFamily="66" charset="77"/>
                  <a:ea typeface="Gulim" panose="020B0600000101010101" pitchFamily="34" charset="-127"/>
                </a:rPr>
                <a:t>Law/</a:t>
              </a:r>
              <a:endParaRPr lang="en-US" altLang="ko-KR" sz="1800" b="1">
                <a:solidFill>
                  <a:srgbClr val="1E1BC5"/>
                </a:solidFill>
                <a:latin typeface="Lucida Handwriting" panose="03010101010101010101" pitchFamily="66" charset="77"/>
                <a:ea typeface="Gulim" panose="020B0600000101010101" pitchFamily="34" charset="-127"/>
              </a:endParaRPr>
            </a:p>
          </p:txBody>
        </p:sp>
        <p:grpSp>
          <p:nvGrpSpPr>
            <p:cNvPr id="263257" name="Group 89">
              <a:extLst>
                <a:ext uri="{FF2B5EF4-FFF2-40B4-BE49-F238E27FC236}">
                  <a16:creationId xmlns:a16="http://schemas.microsoft.com/office/drawing/2014/main" id="{F17D27D2-E1CA-7C42-A39A-A3447782F8C4}"/>
                </a:ext>
              </a:extLst>
            </p:cNvPr>
            <p:cNvGrpSpPr>
              <a:grpSpLocks/>
            </p:cNvGrpSpPr>
            <p:nvPr/>
          </p:nvGrpSpPr>
          <p:grpSpPr bwMode="auto">
            <a:xfrm>
              <a:off x="1344" y="1542"/>
              <a:ext cx="3404" cy="1811"/>
              <a:chOff x="1344" y="1542"/>
              <a:chExt cx="3404" cy="1811"/>
            </a:xfrm>
          </p:grpSpPr>
          <p:sp>
            <p:nvSpPr>
              <p:cNvPr id="263258" name="Line 90">
                <a:extLst>
                  <a:ext uri="{FF2B5EF4-FFF2-40B4-BE49-F238E27FC236}">
                    <a16:creationId xmlns:a16="http://schemas.microsoft.com/office/drawing/2014/main" id="{99A3AB54-1460-3F42-8968-F55A7BD99111}"/>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59" name="Line 91">
                <a:extLst>
                  <a:ext uri="{FF2B5EF4-FFF2-40B4-BE49-F238E27FC236}">
                    <a16:creationId xmlns:a16="http://schemas.microsoft.com/office/drawing/2014/main" id="{7F4C7FC4-06AE-8D4C-A277-A7955E4B3CE0}"/>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0" name="Line 92">
                <a:extLst>
                  <a:ext uri="{FF2B5EF4-FFF2-40B4-BE49-F238E27FC236}">
                    <a16:creationId xmlns:a16="http://schemas.microsoft.com/office/drawing/2014/main" id="{51E1F7F0-8EF7-1649-B3DA-B8D424C18377}"/>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1" name="Line 93">
                <a:extLst>
                  <a:ext uri="{FF2B5EF4-FFF2-40B4-BE49-F238E27FC236}">
                    <a16:creationId xmlns:a16="http://schemas.microsoft.com/office/drawing/2014/main" id="{3F34A042-055F-6E49-B40A-DE2018686BF2}"/>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2" name="Line 94">
                <a:extLst>
                  <a:ext uri="{FF2B5EF4-FFF2-40B4-BE49-F238E27FC236}">
                    <a16:creationId xmlns:a16="http://schemas.microsoft.com/office/drawing/2014/main" id="{C526B277-C97C-B44E-A204-E1C54E702CD9}"/>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3" name="Line 95">
                <a:extLst>
                  <a:ext uri="{FF2B5EF4-FFF2-40B4-BE49-F238E27FC236}">
                    <a16:creationId xmlns:a16="http://schemas.microsoft.com/office/drawing/2014/main" id="{CE94A1E5-16B4-0A49-92A1-6A1F7D6F143C}"/>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4" name="Line 96">
                <a:extLst>
                  <a:ext uri="{FF2B5EF4-FFF2-40B4-BE49-F238E27FC236}">
                    <a16:creationId xmlns:a16="http://schemas.microsoft.com/office/drawing/2014/main" id="{1FFF56D6-1CEB-DD49-A9FB-3EA6F95A41EA}"/>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5" name="Line 97">
                <a:extLst>
                  <a:ext uri="{FF2B5EF4-FFF2-40B4-BE49-F238E27FC236}">
                    <a16:creationId xmlns:a16="http://schemas.microsoft.com/office/drawing/2014/main" id="{46767EEC-BD63-1642-8960-E78A74B01D62}"/>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63266" name="Rectangle 98">
                <a:extLst>
                  <a:ext uri="{FF2B5EF4-FFF2-40B4-BE49-F238E27FC236}">
                    <a16:creationId xmlns:a16="http://schemas.microsoft.com/office/drawing/2014/main" id="{3FDE08F6-D3DA-6149-8A9E-40B0AF2A99E8}"/>
                  </a:ext>
                </a:extLst>
              </p:cNvPr>
              <p:cNvSpPr>
                <a:spLocks noChangeArrowheads="1"/>
              </p:cNvSpPr>
              <p:nvPr/>
            </p:nvSpPr>
            <p:spPr bwMode="auto">
              <a:xfrm rot="5246759">
                <a:off x="2194" y="2321"/>
                <a:ext cx="1290" cy="2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PROPHECIES</a:t>
                </a:r>
              </a:p>
            </p:txBody>
          </p:sp>
          <p:sp>
            <p:nvSpPr>
              <p:cNvPr id="263267" name="Rectangle 99">
                <a:extLst>
                  <a:ext uri="{FF2B5EF4-FFF2-40B4-BE49-F238E27FC236}">
                    <a16:creationId xmlns:a16="http://schemas.microsoft.com/office/drawing/2014/main" id="{4212C44D-C3F4-A24A-9406-522F638FBA23}"/>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1E1BC5"/>
                    </a:solidFill>
                    <a:latin typeface="Helvetica BlackOblique" pitchFamily="2" charset="0"/>
                    <a:ea typeface="Gulim" panose="020B0600000101010101" pitchFamily="34" charset="-127"/>
                  </a:rPr>
                  <a:t>REVELATION</a:t>
                </a:r>
              </a:p>
            </p:txBody>
          </p:sp>
          <p:sp>
            <p:nvSpPr>
              <p:cNvPr id="263268" name="Rectangle 100">
                <a:extLst>
                  <a:ext uri="{FF2B5EF4-FFF2-40B4-BE49-F238E27FC236}">
                    <a16:creationId xmlns:a16="http://schemas.microsoft.com/office/drawing/2014/main" id="{F0151D40-19B8-FF41-9D7B-6D7413B26FA6}"/>
                  </a:ext>
                </a:extLst>
              </p:cNvPr>
              <p:cNvSpPr>
                <a:spLocks noChangeArrowheads="1"/>
              </p:cNvSpPr>
              <p:nvPr/>
            </p:nvSpPr>
            <p:spPr bwMode="auto">
              <a:xfrm rot="3267768">
                <a:off x="1818" y="2522"/>
                <a:ext cx="1118" cy="2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WRITINGS</a:t>
                </a:r>
              </a:p>
            </p:txBody>
          </p:sp>
          <p:sp>
            <p:nvSpPr>
              <p:cNvPr id="263269" name="Rectangle 101">
                <a:extLst>
                  <a:ext uri="{FF2B5EF4-FFF2-40B4-BE49-F238E27FC236}">
                    <a16:creationId xmlns:a16="http://schemas.microsoft.com/office/drawing/2014/main" id="{66BF0767-3430-9B45-AFBC-7E58AC6A035B}"/>
                  </a:ext>
                </a:extLst>
              </p:cNvPr>
              <p:cNvSpPr>
                <a:spLocks noChangeArrowheads="1"/>
              </p:cNvSpPr>
              <p:nvPr/>
            </p:nvSpPr>
            <p:spPr bwMode="auto">
              <a:xfrm rot="20643327">
                <a:off x="3426" y="2833"/>
                <a:ext cx="9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EPISTLES</a:t>
                </a:r>
              </a:p>
            </p:txBody>
          </p:sp>
          <p:sp>
            <p:nvSpPr>
              <p:cNvPr id="263270" name="Rectangle 102">
                <a:extLst>
                  <a:ext uri="{FF2B5EF4-FFF2-40B4-BE49-F238E27FC236}">
                    <a16:creationId xmlns:a16="http://schemas.microsoft.com/office/drawing/2014/main" id="{F1478A24-5EA9-AB4A-AA72-62C593E26912}"/>
                  </a:ext>
                </a:extLst>
              </p:cNvPr>
              <p:cNvSpPr>
                <a:spLocks noChangeArrowheads="1"/>
              </p:cNvSpPr>
              <p:nvPr/>
            </p:nvSpPr>
            <p:spPr bwMode="auto">
              <a:xfrm rot="19276533">
                <a:off x="3353" y="2465"/>
                <a:ext cx="622"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ACTS</a:t>
                </a:r>
              </a:p>
            </p:txBody>
          </p:sp>
          <p:sp>
            <p:nvSpPr>
              <p:cNvPr id="263271" name="Rectangle 103">
                <a:extLst>
                  <a:ext uri="{FF2B5EF4-FFF2-40B4-BE49-F238E27FC236}">
                    <a16:creationId xmlns:a16="http://schemas.microsoft.com/office/drawing/2014/main" id="{A9E45A68-790C-2749-A9AE-018F484F47BF}"/>
                  </a:ext>
                </a:extLst>
              </p:cNvPr>
              <p:cNvSpPr>
                <a:spLocks noChangeArrowheads="1"/>
              </p:cNvSpPr>
              <p:nvPr/>
            </p:nvSpPr>
            <p:spPr bwMode="auto">
              <a:xfrm rot="1755647">
                <a:off x="1460" y="2753"/>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HISTORIES</a:t>
                </a:r>
              </a:p>
            </p:txBody>
          </p:sp>
          <p:sp>
            <p:nvSpPr>
              <p:cNvPr id="263272" name="Rectangle 104">
                <a:extLst>
                  <a:ext uri="{FF2B5EF4-FFF2-40B4-BE49-F238E27FC236}">
                    <a16:creationId xmlns:a16="http://schemas.microsoft.com/office/drawing/2014/main" id="{465CEC63-8F6D-774D-8E94-5B82143EBB2A}"/>
                  </a:ext>
                </a:extLst>
              </p:cNvPr>
              <p:cNvSpPr>
                <a:spLocks noChangeArrowheads="1"/>
              </p:cNvSpPr>
              <p:nvPr/>
            </p:nvSpPr>
            <p:spPr bwMode="auto">
              <a:xfrm rot="240000">
                <a:off x="1596" y="3057"/>
                <a:ext cx="5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LAW</a:t>
                </a:r>
              </a:p>
            </p:txBody>
          </p:sp>
          <p:sp>
            <p:nvSpPr>
              <p:cNvPr id="263273" name="Rectangle 105">
                <a:extLst>
                  <a:ext uri="{FF2B5EF4-FFF2-40B4-BE49-F238E27FC236}">
                    <a16:creationId xmlns:a16="http://schemas.microsoft.com/office/drawing/2014/main" id="{9DA8B472-2B9A-524E-A683-098587F1FE22}"/>
                  </a:ext>
                </a:extLst>
              </p:cNvPr>
              <p:cNvSpPr>
                <a:spLocks noChangeArrowheads="1"/>
              </p:cNvSpPr>
              <p:nvPr/>
            </p:nvSpPr>
            <p:spPr bwMode="auto">
              <a:xfrm rot="18254599">
                <a:off x="2908" y="2039"/>
                <a:ext cx="1222" cy="2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GOSPELS</a:t>
                </a:r>
              </a:p>
            </p:txBody>
          </p:sp>
        </p:grpSp>
        <p:sp>
          <p:nvSpPr>
            <p:cNvPr id="263274" name="Rectangle 106">
              <a:extLst>
                <a:ext uri="{FF2B5EF4-FFF2-40B4-BE49-F238E27FC236}">
                  <a16:creationId xmlns:a16="http://schemas.microsoft.com/office/drawing/2014/main" id="{70439D34-B23B-7C42-82B5-11B84226FE45}"/>
                </a:ext>
              </a:extLst>
            </p:cNvPr>
            <p:cNvSpPr>
              <a:spLocks noChangeArrowheads="1"/>
            </p:cNvSpPr>
            <p:nvPr/>
          </p:nvSpPr>
          <p:spPr bwMode="auto">
            <a:xfrm>
              <a:off x="-36" y="2829"/>
              <a:ext cx="124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63275" name="Rectangle 107">
              <a:extLst>
                <a:ext uri="{FF2B5EF4-FFF2-40B4-BE49-F238E27FC236}">
                  <a16:creationId xmlns:a16="http://schemas.microsoft.com/office/drawing/2014/main" id="{90204CEB-AA41-6A47-96DB-A3CDAA1B9AD4}"/>
                </a:ext>
              </a:extLst>
            </p:cNvPr>
            <p:cNvSpPr>
              <a:spLocks noChangeArrowheads="1"/>
            </p:cNvSpPr>
            <p:nvPr/>
          </p:nvSpPr>
          <p:spPr bwMode="auto">
            <a:xfrm>
              <a:off x="4467" y="2841"/>
              <a:ext cx="1356"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63276" name="Rectangle 108">
              <a:extLst>
                <a:ext uri="{FF2B5EF4-FFF2-40B4-BE49-F238E27FC236}">
                  <a16:creationId xmlns:a16="http://schemas.microsoft.com/office/drawing/2014/main" id="{72BEF49C-8506-8D40-9BA8-0304D2D28B57}"/>
                </a:ext>
              </a:extLst>
            </p:cNvPr>
            <p:cNvSpPr>
              <a:spLocks noChangeArrowheads="1"/>
            </p:cNvSpPr>
            <p:nvPr/>
          </p:nvSpPr>
          <p:spPr bwMode="auto">
            <a:xfrm>
              <a:off x="-54" y="3266"/>
              <a:ext cx="1154"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Past</a:t>
              </a:r>
            </a:p>
          </p:txBody>
        </p:sp>
        <p:sp>
          <p:nvSpPr>
            <p:cNvPr id="263277" name="Rectangle 109">
              <a:extLst>
                <a:ext uri="{FF2B5EF4-FFF2-40B4-BE49-F238E27FC236}">
                  <a16:creationId xmlns:a16="http://schemas.microsoft.com/office/drawing/2014/main" id="{F76EAD8F-1966-C04C-99FD-6E5C4B3B7A67}"/>
                </a:ext>
              </a:extLst>
            </p:cNvPr>
            <p:cNvSpPr>
              <a:spLocks noChangeArrowheads="1"/>
            </p:cNvSpPr>
            <p:nvPr/>
          </p:nvSpPr>
          <p:spPr bwMode="auto">
            <a:xfrm>
              <a:off x="4585" y="3266"/>
              <a:ext cx="1143" cy="51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Future</a:t>
              </a:r>
            </a:p>
          </p:txBody>
        </p:sp>
        <p:sp>
          <p:nvSpPr>
            <p:cNvPr id="263278" name="Text Box 110">
              <a:extLst>
                <a:ext uri="{FF2B5EF4-FFF2-40B4-BE49-F238E27FC236}">
                  <a16:creationId xmlns:a16="http://schemas.microsoft.com/office/drawing/2014/main" id="{1B9F1CEE-6D7D-E64B-8CD8-7EB8BD3752FA}"/>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rgbClr val="1E1BC5"/>
                  </a:solidFill>
                  <a:ea typeface="Gulim" panose="020B0600000101010101" pitchFamily="34" charset="-127"/>
                </a:rPr>
                <a:t>06-27</a:t>
              </a:r>
            </a:p>
          </p:txBody>
        </p:sp>
        <p:sp>
          <p:nvSpPr>
            <p:cNvPr id="263279" name="Text Box 111">
              <a:extLst>
                <a:ext uri="{FF2B5EF4-FFF2-40B4-BE49-F238E27FC236}">
                  <a16:creationId xmlns:a16="http://schemas.microsoft.com/office/drawing/2014/main" id="{B885E7A9-E59E-7841-BA52-DADED454727C}"/>
                </a:ext>
              </a:extLst>
            </p:cNvPr>
            <p:cNvSpPr txBox="1">
              <a:spLocks noChangeArrowheads="1"/>
            </p:cNvSpPr>
            <p:nvPr/>
          </p:nvSpPr>
          <p:spPr bwMode="auto">
            <a:xfrm>
              <a:off x="156" y="2350"/>
              <a:ext cx="1229"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1E1BC5"/>
                  </a:solidFill>
                  <a:latin typeface="Lucida Handwriting" panose="03010101010101010101" pitchFamily="66" charset="77"/>
                  <a:ea typeface="Gulim" panose="020B0600000101010101" pitchFamily="34" charset="-127"/>
                </a:rPr>
                <a:t>Promise </a:t>
              </a:r>
            </a:p>
          </p:txBody>
        </p:sp>
        <p:sp>
          <p:nvSpPr>
            <p:cNvPr id="263280" name="Text Box 112">
              <a:extLst>
                <a:ext uri="{FF2B5EF4-FFF2-40B4-BE49-F238E27FC236}">
                  <a16:creationId xmlns:a16="http://schemas.microsoft.com/office/drawing/2014/main" id="{09BBF229-A3EB-E744-8A1C-554BF5CAF56E}"/>
                </a:ext>
              </a:extLst>
            </p:cNvPr>
            <p:cNvSpPr txBox="1">
              <a:spLocks noChangeArrowheads="1"/>
            </p:cNvSpPr>
            <p:nvPr/>
          </p:nvSpPr>
          <p:spPr bwMode="auto">
            <a:xfrm>
              <a:off x="4281" y="2350"/>
              <a:ext cx="1743" cy="28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1E1BC5"/>
                  </a:solidFill>
                  <a:latin typeface="Lucida Handwriting" panose="03010101010101010101" pitchFamily="66" charset="77"/>
                  <a:ea typeface="Gulim" panose="020B0600000101010101" pitchFamily="34" charset="-127"/>
                </a:rPr>
                <a:t>Fulfillment</a:t>
              </a:r>
              <a:endParaRPr lang="en-US" altLang="ko-KR">
                <a:solidFill>
                  <a:srgbClr val="1E1BC5"/>
                </a:solidFill>
                <a:latin typeface="Times" pitchFamily="2" charset="0"/>
                <a:ea typeface="Gulim" panose="020B0600000101010101" pitchFamily="34" charset="-127"/>
              </a:endParaRPr>
            </a:p>
          </p:txBody>
        </p:sp>
        <p:sp>
          <p:nvSpPr>
            <p:cNvPr id="263281" name="Line 113">
              <a:extLst>
                <a:ext uri="{FF2B5EF4-FFF2-40B4-BE49-F238E27FC236}">
                  <a16:creationId xmlns:a16="http://schemas.microsoft.com/office/drawing/2014/main" id="{F5FD22AC-CE31-984F-B838-9D960DAA53D3}"/>
                </a:ext>
              </a:extLst>
            </p:cNvPr>
            <p:cNvSpPr>
              <a:spLocks noChangeShapeType="1"/>
            </p:cNvSpPr>
            <p:nvPr/>
          </p:nvSpPr>
          <p:spPr bwMode="auto">
            <a:xfrm>
              <a:off x="4495" y="11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2" name="Line 114">
              <a:extLst>
                <a:ext uri="{FF2B5EF4-FFF2-40B4-BE49-F238E27FC236}">
                  <a16:creationId xmlns:a16="http://schemas.microsoft.com/office/drawing/2014/main" id="{09A0D94A-6EF6-144D-B10B-17892588D238}"/>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3" name="Line 115">
              <a:extLst>
                <a:ext uri="{FF2B5EF4-FFF2-40B4-BE49-F238E27FC236}">
                  <a16:creationId xmlns:a16="http://schemas.microsoft.com/office/drawing/2014/main" id="{E20E0093-9516-1B41-8F2F-A6EDA97764E4}"/>
                </a:ext>
              </a:extLst>
            </p:cNvPr>
            <p:cNvSpPr>
              <a:spLocks noChangeShapeType="1"/>
            </p:cNvSpPr>
            <p:nvPr/>
          </p:nvSpPr>
          <p:spPr bwMode="auto">
            <a:xfrm>
              <a:off x="4687" y="2089"/>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4" name="Line 116">
              <a:extLst>
                <a:ext uri="{FF2B5EF4-FFF2-40B4-BE49-F238E27FC236}">
                  <a16:creationId xmlns:a16="http://schemas.microsoft.com/office/drawing/2014/main" id="{279817A2-1A30-A344-8183-1B30726B7AB5}"/>
                </a:ext>
              </a:extLst>
            </p:cNvPr>
            <p:cNvSpPr>
              <a:spLocks noChangeShapeType="1"/>
            </p:cNvSpPr>
            <p:nvPr/>
          </p:nvSpPr>
          <p:spPr bwMode="auto">
            <a:xfrm>
              <a:off x="4783" y="2787"/>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5" name="Line 117">
              <a:extLst>
                <a:ext uri="{FF2B5EF4-FFF2-40B4-BE49-F238E27FC236}">
                  <a16:creationId xmlns:a16="http://schemas.microsoft.com/office/drawing/2014/main" id="{499EE9AE-A430-FA41-B5E6-D0D14A51C49C}"/>
                </a:ext>
              </a:extLst>
            </p:cNvPr>
            <p:cNvSpPr>
              <a:spLocks noChangeShapeType="1"/>
            </p:cNvSpPr>
            <p:nvPr/>
          </p:nvSpPr>
          <p:spPr bwMode="auto">
            <a:xfrm>
              <a:off x="546" y="1193"/>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6" name="Line 118">
              <a:extLst>
                <a:ext uri="{FF2B5EF4-FFF2-40B4-BE49-F238E27FC236}">
                  <a16:creationId xmlns:a16="http://schemas.microsoft.com/office/drawing/2014/main" id="{37C7D0D8-4517-EF49-AB1C-5EA0160CE32A}"/>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7" name="Line 119">
              <a:extLst>
                <a:ext uri="{FF2B5EF4-FFF2-40B4-BE49-F238E27FC236}">
                  <a16:creationId xmlns:a16="http://schemas.microsoft.com/office/drawing/2014/main" id="{2801204B-B119-B643-8D0A-8D9F97C4CB6F}"/>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8" name="Line 120">
              <a:extLst>
                <a:ext uri="{FF2B5EF4-FFF2-40B4-BE49-F238E27FC236}">
                  <a16:creationId xmlns:a16="http://schemas.microsoft.com/office/drawing/2014/main" id="{3BA09207-F0A2-CA4A-923E-16F88E11597A}"/>
                </a:ext>
              </a:extLst>
            </p:cNvPr>
            <p:cNvSpPr>
              <a:spLocks noChangeShapeType="1"/>
            </p:cNvSpPr>
            <p:nvPr/>
          </p:nvSpPr>
          <p:spPr bwMode="auto">
            <a:xfrm>
              <a:off x="312" y="2766"/>
              <a:ext cx="611"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3289" name="Rectangle 121">
              <a:extLst>
                <a:ext uri="{FF2B5EF4-FFF2-40B4-BE49-F238E27FC236}">
                  <a16:creationId xmlns:a16="http://schemas.microsoft.com/office/drawing/2014/main" id="{6D8A5E64-1822-994A-91F3-56A42FBF8957}"/>
                </a:ext>
              </a:extLst>
            </p:cNvPr>
            <p:cNvSpPr>
              <a:spLocks noChangeArrowheads="1"/>
            </p:cNvSpPr>
            <p:nvPr/>
          </p:nvSpPr>
          <p:spPr bwMode="auto">
            <a:xfrm>
              <a:off x="1006" y="3634"/>
              <a:ext cx="1525" cy="286"/>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Microscope</a:t>
              </a:r>
            </a:p>
          </p:txBody>
        </p:sp>
        <p:sp>
          <p:nvSpPr>
            <p:cNvPr id="263290" name="Text Box 122">
              <a:extLst>
                <a:ext uri="{FF2B5EF4-FFF2-40B4-BE49-F238E27FC236}">
                  <a16:creationId xmlns:a16="http://schemas.microsoft.com/office/drawing/2014/main" id="{9D2E363F-5FBD-3742-897A-7FD006498922}"/>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solidFill>
                  <a:srgbClr val="1E1BC5"/>
                </a:solidFill>
                <a:latin typeface="Times" pitchFamily="2" charset="0"/>
                <a:ea typeface="Gulim" panose="020B0600000101010101" pitchFamily="34" charset="-127"/>
              </a:endParaRPr>
            </a:p>
          </p:txBody>
        </p:sp>
        <p:sp>
          <p:nvSpPr>
            <p:cNvPr id="263291" name="Rectangle 123">
              <a:extLst>
                <a:ext uri="{FF2B5EF4-FFF2-40B4-BE49-F238E27FC236}">
                  <a16:creationId xmlns:a16="http://schemas.microsoft.com/office/drawing/2014/main" id="{6CA0FC8F-7B6E-7747-AA2E-605F104770FD}"/>
                </a:ext>
              </a:extLst>
            </p:cNvPr>
            <p:cNvSpPr>
              <a:spLocks noChangeArrowheads="1"/>
            </p:cNvSpPr>
            <p:nvPr/>
          </p:nvSpPr>
          <p:spPr bwMode="auto">
            <a:xfrm>
              <a:off x="2723" y="3490"/>
              <a:ext cx="1470" cy="44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2 Telescopes</a:t>
              </a:r>
              <a:endParaRPr lang="en-US" altLang="ko-KR" sz="2000" b="1" u="sng">
                <a:solidFill>
                  <a:srgbClr val="1E1BC5"/>
                </a:solidFill>
                <a:latin typeface="Lucida Handwriting" panose="03010101010101010101" pitchFamily="66" charset="77"/>
                <a:ea typeface="Gulim" panose="020B0600000101010101" pitchFamily="34" charset="-127"/>
              </a:endParaRPr>
            </a:p>
            <a:p>
              <a:r>
                <a:rPr lang="en-US" altLang="ko-KR" sz="2000" b="1">
                  <a:solidFill>
                    <a:srgbClr val="1E1BC5"/>
                  </a:solidFill>
                  <a:latin typeface="Lucida Handwriting" panose="03010101010101010101" pitchFamily="66" charset="77"/>
                  <a:ea typeface="Gulim" panose="020B0600000101010101" pitchFamily="34" charset="-127"/>
                </a:rPr>
                <a:t>1 Microscope</a:t>
              </a:r>
              <a:endParaRPr lang="en-US" altLang="ko-KR" sz="2000" b="1" u="sng">
                <a:solidFill>
                  <a:srgbClr val="1E1BC5"/>
                </a:solidFill>
                <a:latin typeface="Lucida Handwriting" panose="03010101010101010101" pitchFamily="66" charset="77"/>
                <a:ea typeface="Gulim" panose="020B0600000101010101" pitchFamily="34" charset="-127"/>
              </a:endParaRPr>
            </a:p>
          </p:txBody>
        </p:sp>
        <p:grpSp>
          <p:nvGrpSpPr>
            <p:cNvPr id="263292" name="Group 124">
              <a:extLst>
                <a:ext uri="{FF2B5EF4-FFF2-40B4-BE49-F238E27FC236}">
                  <a16:creationId xmlns:a16="http://schemas.microsoft.com/office/drawing/2014/main" id="{88EAE356-9EB7-E345-B9AE-D48E2385BD81}"/>
                </a:ext>
              </a:extLst>
            </p:cNvPr>
            <p:cNvGrpSpPr>
              <a:grpSpLocks/>
            </p:cNvGrpSpPr>
            <p:nvPr/>
          </p:nvGrpSpPr>
          <p:grpSpPr bwMode="auto">
            <a:xfrm>
              <a:off x="3444" y="371"/>
              <a:ext cx="443" cy="604"/>
              <a:chOff x="2464" y="201"/>
              <a:chExt cx="443" cy="604"/>
            </a:xfrm>
          </p:grpSpPr>
          <p:sp>
            <p:nvSpPr>
              <p:cNvPr id="263293" name="Rectangle 125">
                <a:extLst>
                  <a:ext uri="{FF2B5EF4-FFF2-40B4-BE49-F238E27FC236}">
                    <a16:creationId xmlns:a16="http://schemas.microsoft.com/office/drawing/2014/main" id="{FCA9FBB0-E9D4-6F45-81E0-4BA37BAF4C12}"/>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294" name="Rectangle 126">
                <a:extLst>
                  <a:ext uri="{FF2B5EF4-FFF2-40B4-BE49-F238E27FC236}">
                    <a16:creationId xmlns:a16="http://schemas.microsoft.com/office/drawing/2014/main" id="{0B3845E8-A04C-304E-BADE-101154CD6A61}"/>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3295" name="Rectangle 127">
                <a:extLst>
                  <a:ext uri="{FF2B5EF4-FFF2-40B4-BE49-F238E27FC236}">
                    <a16:creationId xmlns:a16="http://schemas.microsoft.com/office/drawing/2014/main" id="{B5D140CD-04A1-5249-8826-2A98E37CD60C}"/>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63296" name="Rectangle 128">
              <a:extLst>
                <a:ext uri="{FF2B5EF4-FFF2-40B4-BE49-F238E27FC236}">
                  <a16:creationId xmlns:a16="http://schemas.microsoft.com/office/drawing/2014/main" id="{8221B4A5-F95C-CE43-91DD-893DDA62626E}"/>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97" name="Rectangle 129">
              <a:extLst>
                <a:ext uri="{FF2B5EF4-FFF2-40B4-BE49-F238E27FC236}">
                  <a16:creationId xmlns:a16="http://schemas.microsoft.com/office/drawing/2014/main" id="{C5A4AEC7-BAED-6940-B9AE-F08D52DE8501}"/>
                </a:ext>
              </a:extLst>
            </p:cNvPr>
            <p:cNvSpPr>
              <a:spLocks noChangeArrowheads="1"/>
            </p:cNvSpPr>
            <p:nvPr/>
          </p:nvSpPr>
          <p:spPr bwMode="auto">
            <a:xfrm>
              <a:off x="3615" y="3054"/>
              <a:ext cx="2095"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1E1BC5"/>
                  </a:solidFill>
                  <a:ea typeface="Gulim" panose="020B0600000101010101" pitchFamily="34" charset="-127"/>
                </a:rPr>
                <a:t>12 SUKU-SUKU</a:t>
              </a:r>
            </a:p>
          </p:txBody>
        </p:sp>
        <p:sp>
          <p:nvSpPr>
            <p:cNvPr id="263298" name="Rectangle 130">
              <a:extLst>
                <a:ext uri="{FF2B5EF4-FFF2-40B4-BE49-F238E27FC236}">
                  <a16:creationId xmlns:a16="http://schemas.microsoft.com/office/drawing/2014/main" id="{E9467AAF-76A1-F748-8138-E316C3BC8BF1}"/>
                </a:ext>
              </a:extLst>
            </p:cNvPr>
            <p:cNvSpPr>
              <a:spLocks noChangeArrowheads="1"/>
            </p:cNvSpPr>
            <p:nvPr/>
          </p:nvSpPr>
          <p:spPr bwMode="auto">
            <a:xfrm>
              <a:off x="4357" y="1393"/>
              <a:ext cx="131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KELUARAN</a:t>
              </a:r>
            </a:p>
          </p:txBody>
        </p:sp>
        <p:sp>
          <p:nvSpPr>
            <p:cNvPr id="263299" name="Rectangle 131">
              <a:extLst>
                <a:ext uri="{FF2B5EF4-FFF2-40B4-BE49-F238E27FC236}">
                  <a16:creationId xmlns:a16="http://schemas.microsoft.com/office/drawing/2014/main" id="{9972243E-FA54-D649-88C9-562B0471B203}"/>
                </a:ext>
              </a:extLst>
            </p:cNvPr>
            <p:cNvSpPr>
              <a:spLocks noChangeArrowheads="1"/>
            </p:cNvSpPr>
            <p:nvPr/>
          </p:nvSpPr>
          <p:spPr bwMode="auto">
            <a:xfrm>
              <a:off x="1192" y="3747"/>
              <a:ext cx="117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5  Kotbah</a:t>
              </a:r>
            </a:p>
          </p:txBody>
        </p:sp>
        <p:sp>
          <p:nvSpPr>
            <p:cNvPr id="263300" name="Rectangle 132">
              <a:extLst>
                <a:ext uri="{FF2B5EF4-FFF2-40B4-BE49-F238E27FC236}">
                  <a16:creationId xmlns:a16="http://schemas.microsoft.com/office/drawing/2014/main" id="{26B7FEF5-4D19-C640-9FDE-4B9765198B7A}"/>
                </a:ext>
              </a:extLst>
            </p:cNvPr>
            <p:cNvSpPr>
              <a:spLocks noChangeArrowheads="1"/>
            </p:cNvSpPr>
            <p:nvPr/>
          </p:nvSpPr>
          <p:spPr bwMode="auto">
            <a:xfrm>
              <a:off x="2373" y="1048"/>
              <a:ext cx="1893"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TANAH DIBAGI</a:t>
              </a:r>
            </a:p>
          </p:txBody>
        </p:sp>
        <p:sp>
          <p:nvSpPr>
            <p:cNvPr id="263301" name="Rectangle 133">
              <a:extLst>
                <a:ext uri="{FF2B5EF4-FFF2-40B4-BE49-F238E27FC236}">
                  <a16:creationId xmlns:a16="http://schemas.microsoft.com/office/drawing/2014/main" id="{57429DBE-FA04-0941-91C9-D3D16717A653}"/>
                </a:ext>
              </a:extLst>
            </p:cNvPr>
            <p:cNvSpPr>
              <a:spLocks noChangeArrowheads="1"/>
            </p:cNvSpPr>
            <p:nvPr/>
          </p:nvSpPr>
          <p:spPr bwMode="auto">
            <a:xfrm>
              <a:off x="927" y="2606"/>
              <a:ext cx="181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HAKIM-HAKIM</a:t>
              </a:r>
            </a:p>
          </p:txBody>
        </p:sp>
        <p:sp>
          <p:nvSpPr>
            <p:cNvPr id="263302" name="Rectangle 134">
              <a:extLst>
                <a:ext uri="{FF2B5EF4-FFF2-40B4-BE49-F238E27FC236}">
                  <a16:creationId xmlns:a16="http://schemas.microsoft.com/office/drawing/2014/main" id="{0952544D-6F35-F749-A6FF-77E3159D7716}"/>
                </a:ext>
              </a:extLst>
            </p:cNvPr>
            <p:cNvSpPr>
              <a:spLocks noChangeArrowheads="1"/>
            </p:cNvSpPr>
            <p:nvPr/>
          </p:nvSpPr>
          <p:spPr bwMode="auto">
            <a:xfrm>
              <a:off x="659" y="573"/>
              <a:ext cx="121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Kitab Injil</a:t>
              </a:r>
            </a:p>
          </p:txBody>
        </p:sp>
        <p:sp>
          <p:nvSpPr>
            <p:cNvPr id="263303" name="Rectangle 135">
              <a:extLst>
                <a:ext uri="{FF2B5EF4-FFF2-40B4-BE49-F238E27FC236}">
                  <a16:creationId xmlns:a16="http://schemas.microsoft.com/office/drawing/2014/main" id="{4A1783F2-9361-ED4E-AD33-3C6240134545}"/>
                </a:ext>
              </a:extLst>
            </p:cNvPr>
            <p:cNvSpPr>
              <a:spLocks noChangeArrowheads="1"/>
            </p:cNvSpPr>
            <p:nvPr/>
          </p:nvSpPr>
          <p:spPr bwMode="auto">
            <a:xfrm>
              <a:off x="124" y="3416"/>
              <a:ext cx="1377"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M - S - U </a:t>
              </a:r>
            </a:p>
          </p:txBody>
        </p:sp>
        <p:sp>
          <p:nvSpPr>
            <p:cNvPr id="263304" name="Rectangle 136">
              <a:extLst>
                <a:ext uri="{FF2B5EF4-FFF2-40B4-BE49-F238E27FC236}">
                  <a16:creationId xmlns:a16="http://schemas.microsoft.com/office/drawing/2014/main" id="{F64A3105-36AE-5442-87C4-3B068AC51A46}"/>
                </a:ext>
              </a:extLst>
            </p:cNvPr>
            <p:cNvSpPr>
              <a:spLocks noChangeArrowheads="1"/>
            </p:cNvSpPr>
            <p:nvPr/>
          </p:nvSpPr>
          <p:spPr bwMode="auto">
            <a:xfrm>
              <a:off x="114" y="178"/>
              <a:ext cx="145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PANGGILAN</a:t>
              </a:r>
            </a:p>
          </p:txBody>
        </p:sp>
        <p:sp>
          <p:nvSpPr>
            <p:cNvPr id="263305" name="Rectangle 137">
              <a:extLst>
                <a:ext uri="{FF2B5EF4-FFF2-40B4-BE49-F238E27FC236}">
                  <a16:creationId xmlns:a16="http://schemas.microsoft.com/office/drawing/2014/main" id="{49EFF5AF-FF3C-0541-9B62-64D9956B66A1}"/>
                </a:ext>
              </a:extLst>
            </p:cNvPr>
            <p:cNvSpPr>
              <a:spLocks noChangeArrowheads="1"/>
            </p:cNvSpPr>
            <p:nvPr/>
          </p:nvSpPr>
          <p:spPr bwMode="auto">
            <a:xfrm>
              <a:off x="1809" y="2922"/>
              <a:ext cx="764"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1E1BC5"/>
                  </a:solidFill>
                  <a:ea typeface="Gulim" panose="020B0600000101010101" pitchFamily="34" charset="-127"/>
                </a:rPr>
                <a:t>I - I</a:t>
              </a:r>
            </a:p>
          </p:txBody>
        </p:sp>
        <p:sp>
          <p:nvSpPr>
            <p:cNvPr id="263306" name="Rectangle 138">
              <a:extLst>
                <a:ext uri="{FF2B5EF4-FFF2-40B4-BE49-F238E27FC236}">
                  <a16:creationId xmlns:a16="http://schemas.microsoft.com/office/drawing/2014/main" id="{D63E8B4F-5E7C-1A4F-B732-ACB2E97EB7DA}"/>
                </a:ext>
              </a:extLst>
            </p:cNvPr>
            <p:cNvSpPr>
              <a:spLocks noChangeArrowheads="1"/>
            </p:cNvSpPr>
            <p:nvPr/>
          </p:nvSpPr>
          <p:spPr bwMode="auto">
            <a:xfrm>
              <a:off x="3936" y="2248"/>
              <a:ext cx="188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PERBUDAKAN</a:t>
              </a:r>
              <a:r>
                <a:rPr lang="en-US" altLang="ko-KR" sz="2000" b="1">
                  <a:solidFill>
                    <a:srgbClr val="1E1BC5"/>
                  </a:solidFill>
                  <a:ea typeface="Gulim" panose="020B0600000101010101" pitchFamily="34" charset="-127"/>
                </a:rPr>
                <a:t>    </a:t>
              </a:r>
            </a:p>
          </p:txBody>
        </p:sp>
        <p:sp>
          <p:nvSpPr>
            <p:cNvPr id="263307" name="Rectangle 139">
              <a:extLst>
                <a:ext uri="{FF2B5EF4-FFF2-40B4-BE49-F238E27FC236}">
                  <a16:creationId xmlns:a16="http://schemas.microsoft.com/office/drawing/2014/main" id="{A8A9FBB3-2067-B14B-8E72-2FB0B0501D99}"/>
                </a:ext>
              </a:extLst>
            </p:cNvPr>
            <p:cNvSpPr>
              <a:spLocks noChangeArrowheads="1"/>
            </p:cNvSpPr>
            <p:nvPr/>
          </p:nvSpPr>
          <p:spPr bwMode="auto">
            <a:xfrm>
              <a:off x="2203" y="677"/>
              <a:ext cx="85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SINAI</a:t>
              </a:r>
            </a:p>
          </p:txBody>
        </p:sp>
        <p:sp>
          <p:nvSpPr>
            <p:cNvPr id="263308" name="Rectangle 140">
              <a:extLst>
                <a:ext uri="{FF2B5EF4-FFF2-40B4-BE49-F238E27FC236}">
                  <a16:creationId xmlns:a16="http://schemas.microsoft.com/office/drawing/2014/main" id="{2F3D543F-37FD-D346-BC1E-0340FD61BBF3}"/>
                </a:ext>
              </a:extLst>
            </p:cNvPr>
            <p:cNvSpPr>
              <a:spLocks noChangeArrowheads="1"/>
            </p:cNvSpPr>
            <p:nvPr/>
          </p:nvSpPr>
          <p:spPr bwMode="auto">
            <a:xfrm>
              <a:off x="3950" y="3806"/>
              <a:ext cx="1827"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3  Perjalanan...</a:t>
              </a:r>
            </a:p>
          </p:txBody>
        </p:sp>
        <p:sp>
          <p:nvSpPr>
            <p:cNvPr id="263309" name="Rectangle 141">
              <a:extLst>
                <a:ext uri="{FF2B5EF4-FFF2-40B4-BE49-F238E27FC236}">
                  <a16:creationId xmlns:a16="http://schemas.microsoft.com/office/drawing/2014/main" id="{748F395E-1354-4745-B79F-7E4E5A546D1C}"/>
                </a:ext>
              </a:extLst>
            </p:cNvPr>
            <p:cNvSpPr>
              <a:spLocks noChangeArrowheads="1"/>
            </p:cNvSpPr>
            <p:nvPr/>
          </p:nvSpPr>
          <p:spPr bwMode="auto">
            <a:xfrm>
              <a:off x="1307" y="1875"/>
              <a:ext cx="104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ISRAEL </a:t>
              </a:r>
            </a:p>
          </p:txBody>
        </p:sp>
        <p:sp>
          <p:nvSpPr>
            <p:cNvPr id="263310" name="Rectangle 142">
              <a:extLst>
                <a:ext uri="{FF2B5EF4-FFF2-40B4-BE49-F238E27FC236}">
                  <a16:creationId xmlns:a16="http://schemas.microsoft.com/office/drawing/2014/main" id="{F86025D0-B5CB-584D-8D39-A6C9CB6C7849}"/>
                </a:ext>
              </a:extLst>
            </p:cNvPr>
            <p:cNvSpPr>
              <a:spLocks noChangeArrowheads="1"/>
            </p:cNvSpPr>
            <p:nvPr/>
          </p:nvSpPr>
          <p:spPr bwMode="auto">
            <a:xfrm>
              <a:off x="405" y="2119"/>
              <a:ext cx="806" cy="3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3200" b="1">
                  <a:solidFill>
                    <a:srgbClr val="1E1BC5"/>
                  </a:solidFill>
                  <a:ea typeface="Gulim" panose="020B0600000101010101" pitchFamily="34" charset="-127"/>
                </a:rPr>
                <a:t>Y - E</a:t>
              </a:r>
            </a:p>
          </p:txBody>
        </p:sp>
        <p:sp>
          <p:nvSpPr>
            <p:cNvPr id="263311" name="Rectangle 143">
              <a:extLst>
                <a:ext uri="{FF2B5EF4-FFF2-40B4-BE49-F238E27FC236}">
                  <a16:creationId xmlns:a16="http://schemas.microsoft.com/office/drawing/2014/main" id="{A6174B34-ABC2-3743-8BFF-F41E3FAB0623}"/>
                </a:ext>
              </a:extLst>
            </p:cNvPr>
            <p:cNvSpPr>
              <a:spLocks noChangeArrowheads="1"/>
            </p:cNvSpPr>
            <p:nvPr/>
          </p:nvSpPr>
          <p:spPr bwMode="auto">
            <a:xfrm>
              <a:off x="1426" y="1311"/>
              <a:ext cx="52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430</a:t>
              </a:r>
            </a:p>
          </p:txBody>
        </p:sp>
        <p:sp>
          <p:nvSpPr>
            <p:cNvPr id="263312" name="Rectangle 144">
              <a:extLst>
                <a:ext uri="{FF2B5EF4-FFF2-40B4-BE49-F238E27FC236}">
                  <a16:creationId xmlns:a16="http://schemas.microsoft.com/office/drawing/2014/main" id="{BD7C9EA8-2E77-6241-996B-9A777240A7FA}"/>
                </a:ext>
              </a:extLst>
            </p:cNvPr>
            <p:cNvSpPr>
              <a:spLocks noChangeArrowheads="1"/>
            </p:cNvSpPr>
            <p:nvPr/>
          </p:nvSpPr>
          <p:spPr bwMode="auto">
            <a:xfrm>
              <a:off x="2204" y="322"/>
              <a:ext cx="123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S - D - S</a:t>
              </a:r>
            </a:p>
          </p:txBody>
        </p:sp>
        <p:sp>
          <p:nvSpPr>
            <p:cNvPr id="263313" name="Rectangle 145">
              <a:extLst>
                <a:ext uri="{FF2B5EF4-FFF2-40B4-BE49-F238E27FC236}">
                  <a16:creationId xmlns:a16="http://schemas.microsoft.com/office/drawing/2014/main" id="{1AE478F4-B19B-264A-B936-5CD9D81C0FAA}"/>
                </a:ext>
              </a:extLst>
            </p:cNvPr>
            <p:cNvSpPr>
              <a:spLocks noChangeArrowheads="1"/>
            </p:cNvSpPr>
            <p:nvPr/>
          </p:nvSpPr>
          <p:spPr bwMode="auto">
            <a:xfrm>
              <a:off x="2469" y="3425"/>
              <a:ext cx="1241"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Z - E - N</a:t>
              </a:r>
            </a:p>
          </p:txBody>
        </p:sp>
        <p:sp>
          <p:nvSpPr>
            <p:cNvPr id="263314" name="Rectangle 146">
              <a:extLst>
                <a:ext uri="{FF2B5EF4-FFF2-40B4-BE49-F238E27FC236}">
                  <a16:creationId xmlns:a16="http://schemas.microsoft.com/office/drawing/2014/main" id="{D8C58793-BFA6-4E44-9315-DCC8AE838891}"/>
                </a:ext>
              </a:extLst>
            </p:cNvPr>
            <p:cNvSpPr>
              <a:spLocks noChangeArrowheads="1"/>
            </p:cNvSpPr>
            <p:nvPr/>
          </p:nvSpPr>
          <p:spPr bwMode="auto">
            <a:xfrm>
              <a:off x="2476" y="2295"/>
              <a:ext cx="1313"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Kisah Rasul</a:t>
              </a:r>
            </a:p>
          </p:txBody>
        </p:sp>
        <p:sp>
          <p:nvSpPr>
            <p:cNvPr id="263315" name="Rectangle 147">
              <a:extLst>
                <a:ext uri="{FF2B5EF4-FFF2-40B4-BE49-F238E27FC236}">
                  <a16:creationId xmlns:a16="http://schemas.microsoft.com/office/drawing/2014/main" id="{E96BC368-6BEC-8A41-94B1-8B0356EC894D}"/>
                </a:ext>
              </a:extLst>
            </p:cNvPr>
            <p:cNvSpPr>
              <a:spLocks noChangeArrowheads="1"/>
            </p:cNvSpPr>
            <p:nvPr/>
          </p:nvSpPr>
          <p:spPr bwMode="auto">
            <a:xfrm>
              <a:off x="4534" y="641"/>
              <a:ext cx="136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surat-surat</a:t>
              </a:r>
            </a:p>
          </p:txBody>
        </p:sp>
        <p:sp>
          <p:nvSpPr>
            <p:cNvPr id="263316" name="Rectangle 148">
              <a:extLst>
                <a:ext uri="{FF2B5EF4-FFF2-40B4-BE49-F238E27FC236}">
                  <a16:creationId xmlns:a16="http://schemas.microsoft.com/office/drawing/2014/main" id="{B1343117-1D1E-864D-A02C-7DACA270A008}"/>
                </a:ext>
              </a:extLst>
            </p:cNvPr>
            <p:cNvSpPr>
              <a:spLocks noChangeArrowheads="1"/>
            </p:cNvSpPr>
            <p:nvPr/>
          </p:nvSpPr>
          <p:spPr bwMode="auto">
            <a:xfrm>
              <a:off x="3564" y="118"/>
              <a:ext cx="1630" cy="286"/>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1E1BC5"/>
                  </a:solidFill>
                  <a:ea typeface="Gulim" panose="020B0600000101010101" pitchFamily="34" charset="-127"/>
                </a:rPr>
                <a:t>KADES BARNEA</a:t>
              </a:r>
            </a:p>
          </p:txBody>
        </p:sp>
        <p:sp>
          <p:nvSpPr>
            <p:cNvPr id="263317" name="Rectangle 149">
              <a:extLst>
                <a:ext uri="{FF2B5EF4-FFF2-40B4-BE49-F238E27FC236}">
                  <a16:creationId xmlns:a16="http://schemas.microsoft.com/office/drawing/2014/main" id="{9D342E74-2A1D-194C-B3F6-C33D226488C5}"/>
                </a:ext>
              </a:extLst>
            </p:cNvPr>
            <p:cNvSpPr>
              <a:spLocks noChangeArrowheads="1"/>
            </p:cNvSpPr>
            <p:nvPr/>
          </p:nvSpPr>
          <p:spPr bwMode="auto">
            <a:xfrm>
              <a:off x="2944" y="2704"/>
              <a:ext cx="519"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350</a:t>
              </a:r>
            </a:p>
          </p:txBody>
        </p:sp>
        <p:sp>
          <p:nvSpPr>
            <p:cNvPr id="263318" name="Rectangle 150">
              <a:extLst>
                <a:ext uri="{FF2B5EF4-FFF2-40B4-BE49-F238E27FC236}">
                  <a16:creationId xmlns:a16="http://schemas.microsoft.com/office/drawing/2014/main" id="{4DE35981-0510-3649-B829-1C07BD664E59}"/>
                </a:ext>
              </a:extLst>
            </p:cNvPr>
            <p:cNvSpPr>
              <a:spLocks noChangeArrowheads="1"/>
            </p:cNvSpPr>
            <p:nvPr/>
          </p:nvSpPr>
          <p:spPr bwMode="auto">
            <a:xfrm>
              <a:off x="3531" y="2605"/>
              <a:ext cx="1144"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800" b="1">
                  <a:solidFill>
                    <a:srgbClr val="1E1BC5"/>
                  </a:solidFill>
                  <a:ea typeface="Gulim" panose="020B0600000101010101" pitchFamily="34" charset="-127"/>
                </a:rPr>
                <a:t> </a:t>
              </a:r>
              <a:r>
                <a:rPr lang="en-US" altLang="ko-KR" sz="2800" b="1">
                  <a:solidFill>
                    <a:srgbClr val="1E1BC5"/>
                  </a:solidFill>
                  <a:ea typeface="Gulim" panose="020B0600000101010101" pitchFamily="34" charset="-127"/>
                </a:rPr>
                <a:t>YEHUDA</a:t>
              </a:r>
            </a:p>
          </p:txBody>
        </p:sp>
        <p:sp>
          <p:nvSpPr>
            <p:cNvPr id="263319" name="Rectangle 151">
              <a:extLst>
                <a:ext uri="{FF2B5EF4-FFF2-40B4-BE49-F238E27FC236}">
                  <a16:creationId xmlns:a16="http://schemas.microsoft.com/office/drawing/2014/main" id="{6D439D45-5DC5-2440-9DCB-140B89F6AFD3}"/>
                </a:ext>
              </a:extLst>
            </p:cNvPr>
            <p:cNvSpPr>
              <a:spLocks noChangeArrowheads="1"/>
            </p:cNvSpPr>
            <p:nvPr/>
          </p:nvSpPr>
          <p:spPr bwMode="auto">
            <a:xfrm>
              <a:off x="2332" y="1539"/>
              <a:ext cx="1311"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70 TAHUN</a:t>
              </a:r>
            </a:p>
          </p:txBody>
        </p:sp>
        <p:sp>
          <p:nvSpPr>
            <p:cNvPr id="263320" name="Rectangle 152">
              <a:extLst>
                <a:ext uri="{FF2B5EF4-FFF2-40B4-BE49-F238E27FC236}">
                  <a16:creationId xmlns:a16="http://schemas.microsoft.com/office/drawing/2014/main" id="{30996F2B-CD2B-D54A-B27E-5489C1D512D4}"/>
                </a:ext>
              </a:extLst>
            </p:cNvPr>
            <p:cNvSpPr>
              <a:spLocks noChangeArrowheads="1"/>
            </p:cNvSpPr>
            <p:nvPr/>
          </p:nvSpPr>
          <p:spPr bwMode="auto">
            <a:xfrm>
              <a:off x="231" y="1470"/>
              <a:ext cx="99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GEREJA</a:t>
              </a:r>
              <a:endParaRPr lang="en-US" altLang="ko-KR" sz="2800" b="1" i="1">
                <a:solidFill>
                  <a:srgbClr val="1E1BC5"/>
                </a:solidFill>
                <a:ea typeface="Gulim" panose="020B0600000101010101" pitchFamily="34" charset="-127"/>
              </a:endParaRPr>
            </a:p>
          </p:txBody>
        </p:sp>
        <p:sp>
          <p:nvSpPr>
            <p:cNvPr id="263321" name="Rectangle 153">
              <a:extLst>
                <a:ext uri="{FF2B5EF4-FFF2-40B4-BE49-F238E27FC236}">
                  <a16:creationId xmlns:a16="http://schemas.microsoft.com/office/drawing/2014/main" id="{AA87B3AF-1AF1-CA46-B1F9-BBBF128FEE60}"/>
                </a:ext>
              </a:extLst>
            </p:cNvPr>
            <p:cNvSpPr>
              <a:spLocks noChangeArrowheads="1"/>
            </p:cNvSpPr>
            <p:nvPr/>
          </p:nvSpPr>
          <p:spPr bwMode="auto">
            <a:xfrm>
              <a:off x="4538" y="2739"/>
              <a:ext cx="1202"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T - B - B</a:t>
              </a:r>
            </a:p>
          </p:txBody>
        </p:sp>
        <p:sp>
          <p:nvSpPr>
            <p:cNvPr id="263322" name="Rectangle 154">
              <a:extLst>
                <a:ext uri="{FF2B5EF4-FFF2-40B4-BE49-F238E27FC236}">
                  <a16:creationId xmlns:a16="http://schemas.microsoft.com/office/drawing/2014/main" id="{5F1DC6C1-E36F-2D4E-B216-B6B3A5EE3068}"/>
                </a:ext>
              </a:extLst>
            </p:cNvPr>
            <p:cNvSpPr>
              <a:spLocks noChangeArrowheads="1"/>
            </p:cNvSpPr>
            <p:nvPr/>
          </p:nvSpPr>
          <p:spPr bwMode="auto">
            <a:xfrm>
              <a:off x="3734" y="551"/>
              <a:ext cx="38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40</a:t>
              </a:r>
            </a:p>
          </p:txBody>
        </p:sp>
        <p:sp>
          <p:nvSpPr>
            <p:cNvPr id="263323" name="Rectangle 155">
              <a:extLst>
                <a:ext uri="{FF2B5EF4-FFF2-40B4-BE49-F238E27FC236}">
                  <a16:creationId xmlns:a16="http://schemas.microsoft.com/office/drawing/2014/main" id="{36652A89-A1D4-C542-A876-1098ED7FD7F4}"/>
                </a:ext>
              </a:extLst>
            </p:cNvPr>
            <p:cNvSpPr>
              <a:spLocks noChangeArrowheads="1"/>
            </p:cNvSpPr>
            <p:nvPr/>
          </p:nvSpPr>
          <p:spPr bwMode="auto">
            <a:xfrm>
              <a:off x="354" y="962"/>
              <a:ext cx="1138"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YERIKHO</a:t>
              </a:r>
            </a:p>
          </p:txBody>
        </p:sp>
        <p:sp>
          <p:nvSpPr>
            <p:cNvPr id="263324" name="Rectangle 156">
              <a:extLst>
                <a:ext uri="{FF2B5EF4-FFF2-40B4-BE49-F238E27FC236}">
                  <a16:creationId xmlns:a16="http://schemas.microsoft.com/office/drawing/2014/main" id="{2D2FF67F-CB57-CA41-BF32-3C69CAA3BD76}"/>
                </a:ext>
              </a:extLst>
            </p:cNvPr>
            <p:cNvSpPr>
              <a:spLocks noChangeArrowheads="1"/>
            </p:cNvSpPr>
            <p:nvPr/>
          </p:nvSpPr>
          <p:spPr bwMode="auto">
            <a:xfrm>
              <a:off x="0" y="3061"/>
              <a:ext cx="980"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WAHYU</a:t>
              </a:r>
            </a:p>
          </p:txBody>
        </p:sp>
        <p:sp>
          <p:nvSpPr>
            <p:cNvPr id="263325" name="Rectangle 157">
              <a:extLst>
                <a:ext uri="{FF2B5EF4-FFF2-40B4-BE49-F238E27FC236}">
                  <a16:creationId xmlns:a16="http://schemas.microsoft.com/office/drawing/2014/main" id="{F0480736-ED5D-6047-AE03-26369442424A}"/>
                </a:ext>
              </a:extLst>
            </p:cNvPr>
            <p:cNvSpPr>
              <a:spLocks noChangeArrowheads="1"/>
            </p:cNvSpPr>
            <p:nvPr/>
          </p:nvSpPr>
          <p:spPr bwMode="auto">
            <a:xfrm>
              <a:off x="3806" y="1793"/>
              <a:ext cx="1455" cy="3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800" b="1">
                  <a:solidFill>
                    <a:srgbClr val="1E1BC5"/>
                  </a:solidFill>
                  <a:ea typeface="Gulim" panose="020B0600000101010101" pitchFamily="34" charset="-127"/>
                </a:rPr>
                <a:t>NABI-NABI</a:t>
              </a:r>
            </a:p>
          </p:txBody>
        </p:sp>
      </p:grpSp>
      <p:sp>
        <p:nvSpPr>
          <p:cNvPr id="263337" name="Rectangle 169">
            <a:extLst>
              <a:ext uri="{FF2B5EF4-FFF2-40B4-BE49-F238E27FC236}">
                <a16:creationId xmlns:a16="http://schemas.microsoft.com/office/drawing/2014/main" id="{03D34BE2-FEBC-3643-80CC-AF92CD00F102}"/>
              </a:ext>
            </a:extLst>
          </p:cNvPr>
          <p:cNvSpPr>
            <a:spLocks noChangeArrowheads="1"/>
          </p:cNvSpPr>
          <p:nvPr/>
        </p:nvSpPr>
        <p:spPr bwMode="auto">
          <a:xfrm>
            <a:off x="-203200" y="0"/>
            <a:ext cx="93472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527" name="Text Box 359">
            <a:extLst>
              <a:ext uri="{FF2B5EF4-FFF2-40B4-BE49-F238E27FC236}">
                <a16:creationId xmlns:a16="http://schemas.microsoft.com/office/drawing/2014/main" id="{353004FE-3273-0543-8B9A-C6F16553CF40}"/>
              </a:ext>
            </a:extLst>
          </p:cNvPr>
          <p:cNvSpPr txBox="1">
            <a:spLocks noChangeArrowheads="1"/>
          </p:cNvSpPr>
          <p:nvPr/>
        </p:nvSpPr>
        <p:spPr bwMode="auto">
          <a:xfrm>
            <a:off x="485775" y="1381125"/>
            <a:ext cx="8305800" cy="4481513"/>
          </a:xfrm>
          <a:prstGeom prst="rect">
            <a:avLst/>
          </a:prstGeom>
          <a:noFill/>
          <a:ln>
            <a:noFill/>
          </a:ln>
          <a:effectLst>
            <a:outerShdw dist="125724"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b="1">
                <a:solidFill>
                  <a:srgbClr val="33FBFB"/>
                </a:solidFill>
              </a:rPr>
              <a:t>Semua Kejadian ini Menuju ke…</a:t>
            </a:r>
            <a:r>
              <a:rPr lang="en-US" altLang="en-US"/>
              <a:t> </a:t>
            </a:r>
          </a:p>
          <a:p>
            <a:pPr algn="ctr">
              <a:spcBef>
                <a:spcPct val="50000"/>
              </a:spcBef>
            </a:pPr>
            <a:r>
              <a:rPr lang="en-US" altLang="ko-KR" sz="7200" b="1">
                <a:solidFill>
                  <a:srgbClr val="FEF800"/>
                </a:solidFill>
                <a:ea typeface="Gulim" panose="020B0600000101010101" pitchFamily="34" charset="-127"/>
              </a:rPr>
              <a:t>Pelayanan    Tuhan Yesus Kristus</a:t>
            </a:r>
          </a:p>
        </p:txBody>
      </p:sp>
      <p:sp>
        <p:nvSpPr>
          <p:cNvPr id="263529" name="Text Box 361">
            <a:extLst>
              <a:ext uri="{FF2B5EF4-FFF2-40B4-BE49-F238E27FC236}">
                <a16:creationId xmlns:a16="http://schemas.microsoft.com/office/drawing/2014/main" id="{A00D9A94-ED49-074C-9CBB-CAFD5E9FCF99}"/>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63535" name="Text Box 367">
            <a:extLst>
              <a:ext uri="{FF2B5EF4-FFF2-40B4-BE49-F238E27FC236}">
                <a16:creationId xmlns:a16="http://schemas.microsoft.com/office/drawing/2014/main" id="{313D3F2F-465C-AB42-97CA-73D1423B1165}"/>
              </a:ext>
            </a:extLst>
          </p:cNvPr>
          <p:cNvSpPr txBox="1">
            <a:spLocks noChangeArrowheads="1"/>
          </p:cNvSpPr>
          <p:nvPr/>
        </p:nvSpPr>
        <p:spPr bwMode="auto">
          <a:xfrm>
            <a:off x="479425" y="64436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263536" name="Rectangle 368">
            <a:extLst>
              <a:ext uri="{FF2B5EF4-FFF2-40B4-BE49-F238E27FC236}">
                <a16:creationId xmlns:a16="http://schemas.microsoft.com/office/drawing/2014/main" id="{EC2A1875-DF35-4D44-972F-D7B7D885E7AE}"/>
              </a:ext>
            </a:extLst>
          </p:cNvPr>
          <p:cNvSpPr>
            <a:spLocks noChangeArrowheads="1"/>
          </p:cNvSpPr>
          <p:nvPr/>
        </p:nvSpPr>
        <p:spPr bwMode="auto">
          <a:xfrm>
            <a:off x="7529513" y="64373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263537" name="Rectangle 369">
            <a:extLst>
              <a:ext uri="{FF2B5EF4-FFF2-40B4-BE49-F238E27FC236}">
                <a16:creationId xmlns:a16="http://schemas.microsoft.com/office/drawing/2014/main" id="{8EDE56C3-6526-9B42-81FF-7308EA9B78D1}"/>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25</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263431"/>
                                        </p:tgtEl>
                                        <p:attrNameLst>
                                          <p:attrName>style.visibility</p:attrName>
                                        </p:attrNameLst>
                                      </p:cBhvr>
                                      <p:to>
                                        <p:strVal val="visible"/>
                                      </p:to>
                                    </p:set>
                                    <p:anim calcmode="lin" valueType="num">
                                      <p:cBhvr additive="base">
                                        <p:cTn id="7" dur="5000" fill="hold"/>
                                        <p:tgtEl>
                                          <p:spTgt spid="263431"/>
                                        </p:tgtEl>
                                        <p:attrNameLst>
                                          <p:attrName>ppt_x</p:attrName>
                                        </p:attrNameLst>
                                      </p:cBhvr>
                                      <p:tavLst>
                                        <p:tav tm="0">
                                          <p:val>
                                            <p:strVal val="0-#ppt_w/2"/>
                                          </p:val>
                                        </p:tav>
                                        <p:tav tm="100000">
                                          <p:val>
                                            <p:strVal val="#ppt_x"/>
                                          </p:val>
                                        </p:tav>
                                      </p:tavLst>
                                    </p:anim>
                                    <p:anim calcmode="lin" valueType="num">
                                      <p:cBhvr additive="base">
                                        <p:cTn id="8" dur="5000" fill="hold"/>
                                        <p:tgtEl>
                                          <p:spTgt spid="2634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9" presetClass="entr" presetSubtype="0" fill="hold" nodeType="afterEffect">
                                  <p:stCondLst>
                                    <p:cond delay="0"/>
                                  </p:stCondLst>
                                  <p:childTnLst>
                                    <p:set>
                                      <p:cBhvr>
                                        <p:cTn id="11" dur="1" fill="hold">
                                          <p:stCondLst>
                                            <p:cond delay="0"/>
                                          </p:stCondLst>
                                        </p:cTn>
                                        <p:tgtEl>
                                          <p:spTgt spid="263233"/>
                                        </p:tgtEl>
                                        <p:attrNameLst>
                                          <p:attrName>style.visibility</p:attrName>
                                        </p:attrNameLst>
                                      </p:cBhvr>
                                      <p:to>
                                        <p:strVal val="visible"/>
                                      </p:to>
                                    </p:set>
                                    <p:animEffect transition="in" filter="dissolve">
                                      <p:cBhvr>
                                        <p:cTn id="12" dur="500"/>
                                        <p:tgtEl>
                                          <p:spTgt spid="263233"/>
                                        </p:tgtEl>
                                      </p:cBhvr>
                                    </p:animEffect>
                                  </p:childTnLst>
                                </p:cTn>
                              </p:par>
                            </p:childTnLst>
                          </p:cTn>
                        </p:par>
                        <p:par>
                          <p:cTn id="13" fill="hold" nodeType="afterGroup">
                            <p:stCondLst>
                              <p:cond delay="5500"/>
                            </p:stCondLst>
                            <p:childTnLst>
                              <p:par>
                                <p:cTn id="14" presetID="9" presetClass="entr" presetSubtype="0" fill="hold" nodeType="afterEffect">
                                  <p:stCondLst>
                                    <p:cond delay="0"/>
                                  </p:stCondLst>
                                  <p:childTnLst>
                                    <p:set>
                                      <p:cBhvr>
                                        <p:cTn id="15" dur="1" fill="hold">
                                          <p:stCondLst>
                                            <p:cond delay="0"/>
                                          </p:stCondLst>
                                        </p:cTn>
                                        <p:tgtEl>
                                          <p:spTgt spid="263337"/>
                                        </p:tgtEl>
                                        <p:attrNameLst>
                                          <p:attrName>style.visibility</p:attrName>
                                        </p:attrNameLst>
                                      </p:cBhvr>
                                      <p:to>
                                        <p:strVal val="visible"/>
                                      </p:to>
                                    </p:set>
                                    <p:animEffect transition="in" filter="dissolve">
                                      <p:cBhvr>
                                        <p:cTn id="16" dur="500"/>
                                        <p:tgtEl>
                                          <p:spTgt spid="263337"/>
                                        </p:tgtEl>
                                      </p:cBhvr>
                                    </p:animEffect>
                                  </p:childTnLst>
                                </p:cTn>
                              </p:par>
                            </p:childTnLst>
                          </p:cTn>
                        </p:par>
                        <p:par>
                          <p:cTn id="17" fill="hold" nodeType="afterGroup">
                            <p:stCondLst>
                              <p:cond delay="6000"/>
                            </p:stCondLst>
                            <p:childTnLst>
                              <p:par>
                                <p:cTn id="18" presetID="23" presetClass="entr" presetSubtype="528" fill="hold" grpId="0" nodeType="afterEffect">
                                  <p:stCondLst>
                                    <p:cond delay="0"/>
                                  </p:stCondLst>
                                  <p:childTnLst>
                                    <p:set>
                                      <p:cBhvr>
                                        <p:cTn id="19" dur="1" fill="hold">
                                          <p:stCondLst>
                                            <p:cond delay="0"/>
                                          </p:stCondLst>
                                        </p:cTn>
                                        <p:tgtEl>
                                          <p:spTgt spid="263527"/>
                                        </p:tgtEl>
                                        <p:attrNameLst>
                                          <p:attrName>style.visibility</p:attrName>
                                        </p:attrNameLst>
                                      </p:cBhvr>
                                      <p:to>
                                        <p:strVal val="visible"/>
                                      </p:to>
                                    </p:set>
                                    <p:anim calcmode="lin" valueType="num">
                                      <p:cBhvr>
                                        <p:cTn id="20" dur="500" fill="hold"/>
                                        <p:tgtEl>
                                          <p:spTgt spid="263527"/>
                                        </p:tgtEl>
                                        <p:attrNameLst>
                                          <p:attrName>ppt_w</p:attrName>
                                        </p:attrNameLst>
                                      </p:cBhvr>
                                      <p:tavLst>
                                        <p:tav tm="0">
                                          <p:val>
                                            <p:fltVal val="0"/>
                                          </p:val>
                                        </p:tav>
                                        <p:tav tm="100000">
                                          <p:val>
                                            <p:strVal val="#ppt_w"/>
                                          </p:val>
                                        </p:tav>
                                      </p:tavLst>
                                    </p:anim>
                                    <p:anim calcmode="lin" valueType="num">
                                      <p:cBhvr>
                                        <p:cTn id="21" dur="500" fill="hold"/>
                                        <p:tgtEl>
                                          <p:spTgt spid="263527"/>
                                        </p:tgtEl>
                                        <p:attrNameLst>
                                          <p:attrName>ppt_h</p:attrName>
                                        </p:attrNameLst>
                                      </p:cBhvr>
                                      <p:tavLst>
                                        <p:tav tm="0">
                                          <p:val>
                                            <p:fltVal val="0"/>
                                          </p:val>
                                        </p:tav>
                                        <p:tav tm="100000">
                                          <p:val>
                                            <p:strVal val="#ppt_h"/>
                                          </p:val>
                                        </p:tav>
                                      </p:tavLst>
                                    </p:anim>
                                    <p:anim calcmode="lin" valueType="num">
                                      <p:cBhvr>
                                        <p:cTn id="22" dur="500" fill="hold"/>
                                        <p:tgtEl>
                                          <p:spTgt spid="263527"/>
                                        </p:tgtEl>
                                        <p:attrNameLst>
                                          <p:attrName>ppt_x</p:attrName>
                                        </p:attrNameLst>
                                      </p:cBhvr>
                                      <p:tavLst>
                                        <p:tav tm="0">
                                          <p:val>
                                            <p:fltVal val="0.5"/>
                                          </p:val>
                                        </p:tav>
                                        <p:tav tm="100000">
                                          <p:val>
                                            <p:strVal val="#ppt_x"/>
                                          </p:val>
                                        </p:tav>
                                      </p:tavLst>
                                    </p:anim>
                                    <p:anim calcmode="lin" valueType="num">
                                      <p:cBhvr>
                                        <p:cTn id="23" dur="500" fill="hold"/>
                                        <p:tgtEl>
                                          <p:spTgt spid="2635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52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4674" name="Group 2">
            <a:extLst>
              <a:ext uri="{FF2B5EF4-FFF2-40B4-BE49-F238E27FC236}">
                <a16:creationId xmlns:a16="http://schemas.microsoft.com/office/drawing/2014/main" id="{865CCF52-2EA8-0442-A813-54BDDDECDFF7}"/>
              </a:ext>
            </a:extLst>
          </p:cNvPr>
          <p:cNvGrpSpPr>
            <a:grpSpLocks/>
          </p:cNvGrpSpPr>
          <p:nvPr/>
        </p:nvGrpSpPr>
        <p:grpSpPr bwMode="auto">
          <a:xfrm>
            <a:off x="-355600" y="152400"/>
            <a:ext cx="9909175" cy="6356350"/>
            <a:chOff x="-218" y="107"/>
            <a:chExt cx="6242" cy="4004"/>
          </a:xfrm>
        </p:grpSpPr>
        <p:sp>
          <p:nvSpPr>
            <p:cNvPr id="284675" name="Rectangle 3">
              <a:extLst>
                <a:ext uri="{FF2B5EF4-FFF2-40B4-BE49-F238E27FC236}">
                  <a16:creationId xmlns:a16="http://schemas.microsoft.com/office/drawing/2014/main" id="{2C3023BB-FEF1-AE4B-9737-B9331B0EAEE1}"/>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76" name="Rectangle 4">
              <a:extLst>
                <a:ext uri="{FF2B5EF4-FFF2-40B4-BE49-F238E27FC236}">
                  <a16:creationId xmlns:a16="http://schemas.microsoft.com/office/drawing/2014/main" id="{6F1476D1-8818-CF4A-8BB7-6B39B6F07ED3}"/>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77" name="Rectangle 5">
              <a:extLst>
                <a:ext uri="{FF2B5EF4-FFF2-40B4-BE49-F238E27FC236}">
                  <a16:creationId xmlns:a16="http://schemas.microsoft.com/office/drawing/2014/main" id="{C291D789-37B1-914A-8854-1C0E8D1CD5D9}"/>
                </a:ext>
              </a:extLst>
            </p:cNvPr>
            <p:cNvSpPr>
              <a:spLocks noChangeArrowheads="1"/>
            </p:cNvSpPr>
            <p:nvPr/>
          </p:nvSpPr>
          <p:spPr bwMode="auto">
            <a:xfrm>
              <a:off x="2155" y="107"/>
              <a:ext cx="9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1600 years</a:t>
              </a:r>
            </a:p>
          </p:txBody>
        </p:sp>
        <p:sp>
          <p:nvSpPr>
            <p:cNvPr id="284678" name="Rectangle 6">
              <a:extLst>
                <a:ext uri="{FF2B5EF4-FFF2-40B4-BE49-F238E27FC236}">
                  <a16:creationId xmlns:a16="http://schemas.microsoft.com/office/drawing/2014/main" id="{9AD1394B-185F-BB4D-B736-086145B69F97}"/>
                </a:ext>
              </a:extLst>
            </p:cNvPr>
            <p:cNvSpPr>
              <a:spLocks noChangeArrowheads="1"/>
            </p:cNvSpPr>
            <p:nvPr/>
          </p:nvSpPr>
          <p:spPr bwMode="auto">
            <a:xfrm>
              <a:off x="2151" y="335"/>
              <a:ext cx="92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40 authors</a:t>
              </a:r>
            </a:p>
          </p:txBody>
        </p:sp>
        <p:sp>
          <p:nvSpPr>
            <p:cNvPr id="284679" name="Rectangle 7">
              <a:extLst>
                <a:ext uri="{FF2B5EF4-FFF2-40B4-BE49-F238E27FC236}">
                  <a16:creationId xmlns:a16="http://schemas.microsoft.com/office/drawing/2014/main" id="{2D77E284-9FA5-4747-A75D-F63577DB438F}"/>
                </a:ext>
              </a:extLst>
            </p:cNvPr>
            <p:cNvSpPr>
              <a:spLocks noChangeArrowheads="1"/>
            </p:cNvSpPr>
            <p:nvPr/>
          </p:nvSpPr>
          <p:spPr bwMode="auto">
            <a:xfrm>
              <a:off x="2312" y="610"/>
              <a:ext cx="106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1E1BC5"/>
                  </a:solidFill>
                  <a:latin typeface="Times" pitchFamily="2" charset="0"/>
                  <a:ea typeface="Gulim" panose="020B0600000101010101" pitchFamily="34" charset="-127"/>
                </a:rPr>
                <a:t>ONE THEME:</a:t>
              </a:r>
            </a:p>
          </p:txBody>
        </p:sp>
        <p:sp>
          <p:nvSpPr>
            <p:cNvPr id="284680" name="Rectangle 8">
              <a:extLst>
                <a:ext uri="{FF2B5EF4-FFF2-40B4-BE49-F238E27FC236}">
                  <a16:creationId xmlns:a16="http://schemas.microsoft.com/office/drawing/2014/main" id="{5D9D5DE5-0CA9-E048-B28F-167B9BDAE826}"/>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1" name="Rectangle 9">
              <a:extLst>
                <a:ext uri="{FF2B5EF4-FFF2-40B4-BE49-F238E27FC236}">
                  <a16:creationId xmlns:a16="http://schemas.microsoft.com/office/drawing/2014/main" id="{B5813E0C-36A0-6043-B714-7B8804588AE4}"/>
                </a:ext>
              </a:extLst>
            </p:cNvPr>
            <p:cNvSpPr>
              <a:spLocks noChangeArrowheads="1"/>
            </p:cNvSpPr>
            <p:nvPr/>
          </p:nvSpPr>
          <p:spPr bwMode="auto">
            <a:xfrm>
              <a:off x="1925" y="743"/>
              <a:ext cx="180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the glory of God</a:t>
              </a:r>
            </a:p>
          </p:txBody>
        </p:sp>
        <p:sp>
          <p:nvSpPr>
            <p:cNvPr id="284682" name="Rectangle 10">
              <a:extLst>
                <a:ext uri="{FF2B5EF4-FFF2-40B4-BE49-F238E27FC236}">
                  <a16:creationId xmlns:a16="http://schemas.microsoft.com/office/drawing/2014/main" id="{3CA5ACF6-6BDE-8645-ACCB-C643BD9E8759}"/>
                </a:ext>
              </a:extLst>
            </p:cNvPr>
            <p:cNvSpPr>
              <a:spLocks noChangeArrowheads="1"/>
            </p:cNvSpPr>
            <p:nvPr/>
          </p:nvSpPr>
          <p:spPr bwMode="auto">
            <a:xfrm>
              <a:off x="4171" y="447"/>
              <a:ext cx="1237"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a:t>
              </a:r>
              <a:r>
                <a:rPr lang="en-US" altLang="ko-KR" sz="2800" b="1">
                  <a:solidFill>
                    <a:srgbClr val="1E1BC5"/>
                  </a:solidFill>
                  <a:latin typeface="Lucida Handwriting" panose="03010101010101010101" pitchFamily="66" charset="77"/>
                  <a:ea typeface="Gulim" panose="020B0600000101010101" pitchFamily="34" charset="-127"/>
                </a:rPr>
                <a:t>NEW”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84683" name="Rectangle 11">
              <a:extLst>
                <a:ext uri="{FF2B5EF4-FFF2-40B4-BE49-F238E27FC236}">
                  <a16:creationId xmlns:a16="http://schemas.microsoft.com/office/drawing/2014/main" id="{D3617585-4FFC-5A42-8680-92FE88482CA2}"/>
                </a:ext>
              </a:extLst>
            </p:cNvPr>
            <p:cNvSpPr>
              <a:spLocks noChangeArrowheads="1"/>
            </p:cNvSpPr>
            <p:nvPr/>
          </p:nvSpPr>
          <p:spPr bwMode="auto">
            <a:xfrm>
              <a:off x="342" y="441"/>
              <a:ext cx="1237"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 “</a:t>
              </a:r>
              <a:r>
                <a:rPr lang="en-US" altLang="ko-KR" sz="2800" b="1">
                  <a:solidFill>
                    <a:srgbClr val="1E1BC5"/>
                  </a:solidFill>
                  <a:latin typeface="Lucida Handwriting" panose="03010101010101010101" pitchFamily="66" charset="77"/>
                  <a:ea typeface="Gulim" panose="020B0600000101010101" pitchFamily="34" charset="-127"/>
                </a:rPr>
                <a:t>OLD”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84684" name="Rectangle 12">
              <a:extLst>
                <a:ext uri="{FF2B5EF4-FFF2-40B4-BE49-F238E27FC236}">
                  <a16:creationId xmlns:a16="http://schemas.microsoft.com/office/drawing/2014/main" id="{3602E17D-0850-DE4F-8A95-209E037F1EB1}"/>
                </a:ext>
              </a:extLst>
            </p:cNvPr>
            <p:cNvSpPr>
              <a:spLocks noChangeArrowheads="1"/>
            </p:cNvSpPr>
            <p:nvPr/>
          </p:nvSpPr>
          <p:spPr bwMode="auto">
            <a:xfrm>
              <a:off x="72"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5" name="Rectangle 13">
              <a:extLst>
                <a:ext uri="{FF2B5EF4-FFF2-40B4-BE49-F238E27FC236}">
                  <a16:creationId xmlns:a16="http://schemas.microsoft.com/office/drawing/2014/main" id="{BF63F363-A35B-B448-A05F-BBB914014C46}"/>
                </a:ext>
              </a:extLst>
            </p:cNvPr>
            <p:cNvSpPr>
              <a:spLocks noChangeArrowheads="1"/>
            </p:cNvSpPr>
            <p:nvPr/>
          </p:nvSpPr>
          <p:spPr bwMode="auto">
            <a:xfrm>
              <a:off x="3736"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6" name="Rectangle 14">
              <a:extLst>
                <a:ext uri="{FF2B5EF4-FFF2-40B4-BE49-F238E27FC236}">
                  <a16:creationId xmlns:a16="http://schemas.microsoft.com/office/drawing/2014/main" id="{3E1FD14D-4ED2-A648-8DE7-9A40F21BA827}"/>
                </a:ext>
              </a:extLst>
            </p:cNvPr>
            <p:cNvSpPr>
              <a:spLocks noChangeArrowheads="1"/>
            </p:cNvSpPr>
            <p:nvPr/>
          </p:nvSpPr>
          <p:spPr bwMode="auto">
            <a:xfrm>
              <a:off x="-64" y="1104"/>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7" name="Rectangle 15">
              <a:extLst>
                <a:ext uri="{FF2B5EF4-FFF2-40B4-BE49-F238E27FC236}">
                  <a16:creationId xmlns:a16="http://schemas.microsoft.com/office/drawing/2014/main" id="{2574E9F9-93AC-6644-BDAF-4C7C0655F1A2}"/>
                </a:ext>
              </a:extLst>
            </p:cNvPr>
            <p:cNvSpPr>
              <a:spLocks noChangeArrowheads="1"/>
            </p:cNvSpPr>
            <p:nvPr/>
          </p:nvSpPr>
          <p:spPr bwMode="auto">
            <a:xfrm>
              <a:off x="3738" y="11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88" name="Rectangle 16">
              <a:extLst>
                <a:ext uri="{FF2B5EF4-FFF2-40B4-BE49-F238E27FC236}">
                  <a16:creationId xmlns:a16="http://schemas.microsoft.com/office/drawing/2014/main" id="{609C2A8E-42CD-A645-98B5-463DA062EDCC}"/>
                </a:ext>
              </a:extLst>
            </p:cNvPr>
            <p:cNvSpPr>
              <a:spLocks noChangeArrowheads="1"/>
            </p:cNvSpPr>
            <p:nvPr/>
          </p:nvSpPr>
          <p:spPr bwMode="auto">
            <a:xfrm>
              <a:off x="3976" y="1271"/>
              <a:ext cx="126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  “</a:t>
              </a:r>
              <a:r>
                <a:rPr lang="en-US" altLang="ko-KR" sz="2400" b="1">
                  <a:solidFill>
                    <a:srgbClr val="1E1BC5"/>
                  </a:solidFill>
                  <a:latin typeface="Lucida Handwriting" panose="03010101010101010101" pitchFamily="66" charset="77"/>
                  <a:ea typeface="Gulim" panose="020B0600000101010101" pitchFamily="34" charset="-127"/>
                </a:rPr>
                <a:t>27” Books</a:t>
              </a:r>
            </a:p>
          </p:txBody>
        </p:sp>
        <p:sp>
          <p:nvSpPr>
            <p:cNvPr id="284689" name="Rectangle 17">
              <a:extLst>
                <a:ext uri="{FF2B5EF4-FFF2-40B4-BE49-F238E27FC236}">
                  <a16:creationId xmlns:a16="http://schemas.microsoft.com/office/drawing/2014/main" id="{CEF0D2E8-BC97-9246-835C-0B0AA6222FEF}"/>
                </a:ext>
              </a:extLst>
            </p:cNvPr>
            <p:cNvSpPr>
              <a:spLocks noChangeArrowheads="1"/>
            </p:cNvSpPr>
            <p:nvPr/>
          </p:nvSpPr>
          <p:spPr bwMode="auto">
            <a:xfrm>
              <a:off x="197" y="1279"/>
              <a:ext cx="116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a:t>
              </a:r>
              <a:r>
                <a:rPr lang="en-US" altLang="ko-KR" sz="2400" b="1">
                  <a:solidFill>
                    <a:srgbClr val="1E1BC5"/>
                  </a:solidFill>
                  <a:latin typeface="Lucida Handwriting" panose="03010101010101010101" pitchFamily="66" charset="77"/>
                  <a:ea typeface="Gulim" panose="020B0600000101010101" pitchFamily="34" charset="-127"/>
                </a:rPr>
                <a:t>39” Books</a:t>
              </a:r>
            </a:p>
          </p:txBody>
        </p:sp>
        <p:sp>
          <p:nvSpPr>
            <p:cNvPr id="284690" name="Rectangle 18">
              <a:extLst>
                <a:ext uri="{FF2B5EF4-FFF2-40B4-BE49-F238E27FC236}">
                  <a16:creationId xmlns:a16="http://schemas.microsoft.com/office/drawing/2014/main" id="{F5815C7C-43DC-AD48-94B8-6B404A1F16AF}"/>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91" name="Rectangle 19">
              <a:extLst>
                <a:ext uri="{FF2B5EF4-FFF2-40B4-BE49-F238E27FC236}">
                  <a16:creationId xmlns:a16="http://schemas.microsoft.com/office/drawing/2014/main" id="{664D5420-86C2-2D4D-91A4-DF4C64471C2E}"/>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692" name="Rectangle 20">
              <a:extLst>
                <a:ext uri="{FF2B5EF4-FFF2-40B4-BE49-F238E27FC236}">
                  <a16:creationId xmlns:a16="http://schemas.microsoft.com/office/drawing/2014/main" id="{8AB384B1-6E91-0A4D-9DFC-2767D79EB495}"/>
                </a:ext>
              </a:extLst>
            </p:cNvPr>
            <p:cNvSpPr>
              <a:spLocks noChangeArrowheads="1"/>
            </p:cNvSpPr>
            <p:nvPr/>
          </p:nvSpPr>
          <p:spPr bwMode="auto">
            <a:xfrm>
              <a:off x="250" y="1711"/>
              <a:ext cx="808"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Hebrew</a:t>
              </a:r>
            </a:p>
          </p:txBody>
        </p:sp>
        <p:sp>
          <p:nvSpPr>
            <p:cNvPr id="284693" name="Rectangle 21">
              <a:extLst>
                <a:ext uri="{FF2B5EF4-FFF2-40B4-BE49-F238E27FC236}">
                  <a16:creationId xmlns:a16="http://schemas.microsoft.com/office/drawing/2014/main" id="{8CACDB71-D8C3-7240-8A14-1E7D9FA0A5DA}"/>
                </a:ext>
              </a:extLst>
            </p:cNvPr>
            <p:cNvSpPr>
              <a:spLocks noChangeArrowheads="1"/>
            </p:cNvSpPr>
            <p:nvPr/>
          </p:nvSpPr>
          <p:spPr bwMode="auto">
            <a:xfrm>
              <a:off x="4657" y="1711"/>
              <a:ext cx="65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Greek</a:t>
              </a:r>
            </a:p>
          </p:txBody>
        </p:sp>
        <p:sp>
          <p:nvSpPr>
            <p:cNvPr id="284694" name="Rectangle 22">
              <a:extLst>
                <a:ext uri="{FF2B5EF4-FFF2-40B4-BE49-F238E27FC236}">
                  <a16:creationId xmlns:a16="http://schemas.microsoft.com/office/drawing/2014/main" id="{8D456F5A-3D84-A54B-891B-98639D85211A}"/>
                </a:ext>
              </a:extLst>
            </p:cNvPr>
            <p:cNvSpPr>
              <a:spLocks noChangeArrowheads="1"/>
            </p:cNvSpPr>
            <p:nvPr/>
          </p:nvSpPr>
          <p:spPr bwMode="auto">
            <a:xfrm>
              <a:off x="3909" y="1979"/>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84695" name="Rectangle 23">
              <a:extLst>
                <a:ext uri="{FF2B5EF4-FFF2-40B4-BE49-F238E27FC236}">
                  <a16:creationId xmlns:a16="http://schemas.microsoft.com/office/drawing/2014/main" id="{61585850-2B76-9745-BA2B-623A3913A45D}"/>
                </a:ext>
              </a:extLst>
            </p:cNvPr>
            <p:cNvSpPr>
              <a:spLocks noChangeArrowheads="1"/>
            </p:cNvSpPr>
            <p:nvPr/>
          </p:nvSpPr>
          <p:spPr bwMode="auto">
            <a:xfrm>
              <a:off x="-218" y="1983"/>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84696" name="Rectangle 24">
              <a:extLst>
                <a:ext uri="{FF2B5EF4-FFF2-40B4-BE49-F238E27FC236}">
                  <a16:creationId xmlns:a16="http://schemas.microsoft.com/office/drawing/2014/main" id="{4A6C599B-0A0F-C34B-8B3A-54A2FF50043B}"/>
                </a:ext>
              </a:extLst>
            </p:cNvPr>
            <p:cNvSpPr>
              <a:spLocks noChangeArrowheads="1"/>
            </p:cNvSpPr>
            <p:nvPr/>
          </p:nvSpPr>
          <p:spPr bwMode="auto">
            <a:xfrm>
              <a:off x="4600" y="2132"/>
              <a:ext cx="76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Grace/ </a:t>
              </a:r>
              <a:endParaRPr lang="en-US" altLang="ko-KR" sz="1800" b="1">
                <a:solidFill>
                  <a:srgbClr val="1E1BC5"/>
                </a:solidFill>
                <a:latin typeface="Lucida Handwriting" panose="03010101010101010101" pitchFamily="66" charset="77"/>
                <a:ea typeface="Gulim" panose="020B0600000101010101" pitchFamily="34" charset="-127"/>
              </a:endParaRPr>
            </a:p>
          </p:txBody>
        </p:sp>
        <p:sp>
          <p:nvSpPr>
            <p:cNvPr id="284697" name="Rectangle 25">
              <a:extLst>
                <a:ext uri="{FF2B5EF4-FFF2-40B4-BE49-F238E27FC236}">
                  <a16:creationId xmlns:a16="http://schemas.microsoft.com/office/drawing/2014/main" id="{06C2E137-86E9-4E47-9948-28D1D52C9FEA}"/>
                </a:ext>
              </a:extLst>
            </p:cNvPr>
            <p:cNvSpPr>
              <a:spLocks noChangeArrowheads="1"/>
            </p:cNvSpPr>
            <p:nvPr/>
          </p:nvSpPr>
          <p:spPr bwMode="auto">
            <a:xfrm>
              <a:off x="321" y="2133"/>
              <a:ext cx="71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1E1BC5"/>
                  </a:solidFill>
                  <a:latin typeface="Lucida Handwriting" panose="03010101010101010101" pitchFamily="66" charset="77"/>
                  <a:ea typeface="Gulim" panose="020B0600000101010101" pitchFamily="34" charset="-127"/>
                </a:rPr>
                <a:t>Law/</a:t>
              </a:r>
              <a:endParaRPr lang="en-US" altLang="ko-KR" sz="1800" b="1">
                <a:solidFill>
                  <a:srgbClr val="1E1BC5"/>
                </a:solidFill>
                <a:latin typeface="Lucida Handwriting" panose="03010101010101010101" pitchFamily="66" charset="77"/>
                <a:ea typeface="Gulim" panose="020B0600000101010101" pitchFamily="34" charset="-127"/>
              </a:endParaRPr>
            </a:p>
          </p:txBody>
        </p:sp>
        <p:grpSp>
          <p:nvGrpSpPr>
            <p:cNvPr id="284698" name="Group 26">
              <a:extLst>
                <a:ext uri="{FF2B5EF4-FFF2-40B4-BE49-F238E27FC236}">
                  <a16:creationId xmlns:a16="http://schemas.microsoft.com/office/drawing/2014/main" id="{6CDFB018-4A72-E442-965E-3A37F464BA25}"/>
                </a:ext>
              </a:extLst>
            </p:cNvPr>
            <p:cNvGrpSpPr>
              <a:grpSpLocks/>
            </p:cNvGrpSpPr>
            <p:nvPr/>
          </p:nvGrpSpPr>
          <p:grpSpPr bwMode="auto">
            <a:xfrm>
              <a:off x="1344" y="1542"/>
              <a:ext cx="3404" cy="1811"/>
              <a:chOff x="1344" y="1542"/>
              <a:chExt cx="3404" cy="1811"/>
            </a:xfrm>
          </p:grpSpPr>
          <p:sp>
            <p:nvSpPr>
              <p:cNvPr id="284699" name="Line 27">
                <a:extLst>
                  <a:ext uri="{FF2B5EF4-FFF2-40B4-BE49-F238E27FC236}">
                    <a16:creationId xmlns:a16="http://schemas.microsoft.com/office/drawing/2014/main" id="{45534FA3-3079-8E4A-86A3-51FF7DF9607A}"/>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0" name="Line 28">
                <a:extLst>
                  <a:ext uri="{FF2B5EF4-FFF2-40B4-BE49-F238E27FC236}">
                    <a16:creationId xmlns:a16="http://schemas.microsoft.com/office/drawing/2014/main" id="{53E23ED2-D660-0941-AAE3-38868B583F92}"/>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1" name="Line 29">
                <a:extLst>
                  <a:ext uri="{FF2B5EF4-FFF2-40B4-BE49-F238E27FC236}">
                    <a16:creationId xmlns:a16="http://schemas.microsoft.com/office/drawing/2014/main" id="{99805160-93FA-AE4D-9553-D1461F69ADD9}"/>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2" name="Line 30">
                <a:extLst>
                  <a:ext uri="{FF2B5EF4-FFF2-40B4-BE49-F238E27FC236}">
                    <a16:creationId xmlns:a16="http://schemas.microsoft.com/office/drawing/2014/main" id="{51A95268-6F75-3A4D-8944-CAA56FD3B46F}"/>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3" name="Line 31">
                <a:extLst>
                  <a:ext uri="{FF2B5EF4-FFF2-40B4-BE49-F238E27FC236}">
                    <a16:creationId xmlns:a16="http://schemas.microsoft.com/office/drawing/2014/main" id="{D2D7647A-6B06-1940-BBD7-3A7E10448B83}"/>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4" name="Line 32">
                <a:extLst>
                  <a:ext uri="{FF2B5EF4-FFF2-40B4-BE49-F238E27FC236}">
                    <a16:creationId xmlns:a16="http://schemas.microsoft.com/office/drawing/2014/main" id="{44C5CFB8-74AA-144A-88F1-A520D5168BAB}"/>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5" name="Line 33">
                <a:extLst>
                  <a:ext uri="{FF2B5EF4-FFF2-40B4-BE49-F238E27FC236}">
                    <a16:creationId xmlns:a16="http://schemas.microsoft.com/office/drawing/2014/main" id="{A1F9FDCE-CE13-734C-A068-CDDE4D5B6A85}"/>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6" name="Line 34">
                <a:extLst>
                  <a:ext uri="{FF2B5EF4-FFF2-40B4-BE49-F238E27FC236}">
                    <a16:creationId xmlns:a16="http://schemas.microsoft.com/office/drawing/2014/main" id="{B3CA9046-E36B-FB4C-9229-2F3E27C3D1D5}"/>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07" name="Rectangle 35">
                <a:extLst>
                  <a:ext uri="{FF2B5EF4-FFF2-40B4-BE49-F238E27FC236}">
                    <a16:creationId xmlns:a16="http://schemas.microsoft.com/office/drawing/2014/main" id="{93CD7433-B47D-2749-8778-11E996124E92}"/>
                  </a:ext>
                </a:extLst>
              </p:cNvPr>
              <p:cNvSpPr>
                <a:spLocks noChangeArrowheads="1"/>
              </p:cNvSpPr>
              <p:nvPr/>
            </p:nvSpPr>
            <p:spPr bwMode="auto">
              <a:xfrm rot="5246759">
                <a:off x="2192" y="2387"/>
                <a:ext cx="129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PROPHECIES</a:t>
                </a:r>
              </a:p>
            </p:txBody>
          </p:sp>
          <p:sp>
            <p:nvSpPr>
              <p:cNvPr id="284708" name="Rectangle 36">
                <a:extLst>
                  <a:ext uri="{FF2B5EF4-FFF2-40B4-BE49-F238E27FC236}">
                    <a16:creationId xmlns:a16="http://schemas.microsoft.com/office/drawing/2014/main" id="{664F10E4-9442-8A4A-8FC4-2F0CFCAECA0D}"/>
                  </a:ext>
                </a:extLst>
              </p:cNvPr>
              <p:cNvSpPr>
                <a:spLocks noChangeArrowheads="1"/>
              </p:cNvSpPr>
              <p:nvPr/>
            </p:nvSpPr>
            <p:spPr bwMode="auto">
              <a:xfrm>
                <a:off x="3422" y="3143"/>
                <a:ext cx="13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1E1BC5"/>
                    </a:solidFill>
                    <a:latin typeface="Helvetica BlackOblique" pitchFamily="2" charset="0"/>
                    <a:ea typeface="Gulim" panose="020B0600000101010101" pitchFamily="34" charset="-127"/>
                  </a:rPr>
                  <a:t>REVELATION</a:t>
                </a:r>
              </a:p>
            </p:txBody>
          </p:sp>
          <p:sp>
            <p:nvSpPr>
              <p:cNvPr id="284709" name="Rectangle 37">
                <a:extLst>
                  <a:ext uri="{FF2B5EF4-FFF2-40B4-BE49-F238E27FC236}">
                    <a16:creationId xmlns:a16="http://schemas.microsoft.com/office/drawing/2014/main" id="{8334DFEC-9384-EF4D-B91E-FFDC273526EE}"/>
                  </a:ext>
                </a:extLst>
              </p:cNvPr>
              <p:cNvSpPr>
                <a:spLocks noChangeArrowheads="1"/>
              </p:cNvSpPr>
              <p:nvPr/>
            </p:nvSpPr>
            <p:spPr bwMode="auto">
              <a:xfrm rot="3267768">
                <a:off x="1819" y="2522"/>
                <a:ext cx="111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WRITINGS</a:t>
                </a:r>
              </a:p>
            </p:txBody>
          </p:sp>
          <p:sp>
            <p:nvSpPr>
              <p:cNvPr id="284710" name="Rectangle 38">
                <a:extLst>
                  <a:ext uri="{FF2B5EF4-FFF2-40B4-BE49-F238E27FC236}">
                    <a16:creationId xmlns:a16="http://schemas.microsoft.com/office/drawing/2014/main" id="{19924D66-5681-AF44-9FF6-0BD6EBCFA0C7}"/>
                  </a:ext>
                </a:extLst>
              </p:cNvPr>
              <p:cNvSpPr>
                <a:spLocks noChangeArrowheads="1"/>
              </p:cNvSpPr>
              <p:nvPr/>
            </p:nvSpPr>
            <p:spPr bwMode="auto">
              <a:xfrm rot="20643327">
                <a:off x="3426" y="2833"/>
                <a:ext cx="9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EPISTLES</a:t>
                </a:r>
              </a:p>
            </p:txBody>
          </p:sp>
          <p:sp>
            <p:nvSpPr>
              <p:cNvPr id="284711" name="Rectangle 39">
                <a:extLst>
                  <a:ext uri="{FF2B5EF4-FFF2-40B4-BE49-F238E27FC236}">
                    <a16:creationId xmlns:a16="http://schemas.microsoft.com/office/drawing/2014/main" id="{4CB85904-42F7-2D4C-B2A0-6A909F037032}"/>
                  </a:ext>
                </a:extLst>
              </p:cNvPr>
              <p:cNvSpPr>
                <a:spLocks noChangeArrowheads="1"/>
              </p:cNvSpPr>
              <p:nvPr/>
            </p:nvSpPr>
            <p:spPr bwMode="auto">
              <a:xfrm rot="19276533">
                <a:off x="3353" y="2465"/>
                <a:ext cx="6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ACTS</a:t>
                </a:r>
              </a:p>
            </p:txBody>
          </p:sp>
          <p:sp>
            <p:nvSpPr>
              <p:cNvPr id="284712" name="Rectangle 40">
                <a:extLst>
                  <a:ext uri="{FF2B5EF4-FFF2-40B4-BE49-F238E27FC236}">
                    <a16:creationId xmlns:a16="http://schemas.microsoft.com/office/drawing/2014/main" id="{E12E3FEB-2D57-A643-AAC5-83AFC6A1076A}"/>
                  </a:ext>
                </a:extLst>
              </p:cNvPr>
              <p:cNvSpPr>
                <a:spLocks noChangeArrowheads="1"/>
              </p:cNvSpPr>
              <p:nvPr/>
            </p:nvSpPr>
            <p:spPr bwMode="auto">
              <a:xfrm rot="1755647">
                <a:off x="1460" y="2753"/>
                <a:ext cx="119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HISTORIES</a:t>
                </a:r>
              </a:p>
            </p:txBody>
          </p:sp>
          <p:sp>
            <p:nvSpPr>
              <p:cNvPr id="284713" name="Rectangle 41">
                <a:extLst>
                  <a:ext uri="{FF2B5EF4-FFF2-40B4-BE49-F238E27FC236}">
                    <a16:creationId xmlns:a16="http://schemas.microsoft.com/office/drawing/2014/main" id="{882D06AD-3FB5-2A47-8CE0-6CE7D9C1BED7}"/>
                  </a:ext>
                </a:extLst>
              </p:cNvPr>
              <p:cNvSpPr>
                <a:spLocks noChangeArrowheads="1"/>
              </p:cNvSpPr>
              <p:nvPr/>
            </p:nvSpPr>
            <p:spPr bwMode="auto">
              <a:xfrm rot="240000">
                <a:off x="1596" y="3057"/>
                <a:ext cx="5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LAW</a:t>
                </a:r>
              </a:p>
            </p:txBody>
          </p:sp>
          <p:sp>
            <p:nvSpPr>
              <p:cNvPr id="284714" name="Rectangle 42">
                <a:extLst>
                  <a:ext uri="{FF2B5EF4-FFF2-40B4-BE49-F238E27FC236}">
                    <a16:creationId xmlns:a16="http://schemas.microsoft.com/office/drawing/2014/main" id="{D8BF556C-C387-7842-B591-DC754FDC5AC9}"/>
                  </a:ext>
                </a:extLst>
              </p:cNvPr>
              <p:cNvSpPr>
                <a:spLocks noChangeArrowheads="1"/>
              </p:cNvSpPr>
              <p:nvPr/>
            </p:nvSpPr>
            <p:spPr bwMode="auto">
              <a:xfrm rot="18254599">
                <a:off x="2912" y="2038"/>
                <a:ext cx="12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GOSPELS</a:t>
                </a:r>
              </a:p>
            </p:txBody>
          </p:sp>
        </p:grpSp>
        <p:sp>
          <p:nvSpPr>
            <p:cNvPr id="284715" name="Rectangle 43">
              <a:extLst>
                <a:ext uri="{FF2B5EF4-FFF2-40B4-BE49-F238E27FC236}">
                  <a16:creationId xmlns:a16="http://schemas.microsoft.com/office/drawing/2014/main" id="{F2697FF5-0FA3-CD46-A08A-828F5B7E4501}"/>
                </a:ext>
              </a:extLst>
            </p:cNvPr>
            <p:cNvSpPr>
              <a:spLocks noChangeArrowheads="1"/>
            </p:cNvSpPr>
            <p:nvPr/>
          </p:nvSpPr>
          <p:spPr bwMode="auto">
            <a:xfrm>
              <a:off x="-36" y="2829"/>
              <a:ext cx="124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84716" name="Rectangle 44">
              <a:extLst>
                <a:ext uri="{FF2B5EF4-FFF2-40B4-BE49-F238E27FC236}">
                  <a16:creationId xmlns:a16="http://schemas.microsoft.com/office/drawing/2014/main" id="{F3EE28A9-E100-154D-B298-4054C0C47825}"/>
                </a:ext>
              </a:extLst>
            </p:cNvPr>
            <p:cNvSpPr>
              <a:spLocks noChangeArrowheads="1"/>
            </p:cNvSpPr>
            <p:nvPr/>
          </p:nvSpPr>
          <p:spPr bwMode="auto">
            <a:xfrm>
              <a:off x="4467" y="2841"/>
              <a:ext cx="13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84717" name="Rectangle 45">
              <a:extLst>
                <a:ext uri="{FF2B5EF4-FFF2-40B4-BE49-F238E27FC236}">
                  <a16:creationId xmlns:a16="http://schemas.microsoft.com/office/drawing/2014/main" id="{5B353BB8-8014-354B-8068-AAABB3CD3B79}"/>
                </a:ext>
              </a:extLst>
            </p:cNvPr>
            <p:cNvSpPr>
              <a:spLocks noChangeArrowheads="1"/>
            </p:cNvSpPr>
            <p:nvPr/>
          </p:nvSpPr>
          <p:spPr bwMode="auto">
            <a:xfrm>
              <a:off x="-54" y="3266"/>
              <a:ext cx="1154"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Past</a:t>
              </a:r>
            </a:p>
          </p:txBody>
        </p:sp>
        <p:sp>
          <p:nvSpPr>
            <p:cNvPr id="284718" name="Rectangle 46">
              <a:extLst>
                <a:ext uri="{FF2B5EF4-FFF2-40B4-BE49-F238E27FC236}">
                  <a16:creationId xmlns:a16="http://schemas.microsoft.com/office/drawing/2014/main" id="{952A58EB-A38F-5D4E-8AD0-5C82967E7B22}"/>
                </a:ext>
              </a:extLst>
            </p:cNvPr>
            <p:cNvSpPr>
              <a:spLocks noChangeArrowheads="1"/>
            </p:cNvSpPr>
            <p:nvPr/>
          </p:nvSpPr>
          <p:spPr bwMode="auto">
            <a:xfrm>
              <a:off x="4585" y="3266"/>
              <a:ext cx="1143"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Future</a:t>
              </a:r>
            </a:p>
          </p:txBody>
        </p:sp>
        <p:sp>
          <p:nvSpPr>
            <p:cNvPr id="284719" name="Text Box 47">
              <a:extLst>
                <a:ext uri="{FF2B5EF4-FFF2-40B4-BE49-F238E27FC236}">
                  <a16:creationId xmlns:a16="http://schemas.microsoft.com/office/drawing/2014/main" id="{79062174-519B-3C46-8A65-026207DBE62A}"/>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rgbClr val="1E1BC5"/>
                  </a:solidFill>
                  <a:ea typeface="Gulim" panose="020B0600000101010101" pitchFamily="34" charset="-127"/>
                </a:rPr>
                <a:t>06-27</a:t>
              </a:r>
            </a:p>
          </p:txBody>
        </p:sp>
        <p:sp>
          <p:nvSpPr>
            <p:cNvPr id="284720" name="Text Box 48">
              <a:extLst>
                <a:ext uri="{FF2B5EF4-FFF2-40B4-BE49-F238E27FC236}">
                  <a16:creationId xmlns:a16="http://schemas.microsoft.com/office/drawing/2014/main" id="{B3215DBE-3A67-0D4B-97C4-B3FF46803FCE}"/>
                </a:ext>
              </a:extLst>
            </p:cNvPr>
            <p:cNvSpPr txBox="1">
              <a:spLocks noChangeArrowheads="1"/>
            </p:cNvSpPr>
            <p:nvPr/>
          </p:nvSpPr>
          <p:spPr bwMode="auto">
            <a:xfrm>
              <a:off x="156" y="2350"/>
              <a:ext cx="1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ko-KR" sz="2400" b="1">
                  <a:solidFill>
                    <a:srgbClr val="1E1BC5"/>
                  </a:solidFill>
                  <a:latin typeface="Lucida Handwriting" panose="03010101010101010101" pitchFamily="66" charset="77"/>
                  <a:ea typeface="Gulim" panose="020B0600000101010101" pitchFamily="34" charset="-127"/>
                </a:rPr>
                <a:t>Promise </a:t>
              </a:r>
            </a:p>
          </p:txBody>
        </p:sp>
        <p:sp>
          <p:nvSpPr>
            <p:cNvPr id="284721" name="Text Box 49">
              <a:extLst>
                <a:ext uri="{FF2B5EF4-FFF2-40B4-BE49-F238E27FC236}">
                  <a16:creationId xmlns:a16="http://schemas.microsoft.com/office/drawing/2014/main" id="{D76B6276-17B7-EE4D-993C-90E1E03CC45F}"/>
                </a:ext>
              </a:extLst>
            </p:cNvPr>
            <p:cNvSpPr txBox="1">
              <a:spLocks noChangeArrowheads="1"/>
            </p:cNvSpPr>
            <p:nvPr/>
          </p:nvSpPr>
          <p:spPr bwMode="auto">
            <a:xfrm>
              <a:off x="4281" y="2350"/>
              <a:ext cx="17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a:spAutoFit/>
            </a:bodyPr>
            <a:lstStyle/>
            <a:p>
              <a:r>
                <a:rPr lang="en-US" altLang="ko-KR" sz="2400" b="1">
                  <a:solidFill>
                    <a:srgbClr val="1E1BC5"/>
                  </a:solidFill>
                  <a:latin typeface="Lucida Handwriting" panose="03010101010101010101" pitchFamily="66" charset="77"/>
                  <a:ea typeface="Gulim" panose="020B0600000101010101" pitchFamily="34" charset="-127"/>
                </a:rPr>
                <a:t>Fulfillment</a:t>
              </a:r>
              <a:endParaRPr lang="en-US" altLang="ko-KR">
                <a:solidFill>
                  <a:srgbClr val="1E1BC5"/>
                </a:solidFill>
                <a:latin typeface="Times" pitchFamily="2" charset="0"/>
                <a:ea typeface="Gulim" panose="020B0600000101010101" pitchFamily="34" charset="-127"/>
              </a:endParaRPr>
            </a:p>
          </p:txBody>
        </p:sp>
        <p:sp>
          <p:nvSpPr>
            <p:cNvPr id="284722" name="Line 50">
              <a:extLst>
                <a:ext uri="{FF2B5EF4-FFF2-40B4-BE49-F238E27FC236}">
                  <a16:creationId xmlns:a16="http://schemas.microsoft.com/office/drawing/2014/main" id="{28658B68-990D-374B-96C1-CD95E81126CD}"/>
                </a:ext>
              </a:extLst>
            </p:cNvPr>
            <p:cNvSpPr>
              <a:spLocks noChangeShapeType="1"/>
            </p:cNvSpPr>
            <p:nvPr/>
          </p:nvSpPr>
          <p:spPr bwMode="auto">
            <a:xfrm>
              <a:off x="4495" y="11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3" name="Line 51">
              <a:extLst>
                <a:ext uri="{FF2B5EF4-FFF2-40B4-BE49-F238E27FC236}">
                  <a16:creationId xmlns:a16="http://schemas.microsoft.com/office/drawing/2014/main" id="{6EDE8A53-672C-A84B-8631-1B294E99A6EF}"/>
                </a:ext>
              </a:extLst>
            </p:cNvPr>
            <p:cNvSpPr>
              <a:spLocks noChangeShapeType="1"/>
            </p:cNvSpPr>
            <p:nvPr/>
          </p:nvSpPr>
          <p:spPr bwMode="auto">
            <a:xfrm>
              <a:off x="4627" y="1670"/>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4" name="Line 52">
              <a:extLst>
                <a:ext uri="{FF2B5EF4-FFF2-40B4-BE49-F238E27FC236}">
                  <a16:creationId xmlns:a16="http://schemas.microsoft.com/office/drawing/2014/main" id="{6FEC3083-0EB3-934E-A643-EFA47E8B3ECE}"/>
                </a:ext>
              </a:extLst>
            </p:cNvPr>
            <p:cNvSpPr>
              <a:spLocks noChangeShapeType="1"/>
            </p:cNvSpPr>
            <p:nvPr/>
          </p:nvSpPr>
          <p:spPr bwMode="auto">
            <a:xfrm>
              <a:off x="4687" y="2089"/>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5" name="Line 53">
              <a:extLst>
                <a:ext uri="{FF2B5EF4-FFF2-40B4-BE49-F238E27FC236}">
                  <a16:creationId xmlns:a16="http://schemas.microsoft.com/office/drawing/2014/main" id="{5E8EA97A-9AD3-8945-9C24-811CE07C7AEF}"/>
                </a:ext>
              </a:extLst>
            </p:cNvPr>
            <p:cNvSpPr>
              <a:spLocks noChangeShapeType="1"/>
            </p:cNvSpPr>
            <p:nvPr/>
          </p:nvSpPr>
          <p:spPr bwMode="auto">
            <a:xfrm>
              <a:off x="4783" y="27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6" name="Line 54">
              <a:extLst>
                <a:ext uri="{FF2B5EF4-FFF2-40B4-BE49-F238E27FC236}">
                  <a16:creationId xmlns:a16="http://schemas.microsoft.com/office/drawing/2014/main" id="{B3C66A5B-7D53-4747-B97C-8FDA81ABC56B}"/>
                </a:ext>
              </a:extLst>
            </p:cNvPr>
            <p:cNvSpPr>
              <a:spLocks noChangeShapeType="1"/>
            </p:cNvSpPr>
            <p:nvPr/>
          </p:nvSpPr>
          <p:spPr bwMode="auto">
            <a:xfrm>
              <a:off x="546" y="1193"/>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7" name="Line 55">
              <a:extLst>
                <a:ext uri="{FF2B5EF4-FFF2-40B4-BE49-F238E27FC236}">
                  <a16:creationId xmlns:a16="http://schemas.microsoft.com/office/drawing/2014/main" id="{37269757-6976-5841-A48D-BFB5FB3C3B7B}"/>
                </a:ext>
              </a:extLst>
            </p:cNvPr>
            <p:cNvSpPr>
              <a:spLocks noChangeShapeType="1"/>
            </p:cNvSpPr>
            <p:nvPr/>
          </p:nvSpPr>
          <p:spPr bwMode="auto">
            <a:xfrm>
              <a:off x="480" y="167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8" name="Line 56">
              <a:extLst>
                <a:ext uri="{FF2B5EF4-FFF2-40B4-BE49-F238E27FC236}">
                  <a16:creationId xmlns:a16="http://schemas.microsoft.com/office/drawing/2014/main" id="{25021B1B-40ED-BF41-9A65-4A9417CBE359}"/>
                </a:ext>
              </a:extLst>
            </p:cNvPr>
            <p:cNvSpPr>
              <a:spLocks noChangeShapeType="1"/>
            </p:cNvSpPr>
            <p:nvPr/>
          </p:nvSpPr>
          <p:spPr bwMode="auto">
            <a:xfrm>
              <a:off x="423" y="208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29" name="Line 57">
              <a:extLst>
                <a:ext uri="{FF2B5EF4-FFF2-40B4-BE49-F238E27FC236}">
                  <a16:creationId xmlns:a16="http://schemas.microsoft.com/office/drawing/2014/main" id="{94B76A53-24BF-274A-9E54-AA46AFE77123}"/>
                </a:ext>
              </a:extLst>
            </p:cNvPr>
            <p:cNvSpPr>
              <a:spLocks noChangeShapeType="1"/>
            </p:cNvSpPr>
            <p:nvPr/>
          </p:nvSpPr>
          <p:spPr bwMode="auto">
            <a:xfrm>
              <a:off x="312" y="276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30" name="Rectangle 58">
              <a:extLst>
                <a:ext uri="{FF2B5EF4-FFF2-40B4-BE49-F238E27FC236}">
                  <a16:creationId xmlns:a16="http://schemas.microsoft.com/office/drawing/2014/main" id="{EB80E896-1097-EB42-8733-4783C96F4A21}"/>
                </a:ext>
              </a:extLst>
            </p:cNvPr>
            <p:cNvSpPr>
              <a:spLocks noChangeArrowheads="1"/>
            </p:cNvSpPr>
            <p:nvPr/>
          </p:nvSpPr>
          <p:spPr bwMode="auto">
            <a:xfrm>
              <a:off x="1006" y="3634"/>
              <a:ext cx="152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Microscope</a:t>
              </a:r>
            </a:p>
          </p:txBody>
        </p:sp>
        <p:sp>
          <p:nvSpPr>
            <p:cNvPr id="284731" name="Text Box 59">
              <a:extLst>
                <a:ext uri="{FF2B5EF4-FFF2-40B4-BE49-F238E27FC236}">
                  <a16:creationId xmlns:a16="http://schemas.microsoft.com/office/drawing/2014/main" id="{D174C544-F55E-E24F-8863-81321DA91273}"/>
                </a:ext>
              </a:extLst>
            </p:cNvPr>
            <p:cNvSpPr txBox="1">
              <a:spLocks noChangeArrowheads="1"/>
            </p:cNvSpPr>
            <p:nvPr/>
          </p:nvSpPr>
          <p:spPr bwMode="auto">
            <a:xfrm>
              <a:off x="951" y="2540"/>
              <a:ext cx="1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solidFill>
                  <a:srgbClr val="1E1BC5"/>
                </a:solidFill>
                <a:latin typeface="Times" pitchFamily="2" charset="0"/>
                <a:ea typeface="Gulim" panose="020B0600000101010101" pitchFamily="34" charset="-127"/>
              </a:endParaRPr>
            </a:p>
          </p:txBody>
        </p:sp>
        <p:sp>
          <p:nvSpPr>
            <p:cNvPr id="284732" name="Rectangle 60">
              <a:extLst>
                <a:ext uri="{FF2B5EF4-FFF2-40B4-BE49-F238E27FC236}">
                  <a16:creationId xmlns:a16="http://schemas.microsoft.com/office/drawing/2014/main" id="{B5EF6168-DEE8-F24B-86A9-4BDBA6C59B3B}"/>
                </a:ext>
              </a:extLst>
            </p:cNvPr>
            <p:cNvSpPr>
              <a:spLocks noChangeArrowheads="1"/>
            </p:cNvSpPr>
            <p:nvPr/>
          </p:nvSpPr>
          <p:spPr bwMode="auto">
            <a:xfrm>
              <a:off x="2723" y="3490"/>
              <a:ext cx="147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3500" dir="3187806" algn="ctr" rotWithShape="0">
                      <a:schemeClr val="tx1"/>
                    </a:outerShdw>
                  </a:effectLst>
                </a14:hiddenEffects>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2 Telescopes</a:t>
              </a:r>
              <a:endParaRPr lang="en-US" altLang="ko-KR" sz="2000" b="1" u="sng">
                <a:solidFill>
                  <a:srgbClr val="1E1BC5"/>
                </a:solidFill>
                <a:latin typeface="Lucida Handwriting" panose="03010101010101010101" pitchFamily="66" charset="77"/>
                <a:ea typeface="Gulim" panose="020B0600000101010101" pitchFamily="34" charset="-127"/>
              </a:endParaRPr>
            </a:p>
            <a:p>
              <a:r>
                <a:rPr lang="en-US" altLang="ko-KR" sz="2000" b="1">
                  <a:solidFill>
                    <a:srgbClr val="1E1BC5"/>
                  </a:solidFill>
                  <a:latin typeface="Lucida Handwriting" panose="03010101010101010101" pitchFamily="66" charset="77"/>
                  <a:ea typeface="Gulim" panose="020B0600000101010101" pitchFamily="34" charset="-127"/>
                </a:rPr>
                <a:t>1 Microscope</a:t>
              </a:r>
              <a:endParaRPr lang="en-US" altLang="ko-KR" sz="2000" b="1" u="sng">
                <a:solidFill>
                  <a:srgbClr val="1E1BC5"/>
                </a:solidFill>
                <a:latin typeface="Lucida Handwriting" panose="03010101010101010101" pitchFamily="66" charset="77"/>
                <a:ea typeface="Gulim" panose="020B0600000101010101" pitchFamily="34" charset="-127"/>
              </a:endParaRPr>
            </a:p>
          </p:txBody>
        </p:sp>
        <p:grpSp>
          <p:nvGrpSpPr>
            <p:cNvPr id="284733" name="Group 61">
              <a:extLst>
                <a:ext uri="{FF2B5EF4-FFF2-40B4-BE49-F238E27FC236}">
                  <a16:creationId xmlns:a16="http://schemas.microsoft.com/office/drawing/2014/main" id="{1AABDE0F-6F5E-A743-B8CE-9E8520567DEB}"/>
                </a:ext>
              </a:extLst>
            </p:cNvPr>
            <p:cNvGrpSpPr>
              <a:grpSpLocks/>
            </p:cNvGrpSpPr>
            <p:nvPr/>
          </p:nvGrpSpPr>
          <p:grpSpPr bwMode="auto">
            <a:xfrm>
              <a:off x="3444" y="371"/>
              <a:ext cx="443" cy="604"/>
              <a:chOff x="2464" y="201"/>
              <a:chExt cx="443" cy="604"/>
            </a:xfrm>
          </p:grpSpPr>
          <p:sp>
            <p:nvSpPr>
              <p:cNvPr id="284734" name="Rectangle 62">
                <a:extLst>
                  <a:ext uri="{FF2B5EF4-FFF2-40B4-BE49-F238E27FC236}">
                    <a16:creationId xmlns:a16="http://schemas.microsoft.com/office/drawing/2014/main" id="{80B217B1-78B9-524F-AD67-5EEC5F1EEFAD}"/>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735" name="Rectangle 63">
                <a:extLst>
                  <a:ext uri="{FF2B5EF4-FFF2-40B4-BE49-F238E27FC236}">
                    <a16:creationId xmlns:a16="http://schemas.microsoft.com/office/drawing/2014/main" id="{0CDFA802-6701-1940-B763-0B8CF7CB459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736" name="Rectangle 64">
                <a:extLst>
                  <a:ext uri="{FF2B5EF4-FFF2-40B4-BE49-F238E27FC236}">
                    <a16:creationId xmlns:a16="http://schemas.microsoft.com/office/drawing/2014/main" id="{0A720F9A-0A89-7C46-A1F8-54B1BCA007BE}"/>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grpSp>
      <p:grpSp>
        <p:nvGrpSpPr>
          <p:cNvPr id="284737" name="Group 65">
            <a:extLst>
              <a:ext uri="{FF2B5EF4-FFF2-40B4-BE49-F238E27FC236}">
                <a16:creationId xmlns:a16="http://schemas.microsoft.com/office/drawing/2014/main" id="{056C1CC1-FDB2-394F-A9C5-F586B7AA3142}"/>
              </a:ext>
            </a:extLst>
          </p:cNvPr>
          <p:cNvGrpSpPr>
            <a:grpSpLocks/>
          </p:cNvGrpSpPr>
          <p:nvPr/>
        </p:nvGrpSpPr>
        <p:grpSpPr bwMode="auto">
          <a:xfrm>
            <a:off x="-331788" y="0"/>
            <a:ext cx="10010776" cy="6858000"/>
            <a:chOff x="-218" y="0"/>
            <a:chExt cx="6242" cy="4320"/>
          </a:xfrm>
        </p:grpSpPr>
        <p:sp>
          <p:nvSpPr>
            <p:cNvPr id="284738" name="Rectangle 66">
              <a:extLst>
                <a:ext uri="{FF2B5EF4-FFF2-40B4-BE49-F238E27FC236}">
                  <a16:creationId xmlns:a16="http://schemas.microsoft.com/office/drawing/2014/main" id="{C4E62F28-234F-3846-AF76-17F6666858BA}"/>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39" name="Rectangle 67">
              <a:extLst>
                <a:ext uri="{FF2B5EF4-FFF2-40B4-BE49-F238E27FC236}">
                  <a16:creationId xmlns:a16="http://schemas.microsoft.com/office/drawing/2014/main" id="{3C7631D0-DEEE-F24B-9477-D6A7C0A2741D}"/>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40" name="Rectangle 68">
              <a:extLst>
                <a:ext uri="{FF2B5EF4-FFF2-40B4-BE49-F238E27FC236}">
                  <a16:creationId xmlns:a16="http://schemas.microsoft.com/office/drawing/2014/main" id="{51489CD0-BDE7-D848-9B07-32748DC50E97}"/>
                </a:ext>
              </a:extLst>
            </p:cNvPr>
            <p:cNvSpPr>
              <a:spLocks noChangeArrowheads="1"/>
            </p:cNvSpPr>
            <p:nvPr/>
          </p:nvSpPr>
          <p:spPr bwMode="auto">
            <a:xfrm>
              <a:off x="2155" y="107"/>
              <a:ext cx="92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1600 years</a:t>
              </a:r>
            </a:p>
          </p:txBody>
        </p:sp>
        <p:sp>
          <p:nvSpPr>
            <p:cNvPr id="284741" name="Rectangle 69">
              <a:extLst>
                <a:ext uri="{FF2B5EF4-FFF2-40B4-BE49-F238E27FC236}">
                  <a16:creationId xmlns:a16="http://schemas.microsoft.com/office/drawing/2014/main" id="{1A729836-B713-524D-A341-D209A5B02C84}"/>
                </a:ext>
              </a:extLst>
            </p:cNvPr>
            <p:cNvSpPr>
              <a:spLocks noChangeArrowheads="1"/>
            </p:cNvSpPr>
            <p:nvPr/>
          </p:nvSpPr>
          <p:spPr bwMode="auto">
            <a:xfrm>
              <a:off x="2151" y="335"/>
              <a:ext cx="91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40 authors</a:t>
              </a:r>
            </a:p>
          </p:txBody>
        </p:sp>
        <p:sp>
          <p:nvSpPr>
            <p:cNvPr id="284742" name="Rectangle 70">
              <a:extLst>
                <a:ext uri="{FF2B5EF4-FFF2-40B4-BE49-F238E27FC236}">
                  <a16:creationId xmlns:a16="http://schemas.microsoft.com/office/drawing/2014/main" id="{7B81E029-FE74-3540-BB88-7E45AD0B0212}"/>
                </a:ext>
              </a:extLst>
            </p:cNvPr>
            <p:cNvSpPr>
              <a:spLocks noChangeArrowheads="1"/>
            </p:cNvSpPr>
            <p:nvPr/>
          </p:nvSpPr>
          <p:spPr bwMode="auto">
            <a:xfrm>
              <a:off x="2312" y="610"/>
              <a:ext cx="106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30F6FD"/>
                  </a:solidFill>
                  <a:latin typeface="Times" pitchFamily="2" charset="0"/>
                  <a:ea typeface="Gulim" panose="020B0600000101010101" pitchFamily="34" charset="-127"/>
                </a:rPr>
                <a:t>ONE THEME:</a:t>
              </a:r>
            </a:p>
          </p:txBody>
        </p:sp>
        <p:sp>
          <p:nvSpPr>
            <p:cNvPr id="284743" name="Rectangle 71">
              <a:extLst>
                <a:ext uri="{FF2B5EF4-FFF2-40B4-BE49-F238E27FC236}">
                  <a16:creationId xmlns:a16="http://schemas.microsoft.com/office/drawing/2014/main" id="{45DB6DED-E7C9-494D-9123-2D6C5D102E65}"/>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44" name="Rectangle 72">
              <a:extLst>
                <a:ext uri="{FF2B5EF4-FFF2-40B4-BE49-F238E27FC236}">
                  <a16:creationId xmlns:a16="http://schemas.microsoft.com/office/drawing/2014/main" id="{764DEC77-6603-4945-9252-304E59B0B984}"/>
                </a:ext>
              </a:extLst>
            </p:cNvPr>
            <p:cNvSpPr>
              <a:spLocks noChangeArrowheads="1"/>
            </p:cNvSpPr>
            <p:nvPr/>
          </p:nvSpPr>
          <p:spPr bwMode="auto">
            <a:xfrm>
              <a:off x="1925" y="743"/>
              <a:ext cx="180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the glory of God</a:t>
              </a:r>
            </a:p>
          </p:txBody>
        </p:sp>
        <p:sp>
          <p:nvSpPr>
            <p:cNvPr id="284745" name="Rectangle 73">
              <a:extLst>
                <a:ext uri="{FF2B5EF4-FFF2-40B4-BE49-F238E27FC236}">
                  <a16:creationId xmlns:a16="http://schemas.microsoft.com/office/drawing/2014/main" id="{5DA83D0E-EBB2-5344-B547-8CC3E0E993F7}"/>
                </a:ext>
              </a:extLst>
            </p:cNvPr>
            <p:cNvSpPr>
              <a:spLocks noChangeArrowheads="1"/>
            </p:cNvSpPr>
            <p:nvPr/>
          </p:nvSpPr>
          <p:spPr bwMode="auto">
            <a:xfrm>
              <a:off x="4177" y="447"/>
              <a:ext cx="1224"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30F6FD"/>
                  </a:solidFill>
                  <a:latin typeface="Lucida Handwriting" panose="03010101010101010101" pitchFamily="66" charset="77"/>
                  <a:ea typeface="Gulim" panose="020B0600000101010101" pitchFamily="34" charset="-127"/>
                </a:rPr>
                <a:t>“</a:t>
              </a:r>
              <a:r>
                <a:rPr lang="en-US" altLang="ko-KR" sz="2800" b="1">
                  <a:solidFill>
                    <a:srgbClr val="30F6FD"/>
                  </a:solidFill>
                  <a:latin typeface="Lucida Handwriting" panose="03010101010101010101" pitchFamily="66" charset="77"/>
                  <a:ea typeface="Gulim" panose="020B0600000101010101" pitchFamily="34" charset="-127"/>
                </a:rPr>
                <a:t>NEW”  </a:t>
              </a:r>
            </a:p>
            <a:p>
              <a:pPr algn="ctr"/>
              <a:r>
                <a:rPr lang="en-US" altLang="ko-KR" sz="2800" b="1">
                  <a:solidFill>
                    <a:srgbClr val="30F6FD"/>
                  </a:solidFill>
                  <a:latin typeface="Lucida Handwriting" panose="03010101010101010101" pitchFamily="66" charset="77"/>
                  <a:ea typeface="Gulim" panose="020B0600000101010101" pitchFamily="34" charset="-127"/>
                </a:rPr>
                <a:t>Testament</a:t>
              </a:r>
            </a:p>
          </p:txBody>
        </p:sp>
        <p:sp>
          <p:nvSpPr>
            <p:cNvPr id="284746" name="Rectangle 74">
              <a:extLst>
                <a:ext uri="{FF2B5EF4-FFF2-40B4-BE49-F238E27FC236}">
                  <a16:creationId xmlns:a16="http://schemas.microsoft.com/office/drawing/2014/main" id="{C5AB8BF3-DF1C-EC46-9EC2-3AB3FD15B256}"/>
                </a:ext>
              </a:extLst>
            </p:cNvPr>
            <p:cNvSpPr>
              <a:spLocks noChangeArrowheads="1"/>
            </p:cNvSpPr>
            <p:nvPr/>
          </p:nvSpPr>
          <p:spPr bwMode="auto">
            <a:xfrm>
              <a:off x="348" y="441"/>
              <a:ext cx="122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30F6FD"/>
                  </a:solidFill>
                  <a:latin typeface="Lucida Handwriting" panose="03010101010101010101" pitchFamily="66" charset="77"/>
                  <a:ea typeface="Gulim" panose="020B0600000101010101" pitchFamily="34" charset="-127"/>
                </a:rPr>
                <a:t> “</a:t>
              </a:r>
              <a:r>
                <a:rPr lang="en-US" altLang="ko-KR" sz="2800" b="1">
                  <a:solidFill>
                    <a:srgbClr val="30F6FD"/>
                  </a:solidFill>
                  <a:latin typeface="Lucida Handwriting" panose="03010101010101010101" pitchFamily="66" charset="77"/>
                  <a:ea typeface="Gulim" panose="020B0600000101010101" pitchFamily="34" charset="-127"/>
                </a:rPr>
                <a:t>OLD” </a:t>
              </a:r>
            </a:p>
            <a:p>
              <a:pPr algn="ctr"/>
              <a:r>
                <a:rPr lang="en-US" altLang="ko-KR" sz="2800" b="1">
                  <a:solidFill>
                    <a:srgbClr val="30F6FD"/>
                  </a:solidFill>
                  <a:latin typeface="Lucida Handwriting" panose="03010101010101010101" pitchFamily="66" charset="77"/>
                  <a:ea typeface="Gulim" panose="020B0600000101010101" pitchFamily="34" charset="-127"/>
                </a:rPr>
                <a:t>Testament</a:t>
              </a:r>
            </a:p>
          </p:txBody>
        </p:sp>
        <p:sp>
          <p:nvSpPr>
            <p:cNvPr id="284747" name="Rectangle 75">
              <a:extLst>
                <a:ext uri="{FF2B5EF4-FFF2-40B4-BE49-F238E27FC236}">
                  <a16:creationId xmlns:a16="http://schemas.microsoft.com/office/drawing/2014/main" id="{032DEF19-796A-F144-A018-62C156327DB6}"/>
                </a:ext>
              </a:extLst>
            </p:cNvPr>
            <p:cNvSpPr>
              <a:spLocks noChangeArrowheads="1"/>
            </p:cNvSpPr>
            <p:nvPr/>
          </p:nvSpPr>
          <p:spPr bwMode="auto">
            <a:xfrm>
              <a:off x="72"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48" name="Rectangle 76">
              <a:extLst>
                <a:ext uri="{FF2B5EF4-FFF2-40B4-BE49-F238E27FC236}">
                  <a16:creationId xmlns:a16="http://schemas.microsoft.com/office/drawing/2014/main" id="{299640CE-715D-F140-BB2B-D578CC433F65}"/>
                </a:ext>
              </a:extLst>
            </p:cNvPr>
            <p:cNvSpPr>
              <a:spLocks noChangeArrowheads="1"/>
            </p:cNvSpPr>
            <p:nvPr/>
          </p:nvSpPr>
          <p:spPr bwMode="auto">
            <a:xfrm>
              <a:off x="3736"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49" name="Rectangle 77">
              <a:extLst>
                <a:ext uri="{FF2B5EF4-FFF2-40B4-BE49-F238E27FC236}">
                  <a16:creationId xmlns:a16="http://schemas.microsoft.com/office/drawing/2014/main" id="{F21A80B1-218C-A849-878C-F77DCF6B4EE3}"/>
                </a:ext>
              </a:extLst>
            </p:cNvPr>
            <p:cNvSpPr>
              <a:spLocks noChangeArrowheads="1"/>
            </p:cNvSpPr>
            <p:nvPr/>
          </p:nvSpPr>
          <p:spPr bwMode="auto">
            <a:xfrm>
              <a:off x="-64" y="1104"/>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50" name="Rectangle 78">
              <a:extLst>
                <a:ext uri="{FF2B5EF4-FFF2-40B4-BE49-F238E27FC236}">
                  <a16:creationId xmlns:a16="http://schemas.microsoft.com/office/drawing/2014/main" id="{E7163A47-3E4B-AA4B-9489-4392DC1AA113}"/>
                </a:ext>
              </a:extLst>
            </p:cNvPr>
            <p:cNvSpPr>
              <a:spLocks noChangeArrowheads="1"/>
            </p:cNvSpPr>
            <p:nvPr/>
          </p:nvSpPr>
          <p:spPr bwMode="auto">
            <a:xfrm>
              <a:off x="3738" y="11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51" name="Rectangle 79">
              <a:extLst>
                <a:ext uri="{FF2B5EF4-FFF2-40B4-BE49-F238E27FC236}">
                  <a16:creationId xmlns:a16="http://schemas.microsoft.com/office/drawing/2014/main" id="{5442A94F-BE94-F540-A909-B8EACDCE9D7C}"/>
                </a:ext>
              </a:extLst>
            </p:cNvPr>
            <p:cNvSpPr>
              <a:spLocks noChangeArrowheads="1"/>
            </p:cNvSpPr>
            <p:nvPr/>
          </p:nvSpPr>
          <p:spPr bwMode="auto">
            <a:xfrm>
              <a:off x="3976" y="1271"/>
              <a:ext cx="125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30F6FD"/>
                  </a:solidFill>
                  <a:latin typeface="Lucida Handwriting" panose="03010101010101010101" pitchFamily="66" charset="77"/>
                  <a:ea typeface="Gulim" panose="020B0600000101010101" pitchFamily="34" charset="-127"/>
                </a:rPr>
                <a:t>  “</a:t>
              </a:r>
              <a:r>
                <a:rPr lang="en-US" altLang="ko-KR" sz="2400" b="1">
                  <a:solidFill>
                    <a:srgbClr val="30F6FD"/>
                  </a:solidFill>
                  <a:latin typeface="Lucida Handwriting" panose="03010101010101010101" pitchFamily="66" charset="77"/>
                  <a:ea typeface="Gulim" panose="020B0600000101010101" pitchFamily="34" charset="-127"/>
                </a:rPr>
                <a:t>27” Books</a:t>
              </a:r>
            </a:p>
          </p:txBody>
        </p:sp>
        <p:sp>
          <p:nvSpPr>
            <p:cNvPr id="284752" name="Rectangle 80">
              <a:extLst>
                <a:ext uri="{FF2B5EF4-FFF2-40B4-BE49-F238E27FC236}">
                  <a16:creationId xmlns:a16="http://schemas.microsoft.com/office/drawing/2014/main" id="{73D314DB-74C6-874D-9220-22383CB99FA1}"/>
                </a:ext>
              </a:extLst>
            </p:cNvPr>
            <p:cNvSpPr>
              <a:spLocks noChangeArrowheads="1"/>
            </p:cNvSpPr>
            <p:nvPr/>
          </p:nvSpPr>
          <p:spPr bwMode="auto">
            <a:xfrm>
              <a:off x="197" y="1279"/>
              <a:ext cx="1148"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30F6FD"/>
                  </a:solidFill>
                  <a:latin typeface="Lucida Handwriting" panose="03010101010101010101" pitchFamily="66" charset="77"/>
                  <a:ea typeface="Gulim" panose="020B0600000101010101" pitchFamily="34" charset="-127"/>
                </a:rPr>
                <a:t>“</a:t>
              </a:r>
              <a:r>
                <a:rPr lang="en-US" altLang="ko-KR" sz="2400" b="1">
                  <a:solidFill>
                    <a:srgbClr val="30F6FD"/>
                  </a:solidFill>
                  <a:latin typeface="Lucida Handwriting" panose="03010101010101010101" pitchFamily="66" charset="77"/>
                  <a:ea typeface="Gulim" panose="020B0600000101010101" pitchFamily="34" charset="-127"/>
                </a:rPr>
                <a:t>39” Books</a:t>
              </a:r>
            </a:p>
          </p:txBody>
        </p:sp>
        <p:sp>
          <p:nvSpPr>
            <p:cNvPr id="284753" name="Rectangle 81">
              <a:extLst>
                <a:ext uri="{FF2B5EF4-FFF2-40B4-BE49-F238E27FC236}">
                  <a16:creationId xmlns:a16="http://schemas.microsoft.com/office/drawing/2014/main" id="{70BD056E-94DF-2249-894A-B31F927A68BE}"/>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54" name="Rectangle 82">
              <a:extLst>
                <a:ext uri="{FF2B5EF4-FFF2-40B4-BE49-F238E27FC236}">
                  <a16:creationId xmlns:a16="http://schemas.microsoft.com/office/drawing/2014/main" id="{B98401E7-7CDC-5A46-81B1-4C925B55F0E1}"/>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4755" name="Rectangle 83">
              <a:extLst>
                <a:ext uri="{FF2B5EF4-FFF2-40B4-BE49-F238E27FC236}">
                  <a16:creationId xmlns:a16="http://schemas.microsoft.com/office/drawing/2014/main" id="{9750A416-E873-174E-A597-34ABE75DC182}"/>
                </a:ext>
              </a:extLst>
            </p:cNvPr>
            <p:cNvSpPr>
              <a:spLocks noChangeArrowheads="1"/>
            </p:cNvSpPr>
            <p:nvPr/>
          </p:nvSpPr>
          <p:spPr bwMode="auto">
            <a:xfrm>
              <a:off x="250" y="1711"/>
              <a:ext cx="80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Hebrew</a:t>
              </a:r>
            </a:p>
          </p:txBody>
        </p:sp>
        <p:sp>
          <p:nvSpPr>
            <p:cNvPr id="284756" name="Rectangle 84">
              <a:extLst>
                <a:ext uri="{FF2B5EF4-FFF2-40B4-BE49-F238E27FC236}">
                  <a16:creationId xmlns:a16="http://schemas.microsoft.com/office/drawing/2014/main" id="{C6870FA4-B014-9F42-9870-81848376DAAB}"/>
                </a:ext>
              </a:extLst>
            </p:cNvPr>
            <p:cNvSpPr>
              <a:spLocks noChangeArrowheads="1"/>
            </p:cNvSpPr>
            <p:nvPr/>
          </p:nvSpPr>
          <p:spPr bwMode="auto">
            <a:xfrm>
              <a:off x="4657" y="1711"/>
              <a:ext cx="65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Greek</a:t>
              </a:r>
            </a:p>
          </p:txBody>
        </p:sp>
        <p:sp>
          <p:nvSpPr>
            <p:cNvPr id="284757" name="Rectangle 85">
              <a:extLst>
                <a:ext uri="{FF2B5EF4-FFF2-40B4-BE49-F238E27FC236}">
                  <a16:creationId xmlns:a16="http://schemas.microsoft.com/office/drawing/2014/main" id="{75DDB95D-D245-384D-A0C1-DB29F5E64D3F}"/>
                </a:ext>
              </a:extLst>
            </p:cNvPr>
            <p:cNvSpPr>
              <a:spLocks noChangeArrowheads="1"/>
            </p:cNvSpPr>
            <p:nvPr/>
          </p:nvSpPr>
          <p:spPr bwMode="auto">
            <a:xfrm>
              <a:off x="3909" y="1979"/>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84758" name="Rectangle 86">
              <a:extLst>
                <a:ext uri="{FF2B5EF4-FFF2-40B4-BE49-F238E27FC236}">
                  <a16:creationId xmlns:a16="http://schemas.microsoft.com/office/drawing/2014/main" id="{34C8834E-C781-E449-842E-33F844CDAA4F}"/>
                </a:ext>
              </a:extLst>
            </p:cNvPr>
            <p:cNvSpPr>
              <a:spLocks noChangeArrowheads="1"/>
            </p:cNvSpPr>
            <p:nvPr/>
          </p:nvSpPr>
          <p:spPr bwMode="auto">
            <a:xfrm>
              <a:off x="-218" y="1983"/>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84759" name="Rectangle 87">
              <a:extLst>
                <a:ext uri="{FF2B5EF4-FFF2-40B4-BE49-F238E27FC236}">
                  <a16:creationId xmlns:a16="http://schemas.microsoft.com/office/drawing/2014/main" id="{B4A343A7-9C63-A641-9A93-B5DC19735D56}"/>
                </a:ext>
              </a:extLst>
            </p:cNvPr>
            <p:cNvSpPr>
              <a:spLocks noChangeArrowheads="1"/>
            </p:cNvSpPr>
            <p:nvPr/>
          </p:nvSpPr>
          <p:spPr bwMode="auto">
            <a:xfrm>
              <a:off x="4600" y="2132"/>
              <a:ext cx="757"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Grace/ </a:t>
              </a:r>
              <a:endParaRPr lang="en-US" altLang="ko-KR" sz="1800" b="1">
                <a:solidFill>
                  <a:srgbClr val="30F6FD"/>
                </a:solidFill>
                <a:latin typeface="Lucida Handwriting" panose="03010101010101010101" pitchFamily="66" charset="77"/>
                <a:ea typeface="Gulim" panose="020B0600000101010101" pitchFamily="34" charset="-127"/>
              </a:endParaRPr>
            </a:p>
          </p:txBody>
        </p:sp>
        <p:sp>
          <p:nvSpPr>
            <p:cNvPr id="284760" name="Rectangle 88">
              <a:extLst>
                <a:ext uri="{FF2B5EF4-FFF2-40B4-BE49-F238E27FC236}">
                  <a16:creationId xmlns:a16="http://schemas.microsoft.com/office/drawing/2014/main" id="{99B253EC-A137-B84D-B0F3-9C003DB45C6E}"/>
                </a:ext>
              </a:extLst>
            </p:cNvPr>
            <p:cNvSpPr>
              <a:spLocks noChangeArrowheads="1"/>
            </p:cNvSpPr>
            <p:nvPr/>
          </p:nvSpPr>
          <p:spPr bwMode="auto">
            <a:xfrm>
              <a:off x="321" y="2133"/>
              <a:ext cx="71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30F6FD"/>
                  </a:solidFill>
                  <a:latin typeface="Lucida Handwriting" panose="03010101010101010101" pitchFamily="66" charset="77"/>
                  <a:ea typeface="Gulim" panose="020B0600000101010101" pitchFamily="34" charset="-127"/>
                </a:rPr>
                <a:t>Law/</a:t>
              </a:r>
              <a:endParaRPr lang="en-US" altLang="ko-KR" sz="1800" b="1">
                <a:solidFill>
                  <a:srgbClr val="30F6FD"/>
                </a:solidFill>
                <a:latin typeface="Lucida Handwriting" panose="03010101010101010101" pitchFamily="66" charset="77"/>
                <a:ea typeface="Gulim" panose="020B0600000101010101" pitchFamily="34" charset="-127"/>
              </a:endParaRPr>
            </a:p>
          </p:txBody>
        </p:sp>
        <p:grpSp>
          <p:nvGrpSpPr>
            <p:cNvPr id="284761" name="Group 89">
              <a:extLst>
                <a:ext uri="{FF2B5EF4-FFF2-40B4-BE49-F238E27FC236}">
                  <a16:creationId xmlns:a16="http://schemas.microsoft.com/office/drawing/2014/main" id="{6030D1CF-30E3-634E-99DD-A7ECFB475BF9}"/>
                </a:ext>
              </a:extLst>
            </p:cNvPr>
            <p:cNvGrpSpPr>
              <a:grpSpLocks/>
            </p:cNvGrpSpPr>
            <p:nvPr/>
          </p:nvGrpSpPr>
          <p:grpSpPr bwMode="auto">
            <a:xfrm>
              <a:off x="1344" y="1539"/>
              <a:ext cx="3404" cy="1814"/>
              <a:chOff x="1344" y="1539"/>
              <a:chExt cx="3404" cy="1814"/>
            </a:xfrm>
          </p:grpSpPr>
          <p:sp>
            <p:nvSpPr>
              <p:cNvPr id="284762" name="Line 90">
                <a:extLst>
                  <a:ext uri="{FF2B5EF4-FFF2-40B4-BE49-F238E27FC236}">
                    <a16:creationId xmlns:a16="http://schemas.microsoft.com/office/drawing/2014/main" id="{9B21271F-7E93-7845-A84C-3774C3E2E346}"/>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3" name="Line 91">
                <a:extLst>
                  <a:ext uri="{FF2B5EF4-FFF2-40B4-BE49-F238E27FC236}">
                    <a16:creationId xmlns:a16="http://schemas.microsoft.com/office/drawing/2014/main" id="{454996D8-84EC-2A43-A57D-768EABAAD724}"/>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4" name="Line 92">
                <a:extLst>
                  <a:ext uri="{FF2B5EF4-FFF2-40B4-BE49-F238E27FC236}">
                    <a16:creationId xmlns:a16="http://schemas.microsoft.com/office/drawing/2014/main" id="{5D0AF4AF-80B1-1249-82C8-0E01A0998919}"/>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5" name="Line 93">
                <a:extLst>
                  <a:ext uri="{FF2B5EF4-FFF2-40B4-BE49-F238E27FC236}">
                    <a16:creationId xmlns:a16="http://schemas.microsoft.com/office/drawing/2014/main" id="{ED8CF79A-B72A-D14E-8847-87D0C3F55E24}"/>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6" name="Line 94">
                <a:extLst>
                  <a:ext uri="{FF2B5EF4-FFF2-40B4-BE49-F238E27FC236}">
                    <a16:creationId xmlns:a16="http://schemas.microsoft.com/office/drawing/2014/main" id="{9F8F878D-9D89-0547-9E97-32C4C4DE244D}"/>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7" name="Line 95">
                <a:extLst>
                  <a:ext uri="{FF2B5EF4-FFF2-40B4-BE49-F238E27FC236}">
                    <a16:creationId xmlns:a16="http://schemas.microsoft.com/office/drawing/2014/main" id="{20E73A04-4E65-BA46-B529-D025C0321AC9}"/>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8" name="Line 96">
                <a:extLst>
                  <a:ext uri="{FF2B5EF4-FFF2-40B4-BE49-F238E27FC236}">
                    <a16:creationId xmlns:a16="http://schemas.microsoft.com/office/drawing/2014/main" id="{EA94EC12-1A43-AB4B-8377-F00E86450D4A}"/>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69" name="Line 97">
                <a:extLst>
                  <a:ext uri="{FF2B5EF4-FFF2-40B4-BE49-F238E27FC236}">
                    <a16:creationId xmlns:a16="http://schemas.microsoft.com/office/drawing/2014/main" id="{5EBE621B-77CA-884D-ADC0-2497F71E241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770" name="Rectangle 98">
                <a:extLst>
                  <a:ext uri="{FF2B5EF4-FFF2-40B4-BE49-F238E27FC236}">
                    <a16:creationId xmlns:a16="http://schemas.microsoft.com/office/drawing/2014/main" id="{1C56FEFA-88A4-A14C-8743-683B20E584CF}"/>
                  </a:ext>
                </a:extLst>
              </p:cNvPr>
              <p:cNvSpPr>
                <a:spLocks noChangeArrowheads="1"/>
              </p:cNvSpPr>
              <p:nvPr/>
            </p:nvSpPr>
            <p:spPr bwMode="auto">
              <a:xfrm rot="5246759">
                <a:off x="2194" y="2348"/>
                <a:ext cx="129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PROPHECIES</a:t>
                </a:r>
                <a:endParaRPr lang="en-US" altLang="ko-KR" sz="1800" b="1">
                  <a:solidFill>
                    <a:srgbClr val="FFFF00"/>
                  </a:solidFill>
                  <a:latin typeface="Helvetica BlackOblique" pitchFamily="2" charset="0"/>
                  <a:ea typeface="Gulim" panose="020B0600000101010101" pitchFamily="34" charset="-127"/>
                </a:endParaRPr>
              </a:p>
            </p:txBody>
          </p:sp>
          <p:sp>
            <p:nvSpPr>
              <p:cNvPr id="284771" name="Rectangle 99">
                <a:extLst>
                  <a:ext uri="{FF2B5EF4-FFF2-40B4-BE49-F238E27FC236}">
                    <a16:creationId xmlns:a16="http://schemas.microsoft.com/office/drawing/2014/main" id="{E9298EBC-74CB-4449-AA49-53BC58C7E33B}"/>
                  </a:ext>
                </a:extLst>
              </p:cNvPr>
              <p:cNvSpPr>
                <a:spLocks noChangeArrowheads="1"/>
              </p:cNvSpPr>
              <p:nvPr/>
            </p:nvSpPr>
            <p:spPr bwMode="auto">
              <a:xfrm>
                <a:off x="3422" y="3143"/>
                <a:ext cx="13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REVELATION</a:t>
                </a:r>
                <a:endParaRPr lang="en-US" altLang="ko-KR" sz="1600" b="1">
                  <a:solidFill>
                    <a:srgbClr val="FFFF00"/>
                  </a:solidFill>
                  <a:latin typeface="Helvetica BlackOblique" pitchFamily="2" charset="0"/>
                  <a:ea typeface="Gulim" panose="020B0600000101010101" pitchFamily="34" charset="-127"/>
                </a:endParaRPr>
              </a:p>
            </p:txBody>
          </p:sp>
          <p:sp>
            <p:nvSpPr>
              <p:cNvPr id="284772" name="Rectangle 100">
                <a:extLst>
                  <a:ext uri="{FF2B5EF4-FFF2-40B4-BE49-F238E27FC236}">
                    <a16:creationId xmlns:a16="http://schemas.microsoft.com/office/drawing/2014/main" id="{211D4B41-2312-0040-AA12-35D3B04348B1}"/>
                  </a:ext>
                </a:extLst>
              </p:cNvPr>
              <p:cNvSpPr>
                <a:spLocks noChangeArrowheads="1"/>
              </p:cNvSpPr>
              <p:nvPr/>
            </p:nvSpPr>
            <p:spPr bwMode="auto">
              <a:xfrm rot="3267768">
                <a:off x="1819" y="2523"/>
                <a:ext cx="111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WRITINGS</a:t>
                </a:r>
                <a:endParaRPr lang="en-US" altLang="ko-KR" sz="1800" b="1">
                  <a:solidFill>
                    <a:srgbClr val="FFFF00"/>
                  </a:solidFill>
                  <a:latin typeface="Helvetica BlackOblique" pitchFamily="2" charset="0"/>
                  <a:ea typeface="Gulim" panose="020B0600000101010101" pitchFamily="34" charset="-127"/>
                </a:endParaRPr>
              </a:p>
            </p:txBody>
          </p:sp>
          <p:sp>
            <p:nvSpPr>
              <p:cNvPr id="284773" name="Rectangle 101">
                <a:extLst>
                  <a:ext uri="{FF2B5EF4-FFF2-40B4-BE49-F238E27FC236}">
                    <a16:creationId xmlns:a16="http://schemas.microsoft.com/office/drawing/2014/main" id="{6009487C-3101-1243-ABED-D4A3E54E2CDD}"/>
                  </a:ext>
                </a:extLst>
              </p:cNvPr>
              <p:cNvSpPr>
                <a:spLocks noChangeArrowheads="1"/>
              </p:cNvSpPr>
              <p:nvPr/>
            </p:nvSpPr>
            <p:spPr bwMode="auto">
              <a:xfrm rot="20643327">
                <a:off x="3426" y="2833"/>
                <a:ext cx="9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EPISTLES</a:t>
                </a:r>
                <a:endParaRPr lang="en-US" altLang="ko-KR" sz="1800" b="1">
                  <a:solidFill>
                    <a:srgbClr val="FFFF00"/>
                  </a:solidFill>
                  <a:latin typeface="Helvetica BlackOblique" pitchFamily="2" charset="0"/>
                  <a:ea typeface="Gulim" panose="020B0600000101010101" pitchFamily="34" charset="-127"/>
                </a:endParaRPr>
              </a:p>
            </p:txBody>
          </p:sp>
          <p:sp>
            <p:nvSpPr>
              <p:cNvPr id="284774" name="Rectangle 102">
                <a:extLst>
                  <a:ext uri="{FF2B5EF4-FFF2-40B4-BE49-F238E27FC236}">
                    <a16:creationId xmlns:a16="http://schemas.microsoft.com/office/drawing/2014/main" id="{71D02A09-CFCE-4A4C-AED3-95E78F806325}"/>
                  </a:ext>
                </a:extLst>
              </p:cNvPr>
              <p:cNvSpPr>
                <a:spLocks noChangeArrowheads="1"/>
              </p:cNvSpPr>
              <p:nvPr/>
            </p:nvSpPr>
            <p:spPr bwMode="auto">
              <a:xfrm rot="19276533">
                <a:off x="3353" y="2465"/>
                <a:ext cx="6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ACTS</a:t>
                </a:r>
                <a:endParaRPr lang="en-US" altLang="ko-KR" sz="1800" b="1">
                  <a:solidFill>
                    <a:srgbClr val="FFFF00"/>
                  </a:solidFill>
                  <a:latin typeface="Helvetica BlackOblique" pitchFamily="2" charset="0"/>
                  <a:ea typeface="Gulim" panose="020B0600000101010101" pitchFamily="34" charset="-127"/>
                </a:endParaRPr>
              </a:p>
            </p:txBody>
          </p:sp>
          <p:sp>
            <p:nvSpPr>
              <p:cNvPr id="284775" name="Rectangle 103">
                <a:extLst>
                  <a:ext uri="{FF2B5EF4-FFF2-40B4-BE49-F238E27FC236}">
                    <a16:creationId xmlns:a16="http://schemas.microsoft.com/office/drawing/2014/main" id="{D53BE79F-8D91-9D48-AA57-91FF8B56091F}"/>
                  </a:ext>
                </a:extLst>
              </p:cNvPr>
              <p:cNvSpPr>
                <a:spLocks noChangeArrowheads="1"/>
              </p:cNvSpPr>
              <p:nvPr/>
            </p:nvSpPr>
            <p:spPr bwMode="auto">
              <a:xfrm rot="1755647">
                <a:off x="1460" y="2753"/>
                <a:ext cx="119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HISTORIES</a:t>
                </a:r>
                <a:endParaRPr lang="en-US" altLang="ko-KR" sz="1800" b="1">
                  <a:solidFill>
                    <a:srgbClr val="FFFF00"/>
                  </a:solidFill>
                  <a:latin typeface="Helvetica BlackOblique" pitchFamily="2" charset="0"/>
                  <a:ea typeface="Gulim" panose="020B0600000101010101" pitchFamily="34" charset="-127"/>
                </a:endParaRPr>
              </a:p>
            </p:txBody>
          </p:sp>
          <p:sp>
            <p:nvSpPr>
              <p:cNvPr id="284776" name="Rectangle 104">
                <a:extLst>
                  <a:ext uri="{FF2B5EF4-FFF2-40B4-BE49-F238E27FC236}">
                    <a16:creationId xmlns:a16="http://schemas.microsoft.com/office/drawing/2014/main" id="{102C8853-1F57-FD47-B910-E270310BADBD}"/>
                  </a:ext>
                </a:extLst>
              </p:cNvPr>
              <p:cNvSpPr>
                <a:spLocks noChangeArrowheads="1"/>
              </p:cNvSpPr>
              <p:nvPr/>
            </p:nvSpPr>
            <p:spPr bwMode="auto">
              <a:xfrm rot="240000">
                <a:off x="1596" y="3057"/>
                <a:ext cx="5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LAW</a:t>
                </a:r>
                <a:endParaRPr lang="en-US" altLang="ko-KR" sz="1800" b="1">
                  <a:solidFill>
                    <a:srgbClr val="FFFF00"/>
                  </a:solidFill>
                  <a:latin typeface="Helvetica BlackOblique" pitchFamily="2" charset="0"/>
                  <a:ea typeface="Gulim" panose="020B0600000101010101" pitchFamily="34" charset="-127"/>
                </a:endParaRPr>
              </a:p>
            </p:txBody>
          </p:sp>
          <p:sp>
            <p:nvSpPr>
              <p:cNvPr id="284777" name="Rectangle 105">
                <a:extLst>
                  <a:ext uri="{FF2B5EF4-FFF2-40B4-BE49-F238E27FC236}">
                    <a16:creationId xmlns:a16="http://schemas.microsoft.com/office/drawing/2014/main" id="{E0548CB2-FE43-DF46-81C7-3580D969A6AC}"/>
                  </a:ext>
                </a:extLst>
              </p:cNvPr>
              <p:cNvSpPr>
                <a:spLocks noChangeArrowheads="1"/>
              </p:cNvSpPr>
              <p:nvPr/>
            </p:nvSpPr>
            <p:spPr bwMode="auto">
              <a:xfrm rot="18254599">
                <a:off x="2906" y="2036"/>
                <a:ext cx="122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GOSPELS</a:t>
                </a:r>
                <a:endParaRPr lang="en-US" altLang="ko-KR" sz="1800" b="1">
                  <a:solidFill>
                    <a:srgbClr val="FFFF00"/>
                  </a:solidFill>
                  <a:latin typeface="Helvetica BlackOblique" pitchFamily="2" charset="0"/>
                  <a:ea typeface="Gulim" panose="020B0600000101010101" pitchFamily="34" charset="-127"/>
                </a:endParaRPr>
              </a:p>
            </p:txBody>
          </p:sp>
        </p:grpSp>
        <p:sp>
          <p:nvSpPr>
            <p:cNvPr id="284778" name="Rectangle 106">
              <a:extLst>
                <a:ext uri="{FF2B5EF4-FFF2-40B4-BE49-F238E27FC236}">
                  <a16:creationId xmlns:a16="http://schemas.microsoft.com/office/drawing/2014/main" id="{0F02BBE1-5C1E-BB42-B050-BC8656FC9179}"/>
                </a:ext>
              </a:extLst>
            </p:cNvPr>
            <p:cNvSpPr>
              <a:spLocks noChangeArrowheads="1"/>
            </p:cNvSpPr>
            <p:nvPr/>
          </p:nvSpPr>
          <p:spPr bwMode="auto">
            <a:xfrm>
              <a:off x="-36" y="2829"/>
              <a:ext cx="124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Telescope</a:t>
              </a:r>
            </a:p>
          </p:txBody>
        </p:sp>
        <p:sp>
          <p:nvSpPr>
            <p:cNvPr id="284779" name="Rectangle 107">
              <a:extLst>
                <a:ext uri="{FF2B5EF4-FFF2-40B4-BE49-F238E27FC236}">
                  <a16:creationId xmlns:a16="http://schemas.microsoft.com/office/drawing/2014/main" id="{88CCFC10-8615-4948-B019-B62483F7F3E5}"/>
                </a:ext>
              </a:extLst>
            </p:cNvPr>
            <p:cNvSpPr>
              <a:spLocks noChangeArrowheads="1"/>
            </p:cNvSpPr>
            <p:nvPr/>
          </p:nvSpPr>
          <p:spPr bwMode="auto">
            <a:xfrm>
              <a:off x="4467" y="2841"/>
              <a:ext cx="13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Telescope</a:t>
              </a:r>
            </a:p>
          </p:txBody>
        </p:sp>
        <p:sp>
          <p:nvSpPr>
            <p:cNvPr id="284780" name="Rectangle 108">
              <a:extLst>
                <a:ext uri="{FF2B5EF4-FFF2-40B4-BE49-F238E27FC236}">
                  <a16:creationId xmlns:a16="http://schemas.microsoft.com/office/drawing/2014/main" id="{5C69272F-FF2A-1441-9DA0-6EA08EBDCBD6}"/>
                </a:ext>
              </a:extLst>
            </p:cNvPr>
            <p:cNvSpPr>
              <a:spLocks noChangeArrowheads="1"/>
            </p:cNvSpPr>
            <p:nvPr/>
          </p:nvSpPr>
          <p:spPr bwMode="auto">
            <a:xfrm>
              <a:off x="-54" y="3266"/>
              <a:ext cx="1154"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30F6FD"/>
                  </a:solidFill>
                  <a:latin typeface="Lucida Handwriting" panose="03010101010101010101" pitchFamily="66" charset="77"/>
                  <a:ea typeface="Gulim" panose="020B0600000101010101" pitchFamily="34" charset="-127"/>
                </a:rPr>
                <a:t>Eternity Past</a:t>
              </a:r>
            </a:p>
          </p:txBody>
        </p:sp>
        <p:sp>
          <p:nvSpPr>
            <p:cNvPr id="284781" name="Rectangle 109">
              <a:extLst>
                <a:ext uri="{FF2B5EF4-FFF2-40B4-BE49-F238E27FC236}">
                  <a16:creationId xmlns:a16="http://schemas.microsoft.com/office/drawing/2014/main" id="{FB44A40D-194A-CE46-89E4-FD42201A61A9}"/>
                </a:ext>
              </a:extLst>
            </p:cNvPr>
            <p:cNvSpPr>
              <a:spLocks noChangeArrowheads="1"/>
            </p:cNvSpPr>
            <p:nvPr/>
          </p:nvSpPr>
          <p:spPr bwMode="auto">
            <a:xfrm>
              <a:off x="4585" y="3266"/>
              <a:ext cx="1143"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30F6FD"/>
                  </a:solidFill>
                  <a:latin typeface="Lucida Handwriting" panose="03010101010101010101" pitchFamily="66" charset="77"/>
                  <a:ea typeface="Gulim" panose="020B0600000101010101" pitchFamily="34" charset="-127"/>
                </a:rPr>
                <a:t>Eternity Future</a:t>
              </a:r>
            </a:p>
          </p:txBody>
        </p:sp>
        <p:sp>
          <p:nvSpPr>
            <p:cNvPr id="284782" name="Text Box 110">
              <a:extLst>
                <a:ext uri="{FF2B5EF4-FFF2-40B4-BE49-F238E27FC236}">
                  <a16:creationId xmlns:a16="http://schemas.microsoft.com/office/drawing/2014/main" id="{A1DC4832-0FE5-DB41-A102-DD0913ED0CDC}"/>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chemeClr val="bg1"/>
                  </a:solidFill>
                  <a:ea typeface="Gulim" panose="020B0600000101010101" pitchFamily="34" charset="-127"/>
                </a:rPr>
                <a:t>06-27</a:t>
              </a:r>
            </a:p>
          </p:txBody>
        </p:sp>
        <p:sp>
          <p:nvSpPr>
            <p:cNvPr id="284783" name="Text Box 111">
              <a:extLst>
                <a:ext uri="{FF2B5EF4-FFF2-40B4-BE49-F238E27FC236}">
                  <a16:creationId xmlns:a16="http://schemas.microsoft.com/office/drawing/2014/main" id="{2480489E-A7FD-8348-9556-7E988855CCA3}"/>
                </a:ext>
              </a:extLst>
            </p:cNvPr>
            <p:cNvSpPr txBox="1">
              <a:spLocks noChangeArrowheads="1"/>
            </p:cNvSpPr>
            <p:nvPr/>
          </p:nvSpPr>
          <p:spPr bwMode="auto">
            <a:xfrm>
              <a:off x="156" y="2350"/>
              <a:ext cx="1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ko-KR" sz="2400" b="1">
                  <a:solidFill>
                    <a:srgbClr val="30F6FD"/>
                  </a:solidFill>
                  <a:latin typeface="Lucida Handwriting" panose="03010101010101010101" pitchFamily="66" charset="77"/>
                  <a:ea typeface="Gulim" panose="020B0600000101010101" pitchFamily="34" charset="-127"/>
                </a:rPr>
                <a:t>Promise </a:t>
              </a:r>
            </a:p>
          </p:txBody>
        </p:sp>
        <p:sp>
          <p:nvSpPr>
            <p:cNvPr id="284784" name="Text Box 112">
              <a:extLst>
                <a:ext uri="{FF2B5EF4-FFF2-40B4-BE49-F238E27FC236}">
                  <a16:creationId xmlns:a16="http://schemas.microsoft.com/office/drawing/2014/main" id="{36F0C840-A77E-2A4D-8FC5-294C4522066E}"/>
                </a:ext>
              </a:extLst>
            </p:cNvPr>
            <p:cNvSpPr txBox="1">
              <a:spLocks noChangeArrowheads="1"/>
            </p:cNvSpPr>
            <p:nvPr/>
          </p:nvSpPr>
          <p:spPr bwMode="auto">
            <a:xfrm>
              <a:off x="4281" y="2350"/>
              <a:ext cx="17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a:spAutoFit/>
            </a:bodyPr>
            <a:lstStyle/>
            <a:p>
              <a:r>
                <a:rPr lang="en-US" altLang="ko-KR" sz="2400" b="1">
                  <a:solidFill>
                    <a:srgbClr val="30F6FD"/>
                  </a:solidFill>
                  <a:latin typeface="Lucida Handwriting" panose="03010101010101010101" pitchFamily="66" charset="77"/>
                  <a:ea typeface="Gulim" panose="020B0600000101010101" pitchFamily="34" charset="-127"/>
                </a:rPr>
                <a:t>Fulfillment</a:t>
              </a:r>
              <a:endParaRPr lang="en-US" altLang="ko-KR">
                <a:solidFill>
                  <a:srgbClr val="30F6FD"/>
                </a:solidFill>
                <a:latin typeface="Times" pitchFamily="2" charset="0"/>
                <a:ea typeface="Gulim" panose="020B0600000101010101" pitchFamily="34" charset="-127"/>
              </a:endParaRPr>
            </a:p>
          </p:txBody>
        </p:sp>
        <p:sp>
          <p:nvSpPr>
            <p:cNvPr id="284785" name="Line 113">
              <a:extLst>
                <a:ext uri="{FF2B5EF4-FFF2-40B4-BE49-F238E27FC236}">
                  <a16:creationId xmlns:a16="http://schemas.microsoft.com/office/drawing/2014/main" id="{9FFCC513-B7C7-0242-A85C-08AC66EC1083}"/>
                </a:ext>
              </a:extLst>
            </p:cNvPr>
            <p:cNvSpPr>
              <a:spLocks noChangeShapeType="1"/>
            </p:cNvSpPr>
            <p:nvPr/>
          </p:nvSpPr>
          <p:spPr bwMode="auto">
            <a:xfrm>
              <a:off x="4495" y="11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86" name="Line 114">
              <a:extLst>
                <a:ext uri="{FF2B5EF4-FFF2-40B4-BE49-F238E27FC236}">
                  <a16:creationId xmlns:a16="http://schemas.microsoft.com/office/drawing/2014/main" id="{4B31CCC2-94DC-8744-A027-90EDC8BCECAD}"/>
                </a:ext>
              </a:extLst>
            </p:cNvPr>
            <p:cNvSpPr>
              <a:spLocks noChangeShapeType="1"/>
            </p:cNvSpPr>
            <p:nvPr/>
          </p:nvSpPr>
          <p:spPr bwMode="auto">
            <a:xfrm>
              <a:off x="4627" y="1670"/>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87" name="Line 115">
              <a:extLst>
                <a:ext uri="{FF2B5EF4-FFF2-40B4-BE49-F238E27FC236}">
                  <a16:creationId xmlns:a16="http://schemas.microsoft.com/office/drawing/2014/main" id="{E032330B-6BA6-3148-8B7C-D6A824FD1A18}"/>
                </a:ext>
              </a:extLst>
            </p:cNvPr>
            <p:cNvSpPr>
              <a:spLocks noChangeShapeType="1"/>
            </p:cNvSpPr>
            <p:nvPr/>
          </p:nvSpPr>
          <p:spPr bwMode="auto">
            <a:xfrm>
              <a:off x="4687" y="2089"/>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88" name="Line 116">
              <a:extLst>
                <a:ext uri="{FF2B5EF4-FFF2-40B4-BE49-F238E27FC236}">
                  <a16:creationId xmlns:a16="http://schemas.microsoft.com/office/drawing/2014/main" id="{4A1D8D8F-741B-E84D-9F45-5B443232004B}"/>
                </a:ext>
              </a:extLst>
            </p:cNvPr>
            <p:cNvSpPr>
              <a:spLocks noChangeShapeType="1"/>
            </p:cNvSpPr>
            <p:nvPr/>
          </p:nvSpPr>
          <p:spPr bwMode="auto">
            <a:xfrm>
              <a:off x="4783" y="27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89" name="Line 117">
              <a:extLst>
                <a:ext uri="{FF2B5EF4-FFF2-40B4-BE49-F238E27FC236}">
                  <a16:creationId xmlns:a16="http://schemas.microsoft.com/office/drawing/2014/main" id="{B375DF0C-C419-4E4C-BF04-BD3441554D2E}"/>
                </a:ext>
              </a:extLst>
            </p:cNvPr>
            <p:cNvSpPr>
              <a:spLocks noChangeShapeType="1"/>
            </p:cNvSpPr>
            <p:nvPr/>
          </p:nvSpPr>
          <p:spPr bwMode="auto">
            <a:xfrm>
              <a:off x="546" y="1193"/>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90" name="Line 118">
              <a:extLst>
                <a:ext uri="{FF2B5EF4-FFF2-40B4-BE49-F238E27FC236}">
                  <a16:creationId xmlns:a16="http://schemas.microsoft.com/office/drawing/2014/main" id="{FF4481B2-25BF-ED4E-A5B3-AC4CDFAD98F3}"/>
                </a:ext>
              </a:extLst>
            </p:cNvPr>
            <p:cNvSpPr>
              <a:spLocks noChangeShapeType="1"/>
            </p:cNvSpPr>
            <p:nvPr/>
          </p:nvSpPr>
          <p:spPr bwMode="auto">
            <a:xfrm>
              <a:off x="480" y="167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91" name="Line 119">
              <a:extLst>
                <a:ext uri="{FF2B5EF4-FFF2-40B4-BE49-F238E27FC236}">
                  <a16:creationId xmlns:a16="http://schemas.microsoft.com/office/drawing/2014/main" id="{E9B3CDDA-ED33-774C-B131-F2CB0CC65C9E}"/>
                </a:ext>
              </a:extLst>
            </p:cNvPr>
            <p:cNvSpPr>
              <a:spLocks noChangeShapeType="1"/>
            </p:cNvSpPr>
            <p:nvPr/>
          </p:nvSpPr>
          <p:spPr bwMode="auto">
            <a:xfrm>
              <a:off x="423" y="208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92" name="Line 120">
              <a:extLst>
                <a:ext uri="{FF2B5EF4-FFF2-40B4-BE49-F238E27FC236}">
                  <a16:creationId xmlns:a16="http://schemas.microsoft.com/office/drawing/2014/main" id="{9ED810EC-E352-4C4C-BC86-1604BE4C1256}"/>
                </a:ext>
              </a:extLst>
            </p:cNvPr>
            <p:cNvSpPr>
              <a:spLocks noChangeShapeType="1"/>
            </p:cNvSpPr>
            <p:nvPr/>
          </p:nvSpPr>
          <p:spPr bwMode="auto">
            <a:xfrm>
              <a:off x="312" y="276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793" name="Rectangle 121">
              <a:extLst>
                <a:ext uri="{FF2B5EF4-FFF2-40B4-BE49-F238E27FC236}">
                  <a16:creationId xmlns:a16="http://schemas.microsoft.com/office/drawing/2014/main" id="{5E50903B-419C-6144-8161-FAEB7A616B7B}"/>
                </a:ext>
              </a:extLst>
            </p:cNvPr>
            <p:cNvSpPr>
              <a:spLocks noChangeArrowheads="1"/>
            </p:cNvSpPr>
            <p:nvPr/>
          </p:nvSpPr>
          <p:spPr bwMode="auto">
            <a:xfrm>
              <a:off x="1006" y="3634"/>
              <a:ext cx="152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30F6FD"/>
                  </a:solidFill>
                  <a:latin typeface="Lucida Handwriting" panose="03010101010101010101" pitchFamily="66" charset="77"/>
                  <a:ea typeface="Gulim" panose="020B0600000101010101" pitchFamily="34" charset="-127"/>
                </a:rPr>
                <a:t>Microscope</a:t>
              </a:r>
            </a:p>
          </p:txBody>
        </p:sp>
        <p:sp>
          <p:nvSpPr>
            <p:cNvPr id="284794" name="Text Box 122">
              <a:extLst>
                <a:ext uri="{FF2B5EF4-FFF2-40B4-BE49-F238E27FC236}">
                  <a16:creationId xmlns:a16="http://schemas.microsoft.com/office/drawing/2014/main" id="{5AEC1A41-06A9-A34D-8A10-0AAA9489BF51}"/>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84795" name="Rectangle 123">
              <a:extLst>
                <a:ext uri="{FF2B5EF4-FFF2-40B4-BE49-F238E27FC236}">
                  <a16:creationId xmlns:a16="http://schemas.microsoft.com/office/drawing/2014/main" id="{E2C62248-7202-5645-BC42-7B795974AE78}"/>
                </a:ext>
              </a:extLst>
            </p:cNvPr>
            <p:cNvSpPr>
              <a:spLocks noChangeArrowheads="1"/>
            </p:cNvSpPr>
            <p:nvPr/>
          </p:nvSpPr>
          <p:spPr bwMode="auto">
            <a:xfrm>
              <a:off x="2723" y="3490"/>
              <a:ext cx="147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3500" dir="3187806" algn="ctr" rotWithShape="0">
                      <a:schemeClr val="tx1"/>
                    </a:outerShdw>
                  </a:effectLst>
                </a14:hiddenEffects>
              </a:ext>
            </a:extLst>
          </p:spPr>
          <p:txBody>
            <a:bodyPr lIns="90487" tIns="44450" rIns="90487" bIns="44450">
              <a:spAutoFit/>
            </a:bodyPr>
            <a:lstStyle/>
            <a:p>
              <a:r>
                <a:rPr lang="en-US" altLang="ko-KR" sz="2000" b="1">
                  <a:solidFill>
                    <a:srgbClr val="30F6FD"/>
                  </a:solidFill>
                  <a:latin typeface="Lucida Handwriting" panose="03010101010101010101" pitchFamily="66" charset="77"/>
                  <a:ea typeface="Gulim" panose="020B0600000101010101" pitchFamily="34" charset="-127"/>
                </a:rPr>
                <a:t>2 Telescopes</a:t>
              </a:r>
              <a:endParaRPr lang="en-US" altLang="ko-KR" sz="2000" b="1" u="sng">
                <a:solidFill>
                  <a:srgbClr val="30F6FD"/>
                </a:solidFill>
                <a:latin typeface="Lucida Handwriting" panose="03010101010101010101" pitchFamily="66" charset="77"/>
                <a:ea typeface="Gulim" panose="020B0600000101010101" pitchFamily="34" charset="-127"/>
              </a:endParaRPr>
            </a:p>
            <a:p>
              <a:r>
                <a:rPr lang="en-US" altLang="ko-KR" sz="2000" b="1">
                  <a:solidFill>
                    <a:srgbClr val="30F6FD"/>
                  </a:solidFill>
                  <a:latin typeface="Lucida Handwriting" panose="03010101010101010101" pitchFamily="66" charset="77"/>
                  <a:ea typeface="Gulim" panose="020B0600000101010101" pitchFamily="34" charset="-127"/>
                </a:rPr>
                <a:t>1 Microscope</a:t>
              </a:r>
              <a:endParaRPr lang="en-US" altLang="ko-KR" sz="2000" b="1" u="sng">
                <a:solidFill>
                  <a:srgbClr val="30F6FD"/>
                </a:solidFill>
                <a:latin typeface="Lucida Handwriting" panose="03010101010101010101" pitchFamily="66" charset="77"/>
                <a:ea typeface="Gulim" panose="020B0600000101010101" pitchFamily="34" charset="-127"/>
              </a:endParaRPr>
            </a:p>
          </p:txBody>
        </p:sp>
        <p:grpSp>
          <p:nvGrpSpPr>
            <p:cNvPr id="284796" name="Group 124">
              <a:extLst>
                <a:ext uri="{FF2B5EF4-FFF2-40B4-BE49-F238E27FC236}">
                  <a16:creationId xmlns:a16="http://schemas.microsoft.com/office/drawing/2014/main" id="{4FB6213A-7E92-884A-9A90-184CC8CE73E4}"/>
                </a:ext>
              </a:extLst>
            </p:cNvPr>
            <p:cNvGrpSpPr>
              <a:grpSpLocks/>
            </p:cNvGrpSpPr>
            <p:nvPr/>
          </p:nvGrpSpPr>
          <p:grpSpPr bwMode="auto">
            <a:xfrm>
              <a:off x="3444" y="371"/>
              <a:ext cx="443" cy="604"/>
              <a:chOff x="2464" y="201"/>
              <a:chExt cx="443" cy="604"/>
            </a:xfrm>
          </p:grpSpPr>
          <p:sp>
            <p:nvSpPr>
              <p:cNvPr id="284797" name="Rectangle 125">
                <a:extLst>
                  <a:ext uri="{FF2B5EF4-FFF2-40B4-BE49-F238E27FC236}">
                    <a16:creationId xmlns:a16="http://schemas.microsoft.com/office/drawing/2014/main" id="{9EED2F58-2471-0040-A378-31CB0126F91D}"/>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798" name="Rectangle 126">
                <a:extLst>
                  <a:ext uri="{FF2B5EF4-FFF2-40B4-BE49-F238E27FC236}">
                    <a16:creationId xmlns:a16="http://schemas.microsoft.com/office/drawing/2014/main" id="{554E0586-38A4-CA46-A94B-78E9BA58CB31}"/>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799" name="Rectangle 127">
                <a:extLst>
                  <a:ext uri="{FF2B5EF4-FFF2-40B4-BE49-F238E27FC236}">
                    <a16:creationId xmlns:a16="http://schemas.microsoft.com/office/drawing/2014/main" id="{786EB728-6BD3-2C4E-B63C-B2D44BAF11F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84800" name="Rectangle 128">
              <a:extLst>
                <a:ext uri="{FF2B5EF4-FFF2-40B4-BE49-F238E27FC236}">
                  <a16:creationId xmlns:a16="http://schemas.microsoft.com/office/drawing/2014/main" id="{0836D6D6-1784-0B42-AB9E-D7F55399E8DE}"/>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801" name="Rectangle 129">
              <a:extLst>
                <a:ext uri="{FF2B5EF4-FFF2-40B4-BE49-F238E27FC236}">
                  <a16:creationId xmlns:a16="http://schemas.microsoft.com/office/drawing/2014/main" id="{35D363A9-EC08-A041-A16F-3028ED441DA7}"/>
                </a:ext>
              </a:extLst>
            </p:cNvPr>
            <p:cNvSpPr>
              <a:spLocks noChangeArrowheads="1"/>
            </p:cNvSpPr>
            <p:nvPr/>
          </p:nvSpPr>
          <p:spPr bwMode="auto">
            <a:xfrm>
              <a:off x="3615" y="3054"/>
              <a:ext cx="1502"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chemeClr val="folHlink"/>
                  </a:solidFill>
                  <a:ea typeface="Gulim" panose="020B0600000101010101" pitchFamily="34" charset="-127"/>
                </a:rPr>
                <a:t>12 TRIBES</a:t>
              </a:r>
            </a:p>
          </p:txBody>
        </p:sp>
        <p:sp>
          <p:nvSpPr>
            <p:cNvPr id="284802" name="Rectangle 130">
              <a:extLst>
                <a:ext uri="{FF2B5EF4-FFF2-40B4-BE49-F238E27FC236}">
                  <a16:creationId xmlns:a16="http://schemas.microsoft.com/office/drawing/2014/main" id="{EC61D050-E011-9E47-82E9-3F04A0C6713C}"/>
                </a:ext>
              </a:extLst>
            </p:cNvPr>
            <p:cNvSpPr>
              <a:spLocks noChangeArrowheads="1"/>
            </p:cNvSpPr>
            <p:nvPr/>
          </p:nvSpPr>
          <p:spPr bwMode="auto">
            <a:xfrm>
              <a:off x="4357" y="1393"/>
              <a:ext cx="106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EF800"/>
                  </a:solidFill>
                  <a:ea typeface="Gulim" panose="020B0600000101010101" pitchFamily="34" charset="-127"/>
                </a:rPr>
                <a:t>EXODUS</a:t>
              </a:r>
            </a:p>
          </p:txBody>
        </p:sp>
        <p:sp>
          <p:nvSpPr>
            <p:cNvPr id="284803" name="Rectangle 131">
              <a:extLst>
                <a:ext uri="{FF2B5EF4-FFF2-40B4-BE49-F238E27FC236}">
                  <a16:creationId xmlns:a16="http://schemas.microsoft.com/office/drawing/2014/main" id="{0325DDE4-628E-9044-B85E-2B3801D47011}"/>
                </a:ext>
              </a:extLst>
            </p:cNvPr>
            <p:cNvSpPr>
              <a:spLocks noChangeArrowheads="1"/>
            </p:cNvSpPr>
            <p:nvPr/>
          </p:nvSpPr>
          <p:spPr bwMode="auto">
            <a:xfrm>
              <a:off x="1192" y="3747"/>
              <a:ext cx="158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5  SERMONS</a:t>
              </a:r>
            </a:p>
          </p:txBody>
        </p:sp>
        <p:sp>
          <p:nvSpPr>
            <p:cNvPr id="284804" name="Rectangle 132">
              <a:extLst>
                <a:ext uri="{FF2B5EF4-FFF2-40B4-BE49-F238E27FC236}">
                  <a16:creationId xmlns:a16="http://schemas.microsoft.com/office/drawing/2014/main" id="{7B1EC683-3822-DA4C-B0BF-6C8B23DB7852}"/>
                </a:ext>
              </a:extLst>
            </p:cNvPr>
            <p:cNvSpPr>
              <a:spLocks noChangeArrowheads="1"/>
            </p:cNvSpPr>
            <p:nvPr/>
          </p:nvSpPr>
          <p:spPr bwMode="auto">
            <a:xfrm>
              <a:off x="2372" y="1048"/>
              <a:ext cx="184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99CCFF"/>
                  </a:solidFill>
                  <a:ea typeface="Gulim" panose="020B0600000101010101" pitchFamily="34" charset="-127"/>
                </a:rPr>
                <a:t>LAND DIVIDED</a:t>
              </a:r>
            </a:p>
          </p:txBody>
        </p:sp>
        <p:sp>
          <p:nvSpPr>
            <p:cNvPr id="284805" name="Rectangle 133">
              <a:extLst>
                <a:ext uri="{FF2B5EF4-FFF2-40B4-BE49-F238E27FC236}">
                  <a16:creationId xmlns:a16="http://schemas.microsoft.com/office/drawing/2014/main" id="{D4B4630B-E709-5749-A1E2-A2177C4065DC}"/>
                </a:ext>
              </a:extLst>
            </p:cNvPr>
            <p:cNvSpPr>
              <a:spLocks noChangeArrowheads="1"/>
            </p:cNvSpPr>
            <p:nvPr/>
          </p:nvSpPr>
          <p:spPr bwMode="auto">
            <a:xfrm>
              <a:off x="927" y="2606"/>
              <a:ext cx="102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JUDGES</a:t>
              </a:r>
            </a:p>
          </p:txBody>
        </p:sp>
        <p:sp>
          <p:nvSpPr>
            <p:cNvPr id="284806" name="Rectangle 134">
              <a:extLst>
                <a:ext uri="{FF2B5EF4-FFF2-40B4-BE49-F238E27FC236}">
                  <a16:creationId xmlns:a16="http://schemas.microsoft.com/office/drawing/2014/main" id="{B01CF17D-A233-E443-94DF-9633483A6C92}"/>
                </a:ext>
              </a:extLst>
            </p:cNvPr>
            <p:cNvSpPr>
              <a:spLocks noChangeArrowheads="1"/>
            </p:cNvSpPr>
            <p:nvPr/>
          </p:nvSpPr>
          <p:spPr bwMode="auto">
            <a:xfrm>
              <a:off x="659" y="573"/>
              <a:ext cx="112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GOSPELS</a:t>
              </a:r>
            </a:p>
          </p:txBody>
        </p:sp>
        <p:sp>
          <p:nvSpPr>
            <p:cNvPr id="284807" name="Rectangle 135">
              <a:extLst>
                <a:ext uri="{FF2B5EF4-FFF2-40B4-BE49-F238E27FC236}">
                  <a16:creationId xmlns:a16="http://schemas.microsoft.com/office/drawing/2014/main" id="{93DA263E-56CF-9149-B9C6-C5D24B216046}"/>
                </a:ext>
              </a:extLst>
            </p:cNvPr>
            <p:cNvSpPr>
              <a:spLocks noChangeArrowheads="1"/>
            </p:cNvSpPr>
            <p:nvPr/>
          </p:nvSpPr>
          <p:spPr bwMode="auto">
            <a:xfrm>
              <a:off x="124" y="3416"/>
              <a:ext cx="133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M - C - C </a:t>
              </a:r>
            </a:p>
          </p:txBody>
        </p:sp>
        <p:sp>
          <p:nvSpPr>
            <p:cNvPr id="284808" name="Rectangle 136">
              <a:extLst>
                <a:ext uri="{FF2B5EF4-FFF2-40B4-BE49-F238E27FC236}">
                  <a16:creationId xmlns:a16="http://schemas.microsoft.com/office/drawing/2014/main" id="{C3A8E1FE-CA09-0546-A51B-DAE240848627}"/>
                </a:ext>
              </a:extLst>
            </p:cNvPr>
            <p:cNvSpPr>
              <a:spLocks noChangeArrowheads="1"/>
            </p:cNvSpPr>
            <p:nvPr/>
          </p:nvSpPr>
          <p:spPr bwMode="auto">
            <a:xfrm>
              <a:off x="114" y="178"/>
              <a:ext cx="115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The CALL</a:t>
              </a:r>
            </a:p>
          </p:txBody>
        </p:sp>
        <p:sp>
          <p:nvSpPr>
            <p:cNvPr id="284809" name="Rectangle 137">
              <a:extLst>
                <a:ext uri="{FF2B5EF4-FFF2-40B4-BE49-F238E27FC236}">
                  <a16:creationId xmlns:a16="http://schemas.microsoft.com/office/drawing/2014/main" id="{8ADBFAEC-0512-4F46-912D-4C44AE9DD3DC}"/>
                </a:ext>
              </a:extLst>
            </p:cNvPr>
            <p:cNvSpPr>
              <a:spLocks noChangeArrowheads="1"/>
            </p:cNvSpPr>
            <p:nvPr/>
          </p:nvSpPr>
          <p:spPr bwMode="auto">
            <a:xfrm>
              <a:off x="1809" y="2922"/>
              <a:ext cx="76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99CCFF"/>
                  </a:solidFill>
                  <a:ea typeface="Gulim" panose="020B0600000101010101" pitchFamily="34" charset="-127"/>
                </a:rPr>
                <a:t>I - I</a:t>
              </a:r>
            </a:p>
          </p:txBody>
        </p:sp>
        <p:sp>
          <p:nvSpPr>
            <p:cNvPr id="284810" name="Rectangle 138">
              <a:extLst>
                <a:ext uri="{FF2B5EF4-FFF2-40B4-BE49-F238E27FC236}">
                  <a16:creationId xmlns:a16="http://schemas.microsoft.com/office/drawing/2014/main" id="{8E1263E4-80B4-5648-8255-34130CA2538D}"/>
                </a:ext>
              </a:extLst>
            </p:cNvPr>
            <p:cNvSpPr>
              <a:spLocks noChangeArrowheads="1"/>
            </p:cNvSpPr>
            <p:nvPr/>
          </p:nvSpPr>
          <p:spPr bwMode="auto">
            <a:xfrm>
              <a:off x="3935" y="2248"/>
              <a:ext cx="180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SLAVERY</a:t>
              </a:r>
              <a:r>
                <a:rPr lang="en-US" altLang="ko-KR" sz="2000" b="1">
                  <a:solidFill>
                    <a:schemeClr val="folHlink"/>
                  </a:solidFill>
                  <a:ea typeface="Gulim" panose="020B0600000101010101" pitchFamily="34" charset="-127"/>
                </a:rPr>
                <a:t>          </a:t>
              </a:r>
            </a:p>
          </p:txBody>
        </p:sp>
        <p:sp>
          <p:nvSpPr>
            <p:cNvPr id="284811" name="Rectangle 139">
              <a:extLst>
                <a:ext uri="{FF2B5EF4-FFF2-40B4-BE49-F238E27FC236}">
                  <a16:creationId xmlns:a16="http://schemas.microsoft.com/office/drawing/2014/main" id="{35F44894-E0DC-584F-90E0-55EF5E006A76}"/>
                </a:ext>
              </a:extLst>
            </p:cNvPr>
            <p:cNvSpPr>
              <a:spLocks noChangeArrowheads="1"/>
            </p:cNvSpPr>
            <p:nvPr/>
          </p:nvSpPr>
          <p:spPr bwMode="auto">
            <a:xfrm>
              <a:off x="2203" y="677"/>
              <a:ext cx="8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00CC00"/>
                  </a:solidFill>
                  <a:ea typeface="Gulim" panose="020B0600000101010101" pitchFamily="34" charset="-127"/>
                </a:rPr>
                <a:t>SINAI</a:t>
              </a:r>
            </a:p>
          </p:txBody>
        </p:sp>
        <p:sp>
          <p:nvSpPr>
            <p:cNvPr id="284812" name="Rectangle 140">
              <a:extLst>
                <a:ext uri="{FF2B5EF4-FFF2-40B4-BE49-F238E27FC236}">
                  <a16:creationId xmlns:a16="http://schemas.microsoft.com/office/drawing/2014/main" id="{A409412F-BDC2-4945-92E5-BDC29F281DBD}"/>
                </a:ext>
              </a:extLst>
            </p:cNvPr>
            <p:cNvSpPr>
              <a:spLocks noChangeArrowheads="1"/>
            </p:cNvSpPr>
            <p:nvPr/>
          </p:nvSpPr>
          <p:spPr bwMode="auto">
            <a:xfrm>
              <a:off x="3950" y="3806"/>
              <a:ext cx="145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3  TREKS...</a:t>
              </a:r>
            </a:p>
          </p:txBody>
        </p:sp>
        <p:sp>
          <p:nvSpPr>
            <p:cNvPr id="284813" name="Rectangle 141">
              <a:extLst>
                <a:ext uri="{FF2B5EF4-FFF2-40B4-BE49-F238E27FC236}">
                  <a16:creationId xmlns:a16="http://schemas.microsoft.com/office/drawing/2014/main" id="{154C3B79-1ACE-DB48-AE6C-2A2C23C7BC55}"/>
                </a:ext>
              </a:extLst>
            </p:cNvPr>
            <p:cNvSpPr>
              <a:spLocks noChangeArrowheads="1"/>
            </p:cNvSpPr>
            <p:nvPr/>
          </p:nvSpPr>
          <p:spPr bwMode="auto">
            <a:xfrm>
              <a:off x="1307" y="1875"/>
              <a:ext cx="104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ISRAEL </a:t>
              </a:r>
            </a:p>
          </p:txBody>
        </p:sp>
        <p:sp>
          <p:nvSpPr>
            <p:cNvPr id="284814" name="Rectangle 142">
              <a:extLst>
                <a:ext uri="{FF2B5EF4-FFF2-40B4-BE49-F238E27FC236}">
                  <a16:creationId xmlns:a16="http://schemas.microsoft.com/office/drawing/2014/main" id="{CDDB8808-9A38-334A-AD2F-F44C09E8DB11}"/>
                </a:ext>
              </a:extLst>
            </p:cNvPr>
            <p:cNvSpPr>
              <a:spLocks noChangeArrowheads="1"/>
            </p:cNvSpPr>
            <p:nvPr/>
          </p:nvSpPr>
          <p:spPr bwMode="auto">
            <a:xfrm>
              <a:off x="405" y="2119"/>
              <a:ext cx="813"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00CC00"/>
                  </a:solidFill>
                  <a:ea typeface="Gulim" panose="020B0600000101010101" pitchFamily="34" charset="-127"/>
                </a:rPr>
                <a:t>J - E</a:t>
              </a:r>
            </a:p>
          </p:txBody>
        </p:sp>
        <p:sp>
          <p:nvSpPr>
            <p:cNvPr id="284815" name="Rectangle 143">
              <a:extLst>
                <a:ext uri="{FF2B5EF4-FFF2-40B4-BE49-F238E27FC236}">
                  <a16:creationId xmlns:a16="http://schemas.microsoft.com/office/drawing/2014/main" id="{23CA5F4D-0A1B-8042-8B36-28E3C9BEFE53}"/>
                </a:ext>
              </a:extLst>
            </p:cNvPr>
            <p:cNvSpPr>
              <a:spLocks noChangeArrowheads="1"/>
            </p:cNvSpPr>
            <p:nvPr/>
          </p:nvSpPr>
          <p:spPr bwMode="auto">
            <a:xfrm>
              <a:off x="1426" y="1311"/>
              <a:ext cx="52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430</a:t>
              </a:r>
            </a:p>
          </p:txBody>
        </p:sp>
        <p:sp>
          <p:nvSpPr>
            <p:cNvPr id="284816" name="Rectangle 144">
              <a:extLst>
                <a:ext uri="{FF2B5EF4-FFF2-40B4-BE49-F238E27FC236}">
                  <a16:creationId xmlns:a16="http://schemas.microsoft.com/office/drawing/2014/main" id="{481114FD-843A-824B-B303-3E16A18BDB10}"/>
                </a:ext>
              </a:extLst>
            </p:cNvPr>
            <p:cNvSpPr>
              <a:spLocks noChangeArrowheads="1"/>
            </p:cNvSpPr>
            <p:nvPr/>
          </p:nvSpPr>
          <p:spPr bwMode="auto">
            <a:xfrm>
              <a:off x="2204" y="322"/>
              <a:ext cx="123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EF800"/>
                  </a:solidFill>
                  <a:ea typeface="Gulim" panose="020B0600000101010101" pitchFamily="34" charset="-127"/>
                </a:rPr>
                <a:t>S - D - S</a:t>
              </a:r>
            </a:p>
          </p:txBody>
        </p:sp>
        <p:sp>
          <p:nvSpPr>
            <p:cNvPr id="284817" name="Rectangle 145">
              <a:extLst>
                <a:ext uri="{FF2B5EF4-FFF2-40B4-BE49-F238E27FC236}">
                  <a16:creationId xmlns:a16="http://schemas.microsoft.com/office/drawing/2014/main" id="{24480174-D9BF-3A4B-A520-544E18A8AA24}"/>
                </a:ext>
              </a:extLst>
            </p:cNvPr>
            <p:cNvSpPr>
              <a:spLocks noChangeArrowheads="1"/>
            </p:cNvSpPr>
            <p:nvPr/>
          </p:nvSpPr>
          <p:spPr bwMode="auto">
            <a:xfrm>
              <a:off x="2469" y="3425"/>
              <a:ext cx="124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00CC00"/>
                  </a:solidFill>
                  <a:ea typeface="Gulim" panose="020B0600000101010101" pitchFamily="34" charset="-127"/>
                </a:rPr>
                <a:t>Z - E - N</a:t>
              </a:r>
            </a:p>
          </p:txBody>
        </p:sp>
        <p:sp>
          <p:nvSpPr>
            <p:cNvPr id="284818" name="Rectangle 146">
              <a:extLst>
                <a:ext uri="{FF2B5EF4-FFF2-40B4-BE49-F238E27FC236}">
                  <a16:creationId xmlns:a16="http://schemas.microsoft.com/office/drawing/2014/main" id="{B9D019A1-3451-F941-BC4B-CE109D18AC59}"/>
                </a:ext>
              </a:extLst>
            </p:cNvPr>
            <p:cNvSpPr>
              <a:spLocks noChangeArrowheads="1"/>
            </p:cNvSpPr>
            <p:nvPr/>
          </p:nvSpPr>
          <p:spPr bwMode="auto">
            <a:xfrm>
              <a:off x="2476" y="2295"/>
              <a:ext cx="72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ACTS</a:t>
              </a:r>
            </a:p>
          </p:txBody>
        </p:sp>
        <p:sp>
          <p:nvSpPr>
            <p:cNvPr id="284819" name="Rectangle 147">
              <a:extLst>
                <a:ext uri="{FF2B5EF4-FFF2-40B4-BE49-F238E27FC236}">
                  <a16:creationId xmlns:a16="http://schemas.microsoft.com/office/drawing/2014/main" id="{1B0229DF-E73E-AD4D-9B21-87375BDE0FED}"/>
                </a:ext>
              </a:extLst>
            </p:cNvPr>
            <p:cNvSpPr>
              <a:spLocks noChangeArrowheads="1"/>
            </p:cNvSpPr>
            <p:nvPr/>
          </p:nvSpPr>
          <p:spPr bwMode="auto">
            <a:xfrm>
              <a:off x="4533" y="641"/>
              <a:ext cx="121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EPISTLES</a:t>
              </a:r>
            </a:p>
          </p:txBody>
        </p:sp>
        <p:sp>
          <p:nvSpPr>
            <p:cNvPr id="284820" name="Rectangle 148">
              <a:extLst>
                <a:ext uri="{FF2B5EF4-FFF2-40B4-BE49-F238E27FC236}">
                  <a16:creationId xmlns:a16="http://schemas.microsoft.com/office/drawing/2014/main" id="{EC782333-9E4F-AD47-9A8C-40CD21035328}"/>
                </a:ext>
              </a:extLst>
            </p:cNvPr>
            <p:cNvSpPr>
              <a:spLocks noChangeArrowheads="1"/>
            </p:cNvSpPr>
            <p:nvPr/>
          </p:nvSpPr>
          <p:spPr bwMode="auto">
            <a:xfrm>
              <a:off x="3564" y="118"/>
              <a:ext cx="177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400" b="1">
                  <a:solidFill>
                    <a:srgbClr val="00CC00"/>
                  </a:solidFill>
                  <a:ea typeface="Gulim" panose="020B0600000101010101" pitchFamily="34" charset="-127"/>
                </a:rPr>
                <a:t>KADESH BARNEA</a:t>
              </a:r>
            </a:p>
          </p:txBody>
        </p:sp>
        <p:sp>
          <p:nvSpPr>
            <p:cNvPr id="284821" name="Rectangle 149">
              <a:extLst>
                <a:ext uri="{FF2B5EF4-FFF2-40B4-BE49-F238E27FC236}">
                  <a16:creationId xmlns:a16="http://schemas.microsoft.com/office/drawing/2014/main" id="{C0405BF1-6937-2047-AE68-D952942D730C}"/>
                </a:ext>
              </a:extLst>
            </p:cNvPr>
            <p:cNvSpPr>
              <a:spLocks noChangeArrowheads="1"/>
            </p:cNvSpPr>
            <p:nvPr/>
          </p:nvSpPr>
          <p:spPr bwMode="auto">
            <a:xfrm>
              <a:off x="2944" y="2704"/>
              <a:ext cx="519"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EF800"/>
                  </a:solidFill>
                  <a:ea typeface="Gulim" panose="020B0600000101010101" pitchFamily="34" charset="-127"/>
                </a:rPr>
                <a:t>350</a:t>
              </a:r>
            </a:p>
          </p:txBody>
        </p:sp>
        <p:sp>
          <p:nvSpPr>
            <p:cNvPr id="284822" name="Rectangle 150">
              <a:extLst>
                <a:ext uri="{FF2B5EF4-FFF2-40B4-BE49-F238E27FC236}">
                  <a16:creationId xmlns:a16="http://schemas.microsoft.com/office/drawing/2014/main" id="{D324038E-7D31-D54F-9048-6D738AFAE6AF}"/>
                </a:ext>
              </a:extLst>
            </p:cNvPr>
            <p:cNvSpPr>
              <a:spLocks noChangeArrowheads="1"/>
            </p:cNvSpPr>
            <p:nvPr/>
          </p:nvSpPr>
          <p:spPr bwMode="auto">
            <a:xfrm>
              <a:off x="3531" y="2605"/>
              <a:ext cx="101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ko-KR" altLang="en-US" sz="2800" b="1">
                  <a:solidFill>
                    <a:srgbClr val="00CC00"/>
                  </a:solidFill>
                  <a:ea typeface="Gulim" panose="020B0600000101010101" pitchFamily="34" charset="-127"/>
                </a:rPr>
                <a:t> </a:t>
              </a:r>
              <a:r>
                <a:rPr lang="en-US" altLang="ko-KR" sz="2800" b="1">
                  <a:solidFill>
                    <a:srgbClr val="00CC00"/>
                  </a:solidFill>
                  <a:ea typeface="Gulim" panose="020B0600000101010101" pitchFamily="34" charset="-127"/>
                </a:rPr>
                <a:t>JUDAH</a:t>
              </a:r>
            </a:p>
          </p:txBody>
        </p:sp>
        <p:sp>
          <p:nvSpPr>
            <p:cNvPr id="284823" name="Rectangle 151">
              <a:extLst>
                <a:ext uri="{FF2B5EF4-FFF2-40B4-BE49-F238E27FC236}">
                  <a16:creationId xmlns:a16="http://schemas.microsoft.com/office/drawing/2014/main" id="{D7FADDB1-C64B-5642-AA20-AFEA5FB52BFC}"/>
                </a:ext>
              </a:extLst>
            </p:cNvPr>
            <p:cNvSpPr>
              <a:spLocks noChangeArrowheads="1"/>
            </p:cNvSpPr>
            <p:nvPr/>
          </p:nvSpPr>
          <p:spPr bwMode="auto">
            <a:xfrm>
              <a:off x="2332" y="1539"/>
              <a:ext cx="12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70 YEARS</a:t>
              </a:r>
            </a:p>
          </p:txBody>
        </p:sp>
        <p:sp>
          <p:nvSpPr>
            <p:cNvPr id="284824" name="Rectangle 152">
              <a:extLst>
                <a:ext uri="{FF2B5EF4-FFF2-40B4-BE49-F238E27FC236}">
                  <a16:creationId xmlns:a16="http://schemas.microsoft.com/office/drawing/2014/main" id="{2E85067A-6ABE-ED4D-882B-8AE937B56A6F}"/>
                </a:ext>
              </a:extLst>
            </p:cNvPr>
            <p:cNvSpPr>
              <a:spLocks noChangeArrowheads="1"/>
            </p:cNvSpPr>
            <p:nvPr/>
          </p:nvSpPr>
          <p:spPr bwMode="auto">
            <a:xfrm>
              <a:off x="231" y="1470"/>
              <a:ext cx="103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EF800"/>
                  </a:solidFill>
                  <a:ea typeface="Gulim" panose="020B0600000101010101" pitchFamily="34" charset="-127"/>
                </a:rPr>
                <a:t>CHURCH</a:t>
              </a:r>
              <a:endParaRPr lang="en-US" altLang="ko-KR" sz="2800" b="1" i="1">
                <a:solidFill>
                  <a:srgbClr val="FEF800"/>
                </a:solidFill>
                <a:ea typeface="Gulim" panose="020B0600000101010101" pitchFamily="34" charset="-127"/>
              </a:endParaRPr>
            </a:p>
          </p:txBody>
        </p:sp>
        <p:sp>
          <p:nvSpPr>
            <p:cNvPr id="284825" name="Rectangle 153">
              <a:extLst>
                <a:ext uri="{FF2B5EF4-FFF2-40B4-BE49-F238E27FC236}">
                  <a16:creationId xmlns:a16="http://schemas.microsoft.com/office/drawing/2014/main" id="{A8991AC8-D48B-A94C-93F6-0E85F524C24A}"/>
                </a:ext>
              </a:extLst>
            </p:cNvPr>
            <p:cNvSpPr>
              <a:spLocks noChangeArrowheads="1"/>
            </p:cNvSpPr>
            <p:nvPr/>
          </p:nvSpPr>
          <p:spPr bwMode="auto">
            <a:xfrm>
              <a:off x="4538" y="2739"/>
              <a:ext cx="118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L - S - B</a:t>
              </a:r>
            </a:p>
          </p:txBody>
        </p:sp>
        <p:sp>
          <p:nvSpPr>
            <p:cNvPr id="284826" name="Rectangle 154">
              <a:extLst>
                <a:ext uri="{FF2B5EF4-FFF2-40B4-BE49-F238E27FC236}">
                  <a16:creationId xmlns:a16="http://schemas.microsoft.com/office/drawing/2014/main" id="{0054013F-BC0E-D04C-B62C-23C3DF54A612}"/>
                </a:ext>
              </a:extLst>
            </p:cNvPr>
            <p:cNvSpPr>
              <a:spLocks noChangeArrowheads="1"/>
            </p:cNvSpPr>
            <p:nvPr/>
          </p:nvSpPr>
          <p:spPr bwMode="auto">
            <a:xfrm>
              <a:off x="3734" y="551"/>
              <a:ext cx="38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chemeClr val="folHlink"/>
                  </a:solidFill>
                  <a:ea typeface="Gulim" panose="020B0600000101010101" pitchFamily="34" charset="-127"/>
                </a:rPr>
                <a:t>40</a:t>
              </a:r>
            </a:p>
          </p:txBody>
        </p:sp>
        <p:sp>
          <p:nvSpPr>
            <p:cNvPr id="284827" name="Rectangle 155">
              <a:extLst>
                <a:ext uri="{FF2B5EF4-FFF2-40B4-BE49-F238E27FC236}">
                  <a16:creationId xmlns:a16="http://schemas.microsoft.com/office/drawing/2014/main" id="{EDCC00C0-5B68-6340-883B-8390196D84F2}"/>
                </a:ext>
              </a:extLst>
            </p:cNvPr>
            <p:cNvSpPr>
              <a:spLocks noChangeArrowheads="1"/>
            </p:cNvSpPr>
            <p:nvPr/>
          </p:nvSpPr>
          <p:spPr bwMode="auto">
            <a:xfrm>
              <a:off x="354" y="962"/>
              <a:ext cx="114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00CC00"/>
                  </a:solidFill>
                  <a:ea typeface="Gulim" panose="020B0600000101010101" pitchFamily="34" charset="-127"/>
                </a:rPr>
                <a:t>JERICHO</a:t>
              </a:r>
              <a:endParaRPr lang="en-US" altLang="ko-KR" sz="2800" b="1">
                <a:solidFill>
                  <a:schemeClr val="folHlink"/>
                </a:solidFill>
                <a:ea typeface="Gulim" panose="020B0600000101010101" pitchFamily="34" charset="-127"/>
              </a:endParaRPr>
            </a:p>
          </p:txBody>
        </p:sp>
        <p:sp>
          <p:nvSpPr>
            <p:cNvPr id="284828" name="Rectangle 156">
              <a:extLst>
                <a:ext uri="{FF2B5EF4-FFF2-40B4-BE49-F238E27FC236}">
                  <a16:creationId xmlns:a16="http://schemas.microsoft.com/office/drawing/2014/main" id="{15AEB533-9900-B54B-A537-3FBDBB433CB4}"/>
                </a:ext>
              </a:extLst>
            </p:cNvPr>
            <p:cNvSpPr>
              <a:spLocks noChangeArrowheads="1"/>
            </p:cNvSpPr>
            <p:nvPr/>
          </p:nvSpPr>
          <p:spPr bwMode="auto">
            <a:xfrm>
              <a:off x="0" y="3061"/>
              <a:ext cx="159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REVELATION</a:t>
              </a:r>
            </a:p>
          </p:txBody>
        </p:sp>
        <p:sp>
          <p:nvSpPr>
            <p:cNvPr id="284829" name="Rectangle 157">
              <a:extLst>
                <a:ext uri="{FF2B5EF4-FFF2-40B4-BE49-F238E27FC236}">
                  <a16:creationId xmlns:a16="http://schemas.microsoft.com/office/drawing/2014/main" id="{3D5AB7BC-00CA-8643-BE7B-C955B78E25F1}"/>
                </a:ext>
              </a:extLst>
            </p:cNvPr>
            <p:cNvSpPr>
              <a:spLocks noChangeArrowheads="1"/>
            </p:cNvSpPr>
            <p:nvPr/>
          </p:nvSpPr>
          <p:spPr bwMode="auto">
            <a:xfrm>
              <a:off x="3806" y="1793"/>
              <a:ext cx="128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FF3300"/>
                  </a:solidFill>
                  <a:ea typeface="Gulim" panose="020B0600000101010101" pitchFamily="34" charset="-127"/>
                </a:rPr>
                <a:t>PROPHETS</a:t>
              </a:r>
            </a:p>
          </p:txBody>
        </p:sp>
      </p:grpSp>
      <p:grpSp>
        <p:nvGrpSpPr>
          <p:cNvPr id="284830" name="Group 158">
            <a:extLst>
              <a:ext uri="{FF2B5EF4-FFF2-40B4-BE49-F238E27FC236}">
                <a16:creationId xmlns:a16="http://schemas.microsoft.com/office/drawing/2014/main" id="{8E967534-CA73-B549-B7DB-7C81F0AB7A05}"/>
              </a:ext>
            </a:extLst>
          </p:cNvPr>
          <p:cNvGrpSpPr>
            <a:grpSpLocks/>
          </p:cNvGrpSpPr>
          <p:nvPr/>
        </p:nvGrpSpPr>
        <p:grpSpPr bwMode="auto">
          <a:xfrm>
            <a:off x="-360363" y="0"/>
            <a:ext cx="10010776" cy="6858000"/>
            <a:chOff x="-218" y="0"/>
            <a:chExt cx="6242" cy="4320"/>
          </a:xfrm>
        </p:grpSpPr>
        <p:sp>
          <p:nvSpPr>
            <p:cNvPr id="284831" name="Rectangle 159">
              <a:extLst>
                <a:ext uri="{FF2B5EF4-FFF2-40B4-BE49-F238E27FC236}">
                  <a16:creationId xmlns:a16="http://schemas.microsoft.com/office/drawing/2014/main" id="{BE4A9B21-2CB6-D34E-AC23-78F48E5A53E5}"/>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32" name="Rectangle 160">
              <a:extLst>
                <a:ext uri="{FF2B5EF4-FFF2-40B4-BE49-F238E27FC236}">
                  <a16:creationId xmlns:a16="http://schemas.microsoft.com/office/drawing/2014/main" id="{28DB9750-93C3-7B4C-AB37-2C7560DF801D}"/>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33" name="Rectangle 161">
              <a:extLst>
                <a:ext uri="{FF2B5EF4-FFF2-40B4-BE49-F238E27FC236}">
                  <a16:creationId xmlns:a16="http://schemas.microsoft.com/office/drawing/2014/main" id="{5B36B9C9-B98A-A547-B57D-C9BAF6B368BD}"/>
                </a:ext>
              </a:extLst>
            </p:cNvPr>
            <p:cNvSpPr>
              <a:spLocks noChangeArrowheads="1"/>
            </p:cNvSpPr>
            <p:nvPr/>
          </p:nvSpPr>
          <p:spPr bwMode="auto">
            <a:xfrm>
              <a:off x="2155" y="107"/>
              <a:ext cx="92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1600 years</a:t>
              </a:r>
            </a:p>
          </p:txBody>
        </p:sp>
        <p:sp>
          <p:nvSpPr>
            <p:cNvPr id="284834" name="Rectangle 162">
              <a:extLst>
                <a:ext uri="{FF2B5EF4-FFF2-40B4-BE49-F238E27FC236}">
                  <a16:creationId xmlns:a16="http://schemas.microsoft.com/office/drawing/2014/main" id="{893C832F-0C48-A740-8FD4-CB7972CEB085}"/>
                </a:ext>
              </a:extLst>
            </p:cNvPr>
            <p:cNvSpPr>
              <a:spLocks noChangeArrowheads="1"/>
            </p:cNvSpPr>
            <p:nvPr/>
          </p:nvSpPr>
          <p:spPr bwMode="auto">
            <a:xfrm>
              <a:off x="2151" y="335"/>
              <a:ext cx="91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40 authors</a:t>
              </a:r>
            </a:p>
          </p:txBody>
        </p:sp>
        <p:sp>
          <p:nvSpPr>
            <p:cNvPr id="284835" name="Rectangle 163">
              <a:extLst>
                <a:ext uri="{FF2B5EF4-FFF2-40B4-BE49-F238E27FC236}">
                  <a16:creationId xmlns:a16="http://schemas.microsoft.com/office/drawing/2014/main" id="{745B4503-2BF8-EA4B-8D75-5AC384679243}"/>
                </a:ext>
              </a:extLst>
            </p:cNvPr>
            <p:cNvSpPr>
              <a:spLocks noChangeArrowheads="1"/>
            </p:cNvSpPr>
            <p:nvPr/>
          </p:nvSpPr>
          <p:spPr bwMode="auto">
            <a:xfrm>
              <a:off x="2312" y="610"/>
              <a:ext cx="106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1E1BC5"/>
                  </a:solidFill>
                  <a:latin typeface="Times" pitchFamily="2" charset="0"/>
                  <a:ea typeface="Gulim" panose="020B0600000101010101" pitchFamily="34" charset="-127"/>
                </a:rPr>
                <a:t>ONE THEME:</a:t>
              </a:r>
            </a:p>
          </p:txBody>
        </p:sp>
        <p:sp>
          <p:nvSpPr>
            <p:cNvPr id="284836" name="Rectangle 164">
              <a:extLst>
                <a:ext uri="{FF2B5EF4-FFF2-40B4-BE49-F238E27FC236}">
                  <a16:creationId xmlns:a16="http://schemas.microsoft.com/office/drawing/2014/main" id="{094CA9C1-3658-6442-AE80-27F3B41617D1}"/>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37" name="Rectangle 165">
              <a:extLst>
                <a:ext uri="{FF2B5EF4-FFF2-40B4-BE49-F238E27FC236}">
                  <a16:creationId xmlns:a16="http://schemas.microsoft.com/office/drawing/2014/main" id="{3A935AD5-678A-DC46-878D-55F67378693B}"/>
                </a:ext>
              </a:extLst>
            </p:cNvPr>
            <p:cNvSpPr>
              <a:spLocks noChangeArrowheads="1"/>
            </p:cNvSpPr>
            <p:nvPr/>
          </p:nvSpPr>
          <p:spPr bwMode="auto">
            <a:xfrm>
              <a:off x="1925" y="743"/>
              <a:ext cx="180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the glory of God</a:t>
              </a:r>
            </a:p>
          </p:txBody>
        </p:sp>
        <p:sp>
          <p:nvSpPr>
            <p:cNvPr id="284838" name="Rectangle 166">
              <a:extLst>
                <a:ext uri="{FF2B5EF4-FFF2-40B4-BE49-F238E27FC236}">
                  <a16:creationId xmlns:a16="http://schemas.microsoft.com/office/drawing/2014/main" id="{65BDBAFB-70B7-1242-99DE-CA36DC5E1FE3}"/>
                </a:ext>
              </a:extLst>
            </p:cNvPr>
            <p:cNvSpPr>
              <a:spLocks noChangeArrowheads="1"/>
            </p:cNvSpPr>
            <p:nvPr/>
          </p:nvSpPr>
          <p:spPr bwMode="auto">
            <a:xfrm>
              <a:off x="4177" y="447"/>
              <a:ext cx="1224"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a:t>
              </a:r>
              <a:r>
                <a:rPr lang="en-US" altLang="ko-KR" sz="2800" b="1">
                  <a:solidFill>
                    <a:srgbClr val="1E1BC5"/>
                  </a:solidFill>
                  <a:latin typeface="Lucida Handwriting" panose="03010101010101010101" pitchFamily="66" charset="77"/>
                  <a:ea typeface="Gulim" panose="020B0600000101010101" pitchFamily="34" charset="-127"/>
                </a:rPr>
                <a:t>NEW”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84839" name="Rectangle 167">
              <a:extLst>
                <a:ext uri="{FF2B5EF4-FFF2-40B4-BE49-F238E27FC236}">
                  <a16:creationId xmlns:a16="http://schemas.microsoft.com/office/drawing/2014/main" id="{376327D6-257A-0145-9932-A84361036995}"/>
                </a:ext>
              </a:extLst>
            </p:cNvPr>
            <p:cNvSpPr>
              <a:spLocks noChangeArrowheads="1"/>
            </p:cNvSpPr>
            <p:nvPr/>
          </p:nvSpPr>
          <p:spPr bwMode="auto">
            <a:xfrm>
              <a:off x="348" y="441"/>
              <a:ext cx="122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5194" dir="3806097" algn="ctr" rotWithShape="0">
                      <a:schemeClr val="tx1"/>
                    </a:outerShdw>
                  </a:effectLst>
                </a14:hiddenEffects>
              </a:ext>
            </a:extLst>
          </p:spPr>
          <p:txBody>
            <a:bodyPr wrap="none" lIns="90487" tIns="44450" rIns="90487" bIns="44450">
              <a:spAutoFit/>
            </a:bodyPr>
            <a:lstStyle/>
            <a:p>
              <a:pPr algn="ctr"/>
              <a:r>
                <a:rPr lang="ko-KR" altLang="en-US" sz="2800" b="1">
                  <a:solidFill>
                    <a:srgbClr val="1E1BC5"/>
                  </a:solidFill>
                  <a:latin typeface="Lucida Handwriting" panose="03010101010101010101" pitchFamily="66" charset="77"/>
                  <a:ea typeface="Gulim" panose="020B0600000101010101" pitchFamily="34" charset="-127"/>
                </a:rPr>
                <a:t> “</a:t>
              </a:r>
              <a:r>
                <a:rPr lang="en-US" altLang="ko-KR" sz="2800" b="1">
                  <a:solidFill>
                    <a:srgbClr val="1E1BC5"/>
                  </a:solidFill>
                  <a:latin typeface="Lucida Handwriting" panose="03010101010101010101" pitchFamily="66" charset="77"/>
                  <a:ea typeface="Gulim" panose="020B0600000101010101" pitchFamily="34" charset="-127"/>
                </a:rPr>
                <a:t>OLD” </a:t>
              </a:r>
            </a:p>
            <a:p>
              <a:pPr algn="ctr"/>
              <a:r>
                <a:rPr lang="en-US" altLang="ko-KR" sz="2800" b="1">
                  <a:solidFill>
                    <a:srgbClr val="1E1BC5"/>
                  </a:solidFill>
                  <a:latin typeface="Lucida Handwriting" panose="03010101010101010101" pitchFamily="66" charset="77"/>
                  <a:ea typeface="Gulim" panose="020B0600000101010101" pitchFamily="34" charset="-127"/>
                </a:rPr>
                <a:t>Testament</a:t>
              </a:r>
            </a:p>
          </p:txBody>
        </p:sp>
        <p:sp>
          <p:nvSpPr>
            <p:cNvPr id="284840" name="Rectangle 168">
              <a:extLst>
                <a:ext uri="{FF2B5EF4-FFF2-40B4-BE49-F238E27FC236}">
                  <a16:creationId xmlns:a16="http://schemas.microsoft.com/office/drawing/2014/main" id="{27960FD1-51D1-F04B-9785-9C86DB99C0B9}"/>
                </a:ext>
              </a:extLst>
            </p:cNvPr>
            <p:cNvSpPr>
              <a:spLocks noChangeArrowheads="1"/>
            </p:cNvSpPr>
            <p:nvPr/>
          </p:nvSpPr>
          <p:spPr bwMode="auto">
            <a:xfrm>
              <a:off x="72"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1" name="Rectangle 169">
              <a:extLst>
                <a:ext uri="{FF2B5EF4-FFF2-40B4-BE49-F238E27FC236}">
                  <a16:creationId xmlns:a16="http://schemas.microsoft.com/office/drawing/2014/main" id="{3BBAB2F5-72D5-FA48-AADF-3DEDE9EF0654}"/>
                </a:ext>
              </a:extLst>
            </p:cNvPr>
            <p:cNvSpPr>
              <a:spLocks noChangeArrowheads="1"/>
            </p:cNvSpPr>
            <p:nvPr/>
          </p:nvSpPr>
          <p:spPr bwMode="auto">
            <a:xfrm>
              <a:off x="3736" y="592"/>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2" name="Rectangle 170">
              <a:extLst>
                <a:ext uri="{FF2B5EF4-FFF2-40B4-BE49-F238E27FC236}">
                  <a16:creationId xmlns:a16="http://schemas.microsoft.com/office/drawing/2014/main" id="{F0EC1BE6-BC67-3942-BDD3-678BBA9F41BF}"/>
                </a:ext>
              </a:extLst>
            </p:cNvPr>
            <p:cNvSpPr>
              <a:spLocks noChangeArrowheads="1"/>
            </p:cNvSpPr>
            <p:nvPr/>
          </p:nvSpPr>
          <p:spPr bwMode="auto">
            <a:xfrm>
              <a:off x="-64" y="1104"/>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3" name="Rectangle 171">
              <a:extLst>
                <a:ext uri="{FF2B5EF4-FFF2-40B4-BE49-F238E27FC236}">
                  <a16:creationId xmlns:a16="http://schemas.microsoft.com/office/drawing/2014/main" id="{DCE3826A-C8C4-DC4B-9D72-96C1BACADABC}"/>
                </a:ext>
              </a:extLst>
            </p:cNvPr>
            <p:cNvSpPr>
              <a:spLocks noChangeArrowheads="1"/>
            </p:cNvSpPr>
            <p:nvPr/>
          </p:nvSpPr>
          <p:spPr bwMode="auto">
            <a:xfrm>
              <a:off x="3738" y="11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4" name="Rectangle 172">
              <a:extLst>
                <a:ext uri="{FF2B5EF4-FFF2-40B4-BE49-F238E27FC236}">
                  <a16:creationId xmlns:a16="http://schemas.microsoft.com/office/drawing/2014/main" id="{3C697A01-C095-A540-A6D3-075AD7593D37}"/>
                </a:ext>
              </a:extLst>
            </p:cNvPr>
            <p:cNvSpPr>
              <a:spLocks noChangeArrowheads="1"/>
            </p:cNvSpPr>
            <p:nvPr/>
          </p:nvSpPr>
          <p:spPr bwMode="auto">
            <a:xfrm>
              <a:off x="3976" y="1271"/>
              <a:ext cx="125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  “</a:t>
              </a:r>
              <a:r>
                <a:rPr lang="en-US" altLang="ko-KR" sz="2400" b="1">
                  <a:solidFill>
                    <a:srgbClr val="1E1BC5"/>
                  </a:solidFill>
                  <a:latin typeface="Lucida Handwriting" panose="03010101010101010101" pitchFamily="66" charset="77"/>
                  <a:ea typeface="Gulim" panose="020B0600000101010101" pitchFamily="34" charset="-127"/>
                </a:rPr>
                <a:t>27” Books</a:t>
              </a:r>
            </a:p>
          </p:txBody>
        </p:sp>
        <p:sp>
          <p:nvSpPr>
            <p:cNvPr id="284845" name="Rectangle 173">
              <a:extLst>
                <a:ext uri="{FF2B5EF4-FFF2-40B4-BE49-F238E27FC236}">
                  <a16:creationId xmlns:a16="http://schemas.microsoft.com/office/drawing/2014/main" id="{20A74FA1-A4EC-A74E-9C2B-7133C7F4A24A}"/>
                </a:ext>
              </a:extLst>
            </p:cNvPr>
            <p:cNvSpPr>
              <a:spLocks noChangeArrowheads="1"/>
            </p:cNvSpPr>
            <p:nvPr/>
          </p:nvSpPr>
          <p:spPr bwMode="auto">
            <a:xfrm>
              <a:off x="197" y="1279"/>
              <a:ext cx="1148"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ko-KR" altLang="en-US" sz="2400" b="1">
                  <a:solidFill>
                    <a:srgbClr val="1E1BC5"/>
                  </a:solidFill>
                  <a:latin typeface="Lucida Handwriting" panose="03010101010101010101" pitchFamily="66" charset="77"/>
                  <a:ea typeface="Gulim" panose="020B0600000101010101" pitchFamily="34" charset="-127"/>
                </a:rPr>
                <a:t>“</a:t>
              </a:r>
              <a:r>
                <a:rPr lang="en-US" altLang="ko-KR" sz="2400" b="1">
                  <a:solidFill>
                    <a:srgbClr val="1E1BC5"/>
                  </a:solidFill>
                  <a:latin typeface="Lucida Handwriting" panose="03010101010101010101" pitchFamily="66" charset="77"/>
                  <a:ea typeface="Gulim" panose="020B0600000101010101" pitchFamily="34" charset="-127"/>
                </a:rPr>
                <a:t>39” Books</a:t>
              </a:r>
            </a:p>
          </p:txBody>
        </p:sp>
        <p:sp>
          <p:nvSpPr>
            <p:cNvPr id="284846" name="Rectangle 174">
              <a:extLst>
                <a:ext uri="{FF2B5EF4-FFF2-40B4-BE49-F238E27FC236}">
                  <a16:creationId xmlns:a16="http://schemas.microsoft.com/office/drawing/2014/main" id="{A2A327C1-DFDA-434A-A184-BFF9D9D3E287}"/>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7" name="Rectangle 175">
              <a:extLst>
                <a:ext uri="{FF2B5EF4-FFF2-40B4-BE49-F238E27FC236}">
                  <a16:creationId xmlns:a16="http://schemas.microsoft.com/office/drawing/2014/main" id="{D38CF894-3C0D-124F-8F63-C72CA93E8CCB}"/>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spcBef>
                  <a:spcPct val="50000"/>
                </a:spcBef>
              </a:pPr>
              <a:endParaRPr lang="ko-KR" altLang="en-US" sz="1400" b="1">
                <a:solidFill>
                  <a:srgbClr val="1E1BC5"/>
                </a:solidFill>
                <a:latin typeface="Times" pitchFamily="2" charset="0"/>
                <a:ea typeface="Gulim" panose="020B0600000101010101" pitchFamily="34" charset="-127"/>
              </a:endParaRPr>
            </a:p>
          </p:txBody>
        </p:sp>
        <p:sp>
          <p:nvSpPr>
            <p:cNvPr id="284848" name="Rectangle 176">
              <a:extLst>
                <a:ext uri="{FF2B5EF4-FFF2-40B4-BE49-F238E27FC236}">
                  <a16:creationId xmlns:a16="http://schemas.microsoft.com/office/drawing/2014/main" id="{2DE592F1-A9D0-914E-A1B8-E41691F915A8}"/>
                </a:ext>
              </a:extLst>
            </p:cNvPr>
            <p:cNvSpPr>
              <a:spLocks noChangeArrowheads="1"/>
            </p:cNvSpPr>
            <p:nvPr/>
          </p:nvSpPr>
          <p:spPr bwMode="auto">
            <a:xfrm>
              <a:off x="250" y="1711"/>
              <a:ext cx="80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Hebrew</a:t>
              </a:r>
            </a:p>
          </p:txBody>
        </p:sp>
        <p:sp>
          <p:nvSpPr>
            <p:cNvPr id="284849" name="Rectangle 177">
              <a:extLst>
                <a:ext uri="{FF2B5EF4-FFF2-40B4-BE49-F238E27FC236}">
                  <a16:creationId xmlns:a16="http://schemas.microsoft.com/office/drawing/2014/main" id="{C6B8579C-C549-7148-A517-6DBCF082CDC2}"/>
                </a:ext>
              </a:extLst>
            </p:cNvPr>
            <p:cNvSpPr>
              <a:spLocks noChangeArrowheads="1"/>
            </p:cNvSpPr>
            <p:nvPr/>
          </p:nvSpPr>
          <p:spPr bwMode="auto">
            <a:xfrm>
              <a:off x="4657" y="1711"/>
              <a:ext cx="65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Greek</a:t>
              </a:r>
            </a:p>
          </p:txBody>
        </p:sp>
        <p:sp>
          <p:nvSpPr>
            <p:cNvPr id="284850" name="Rectangle 178">
              <a:extLst>
                <a:ext uri="{FF2B5EF4-FFF2-40B4-BE49-F238E27FC236}">
                  <a16:creationId xmlns:a16="http://schemas.microsoft.com/office/drawing/2014/main" id="{8F1C7EA8-DB4C-C64A-997F-6AFDA5D61FF8}"/>
                </a:ext>
              </a:extLst>
            </p:cNvPr>
            <p:cNvSpPr>
              <a:spLocks noChangeArrowheads="1"/>
            </p:cNvSpPr>
            <p:nvPr/>
          </p:nvSpPr>
          <p:spPr bwMode="auto">
            <a:xfrm>
              <a:off x="3909" y="1979"/>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84851" name="Rectangle 179">
              <a:extLst>
                <a:ext uri="{FF2B5EF4-FFF2-40B4-BE49-F238E27FC236}">
                  <a16:creationId xmlns:a16="http://schemas.microsoft.com/office/drawing/2014/main" id="{544B907C-C8C7-B34C-AC50-522A148DB8F6}"/>
                </a:ext>
              </a:extLst>
            </p:cNvPr>
            <p:cNvSpPr>
              <a:spLocks noChangeArrowheads="1"/>
            </p:cNvSpPr>
            <p:nvPr/>
          </p:nvSpPr>
          <p:spPr bwMode="auto">
            <a:xfrm>
              <a:off x="-218" y="1983"/>
              <a:ext cx="51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p>
              <a:pPr>
                <a:spcBef>
                  <a:spcPct val="50000"/>
                </a:spcBef>
              </a:pPr>
              <a:endParaRPr lang="ko-KR" altLang="en-US" sz="1800" b="1">
                <a:solidFill>
                  <a:srgbClr val="1E1BC5"/>
                </a:solidFill>
                <a:latin typeface="Times" pitchFamily="2" charset="0"/>
                <a:ea typeface="Gulim" panose="020B0600000101010101" pitchFamily="34" charset="-127"/>
              </a:endParaRPr>
            </a:p>
          </p:txBody>
        </p:sp>
        <p:sp>
          <p:nvSpPr>
            <p:cNvPr id="284852" name="Rectangle 180">
              <a:extLst>
                <a:ext uri="{FF2B5EF4-FFF2-40B4-BE49-F238E27FC236}">
                  <a16:creationId xmlns:a16="http://schemas.microsoft.com/office/drawing/2014/main" id="{8B45DAA9-0808-DB47-AEA9-1926D3871FA6}"/>
                </a:ext>
              </a:extLst>
            </p:cNvPr>
            <p:cNvSpPr>
              <a:spLocks noChangeArrowheads="1"/>
            </p:cNvSpPr>
            <p:nvPr/>
          </p:nvSpPr>
          <p:spPr bwMode="auto">
            <a:xfrm>
              <a:off x="4600" y="2132"/>
              <a:ext cx="757"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wrap="none"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Grace/ </a:t>
              </a:r>
              <a:endParaRPr lang="en-US" altLang="ko-KR" sz="1800" b="1">
                <a:solidFill>
                  <a:srgbClr val="1E1BC5"/>
                </a:solidFill>
                <a:latin typeface="Lucida Handwriting" panose="03010101010101010101" pitchFamily="66" charset="77"/>
                <a:ea typeface="Gulim" panose="020B0600000101010101" pitchFamily="34" charset="-127"/>
              </a:endParaRPr>
            </a:p>
          </p:txBody>
        </p:sp>
        <p:sp>
          <p:nvSpPr>
            <p:cNvPr id="284853" name="Rectangle 181">
              <a:extLst>
                <a:ext uri="{FF2B5EF4-FFF2-40B4-BE49-F238E27FC236}">
                  <a16:creationId xmlns:a16="http://schemas.microsoft.com/office/drawing/2014/main" id="{150BCE77-38D3-4E46-BDCE-4A52D8C5F98D}"/>
                </a:ext>
              </a:extLst>
            </p:cNvPr>
            <p:cNvSpPr>
              <a:spLocks noChangeArrowheads="1"/>
            </p:cNvSpPr>
            <p:nvPr/>
          </p:nvSpPr>
          <p:spPr bwMode="auto">
            <a:xfrm>
              <a:off x="321" y="2133"/>
              <a:ext cx="71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8392" dir="4091915" algn="ctr" rotWithShape="0">
                      <a:schemeClr val="tx1"/>
                    </a:outerShdw>
                  </a:effectLst>
                </a14:hiddenEffects>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1E1BC5"/>
                  </a:solidFill>
                  <a:latin typeface="Lucida Handwriting" panose="03010101010101010101" pitchFamily="66" charset="77"/>
                  <a:ea typeface="Gulim" panose="020B0600000101010101" pitchFamily="34" charset="-127"/>
                </a:rPr>
                <a:t>Law/</a:t>
              </a:r>
              <a:endParaRPr lang="en-US" altLang="ko-KR" sz="1800" b="1">
                <a:solidFill>
                  <a:srgbClr val="1E1BC5"/>
                </a:solidFill>
                <a:latin typeface="Lucida Handwriting" panose="03010101010101010101" pitchFamily="66" charset="77"/>
                <a:ea typeface="Gulim" panose="020B0600000101010101" pitchFamily="34" charset="-127"/>
              </a:endParaRPr>
            </a:p>
          </p:txBody>
        </p:sp>
        <p:grpSp>
          <p:nvGrpSpPr>
            <p:cNvPr id="284854" name="Group 182">
              <a:extLst>
                <a:ext uri="{FF2B5EF4-FFF2-40B4-BE49-F238E27FC236}">
                  <a16:creationId xmlns:a16="http://schemas.microsoft.com/office/drawing/2014/main" id="{42DA4180-C219-0942-9B50-CEA8DD463459}"/>
                </a:ext>
              </a:extLst>
            </p:cNvPr>
            <p:cNvGrpSpPr>
              <a:grpSpLocks/>
            </p:cNvGrpSpPr>
            <p:nvPr/>
          </p:nvGrpSpPr>
          <p:grpSpPr bwMode="auto">
            <a:xfrm>
              <a:off x="1344" y="1535"/>
              <a:ext cx="3404" cy="1818"/>
              <a:chOff x="1344" y="1535"/>
              <a:chExt cx="3404" cy="1818"/>
            </a:xfrm>
          </p:grpSpPr>
          <p:sp>
            <p:nvSpPr>
              <p:cNvPr id="284855" name="Line 183">
                <a:extLst>
                  <a:ext uri="{FF2B5EF4-FFF2-40B4-BE49-F238E27FC236}">
                    <a16:creationId xmlns:a16="http://schemas.microsoft.com/office/drawing/2014/main" id="{C2EB3955-5E25-2942-BF8A-A41021E32A99}"/>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56" name="Line 184">
                <a:extLst>
                  <a:ext uri="{FF2B5EF4-FFF2-40B4-BE49-F238E27FC236}">
                    <a16:creationId xmlns:a16="http://schemas.microsoft.com/office/drawing/2014/main" id="{7DF464A3-2F11-C549-A8D4-DD22A223E0F5}"/>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57" name="Line 185">
                <a:extLst>
                  <a:ext uri="{FF2B5EF4-FFF2-40B4-BE49-F238E27FC236}">
                    <a16:creationId xmlns:a16="http://schemas.microsoft.com/office/drawing/2014/main" id="{9B753BAA-7975-B747-B932-3443568F14F9}"/>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58" name="Line 186">
                <a:extLst>
                  <a:ext uri="{FF2B5EF4-FFF2-40B4-BE49-F238E27FC236}">
                    <a16:creationId xmlns:a16="http://schemas.microsoft.com/office/drawing/2014/main" id="{E862AEFD-3242-1B49-A575-59DF5A9E0DF6}"/>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59" name="Line 187">
                <a:extLst>
                  <a:ext uri="{FF2B5EF4-FFF2-40B4-BE49-F238E27FC236}">
                    <a16:creationId xmlns:a16="http://schemas.microsoft.com/office/drawing/2014/main" id="{FC98E7B4-5E82-F04F-A676-F53AA9CEF7D1}"/>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60" name="Line 188">
                <a:extLst>
                  <a:ext uri="{FF2B5EF4-FFF2-40B4-BE49-F238E27FC236}">
                    <a16:creationId xmlns:a16="http://schemas.microsoft.com/office/drawing/2014/main" id="{CF0D2407-F168-9A4E-8A2E-56383559105D}"/>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61" name="Line 189">
                <a:extLst>
                  <a:ext uri="{FF2B5EF4-FFF2-40B4-BE49-F238E27FC236}">
                    <a16:creationId xmlns:a16="http://schemas.microsoft.com/office/drawing/2014/main" id="{3C3B23A6-55FF-994C-9B66-E7B9B9D1F8F1}"/>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62" name="Line 190">
                <a:extLst>
                  <a:ext uri="{FF2B5EF4-FFF2-40B4-BE49-F238E27FC236}">
                    <a16:creationId xmlns:a16="http://schemas.microsoft.com/office/drawing/2014/main" id="{CB446AF1-2D7B-3246-8AA8-EA6462565242}"/>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4863" name="Rectangle 191">
                <a:extLst>
                  <a:ext uri="{FF2B5EF4-FFF2-40B4-BE49-F238E27FC236}">
                    <a16:creationId xmlns:a16="http://schemas.microsoft.com/office/drawing/2014/main" id="{46ADF9A4-1808-574A-B2D8-9F1EAC337EFF}"/>
                  </a:ext>
                </a:extLst>
              </p:cNvPr>
              <p:cNvSpPr>
                <a:spLocks noChangeArrowheads="1"/>
              </p:cNvSpPr>
              <p:nvPr/>
            </p:nvSpPr>
            <p:spPr bwMode="auto">
              <a:xfrm rot="5246759">
                <a:off x="2194" y="2347"/>
                <a:ext cx="129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PROPHECIES</a:t>
                </a:r>
              </a:p>
            </p:txBody>
          </p:sp>
          <p:sp>
            <p:nvSpPr>
              <p:cNvPr id="284864" name="Rectangle 192">
                <a:extLst>
                  <a:ext uri="{FF2B5EF4-FFF2-40B4-BE49-F238E27FC236}">
                    <a16:creationId xmlns:a16="http://schemas.microsoft.com/office/drawing/2014/main" id="{E2140F63-7D1D-E542-9AC1-4E295328DB82}"/>
                  </a:ext>
                </a:extLst>
              </p:cNvPr>
              <p:cNvSpPr>
                <a:spLocks noChangeArrowheads="1"/>
              </p:cNvSpPr>
              <p:nvPr/>
            </p:nvSpPr>
            <p:spPr bwMode="auto">
              <a:xfrm>
                <a:off x="3422" y="3143"/>
                <a:ext cx="13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600" b="1">
                    <a:solidFill>
                      <a:srgbClr val="1E1BC5"/>
                    </a:solidFill>
                    <a:latin typeface="Helvetica BlackOblique" pitchFamily="2" charset="0"/>
                    <a:ea typeface="Gulim" panose="020B0600000101010101" pitchFamily="34" charset="-127"/>
                  </a:rPr>
                  <a:t>REVELATION</a:t>
                </a:r>
              </a:p>
            </p:txBody>
          </p:sp>
          <p:sp>
            <p:nvSpPr>
              <p:cNvPr id="284865" name="Rectangle 193">
                <a:extLst>
                  <a:ext uri="{FF2B5EF4-FFF2-40B4-BE49-F238E27FC236}">
                    <a16:creationId xmlns:a16="http://schemas.microsoft.com/office/drawing/2014/main" id="{45F7B254-10B3-3347-93E3-DDA0F360EE9C}"/>
                  </a:ext>
                </a:extLst>
              </p:cNvPr>
              <p:cNvSpPr>
                <a:spLocks noChangeArrowheads="1"/>
              </p:cNvSpPr>
              <p:nvPr/>
            </p:nvSpPr>
            <p:spPr bwMode="auto">
              <a:xfrm rot="3267768">
                <a:off x="1818" y="2522"/>
                <a:ext cx="1118"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WRITINGS</a:t>
                </a:r>
              </a:p>
            </p:txBody>
          </p:sp>
          <p:sp>
            <p:nvSpPr>
              <p:cNvPr id="284866" name="Rectangle 194">
                <a:extLst>
                  <a:ext uri="{FF2B5EF4-FFF2-40B4-BE49-F238E27FC236}">
                    <a16:creationId xmlns:a16="http://schemas.microsoft.com/office/drawing/2014/main" id="{1453AC2F-EFE9-144D-81F4-D013FC460F66}"/>
                  </a:ext>
                </a:extLst>
              </p:cNvPr>
              <p:cNvSpPr>
                <a:spLocks noChangeArrowheads="1"/>
              </p:cNvSpPr>
              <p:nvPr/>
            </p:nvSpPr>
            <p:spPr bwMode="auto">
              <a:xfrm rot="20643327">
                <a:off x="3426" y="2833"/>
                <a:ext cx="9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EPISTLES</a:t>
                </a:r>
              </a:p>
            </p:txBody>
          </p:sp>
          <p:sp>
            <p:nvSpPr>
              <p:cNvPr id="284867" name="Rectangle 195">
                <a:extLst>
                  <a:ext uri="{FF2B5EF4-FFF2-40B4-BE49-F238E27FC236}">
                    <a16:creationId xmlns:a16="http://schemas.microsoft.com/office/drawing/2014/main" id="{FEF138B9-07FF-304D-B7AE-12C735195BA0}"/>
                  </a:ext>
                </a:extLst>
              </p:cNvPr>
              <p:cNvSpPr>
                <a:spLocks noChangeArrowheads="1"/>
              </p:cNvSpPr>
              <p:nvPr/>
            </p:nvSpPr>
            <p:spPr bwMode="auto">
              <a:xfrm rot="19276533">
                <a:off x="3353" y="2465"/>
                <a:ext cx="6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ACTS</a:t>
                </a:r>
              </a:p>
            </p:txBody>
          </p:sp>
          <p:sp>
            <p:nvSpPr>
              <p:cNvPr id="284868" name="Rectangle 196">
                <a:extLst>
                  <a:ext uri="{FF2B5EF4-FFF2-40B4-BE49-F238E27FC236}">
                    <a16:creationId xmlns:a16="http://schemas.microsoft.com/office/drawing/2014/main" id="{797A04A2-769A-8545-88A7-FE9D96DF89FB}"/>
                  </a:ext>
                </a:extLst>
              </p:cNvPr>
              <p:cNvSpPr>
                <a:spLocks noChangeArrowheads="1"/>
              </p:cNvSpPr>
              <p:nvPr/>
            </p:nvSpPr>
            <p:spPr bwMode="auto">
              <a:xfrm rot="1755647">
                <a:off x="1460" y="2753"/>
                <a:ext cx="119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HISTORIES</a:t>
                </a:r>
              </a:p>
            </p:txBody>
          </p:sp>
          <p:sp>
            <p:nvSpPr>
              <p:cNvPr id="284869" name="Rectangle 197">
                <a:extLst>
                  <a:ext uri="{FF2B5EF4-FFF2-40B4-BE49-F238E27FC236}">
                    <a16:creationId xmlns:a16="http://schemas.microsoft.com/office/drawing/2014/main" id="{63237BFA-5DBE-204B-9D1F-1794F3C8D799}"/>
                  </a:ext>
                </a:extLst>
              </p:cNvPr>
              <p:cNvSpPr>
                <a:spLocks noChangeArrowheads="1"/>
              </p:cNvSpPr>
              <p:nvPr/>
            </p:nvSpPr>
            <p:spPr bwMode="auto">
              <a:xfrm rot="240000">
                <a:off x="1596" y="3057"/>
                <a:ext cx="5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LAW</a:t>
                </a:r>
              </a:p>
            </p:txBody>
          </p:sp>
          <p:sp>
            <p:nvSpPr>
              <p:cNvPr id="284870" name="Rectangle 198">
                <a:extLst>
                  <a:ext uri="{FF2B5EF4-FFF2-40B4-BE49-F238E27FC236}">
                    <a16:creationId xmlns:a16="http://schemas.microsoft.com/office/drawing/2014/main" id="{AD424D14-34E9-784C-A9E9-8D4420EC299A}"/>
                  </a:ext>
                </a:extLst>
              </p:cNvPr>
              <p:cNvSpPr>
                <a:spLocks noChangeArrowheads="1"/>
              </p:cNvSpPr>
              <p:nvPr/>
            </p:nvSpPr>
            <p:spPr bwMode="auto">
              <a:xfrm rot="18254599">
                <a:off x="2907" y="2033"/>
                <a:ext cx="1222"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7" tIns="44450" rIns="90487" bIns="44450">
                <a:spAutoFit/>
              </a:bodyPr>
              <a:lstStyle/>
              <a:p>
                <a:pPr>
                  <a:spcBef>
                    <a:spcPct val="50000"/>
                  </a:spcBef>
                </a:pPr>
                <a:r>
                  <a:rPr lang="en-US" altLang="ko-KR" sz="1800" b="1">
                    <a:solidFill>
                      <a:srgbClr val="1E1BC5"/>
                    </a:solidFill>
                    <a:latin typeface="Helvetica BlackOblique" pitchFamily="2" charset="0"/>
                    <a:ea typeface="Gulim" panose="020B0600000101010101" pitchFamily="34" charset="-127"/>
                  </a:rPr>
                  <a:t>GOSPELS</a:t>
                </a:r>
              </a:p>
            </p:txBody>
          </p:sp>
        </p:grpSp>
        <p:sp>
          <p:nvSpPr>
            <p:cNvPr id="284871" name="Rectangle 199">
              <a:extLst>
                <a:ext uri="{FF2B5EF4-FFF2-40B4-BE49-F238E27FC236}">
                  <a16:creationId xmlns:a16="http://schemas.microsoft.com/office/drawing/2014/main" id="{1D55915E-B416-AB42-85ED-ADACBB62E7B4}"/>
                </a:ext>
              </a:extLst>
            </p:cNvPr>
            <p:cNvSpPr>
              <a:spLocks noChangeArrowheads="1"/>
            </p:cNvSpPr>
            <p:nvPr/>
          </p:nvSpPr>
          <p:spPr bwMode="auto">
            <a:xfrm>
              <a:off x="-36" y="2829"/>
              <a:ext cx="124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84872" name="Rectangle 200">
              <a:extLst>
                <a:ext uri="{FF2B5EF4-FFF2-40B4-BE49-F238E27FC236}">
                  <a16:creationId xmlns:a16="http://schemas.microsoft.com/office/drawing/2014/main" id="{74CD2DC7-7FD6-B148-8723-5314BD0AF121}"/>
                </a:ext>
              </a:extLst>
            </p:cNvPr>
            <p:cNvSpPr>
              <a:spLocks noChangeArrowheads="1"/>
            </p:cNvSpPr>
            <p:nvPr/>
          </p:nvSpPr>
          <p:spPr bwMode="auto">
            <a:xfrm>
              <a:off x="4467" y="2841"/>
              <a:ext cx="135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Telescope</a:t>
              </a:r>
            </a:p>
          </p:txBody>
        </p:sp>
        <p:sp>
          <p:nvSpPr>
            <p:cNvPr id="284873" name="Rectangle 201">
              <a:extLst>
                <a:ext uri="{FF2B5EF4-FFF2-40B4-BE49-F238E27FC236}">
                  <a16:creationId xmlns:a16="http://schemas.microsoft.com/office/drawing/2014/main" id="{FBEC9CE2-439D-F243-B562-9BF8F54C8D58}"/>
                </a:ext>
              </a:extLst>
            </p:cNvPr>
            <p:cNvSpPr>
              <a:spLocks noChangeArrowheads="1"/>
            </p:cNvSpPr>
            <p:nvPr/>
          </p:nvSpPr>
          <p:spPr bwMode="auto">
            <a:xfrm>
              <a:off x="-54" y="3266"/>
              <a:ext cx="1154"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Past</a:t>
              </a:r>
            </a:p>
          </p:txBody>
        </p:sp>
        <p:sp>
          <p:nvSpPr>
            <p:cNvPr id="284874" name="Rectangle 202">
              <a:extLst>
                <a:ext uri="{FF2B5EF4-FFF2-40B4-BE49-F238E27FC236}">
                  <a16:creationId xmlns:a16="http://schemas.microsoft.com/office/drawing/2014/main" id="{C500643D-6BED-2042-A695-C7CA188A21CB}"/>
                </a:ext>
              </a:extLst>
            </p:cNvPr>
            <p:cNvSpPr>
              <a:spLocks noChangeArrowheads="1"/>
            </p:cNvSpPr>
            <p:nvPr/>
          </p:nvSpPr>
          <p:spPr bwMode="auto">
            <a:xfrm>
              <a:off x="4585" y="3266"/>
              <a:ext cx="1143"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pPr algn="ctr"/>
              <a:r>
                <a:rPr lang="en-US" altLang="ko-KR" sz="2400" b="1">
                  <a:solidFill>
                    <a:srgbClr val="1E1BC5"/>
                  </a:solidFill>
                  <a:latin typeface="Lucida Handwriting" panose="03010101010101010101" pitchFamily="66" charset="77"/>
                  <a:ea typeface="Gulim" panose="020B0600000101010101" pitchFamily="34" charset="-127"/>
                </a:rPr>
                <a:t>Eternity Future</a:t>
              </a:r>
            </a:p>
          </p:txBody>
        </p:sp>
        <p:sp>
          <p:nvSpPr>
            <p:cNvPr id="284875" name="Text Box 203">
              <a:extLst>
                <a:ext uri="{FF2B5EF4-FFF2-40B4-BE49-F238E27FC236}">
                  <a16:creationId xmlns:a16="http://schemas.microsoft.com/office/drawing/2014/main" id="{216AEC09-9C4B-6346-B8AD-C3F6663C5B52}"/>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rgbClr val="1E1BC5"/>
                  </a:solidFill>
                  <a:ea typeface="Gulim" panose="020B0600000101010101" pitchFamily="34" charset="-127"/>
                </a:rPr>
                <a:t>06-27</a:t>
              </a:r>
            </a:p>
          </p:txBody>
        </p:sp>
        <p:sp>
          <p:nvSpPr>
            <p:cNvPr id="284876" name="Text Box 204">
              <a:extLst>
                <a:ext uri="{FF2B5EF4-FFF2-40B4-BE49-F238E27FC236}">
                  <a16:creationId xmlns:a16="http://schemas.microsoft.com/office/drawing/2014/main" id="{FBC645C8-4478-8C43-A8FA-47FC64F65EE7}"/>
                </a:ext>
              </a:extLst>
            </p:cNvPr>
            <p:cNvSpPr txBox="1">
              <a:spLocks noChangeArrowheads="1"/>
            </p:cNvSpPr>
            <p:nvPr/>
          </p:nvSpPr>
          <p:spPr bwMode="auto">
            <a:xfrm>
              <a:off x="156" y="2350"/>
              <a:ext cx="1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spAutoFit/>
            </a:bodyPr>
            <a:lstStyle/>
            <a:p>
              <a:pPr>
                <a:spcBef>
                  <a:spcPct val="50000"/>
                </a:spcBef>
              </a:pPr>
              <a:r>
                <a:rPr lang="en-US" altLang="ko-KR" sz="2400" b="1">
                  <a:solidFill>
                    <a:srgbClr val="1E1BC5"/>
                  </a:solidFill>
                  <a:latin typeface="Lucida Handwriting" panose="03010101010101010101" pitchFamily="66" charset="77"/>
                  <a:ea typeface="Gulim" panose="020B0600000101010101" pitchFamily="34" charset="-127"/>
                </a:rPr>
                <a:t>Promise </a:t>
              </a:r>
            </a:p>
          </p:txBody>
        </p:sp>
        <p:sp>
          <p:nvSpPr>
            <p:cNvPr id="284877" name="Text Box 205">
              <a:extLst>
                <a:ext uri="{FF2B5EF4-FFF2-40B4-BE49-F238E27FC236}">
                  <a16:creationId xmlns:a16="http://schemas.microsoft.com/office/drawing/2014/main" id="{B36D8358-E693-614D-8BAB-2ACDEA3E2BFC}"/>
                </a:ext>
              </a:extLst>
            </p:cNvPr>
            <p:cNvSpPr txBox="1">
              <a:spLocks noChangeArrowheads="1"/>
            </p:cNvSpPr>
            <p:nvPr/>
          </p:nvSpPr>
          <p:spPr bwMode="auto">
            <a:xfrm>
              <a:off x="4281" y="2350"/>
              <a:ext cx="17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tx1"/>
                    </a:outerShdw>
                  </a:effectLst>
                </a14:hiddenEffects>
              </a:ext>
            </a:extLst>
          </p:spPr>
          <p:txBody>
            <a:bodyPr>
              <a:spAutoFit/>
            </a:bodyPr>
            <a:lstStyle/>
            <a:p>
              <a:r>
                <a:rPr lang="en-US" altLang="ko-KR" sz="2400" b="1">
                  <a:solidFill>
                    <a:srgbClr val="1E1BC5"/>
                  </a:solidFill>
                  <a:latin typeface="Lucida Handwriting" panose="03010101010101010101" pitchFamily="66" charset="77"/>
                  <a:ea typeface="Gulim" panose="020B0600000101010101" pitchFamily="34" charset="-127"/>
                </a:rPr>
                <a:t>Fulfillment</a:t>
              </a:r>
              <a:endParaRPr lang="en-US" altLang="ko-KR">
                <a:solidFill>
                  <a:srgbClr val="1E1BC5"/>
                </a:solidFill>
                <a:latin typeface="Times" pitchFamily="2" charset="0"/>
                <a:ea typeface="Gulim" panose="020B0600000101010101" pitchFamily="34" charset="-127"/>
              </a:endParaRPr>
            </a:p>
          </p:txBody>
        </p:sp>
        <p:sp>
          <p:nvSpPr>
            <p:cNvPr id="284878" name="Line 206">
              <a:extLst>
                <a:ext uri="{FF2B5EF4-FFF2-40B4-BE49-F238E27FC236}">
                  <a16:creationId xmlns:a16="http://schemas.microsoft.com/office/drawing/2014/main" id="{CFC1A00B-4F21-E949-A71B-0E47DFD8486C}"/>
                </a:ext>
              </a:extLst>
            </p:cNvPr>
            <p:cNvSpPr>
              <a:spLocks noChangeShapeType="1"/>
            </p:cNvSpPr>
            <p:nvPr/>
          </p:nvSpPr>
          <p:spPr bwMode="auto">
            <a:xfrm>
              <a:off x="4495" y="11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79" name="Line 207">
              <a:extLst>
                <a:ext uri="{FF2B5EF4-FFF2-40B4-BE49-F238E27FC236}">
                  <a16:creationId xmlns:a16="http://schemas.microsoft.com/office/drawing/2014/main" id="{1FA07D74-BDA0-9F47-90D5-D849FE6D9115}"/>
                </a:ext>
              </a:extLst>
            </p:cNvPr>
            <p:cNvSpPr>
              <a:spLocks noChangeShapeType="1"/>
            </p:cNvSpPr>
            <p:nvPr/>
          </p:nvSpPr>
          <p:spPr bwMode="auto">
            <a:xfrm>
              <a:off x="4627" y="1670"/>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0" name="Line 208">
              <a:extLst>
                <a:ext uri="{FF2B5EF4-FFF2-40B4-BE49-F238E27FC236}">
                  <a16:creationId xmlns:a16="http://schemas.microsoft.com/office/drawing/2014/main" id="{7F712A05-18E4-E344-8C98-783467EA5B7B}"/>
                </a:ext>
              </a:extLst>
            </p:cNvPr>
            <p:cNvSpPr>
              <a:spLocks noChangeShapeType="1"/>
            </p:cNvSpPr>
            <p:nvPr/>
          </p:nvSpPr>
          <p:spPr bwMode="auto">
            <a:xfrm>
              <a:off x="4687" y="2089"/>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1" name="Line 209">
              <a:extLst>
                <a:ext uri="{FF2B5EF4-FFF2-40B4-BE49-F238E27FC236}">
                  <a16:creationId xmlns:a16="http://schemas.microsoft.com/office/drawing/2014/main" id="{FD81AF13-C8BE-7043-B6F9-90572E4E5D62}"/>
                </a:ext>
              </a:extLst>
            </p:cNvPr>
            <p:cNvSpPr>
              <a:spLocks noChangeShapeType="1"/>
            </p:cNvSpPr>
            <p:nvPr/>
          </p:nvSpPr>
          <p:spPr bwMode="auto">
            <a:xfrm>
              <a:off x="4783" y="2787"/>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2" name="Line 210">
              <a:extLst>
                <a:ext uri="{FF2B5EF4-FFF2-40B4-BE49-F238E27FC236}">
                  <a16:creationId xmlns:a16="http://schemas.microsoft.com/office/drawing/2014/main" id="{9CC351C0-55A1-0F40-A459-749217A24E6F}"/>
                </a:ext>
              </a:extLst>
            </p:cNvPr>
            <p:cNvSpPr>
              <a:spLocks noChangeShapeType="1"/>
            </p:cNvSpPr>
            <p:nvPr/>
          </p:nvSpPr>
          <p:spPr bwMode="auto">
            <a:xfrm>
              <a:off x="546" y="1193"/>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3" name="Line 211">
              <a:extLst>
                <a:ext uri="{FF2B5EF4-FFF2-40B4-BE49-F238E27FC236}">
                  <a16:creationId xmlns:a16="http://schemas.microsoft.com/office/drawing/2014/main" id="{E384F06A-C25C-AC4D-9FA0-A5FB8A98F1C7}"/>
                </a:ext>
              </a:extLst>
            </p:cNvPr>
            <p:cNvSpPr>
              <a:spLocks noChangeShapeType="1"/>
            </p:cNvSpPr>
            <p:nvPr/>
          </p:nvSpPr>
          <p:spPr bwMode="auto">
            <a:xfrm>
              <a:off x="480" y="167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4" name="Line 212">
              <a:extLst>
                <a:ext uri="{FF2B5EF4-FFF2-40B4-BE49-F238E27FC236}">
                  <a16:creationId xmlns:a16="http://schemas.microsoft.com/office/drawing/2014/main" id="{7AB23EFE-FDC7-2F45-B7DD-28663CC00406}"/>
                </a:ext>
              </a:extLst>
            </p:cNvPr>
            <p:cNvSpPr>
              <a:spLocks noChangeShapeType="1"/>
            </p:cNvSpPr>
            <p:nvPr/>
          </p:nvSpPr>
          <p:spPr bwMode="auto">
            <a:xfrm>
              <a:off x="423" y="208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5" name="Line 213">
              <a:extLst>
                <a:ext uri="{FF2B5EF4-FFF2-40B4-BE49-F238E27FC236}">
                  <a16:creationId xmlns:a16="http://schemas.microsoft.com/office/drawing/2014/main" id="{AED4D785-1545-104A-86EA-EBFADC9379AA}"/>
                </a:ext>
              </a:extLst>
            </p:cNvPr>
            <p:cNvSpPr>
              <a:spLocks noChangeShapeType="1"/>
            </p:cNvSpPr>
            <p:nvPr/>
          </p:nvSpPr>
          <p:spPr bwMode="auto">
            <a:xfrm>
              <a:off x="312" y="2766"/>
              <a:ext cx="611" cy="0"/>
            </a:xfrm>
            <a:prstGeom prst="line">
              <a:avLst/>
            </a:prstGeom>
            <a:noFill/>
            <a:ln w="28575">
              <a:solidFill>
                <a:srgbClr val="023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lstStyle/>
            <a:p>
              <a:endParaRPr lang="en-US"/>
            </a:p>
          </p:txBody>
        </p:sp>
        <p:sp>
          <p:nvSpPr>
            <p:cNvPr id="284886" name="Rectangle 214">
              <a:extLst>
                <a:ext uri="{FF2B5EF4-FFF2-40B4-BE49-F238E27FC236}">
                  <a16:creationId xmlns:a16="http://schemas.microsoft.com/office/drawing/2014/main" id="{6F2C59C9-7CCF-5A4C-B80E-0D95AB702E3D}"/>
                </a:ext>
              </a:extLst>
            </p:cNvPr>
            <p:cNvSpPr>
              <a:spLocks noChangeArrowheads="1"/>
            </p:cNvSpPr>
            <p:nvPr/>
          </p:nvSpPr>
          <p:spPr bwMode="auto">
            <a:xfrm>
              <a:off x="1006" y="3634"/>
              <a:ext cx="152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lIns="90487" tIns="44450" rIns="90487" bIns="44450">
              <a:spAutoFit/>
            </a:bodyPr>
            <a:lstStyle/>
            <a:p>
              <a:r>
                <a:rPr lang="en-US" altLang="ko-KR" sz="2400" b="1">
                  <a:solidFill>
                    <a:srgbClr val="1E1BC5"/>
                  </a:solidFill>
                  <a:latin typeface="Lucida Handwriting" panose="03010101010101010101" pitchFamily="66" charset="77"/>
                  <a:ea typeface="Gulim" panose="020B0600000101010101" pitchFamily="34" charset="-127"/>
                </a:rPr>
                <a:t>Microscope</a:t>
              </a:r>
            </a:p>
          </p:txBody>
        </p:sp>
        <p:sp>
          <p:nvSpPr>
            <p:cNvPr id="284887" name="Text Box 215">
              <a:extLst>
                <a:ext uri="{FF2B5EF4-FFF2-40B4-BE49-F238E27FC236}">
                  <a16:creationId xmlns:a16="http://schemas.microsoft.com/office/drawing/2014/main" id="{7C3EF7FF-8030-3142-B27F-C9FF8856D036}"/>
                </a:ext>
              </a:extLst>
            </p:cNvPr>
            <p:cNvSpPr txBox="1">
              <a:spLocks noChangeArrowheads="1"/>
            </p:cNvSpPr>
            <p:nvPr/>
          </p:nvSpPr>
          <p:spPr bwMode="auto">
            <a:xfrm>
              <a:off x="951" y="2540"/>
              <a:ext cx="1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solidFill>
                  <a:srgbClr val="1E1BC5"/>
                </a:solidFill>
                <a:latin typeface="Times" pitchFamily="2" charset="0"/>
                <a:ea typeface="Gulim" panose="020B0600000101010101" pitchFamily="34" charset="-127"/>
              </a:endParaRPr>
            </a:p>
          </p:txBody>
        </p:sp>
        <p:sp>
          <p:nvSpPr>
            <p:cNvPr id="284888" name="Rectangle 216">
              <a:extLst>
                <a:ext uri="{FF2B5EF4-FFF2-40B4-BE49-F238E27FC236}">
                  <a16:creationId xmlns:a16="http://schemas.microsoft.com/office/drawing/2014/main" id="{4E8ECA2C-45CF-1344-97CB-D5146E1D3E77}"/>
                </a:ext>
              </a:extLst>
            </p:cNvPr>
            <p:cNvSpPr>
              <a:spLocks noChangeArrowheads="1"/>
            </p:cNvSpPr>
            <p:nvPr/>
          </p:nvSpPr>
          <p:spPr bwMode="auto">
            <a:xfrm>
              <a:off x="2723" y="3490"/>
              <a:ext cx="147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63500" dir="3187806" algn="ctr" rotWithShape="0">
                      <a:schemeClr val="tx1"/>
                    </a:outerShdw>
                  </a:effectLst>
                </a14:hiddenEffects>
              </a:ext>
            </a:extLst>
          </p:spPr>
          <p:txBody>
            <a:bodyPr lIns="90487" tIns="44450" rIns="90487" bIns="44450">
              <a:spAutoFit/>
            </a:bodyPr>
            <a:lstStyle/>
            <a:p>
              <a:r>
                <a:rPr lang="en-US" altLang="ko-KR" sz="2000" b="1">
                  <a:solidFill>
                    <a:srgbClr val="1E1BC5"/>
                  </a:solidFill>
                  <a:latin typeface="Lucida Handwriting" panose="03010101010101010101" pitchFamily="66" charset="77"/>
                  <a:ea typeface="Gulim" panose="020B0600000101010101" pitchFamily="34" charset="-127"/>
                </a:rPr>
                <a:t>2 Telescopes</a:t>
              </a:r>
              <a:endParaRPr lang="en-US" altLang="ko-KR" sz="2000" b="1" u="sng">
                <a:solidFill>
                  <a:srgbClr val="1E1BC5"/>
                </a:solidFill>
                <a:latin typeface="Lucida Handwriting" panose="03010101010101010101" pitchFamily="66" charset="77"/>
                <a:ea typeface="Gulim" panose="020B0600000101010101" pitchFamily="34" charset="-127"/>
              </a:endParaRPr>
            </a:p>
            <a:p>
              <a:r>
                <a:rPr lang="en-US" altLang="ko-KR" sz="2000" b="1">
                  <a:solidFill>
                    <a:srgbClr val="1E1BC5"/>
                  </a:solidFill>
                  <a:latin typeface="Lucida Handwriting" panose="03010101010101010101" pitchFamily="66" charset="77"/>
                  <a:ea typeface="Gulim" panose="020B0600000101010101" pitchFamily="34" charset="-127"/>
                </a:rPr>
                <a:t>1 Microscope</a:t>
              </a:r>
              <a:endParaRPr lang="en-US" altLang="ko-KR" sz="2000" b="1" u="sng">
                <a:solidFill>
                  <a:srgbClr val="1E1BC5"/>
                </a:solidFill>
                <a:latin typeface="Lucida Handwriting" panose="03010101010101010101" pitchFamily="66" charset="77"/>
                <a:ea typeface="Gulim" panose="020B0600000101010101" pitchFamily="34" charset="-127"/>
              </a:endParaRPr>
            </a:p>
          </p:txBody>
        </p:sp>
        <p:grpSp>
          <p:nvGrpSpPr>
            <p:cNvPr id="284889" name="Group 217">
              <a:extLst>
                <a:ext uri="{FF2B5EF4-FFF2-40B4-BE49-F238E27FC236}">
                  <a16:creationId xmlns:a16="http://schemas.microsoft.com/office/drawing/2014/main" id="{647D205A-A8B4-1C4C-9A27-57205E3FA1D4}"/>
                </a:ext>
              </a:extLst>
            </p:cNvPr>
            <p:cNvGrpSpPr>
              <a:grpSpLocks/>
            </p:cNvGrpSpPr>
            <p:nvPr/>
          </p:nvGrpSpPr>
          <p:grpSpPr bwMode="auto">
            <a:xfrm>
              <a:off x="3444" y="371"/>
              <a:ext cx="443" cy="604"/>
              <a:chOff x="2464" y="201"/>
              <a:chExt cx="443" cy="604"/>
            </a:xfrm>
          </p:grpSpPr>
          <p:sp>
            <p:nvSpPr>
              <p:cNvPr id="284890" name="Rectangle 218">
                <a:extLst>
                  <a:ext uri="{FF2B5EF4-FFF2-40B4-BE49-F238E27FC236}">
                    <a16:creationId xmlns:a16="http://schemas.microsoft.com/office/drawing/2014/main" id="{0FF2E0B3-E2B2-4B42-A5A1-CA7FDBE0389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891" name="Rectangle 219">
                <a:extLst>
                  <a:ext uri="{FF2B5EF4-FFF2-40B4-BE49-F238E27FC236}">
                    <a16:creationId xmlns:a16="http://schemas.microsoft.com/office/drawing/2014/main" id="{6A0743C8-4CF0-FD4F-89D7-EC66586D4D50}"/>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84892" name="Rectangle 220">
                <a:extLst>
                  <a:ext uri="{FF2B5EF4-FFF2-40B4-BE49-F238E27FC236}">
                    <a16:creationId xmlns:a16="http://schemas.microsoft.com/office/drawing/2014/main" id="{C766F0C7-49A1-1B4B-A049-985E351A04E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84893" name="Rectangle 221">
              <a:extLst>
                <a:ext uri="{FF2B5EF4-FFF2-40B4-BE49-F238E27FC236}">
                  <a16:creationId xmlns:a16="http://schemas.microsoft.com/office/drawing/2014/main" id="{CE146F53-5CA7-CE4D-8CFB-63E93589B2DF}"/>
                </a:ext>
              </a:extLst>
            </p:cNvPr>
            <p:cNvSpPr>
              <a:spLocks noChangeArrowheads="1"/>
            </p:cNvSpPr>
            <p:nvPr/>
          </p:nvSpPr>
          <p:spPr bwMode="auto">
            <a:xfrm>
              <a:off x="0" y="0"/>
              <a:ext cx="5760" cy="4320"/>
            </a:xfrm>
            <a:prstGeom prst="rect">
              <a:avLst/>
            </a:prstGeom>
            <a:gradFill rotWithShape="0">
              <a:gsLst>
                <a:gs pos="0">
                  <a:srgbClr val="1E1BC5">
                    <a:gamma/>
                    <a:shade val="0"/>
                    <a:invGamma/>
                  </a:srgbClr>
                </a:gs>
                <a:gs pos="100000">
                  <a:srgbClr val="1E1BC5"/>
                </a:gs>
              </a:gsLst>
              <a:lin ang="5400000" scaled="1"/>
            </a:gradFill>
            <a:ln>
              <a:noFill/>
            </a:ln>
            <a:effectLst/>
            <a:extLs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894" name="Rectangle 222">
              <a:extLst>
                <a:ext uri="{FF2B5EF4-FFF2-40B4-BE49-F238E27FC236}">
                  <a16:creationId xmlns:a16="http://schemas.microsoft.com/office/drawing/2014/main" id="{53ECB573-F0E9-9D42-B3DC-180FC2EB90E6}"/>
                </a:ext>
              </a:extLst>
            </p:cNvPr>
            <p:cNvSpPr>
              <a:spLocks noChangeArrowheads="1"/>
            </p:cNvSpPr>
            <p:nvPr/>
          </p:nvSpPr>
          <p:spPr bwMode="auto">
            <a:xfrm>
              <a:off x="3615" y="3054"/>
              <a:ext cx="1502"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1E1BC5"/>
                  </a:solidFill>
                  <a:ea typeface="Gulim" panose="020B0600000101010101" pitchFamily="34" charset="-127"/>
                </a:rPr>
                <a:t>12 TRIBES</a:t>
              </a:r>
            </a:p>
          </p:txBody>
        </p:sp>
        <p:sp>
          <p:nvSpPr>
            <p:cNvPr id="284895" name="Rectangle 223">
              <a:extLst>
                <a:ext uri="{FF2B5EF4-FFF2-40B4-BE49-F238E27FC236}">
                  <a16:creationId xmlns:a16="http://schemas.microsoft.com/office/drawing/2014/main" id="{54E19563-BF62-8C42-BF42-65ECE4974482}"/>
                </a:ext>
              </a:extLst>
            </p:cNvPr>
            <p:cNvSpPr>
              <a:spLocks noChangeArrowheads="1"/>
            </p:cNvSpPr>
            <p:nvPr/>
          </p:nvSpPr>
          <p:spPr bwMode="auto">
            <a:xfrm>
              <a:off x="4357" y="1393"/>
              <a:ext cx="106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EXODUS</a:t>
              </a:r>
            </a:p>
          </p:txBody>
        </p:sp>
        <p:sp>
          <p:nvSpPr>
            <p:cNvPr id="284896" name="Rectangle 224">
              <a:extLst>
                <a:ext uri="{FF2B5EF4-FFF2-40B4-BE49-F238E27FC236}">
                  <a16:creationId xmlns:a16="http://schemas.microsoft.com/office/drawing/2014/main" id="{ABD3E3A4-8B87-7745-8F0B-6AD4B2A573D2}"/>
                </a:ext>
              </a:extLst>
            </p:cNvPr>
            <p:cNvSpPr>
              <a:spLocks noChangeArrowheads="1"/>
            </p:cNvSpPr>
            <p:nvPr/>
          </p:nvSpPr>
          <p:spPr bwMode="auto">
            <a:xfrm>
              <a:off x="1192" y="3747"/>
              <a:ext cx="158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5  SERMONS</a:t>
              </a:r>
            </a:p>
          </p:txBody>
        </p:sp>
        <p:sp>
          <p:nvSpPr>
            <p:cNvPr id="284897" name="Rectangle 225">
              <a:extLst>
                <a:ext uri="{FF2B5EF4-FFF2-40B4-BE49-F238E27FC236}">
                  <a16:creationId xmlns:a16="http://schemas.microsoft.com/office/drawing/2014/main" id="{814E0796-D961-2F4E-8D87-81B508B6E79C}"/>
                </a:ext>
              </a:extLst>
            </p:cNvPr>
            <p:cNvSpPr>
              <a:spLocks noChangeArrowheads="1"/>
            </p:cNvSpPr>
            <p:nvPr/>
          </p:nvSpPr>
          <p:spPr bwMode="auto">
            <a:xfrm>
              <a:off x="2372" y="1048"/>
              <a:ext cx="184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LAND DIVIDED</a:t>
              </a:r>
            </a:p>
          </p:txBody>
        </p:sp>
        <p:sp>
          <p:nvSpPr>
            <p:cNvPr id="284898" name="Rectangle 226">
              <a:extLst>
                <a:ext uri="{FF2B5EF4-FFF2-40B4-BE49-F238E27FC236}">
                  <a16:creationId xmlns:a16="http://schemas.microsoft.com/office/drawing/2014/main" id="{6E5A1C82-B3C4-DB47-B27F-AFB1935DABE0}"/>
                </a:ext>
              </a:extLst>
            </p:cNvPr>
            <p:cNvSpPr>
              <a:spLocks noChangeArrowheads="1"/>
            </p:cNvSpPr>
            <p:nvPr/>
          </p:nvSpPr>
          <p:spPr bwMode="auto">
            <a:xfrm>
              <a:off x="927" y="2606"/>
              <a:ext cx="102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JUDGES</a:t>
              </a:r>
            </a:p>
          </p:txBody>
        </p:sp>
        <p:sp>
          <p:nvSpPr>
            <p:cNvPr id="284899" name="Rectangle 227">
              <a:extLst>
                <a:ext uri="{FF2B5EF4-FFF2-40B4-BE49-F238E27FC236}">
                  <a16:creationId xmlns:a16="http://schemas.microsoft.com/office/drawing/2014/main" id="{BDDEAB5B-0FB3-7947-BD3D-0057845ACC91}"/>
                </a:ext>
              </a:extLst>
            </p:cNvPr>
            <p:cNvSpPr>
              <a:spLocks noChangeArrowheads="1"/>
            </p:cNvSpPr>
            <p:nvPr/>
          </p:nvSpPr>
          <p:spPr bwMode="auto">
            <a:xfrm>
              <a:off x="659" y="573"/>
              <a:ext cx="112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GOSPELS</a:t>
              </a:r>
            </a:p>
          </p:txBody>
        </p:sp>
        <p:sp>
          <p:nvSpPr>
            <p:cNvPr id="284900" name="Rectangle 228">
              <a:extLst>
                <a:ext uri="{FF2B5EF4-FFF2-40B4-BE49-F238E27FC236}">
                  <a16:creationId xmlns:a16="http://schemas.microsoft.com/office/drawing/2014/main" id="{C26D6BA2-257F-3F4A-92FD-E212079981F1}"/>
                </a:ext>
              </a:extLst>
            </p:cNvPr>
            <p:cNvSpPr>
              <a:spLocks noChangeArrowheads="1"/>
            </p:cNvSpPr>
            <p:nvPr/>
          </p:nvSpPr>
          <p:spPr bwMode="auto">
            <a:xfrm>
              <a:off x="124" y="3416"/>
              <a:ext cx="133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M - C - C </a:t>
              </a:r>
            </a:p>
          </p:txBody>
        </p:sp>
        <p:sp>
          <p:nvSpPr>
            <p:cNvPr id="284901" name="Rectangle 229">
              <a:extLst>
                <a:ext uri="{FF2B5EF4-FFF2-40B4-BE49-F238E27FC236}">
                  <a16:creationId xmlns:a16="http://schemas.microsoft.com/office/drawing/2014/main" id="{E0C4F7C6-A6F5-8947-96B7-8F83CC4DF6C1}"/>
                </a:ext>
              </a:extLst>
            </p:cNvPr>
            <p:cNvSpPr>
              <a:spLocks noChangeArrowheads="1"/>
            </p:cNvSpPr>
            <p:nvPr/>
          </p:nvSpPr>
          <p:spPr bwMode="auto">
            <a:xfrm>
              <a:off x="114" y="178"/>
              <a:ext cx="115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The CALL</a:t>
              </a:r>
            </a:p>
          </p:txBody>
        </p:sp>
        <p:sp>
          <p:nvSpPr>
            <p:cNvPr id="284902" name="Rectangle 230">
              <a:extLst>
                <a:ext uri="{FF2B5EF4-FFF2-40B4-BE49-F238E27FC236}">
                  <a16:creationId xmlns:a16="http://schemas.microsoft.com/office/drawing/2014/main" id="{EC29F5AB-6A06-1242-9B6A-B1508EE6C64C}"/>
                </a:ext>
              </a:extLst>
            </p:cNvPr>
            <p:cNvSpPr>
              <a:spLocks noChangeArrowheads="1"/>
            </p:cNvSpPr>
            <p:nvPr/>
          </p:nvSpPr>
          <p:spPr bwMode="auto">
            <a:xfrm>
              <a:off x="1809" y="2922"/>
              <a:ext cx="764"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1E1BC5"/>
                  </a:solidFill>
                  <a:ea typeface="Gulim" panose="020B0600000101010101" pitchFamily="34" charset="-127"/>
                </a:rPr>
                <a:t>I - I</a:t>
              </a:r>
            </a:p>
          </p:txBody>
        </p:sp>
        <p:sp>
          <p:nvSpPr>
            <p:cNvPr id="284903" name="Rectangle 231">
              <a:extLst>
                <a:ext uri="{FF2B5EF4-FFF2-40B4-BE49-F238E27FC236}">
                  <a16:creationId xmlns:a16="http://schemas.microsoft.com/office/drawing/2014/main" id="{CD2CF135-8303-A642-8B77-48CFB2EA8A7E}"/>
                </a:ext>
              </a:extLst>
            </p:cNvPr>
            <p:cNvSpPr>
              <a:spLocks noChangeArrowheads="1"/>
            </p:cNvSpPr>
            <p:nvPr/>
          </p:nvSpPr>
          <p:spPr bwMode="auto">
            <a:xfrm>
              <a:off x="3935" y="2248"/>
              <a:ext cx="180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SLAVERY</a:t>
              </a:r>
              <a:r>
                <a:rPr lang="en-US" altLang="ko-KR" sz="2000" b="1">
                  <a:solidFill>
                    <a:srgbClr val="1E1BC5"/>
                  </a:solidFill>
                  <a:ea typeface="Gulim" panose="020B0600000101010101" pitchFamily="34" charset="-127"/>
                </a:rPr>
                <a:t>          </a:t>
              </a:r>
            </a:p>
          </p:txBody>
        </p:sp>
        <p:sp>
          <p:nvSpPr>
            <p:cNvPr id="284904" name="Rectangle 232">
              <a:extLst>
                <a:ext uri="{FF2B5EF4-FFF2-40B4-BE49-F238E27FC236}">
                  <a16:creationId xmlns:a16="http://schemas.microsoft.com/office/drawing/2014/main" id="{6764E7D9-EC2F-E14D-93BB-A678ADD8452E}"/>
                </a:ext>
              </a:extLst>
            </p:cNvPr>
            <p:cNvSpPr>
              <a:spLocks noChangeArrowheads="1"/>
            </p:cNvSpPr>
            <p:nvPr/>
          </p:nvSpPr>
          <p:spPr bwMode="auto">
            <a:xfrm>
              <a:off x="2203" y="677"/>
              <a:ext cx="85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SINAI</a:t>
              </a:r>
            </a:p>
          </p:txBody>
        </p:sp>
        <p:sp>
          <p:nvSpPr>
            <p:cNvPr id="284905" name="Rectangle 233">
              <a:extLst>
                <a:ext uri="{FF2B5EF4-FFF2-40B4-BE49-F238E27FC236}">
                  <a16:creationId xmlns:a16="http://schemas.microsoft.com/office/drawing/2014/main" id="{B0FB0D2F-CC78-A848-927D-B93D7B359FD3}"/>
                </a:ext>
              </a:extLst>
            </p:cNvPr>
            <p:cNvSpPr>
              <a:spLocks noChangeArrowheads="1"/>
            </p:cNvSpPr>
            <p:nvPr/>
          </p:nvSpPr>
          <p:spPr bwMode="auto">
            <a:xfrm>
              <a:off x="3950" y="3806"/>
              <a:ext cx="145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3  TREKS...</a:t>
              </a:r>
            </a:p>
          </p:txBody>
        </p:sp>
        <p:sp>
          <p:nvSpPr>
            <p:cNvPr id="284906" name="Rectangle 234">
              <a:extLst>
                <a:ext uri="{FF2B5EF4-FFF2-40B4-BE49-F238E27FC236}">
                  <a16:creationId xmlns:a16="http://schemas.microsoft.com/office/drawing/2014/main" id="{3F166434-A694-4C43-BACD-9F29DFD1F6EC}"/>
                </a:ext>
              </a:extLst>
            </p:cNvPr>
            <p:cNvSpPr>
              <a:spLocks noChangeArrowheads="1"/>
            </p:cNvSpPr>
            <p:nvPr/>
          </p:nvSpPr>
          <p:spPr bwMode="auto">
            <a:xfrm>
              <a:off x="1307" y="1875"/>
              <a:ext cx="104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ISRAEL </a:t>
              </a:r>
            </a:p>
          </p:txBody>
        </p:sp>
        <p:sp>
          <p:nvSpPr>
            <p:cNvPr id="284907" name="Rectangle 235">
              <a:extLst>
                <a:ext uri="{FF2B5EF4-FFF2-40B4-BE49-F238E27FC236}">
                  <a16:creationId xmlns:a16="http://schemas.microsoft.com/office/drawing/2014/main" id="{44C41EBD-02F6-7440-ABC4-30F8BDC59CAA}"/>
                </a:ext>
              </a:extLst>
            </p:cNvPr>
            <p:cNvSpPr>
              <a:spLocks noChangeArrowheads="1"/>
            </p:cNvSpPr>
            <p:nvPr/>
          </p:nvSpPr>
          <p:spPr bwMode="auto">
            <a:xfrm>
              <a:off x="405" y="2119"/>
              <a:ext cx="813"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3200" b="1">
                  <a:solidFill>
                    <a:srgbClr val="1E1BC5"/>
                  </a:solidFill>
                  <a:ea typeface="Gulim" panose="020B0600000101010101" pitchFamily="34" charset="-127"/>
                </a:rPr>
                <a:t>J - E</a:t>
              </a:r>
            </a:p>
          </p:txBody>
        </p:sp>
        <p:sp>
          <p:nvSpPr>
            <p:cNvPr id="284908" name="Rectangle 236">
              <a:extLst>
                <a:ext uri="{FF2B5EF4-FFF2-40B4-BE49-F238E27FC236}">
                  <a16:creationId xmlns:a16="http://schemas.microsoft.com/office/drawing/2014/main" id="{5D3D2264-B912-7749-9617-6269F5070C8C}"/>
                </a:ext>
              </a:extLst>
            </p:cNvPr>
            <p:cNvSpPr>
              <a:spLocks noChangeArrowheads="1"/>
            </p:cNvSpPr>
            <p:nvPr/>
          </p:nvSpPr>
          <p:spPr bwMode="auto">
            <a:xfrm>
              <a:off x="1426" y="1311"/>
              <a:ext cx="52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430</a:t>
              </a:r>
            </a:p>
          </p:txBody>
        </p:sp>
        <p:sp>
          <p:nvSpPr>
            <p:cNvPr id="284909" name="Rectangle 237">
              <a:extLst>
                <a:ext uri="{FF2B5EF4-FFF2-40B4-BE49-F238E27FC236}">
                  <a16:creationId xmlns:a16="http://schemas.microsoft.com/office/drawing/2014/main" id="{9B9090C7-48AE-934A-B737-3DDCC93E9A72}"/>
                </a:ext>
              </a:extLst>
            </p:cNvPr>
            <p:cNvSpPr>
              <a:spLocks noChangeArrowheads="1"/>
            </p:cNvSpPr>
            <p:nvPr/>
          </p:nvSpPr>
          <p:spPr bwMode="auto">
            <a:xfrm>
              <a:off x="2204" y="322"/>
              <a:ext cx="123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S - D - S</a:t>
              </a:r>
            </a:p>
          </p:txBody>
        </p:sp>
        <p:sp>
          <p:nvSpPr>
            <p:cNvPr id="284910" name="Rectangle 238">
              <a:extLst>
                <a:ext uri="{FF2B5EF4-FFF2-40B4-BE49-F238E27FC236}">
                  <a16:creationId xmlns:a16="http://schemas.microsoft.com/office/drawing/2014/main" id="{89DC2F45-511E-6440-BD33-766858383545}"/>
                </a:ext>
              </a:extLst>
            </p:cNvPr>
            <p:cNvSpPr>
              <a:spLocks noChangeArrowheads="1"/>
            </p:cNvSpPr>
            <p:nvPr/>
          </p:nvSpPr>
          <p:spPr bwMode="auto">
            <a:xfrm>
              <a:off x="2469" y="3425"/>
              <a:ext cx="124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Z - E - N</a:t>
              </a:r>
            </a:p>
          </p:txBody>
        </p:sp>
        <p:sp>
          <p:nvSpPr>
            <p:cNvPr id="284911" name="Rectangle 239">
              <a:extLst>
                <a:ext uri="{FF2B5EF4-FFF2-40B4-BE49-F238E27FC236}">
                  <a16:creationId xmlns:a16="http://schemas.microsoft.com/office/drawing/2014/main" id="{65A7FABF-FF3E-DF46-9645-04DB2775417D}"/>
                </a:ext>
              </a:extLst>
            </p:cNvPr>
            <p:cNvSpPr>
              <a:spLocks noChangeArrowheads="1"/>
            </p:cNvSpPr>
            <p:nvPr/>
          </p:nvSpPr>
          <p:spPr bwMode="auto">
            <a:xfrm>
              <a:off x="2476" y="2295"/>
              <a:ext cx="721"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ACTS</a:t>
              </a:r>
            </a:p>
          </p:txBody>
        </p:sp>
        <p:sp>
          <p:nvSpPr>
            <p:cNvPr id="284912" name="Rectangle 240">
              <a:extLst>
                <a:ext uri="{FF2B5EF4-FFF2-40B4-BE49-F238E27FC236}">
                  <a16:creationId xmlns:a16="http://schemas.microsoft.com/office/drawing/2014/main" id="{2A749C43-721B-9948-84E6-5EBF253649BD}"/>
                </a:ext>
              </a:extLst>
            </p:cNvPr>
            <p:cNvSpPr>
              <a:spLocks noChangeArrowheads="1"/>
            </p:cNvSpPr>
            <p:nvPr/>
          </p:nvSpPr>
          <p:spPr bwMode="auto">
            <a:xfrm>
              <a:off x="4533" y="641"/>
              <a:ext cx="121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EPISTLES</a:t>
              </a:r>
            </a:p>
          </p:txBody>
        </p:sp>
        <p:sp>
          <p:nvSpPr>
            <p:cNvPr id="284913" name="Rectangle 241">
              <a:extLst>
                <a:ext uri="{FF2B5EF4-FFF2-40B4-BE49-F238E27FC236}">
                  <a16:creationId xmlns:a16="http://schemas.microsoft.com/office/drawing/2014/main" id="{14278A02-324D-A643-AF83-E4087D9DD879}"/>
                </a:ext>
              </a:extLst>
            </p:cNvPr>
            <p:cNvSpPr>
              <a:spLocks noChangeArrowheads="1"/>
            </p:cNvSpPr>
            <p:nvPr/>
          </p:nvSpPr>
          <p:spPr bwMode="auto">
            <a:xfrm>
              <a:off x="3564" y="118"/>
              <a:ext cx="177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400" b="1">
                  <a:solidFill>
                    <a:srgbClr val="1E1BC5"/>
                  </a:solidFill>
                  <a:ea typeface="Gulim" panose="020B0600000101010101" pitchFamily="34" charset="-127"/>
                </a:rPr>
                <a:t>KADESH BARNEA</a:t>
              </a:r>
            </a:p>
          </p:txBody>
        </p:sp>
        <p:sp>
          <p:nvSpPr>
            <p:cNvPr id="284914" name="Rectangle 242">
              <a:extLst>
                <a:ext uri="{FF2B5EF4-FFF2-40B4-BE49-F238E27FC236}">
                  <a16:creationId xmlns:a16="http://schemas.microsoft.com/office/drawing/2014/main" id="{9447E797-1A6E-5C40-BC6B-320BEF953C0E}"/>
                </a:ext>
              </a:extLst>
            </p:cNvPr>
            <p:cNvSpPr>
              <a:spLocks noChangeArrowheads="1"/>
            </p:cNvSpPr>
            <p:nvPr/>
          </p:nvSpPr>
          <p:spPr bwMode="auto">
            <a:xfrm>
              <a:off x="2944" y="2704"/>
              <a:ext cx="519"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350</a:t>
              </a:r>
            </a:p>
          </p:txBody>
        </p:sp>
        <p:sp>
          <p:nvSpPr>
            <p:cNvPr id="284915" name="Rectangle 243">
              <a:extLst>
                <a:ext uri="{FF2B5EF4-FFF2-40B4-BE49-F238E27FC236}">
                  <a16:creationId xmlns:a16="http://schemas.microsoft.com/office/drawing/2014/main" id="{666A3E45-58D0-BA44-9B3E-54FB38C8EC59}"/>
                </a:ext>
              </a:extLst>
            </p:cNvPr>
            <p:cNvSpPr>
              <a:spLocks noChangeArrowheads="1"/>
            </p:cNvSpPr>
            <p:nvPr/>
          </p:nvSpPr>
          <p:spPr bwMode="auto">
            <a:xfrm>
              <a:off x="3531" y="2605"/>
              <a:ext cx="1012"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ko-KR" altLang="en-US" sz="2800" b="1">
                  <a:solidFill>
                    <a:srgbClr val="1E1BC5"/>
                  </a:solidFill>
                  <a:ea typeface="Gulim" panose="020B0600000101010101" pitchFamily="34" charset="-127"/>
                </a:rPr>
                <a:t> </a:t>
              </a:r>
              <a:r>
                <a:rPr lang="en-US" altLang="ko-KR" sz="2800" b="1">
                  <a:solidFill>
                    <a:srgbClr val="1E1BC5"/>
                  </a:solidFill>
                  <a:ea typeface="Gulim" panose="020B0600000101010101" pitchFamily="34" charset="-127"/>
                </a:rPr>
                <a:t>JUDAH</a:t>
              </a:r>
            </a:p>
          </p:txBody>
        </p:sp>
        <p:sp>
          <p:nvSpPr>
            <p:cNvPr id="284916" name="Rectangle 244">
              <a:extLst>
                <a:ext uri="{FF2B5EF4-FFF2-40B4-BE49-F238E27FC236}">
                  <a16:creationId xmlns:a16="http://schemas.microsoft.com/office/drawing/2014/main" id="{69AE4C17-5F1E-2644-8D1C-D89796DE99C5}"/>
                </a:ext>
              </a:extLst>
            </p:cNvPr>
            <p:cNvSpPr>
              <a:spLocks noChangeArrowheads="1"/>
            </p:cNvSpPr>
            <p:nvPr/>
          </p:nvSpPr>
          <p:spPr bwMode="auto">
            <a:xfrm>
              <a:off x="2332" y="1539"/>
              <a:ext cx="121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70 YEARS</a:t>
              </a:r>
            </a:p>
          </p:txBody>
        </p:sp>
        <p:sp>
          <p:nvSpPr>
            <p:cNvPr id="284917" name="Rectangle 245">
              <a:extLst>
                <a:ext uri="{FF2B5EF4-FFF2-40B4-BE49-F238E27FC236}">
                  <a16:creationId xmlns:a16="http://schemas.microsoft.com/office/drawing/2014/main" id="{11A01858-F22B-6C42-9A3E-97CB8BEA5888}"/>
                </a:ext>
              </a:extLst>
            </p:cNvPr>
            <p:cNvSpPr>
              <a:spLocks noChangeArrowheads="1"/>
            </p:cNvSpPr>
            <p:nvPr/>
          </p:nvSpPr>
          <p:spPr bwMode="auto">
            <a:xfrm>
              <a:off x="231" y="1470"/>
              <a:ext cx="103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DEDEDE"/>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CHURCH</a:t>
              </a:r>
              <a:endParaRPr lang="en-US" altLang="ko-KR" sz="2800" b="1" i="1">
                <a:solidFill>
                  <a:srgbClr val="1E1BC5"/>
                </a:solidFill>
                <a:ea typeface="Gulim" panose="020B0600000101010101" pitchFamily="34" charset="-127"/>
              </a:endParaRPr>
            </a:p>
          </p:txBody>
        </p:sp>
        <p:sp>
          <p:nvSpPr>
            <p:cNvPr id="284918" name="Rectangle 246">
              <a:extLst>
                <a:ext uri="{FF2B5EF4-FFF2-40B4-BE49-F238E27FC236}">
                  <a16:creationId xmlns:a16="http://schemas.microsoft.com/office/drawing/2014/main" id="{8E718FEC-91DF-8745-A528-EFC6894AB4C7}"/>
                </a:ext>
              </a:extLst>
            </p:cNvPr>
            <p:cNvSpPr>
              <a:spLocks noChangeArrowheads="1"/>
            </p:cNvSpPr>
            <p:nvPr/>
          </p:nvSpPr>
          <p:spPr bwMode="auto">
            <a:xfrm>
              <a:off x="4538" y="2739"/>
              <a:ext cx="118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L - S - B</a:t>
              </a:r>
            </a:p>
          </p:txBody>
        </p:sp>
        <p:sp>
          <p:nvSpPr>
            <p:cNvPr id="284919" name="Rectangle 247">
              <a:extLst>
                <a:ext uri="{FF2B5EF4-FFF2-40B4-BE49-F238E27FC236}">
                  <a16:creationId xmlns:a16="http://schemas.microsoft.com/office/drawing/2014/main" id="{B0F16AD5-1B48-224F-A6ED-8747F9DF66AD}"/>
                </a:ext>
              </a:extLst>
            </p:cNvPr>
            <p:cNvSpPr>
              <a:spLocks noChangeArrowheads="1"/>
            </p:cNvSpPr>
            <p:nvPr/>
          </p:nvSpPr>
          <p:spPr bwMode="auto">
            <a:xfrm>
              <a:off x="3734" y="551"/>
              <a:ext cx="38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40</a:t>
              </a:r>
            </a:p>
          </p:txBody>
        </p:sp>
        <p:sp>
          <p:nvSpPr>
            <p:cNvPr id="284920" name="Rectangle 248">
              <a:extLst>
                <a:ext uri="{FF2B5EF4-FFF2-40B4-BE49-F238E27FC236}">
                  <a16:creationId xmlns:a16="http://schemas.microsoft.com/office/drawing/2014/main" id="{84AE6EE3-6DD3-9E48-BF1C-B06B397B7E8D}"/>
                </a:ext>
              </a:extLst>
            </p:cNvPr>
            <p:cNvSpPr>
              <a:spLocks noChangeArrowheads="1"/>
            </p:cNvSpPr>
            <p:nvPr/>
          </p:nvSpPr>
          <p:spPr bwMode="auto">
            <a:xfrm>
              <a:off x="354" y="962"/>
              <a:ext cx="114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JERICHO</a:t>
              </a:r>
            </a:p>
          </p:txBody>
        </p:sp>
        <p:sp>
          <p:nvSpPr>
            <p:cNvPr id="284921" name="Rectangle 249">
              <a:extLst>
                <a:ext uri="{FF2B5EF4-FFF2-40B4-BE49-F238E27FC236}">
                  <a16:creationId xmlns:a16="http://schemas.microsoft.com/office/drawing/2014/main" id="{E42D86DA-330B-6549-9D73-863ACE397DD4}"/>
                </a:ext>
              </a:extLst>
            </p:cNvPr>
            <p:cNvSpPr>
              <a:spLocks noChangeArrowheads="1"/>
            </p:cNvSpPr>
            <p:nvPr/>
          </p:nvSpPr>
          <p:spPr bwMode="auto">
            <a:xfrm>
              <a:off x="0" y="3061"/>
              <a:ext cx="159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REVELATION</a:t>
              </a:r>
            </a:p>
          </p:txBody>
        </p:sp>
        <p:sp>
          <p:nvSpPr>
            <p:cNvPr id="284922" name="Rectangle 250">
              <a:extLst>
                <a:ext uri="{FF2B5EF4-FFF2-40B4-BE49-F238E27FC236}">
                  <a16:creationId xmlns:a16="http://schemas.microsoft.com/office/drawing/2014/main" id="{19668F4D-1D14-DC4B-B61A-9F32F6F0284F}"/>
                </a:ext>
              </a:extLst>
            </p:cNvPr>
            <p:cNvSpPr>
              <a:spLocks noChangeArrowheads="1"/>
            </p:cNvSpPr>
            <p:nvPr/>
          </p:nvSpPr>
          <p:spPr bwMode="auto">
            <a:xfrm>
              <a:off x="3806" y="1793"/>
              <a:ext cx="128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wrap="none" lIns="90487" tIns="44450" rIns="90487" bIns="44450">
              <a:spAutoFit/>
            </a:bodyPr>
            <a:lstStyle/>
            <a:p>
              <a:r>
                <a:rPr lang="en-US" altLang="ko-KR" sz="2800" b="1">
                  <a:solidFill>
                    <a:srgbClr val="1E1BC5"/>
                  </a:solidFill>
                  <a:ea typeface="Gulim" panose="020B0600000101010101" pitchFamily="34" charset="-127"/>
                </a:rPr>
                <a:t>PROPHETS</a:t>
              </a:r>
            </a:p>
          </p:txBody>
        </p:sp>
      </p:grpSp>
      <p:sp>
        <p:nvSpPr>
          <p:cNvPr id="284923" name="Rectangle 251">
            <a:extLst>
              <a:ext uri="{FF2B5EF4-FFF2-40B4-BE49-F238E27FC236}">
                <a16:creationId xmlns:a16="http://schemas.microsoft.com/office/drawing/2014/main" id="{471B57BE-AAD8-504F-8123-2A380AF17D51}"/>
              </a:ext>
            </a:extLst>
          </p:cNvPr>
          <p:cNvSpPr>
            <a:spLocks noChangeArrowheads="1"/>
          </p:cNvSpPr>
          <p:nvPr/>
        </p:nvSpPr>
        <p:spPr bwMode="auto">
          <a:xfrm>
            <a:off x="0" y="0"/>
            <a:ext cx="9394825" cy="71247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926" name="Text Box 254">
            <a:extLst>
              <a:ext uri="{FF2B5EF4-FFF2-40B4-BE49-F238E27FC236}">
                <a16:creationId xmlns:a16="http://schemas.microsoft.com/office/drawing/2014/main" id="{6CF4B2E2-2E8B-B34C-AF29-C20FEEAED090}"/>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84928" name="Text Box 256">
            <a:extLst>
              <a:ext uri="{FF2B5EF4-FFF2-40B4-BE49-F238E27FC236}">
                <a16:creationId xmlns:a16="http://schemas.microsoft.com/office/drawing/2014/main" id="{2C56CB07-2339-F744-98BA-EFCAD7C05DC3}"/>
              </a:ext>
            </a:extLst>
          </p:cNvPr>
          <p:cNvSpPr txBox="1">
            <a:spLocks noChangeArrowheads="1"/>
          </p:cNvSpPr>
          <p:nvPr/>
        </p:nvSpPr>
        <p:spPr bwMode="auto">
          <a:xfrm>
            <a:off x="330200" y="349250"/>
            <a:ext cx="8609013" cy="6070600"/>
          </a:xfrm>
          <a:prstGeom prst="rect">
            <a:avLst/>
          </a:prstGeom>
          <a:noFill/>
          <a:ln>
            <a:noFill/>
          </a:ln>
          <a:effectLst>
            <a:outerShdw dist="102391" dir="1784693"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2800">
                <a:solidFill>
                  <a:srgbClr val="62D6AC"/>
                </a:solidFill>
                <a:latin typeface="Arial Black" panose="020B0604020202020204" pitchFamily="34" charset="0"/>
                <a:ea typeface="Gulim" panose="020B0600000101010101" pitchFamily="34" charset="-127"/>
              </a:rPr>
              <a:t>PERJANJIAN LAMA dan BARU               FUNGSI PARALEL …</a:t>
            </a:r>
            <a:r>
              <a:rPr lang="en-US" altLang="ko-KR" sz="2800">
                <a:solidFill>
                  <a:srgbClr val="FEF800"/>
                </a:solidFill>
                <a:latin typeface="Arial Black" panose="020B0604020202020204" pitchFamily="34" charset="0"/>
                <a:ea typeface="Gulim" panose="020B0600000101010101" pitchFamily="34" charset="-127"/>
              </a:rPr>
              <a:t>                                          KITAB TAURAT (1) dan INJIL (5)                                                                                  Berisikan nilai sejarah __________,                                                                                      SEJARAH (2) 	dan KISAH RASUL (6);                                                                                  yang menunjukkan perkembangan dari _________;                                                          yang juga menghasilkan badan ___________;                                                                          	KITAB PUISI (3) dan SURAT-SURAT (7),                                                                             meninggalkan dua bagian unik                    dari Alkitab,                                                           _______________ (4) &amp;                            _____________ (8).</a:t>
            </a:r>
          </a:p>
        </p:txBody>
      </p:sp>
      <p:sp>
        <p:nvSpPr>
          <p:cNvPr id="284929" name="Text Box 257">
            <a:extLst>
              <a:ext uri="{FF2B5EF4-FFF2-40B4-BE49-F238E27FC236}">
                <a16:creationId xmlns:a16="http://schemas.microsoft.com/office/drawing/2014/main" id="{00DBFF0C-216A-8D41-84D0-66C4F452AA09}"/>
              </a:ext>
            </a:extLst>
          </p:cNvPr>
          <p:cNvSpPr txBox="1">
            <a:spLocks noChangeArrowheads="1"/>
          </p:cNvSpPr>
          <p:nvPr/>
        </p:nvSpPr>
        <p:spPr bwMode="auto">
          <a:xfrm>
            <a:off x="5726113" y="1579563"/>
            <a:ext cx="22113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kejatuhan</a:t>
            </a:r>
          </a:p>
        </p:txBody>
      </p:sp>
      <p:sp>
        <p:nvSpPr>
          <p:cNvPr id="284930" name="Text Box 258">
            <a:extLst>
              <a:ext uri="{FF2B5EF4-FFF2-40B4-BE49-F238E27FC236}">
                <a16:creationId xmlns:a16="http://schemas.microsoft.com/office/drawing/2014/main" id="{42B5E6C0-ECDF-0245-90BB-095678F0DB76}"/>
              </a:ext>
            </a:extLst>
          </p:cNvPr>
          <p:cNvSpPr txBox="1">
            <a:spLocks noChangeArrowheads="1"/>
          </p:cNvSpPr>
          <p:nvPr/>
        </p:nvSpPr>
        <p:spPr bwMode="auto">
          <a:xfrm>
            <a:off x="3422650" y="2828925"/>
            <a:ext cx="2676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budaya</a:t>
            </a:r>
          </a:p>
        </p:txBody>
      </p:sp>
      <p:sp>
        <p:nvSpPr>
          <p:cNvPr id="284931" name="Text Box 259">
            <a:extLst>
              <a:ext uri="{FF2B5EF4-FFF2-40B4-BE49-F238E27FC236}">
                <a16:creationId xmlns:a16="http://schemas.microsoft.com/office/drawing/2014/main" id="{ECF0829D-CFA5-1245-A07C-93087170EBB0}"/>
              </a:ext>
            </a:extLst>
          </p:cNvPr>
          <p:cNvSpPr txBox="1">
            <a:spLocks noChangeArrowheads="1"/>
          </p:cNvSpPr>
          <p:nvPr/>
        </p:nvSpPr>
        <p:spPr bwMode="auto">
          <a:xfrm>
            <a:off x="6564313" y="3325813"/>
            <a:ext cx="2028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tulisan</a:t>
            </a:r>
          </a:p>
        </p:txBody>
      </p:sp>
      <p:sp>
        <p:nvSpPr>
          <p:cNvPr id="284932" name="Text Box 260">
            <a:extLst>
              <a:ext uri="{FF2B5EF4-FFF2-40B4-BE49-F238E27FC236}">
                <a16:creationId xmlns:a16="http://schemas.microsoft.com/office/drawing/2014/main" id="{DA51B3A7-580B-6146-963C-13E2D7259A42}"/>
              </a:ext>
            </a:extLst>
          </p:cNvPr>
          <p:cNvSpPr txBox="1">
            <a:spLocks noChangeArrowheads="1"/>
          </p:cNvSpPr>
          <p:nvPr/>
        </p:nvSpPr>
        <p:spPr bwMode="auto">
          <a:xfrm>
            <a:off x="2590800" y="5418138"/>
            <a:ext cx="2800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Kitab nabi-nabi</a:t>
            </a:r>
          </a:p>
        </p:txBody>
      </p:sp>
      <p:sp>
        <p:nvSpPr>
          <p:cNvPr id="284933" name="Text Box 261">
            <a:extLst>
              <a:ext uri="{FF2B5EF4-FFF2-40B4-BE49-F238E27FC236}">
                <a16:creationId xmlns:a16="http://schemas.microsoft.com/office/drawing/2014/main" id="{4CD22A62-5D63-7A45-8A35-A0F657BEC2BC}"/>
              </a:ext>
            </a:extLst>
          </p:cNvPr>
          <p:cNvSpPr txBox="1">
            <a:spLocks noChangeArrowheads="1"/>
          </p:cNvSpPr>
          <p:nvPr/>
        </p:nvSpPr>
        <p:spPr bwMode="auto">
          <a:xfrm>
            <a:off x="2906713" y="5943600"/>
            <a:ext cx="2700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2800" b="1">
                <a:solidFill>
                  <a:srgbClr val="DEDEDE"/>
                </a:solidFill>
                <a:latin typeface="Helvetica" pitchFamily="2" charset="0"/>
                <a:ea typeface="Gulim" panose="020B0600000101010101" pitchFamily="34" charset="-127"/>
              </a:rPr>
              <a:t>WAHYU</a:t>
            </a:r>
          </a:p>
        </p:txBody>
      </p:sp>
      <p:sp>
        <p:nvSpPr>
          <p:cNvPr id="284934" name="Text Box 262">
            <a:extLst>
              <a:ext uri="{FF2B5EF4-FFF2-40B4-BE49-F238E27FC236}">
                <a16:creationId xmlns:a16="http://schemas.microsoft.com/office/drawing/2014/main" id="{26A431ED-432E-AC47-9AAF-79211CCA1035}"/>
              </a:ext>
            </a:extLst>
          </p:cNvPr>
          <p:cNvSpPr txBox="1">
            <a:spLocks noChangeArrowheads="1"/>
          </p:cNvSpPr>
          <p:nvPr/>
        </p:nvSpPr>
        <p:spPr bwMode="auto">
          <a:xfrm>
            <a:off x="0" y="4168775"/>
            <a:ext cx="3560763" cy="514350"/>
          </a:xfrm>
          <a:prstGeom prst="rect">
            <a:avLst/>
          </a:prstGeom>
          <a:solidFill>
            <a:srgbClr val="023CCC"/>
          </a:solidFill>
          <a:ln w="57150">
            <a:solidFill>
              <a:srgbClr val="FFFF00"/>
            </a:solidFill>
            <a:miter lim="800000"/>
            <a:headEnd/>
            <a:tailEnd/>
          </a:ln>
          <a:effectLst>
            <a:outerShdw dist="71842" dir="2700000" algn="ctr" rotWithShape="0">
              <a:schemeClr val="bg2"/>
            </a:outerShdw>
          </a:effectLst>
        </p:spPr>
        <p:txBody>
          <a:bodyPr anchor="ctr">
            <a:spAutoFit/>
          </a:bodyPr>
          <a:lstStyle/>
          <a:p>
            <a:pPr algn="ctr">
              <a:spcBef>
                <a:spcPct val="50000"/>
              </a:spcBef>
            </a:pPr>
            <a:r>
              <a:rPr lang="en-US" altLang="ko-KR" sz="2400" b="1">
                <a:solidFill>
                  <a:srgbClr val="FFFF00"/>
                </a:solidFill>
                <a:ea typeface="Gulim" panose="020B0600000101010101" pitchFamily="34" charset="-127"/>
              </a:rPr>
              <a:t>LEMBAR KERJA #18</a:t>
            </a:r>
          </a:p>
        </p:txBody>
      </p:sp>
      <p:sp>
        <p:nvSpPr>
          <p:cNvPr id="284939" name="Oval 267">
            <a:extLst>
              <a:ext uri="{FF2B5EF4-FFF2-40B4-BE49-F238E27FC236}">
                <a16:creationId xmlns:a16="http://schemas.microsoft.com/office/drawing/2014/main" id="{6555B0E9-1BF1-2C4B-AFC6-26558FFEC248}"/>
              </a:ext>
            </a:extLst>
          </p:cNvPr>
          <p:cNvSpPr>
            <a:spLocks noChangeArrowheads="1"/>
          </p:cNvSpPr>
          <p:nvPr/>
        </p:nvSpPr>
        <p:spPr bwMode="auto">
          <a:xfrm>
            <a:off x="5778500" y="1503363"/>
            <a:ext cx="2049463" cy="67627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3" name="Oval 271">
            <a:extLst>
              <a:ext uri="{FF2B5EF4-FFF2-40B4-BE49-F238E27FC236}">
                <a16:creationId xmlns:a16="http://schemas.microsoft.com/office/drawing/2014/main" id="{EBE1BEBC-88E7-C049-949C-8205081AD441}"/>
              </a:ext>
            </a:extLst>
          </p:cNvPr>
          <p:cNvSpPr>
            <a:spLocks noChangeArrowheads="1"/>
          </p:cNvSpPr>
          <p:nvPr/>
        </p:nvSpPr>
        <p:spPr bwMode="auto">
          <a:xfrm>
            <a:off x="3697288" y="2836863"/>
            <a:ext cx="2049462" cy="506412"/>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4" name="Oval 272">
            <a:extLst>
              <a:ext uri="{FF2B5EF4-FFF2-40B4-BE49-F238E27FC236}">
                <a16:creationId xmlns:a16="http://schemas.microsoft.com/office/drawing/2014/main" id="{10752AEE-2654-C34B-BBC2-E3DBC427360D}"/>
              </a:ext>
            </a:extLst>
          </p:cNvPr>
          <p:cNvSpPr>
            <a:spLocks noChangeArrowheads="1"/>
          </p:cNvSpPr>
          <p:nvPr/>
        </p:nvSpPr>
        <p:spPr bwMode="auto">
          <a:xfrm>
            <a:off x="6530975" y="3292475"/>
            <a:ext cx="2049463" cy="52387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5" name="Oval 273">
            <a:extLst>
              <a:ext uri="{FF2B5EF4-FFF2-40B4-BE49-F238E27FC236}">
                <a16:creationId xmlns:a16="http://schemas.microsoft.com/office/drawing/2014/main" id="{36933206-F94C-3B4A-9081-6E2B3EC53068}"/>
              </a:ext>
            </a:extLst>
          </p:cNvPr>
          <p:cNvSpPr>
            <a:spLocks noChangeArrowheads="1"/>
          </p:cNvSpPr>
          <p:nvPr/>
        </p:nvSpPr>
        <p:spPr bwMode="auto">
          <a:xfrm>
            <a:off x="2363788" y="5367338"/>
            <a:ext cx="3251200" cy="67627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6" name="Oval 274">
            <a:extLst>
              <a:ext uri="{FF2B5EF4-FFF2-40B4-BE49-F238E27FC236}">
                <a16:creationId xmlns:a16="http://schemas.microsoft.com/office/drawing/2014/main" id="{D3EDA465-8837-D944-AA4A-C1F2323FE5F3}"/>
              </a:ext>
            </a:extLst>
          </p:cNvPr>
          <p:cNvSpPr>
            <a:spLocks noChangeArrowheads="1"/>
          </p:cNvSpPr>
          <p:nvPr/>
        </p:nvSpPr>
        <p:spPr bwMode="auto">
          <a:xfrm>
            <a:off x="2673350" y="5943600"/>
            <a:ext cx="3251200" cy="676275"/>
          </a:xfrm>
          <a:prstGeom prst="ellipse">
            <a:avLst/>
          </a:prstGeom>
          <a:noFill/>
          <a:ln w="7620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4947" name="Text Box 275">
            <a:extLst>
              <a:ext uri="{FF2B5EF4-FFF2-40B4-BE49-F238E27FC236}">
                <a16:creationId xmlns:a16="http://schemas.microsoft.com/office/drawing/2014/main" id="{5956E431-FBAB-EF43-AA96-C53EC2E61CB6}"/>
              </a:ext>
            </a:extLst>
          </p:cNvPr>
          <p:cNvSpPr txBox="1">
            <a:spLocks noChangeArrowheads="1"/>
          </p:cNvSpPr>
          <p:nvPr/>
        </p:nvSpPr>
        <p:spPr bwMode="auto">
          <a:xfrm>
            <a:off x="479425" y="64436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284948" name="Rectangle 276">
            <a:extLst>
              <a:ext uri="{FF2B5EF4-FFF2-40B4-BE49-F238E27FC236}">
                <a16:creationId xmlns:a16="http://schemas.microsoft.com/office/drawing/2014/main" id="{A6012530-D926-754C-87B7-D46FC7ABAD5E}"/>
              </a:ext>
            </a:extLst>
          </p:cNvPr>
          <p:cNvSpPr>
            <a:spLocks noChangeArrowheads="1"/>
          </p:cNvSpPr>
          <p:nvPr/>
        </p:nvSpPr>
        <p:spPr bwMode="auto">
          <a:xfrm>
            <a:off x="7529513" y="64373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284949" name="Rectangle 277">
            <a:extLst>
              <a:ext uri="{FF2B5EF4-FFF2-40B4-BE49-F238E27FC236}">
                <a16:creationId xmlns:a16="http://schemas.microsoft.com/office/drawing/2014/main" id="{0C1610E8-F62E-F04C-9C25-7EC7C45766E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26</a:t>
            </a:r>
            <a:endParaRPr lang="en-US" altLang="ko-KR" sz="1000" b="1">
              <a:effectLst>
                <a:outerShdw blurRad="38100" dist="38100" dir="2700000" algn="tl">
                  <a:srgbClr val="FFFFFF"/>
                </a:outerShdw>
              </a:effectLst>
              <a:ea typeface="Gulim" panose="020B0600000101010101" pitchFamily="34" charset="-127"/>
            </a:endParaRPr>
          </a:p>
        </p:txBody>
      </p:sp>
      <p:sp>
        <p:nvSpPr>
          <p:cNvPr id="284950" name="Text Box 278">
            <a:extLst>
              <a:ext uri="{FF2B5EF4-FFF2-40B4-BE49-F238E27FC236}">
                <a16:creationId xmlns:a16="http://schemas.microsoft.com/office/drawing/2014/main" id="{5F911A22-7D8B-0946-8D89-78FDFDE24ACF}"/>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5</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4928"/>
                                        </p:tgtEl>
                                        <p:attrNameLst>
                                          <p:attrName>style.visibility</p:attrName>
                                        </p:attrNameLst>
                                      </p:cBhvr>
                                      <p:to>
                                        <p:strVal val="visible"/>
                                      </p:to>
                                    </p:set>
                                    <p:animEffect transition="in" filter="dissolve">
                                      <p:cBhvr>
                                        <p:cTn id="7" dur="500"/>
                                        <p:tgtEl>
                                          <p:spTgt spid="284928"/>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84934"/>
                                        </p:tgtEl>
                                        <p:attrNameLst>
                                          <p:attrName>style.visibility</p:attrName>
                                        </p:attrNameLst>
                                      </p:cBhvr>
                                      <p:to>
                                        <p:strVal val="visible"/>
                                      </p:to>
                                    </p:set>
                                    <p:anim calcmode="lin" valueType="num">
                                      <p:cBhvr additive="base">
                                        <p:cTn id="11" dur="500" fill="hold"/>
                                        <p:tgtEl>
                                          <p:spTgt spid="284934"/>
                                        </p:tgtEl>
                                        <p:attrNameLst>
                                          <p:attrName>ppt_x</p:attrName>
                                        </p:attrNameLst>
                                      </p:cBhvr>
                                      <p:tavLst>
                                        <p:tav tm="0">
                                          <p:val>
                                            <p:strVal val="#ppt_x"/>
                                          </p:val>
                                        </p:tav>
                                        <p:tav tm="100000">
                                          <p:val>
                                            <p:strVal val="#ppt_x"/>
                                          </p:val>
                                        </p:tav>
                                      </p:tavLst>
                                    </p:anim>
                                    <p:anim calcmode="lin" valueType="num">
                                      <p:cBhvr additive="base">
                                        <p:cTn id="12" dur="500" fill="hold"/>
                                        <p:tgtEl>
                                          <p:spTgt spid="284934"/>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284929"/>
                                        </p:tgtEl>
                                        <p:attrNameLst>
                                          <p:attrName>style.visibility</p:attrName>
                                        </p:attrNameLst>
                                      </p:cBhvr>
                                      <p:to>
                                        <p:strVal val="visible"/>
                                      </p:to>
                                    </p:set>
                                    <p:anim calcmode="lin" valueType="num">
                                      <p:cBhvr>
                                        <p:cTn id="17" dur="500" fill="hold"/>
                                        <p:tgtEl>
                                          <p:spTgt spid="284929"/>
                                        </p:tgtEl>
                                        <p:attrNameLst>
                                          <p:attrName>ppt_w</p:attrName>
                                        </p:attrNameLst>
                                      </p:cBhvr>
                                      <p:tavLst>
                                        <p:tav tm="0">
                                          <p:val>
                                            <p:strVal val="2/3*#ppt_w"/>
                                          </p:val>
                                        </p:tav>
                                        <p:tav tm="100000">
                                          <p:val>
                                            <p:strVal val="#ppt_w"/>
                                          </p:val>
                                        </p:tav>
                                      </p:tavLst>
                                    </p:anim>
                                    <p:anim calcmode="lin" valueType="num">
                                      <p:cBhvr>
                                        <p:cTn id="18" dur="500" fill="hold"/>
                                        <p:tgtEl>
                                          <p:spTgt spid="284929"/>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500"/>
                            </p:stCondLst>
                            <p:childTnLst>
                              <p:par>
                                <p:cTn id="20" presetID="23" presetClass="entr" presetSubtype="272" fill="hold" nodeType="afterEffect">
                                  <p:stCondLst>
                                    <p:cond delay="0"/>
                                  </p:stCondLst>
                                  <p:childTnLst>
                                    <p:set>
                                      <p:cBhvr>
                                        <p:cTn id="21" dur="1" fill="hold">
                                          <p:stCondLst>
                                            <p:cond delay="0"/>
                                          </p:stCondLst>
                                        </p:cTn>
                                        <p:tgtEl>
                                          <p:spTgt spid="284939"/>
                                        </p:tgtEl>
                                        <p:attrNameLst>
                                          <p:attrName>style.visibility</p:attrName>
                                        </p:attrNameLst>
                                      </p:cBhvr>
                                      <p:to>
                                        <p:strVal val="visible"/>
                                      </p:to>
                                    </p:set>
                                    <p:anim calcmode="lin" valueType="num">
                                      <p:cBhvr>
                                        <p:cTn id="22" dur="500" fill="hold"/>
                                        <p:tgtEl>
                                          <p:spTgt spid="284939"/>
                                        </p:tgtEl>
                                        <p:attrNameLst>
                                          <p:attrName>ppt_w</p:attrName>
                                        </p:attrNameLst>
                                      </p:cBhvr>
                                      <p:tavLst>
                                        <p:tav tm="0">
                                          <p:val>
                                            <p:strVal val="2/3*#ppt_w"/>
                                          </p:val>
                                        </p:tav>
                                        <p:tav tm="100000">
                                          <p:val>
                                            <p:strVal val="#ppt_w"/>
                                          </p:val>
                                        </p:tav>
                                      </p:tavLst>
                                    </p:anim>
                                    <p:anim calcmode="lin" valueType="num">
                                      <p:cBhvr>
                                        <p:cTn id="23" dur="500" fill="hold"/>
                                        <p:tgtEl>
                                          <p:spTgt spid="284939"/>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39"/>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284930"/>
                                        </p:tgtEl>
                                        <p:attrNameLst>
                                          <p:attrName>style.visibility</p:attrName>
                                        </p:attrNameLst>
                                      </p:cBhvr>
                                      <p:to>
                                        <p:strVal val="visible"/>
                                      </p:to>
                                    </p:set>
                                    <p:anim calcmode="lin" valueType="num">
                                      <p:cBhvr>
                                        <p:cTn id="28" dur="500" fill="hold"/>
                                        <p:tgtEl>
                                          <p:spTgt spid="284930"/>
                                        </p:tgtEl>
                                        <p:attrNameLst>
                                          <p:attrName>ppt_w</p:attrName>
                                        </p:attrNameLst>
                                      </p:cBhvr>
                                      <p:tavLst>
                                        <p:tav tm="0">
                                          <p:val>
                                            <p:strVal val="2/3*#ppt_w"/>
                                          </p:val>
                                        </p:tav>
                                        <p:tav tm="100000">
                                          <p:val>
                                            <p:strVal val="#ppt_w"/>
                                          </p:val>
                                        </p:tav>
                                      </p:tavLst>
                                    </p:anim>
                                    <p:anim calcmode="lin" valueType="num">
                                      <p:cBhvr>
                                        <p:cTn id="29" dur="500" fill="hold"/>
                                        <p:tgtEl>
                                          <p:spTgt spid="284930"/>
                                        </p:tgtEl>
                                        <p:attrNameLst>
                                          <p:attrName>ppt_h</p:attrName>
                                        </p:attrNameLst>
                                      </p:cBhvr>
                                      <p:tavLst>
                                        <p:tav tm="0">
                                          <p:val>
                                            <p:strVal val="2/3*#ppt_h"/>
                                          </p:val>
                                        </p:tav>
                                        <p:tav tm="100000">
                                          <p:val>
                                            <p:strVal val="#ppt_h"/>
                                          </p:val>
                                        </p:tav>
                                      </p:tavLst>
                                    </p:anim>
                                  </p:childTnLst>
                                </p:cTn>
                              </p:par>
                            </p:childTnLst>
                          </p:cTn>
                        </p:par>
                        <p:par>
                          <p:cTn id="30" fill="hold" nodeType="afterGroup">
                            <p:stCondLst>
                              <p:cond delay="500"/>
                            </p:stCondLst>
                            <p:childTnLst>
                              <p:par>
                                <p:cTn id="31" presetID="23" presetClass="entr" presetSubtype="272" fill="hold" nodeType="afterEffect">
                                  <p:stCondLst>
                                    <p:cond delay="0"/>
                                  </p:stCondLst>
                                  <p:childTnLst>
                                    <p:set>
                                      <p:cBhvr>
                                        <p:cTn id="32" dur="1" fill="hold">
                                          <p:stCondLst>
                                            <p:cond delay="0"/>
                                          </p:stCondLst>
                                        </p:cTn>
                                        <p:tgtEl>
                                          <p:spTgt spid="284943"/>
                                        </p:tgtEl>
                                        <p:attrNameLst>
                                          <p:attrName>style.visibility</p:attrName>
                                        </p:attrNameLst>
                                      </p:cBhvr>
                                      <p:to>
                                        <p:strVal val="visible"/>
                                      </p:to>
                                    </p:set>
                                    <p:anim calcmode="lin" valueType="num">
                                      <p:cBhvr>
                                        <p:cTn id="33" dur="500" fill="hold"/>
                                        <p:tgtEl>
                                          <p:spTgt spid="284943"/>
                                        </p:tgtEl>
                                        <p:attrNameLst>
                                          <p:attrName>ppt_w</p:attrName>
                                        </p:attrNameLst>
                                      </p:cBhvr>
                                      <p:tavLst>
                                        <p:tav tm="0">
                                          <p:val>
                                            <p:strVal val="2/3*#ppt_w"/>
                                          </p:val>
                                        </p:tav>
                                        <p:tav tm="100000">
                                          <p:val>
                                            <p:strVal val="#ppt_w"/>
                                          </p:val>
                                        </p:tav>
                                      </p:tavLst>
                                    </p:anim>
                                    <p:anim calcmode="lin" valueType="num">
                                      <p:cBhvr>
                                        <p:cTn id="34" dur="500" fill="hold"/>
                                        <p:tgtEl>
                                          <p:spTgt spid="284943"/>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3"/>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284931"/>
                                        </p:tgtEl>
                                        <p:attrNameLst>
                                          <p:attrName>style.visibility</p:attrName>
                                        </p:attrNameLst>
                                      </p:cBhvr>
                                      <p:to>
                                        <p:strVal val="visible"/>
                                      </p:to>
                                    </p:set>
                                    <p:anim calcmode="lin" valueType="num">
                                      <p:cBhvr>
                                        <p:cTn id="39" dur="500" fill="hold"/>
                                        <p:tgtEl>
                                          <p:spTgt spid="284931"/>
                                        </p:tgtEl>
                                        <p:attrNameLst>
                                          <p:attrName>ppt_w</p:attrName>
                                        </p:attrNameLst>
                                      </p:cBhvr>
                                      <p:tavLst>
                                        <p:tav tm="0">
                                          <p:val>
                                            <p:strVal val="2/3*#ppt_w"/>
                                          </p:val>
                                        </p:tav>
                                        <p:tav tm="100000">
                                          <p:val>
                                            <p:strVal val="#ppt_w"/>
                                          </p:val>
                                        </p:tav>
                                      </p:tavLst>
                                    </p:anim>
                                    <p:anim calcmode="lin" valueType="num">
                                      <p:cBhvr>
                                        <p:cTn id="40" dur="500" fill="hold"/>
                                        <p:tgtEl>
                                          <p:spTgt spid="284931"/>
                                        </p:tgtEl>
                                        <p:attrNameLst>
                                          <p:attrName>ppt_h</p:attrName>
                                        </p:attrNameLst>
                                      </p:cBhvr>
                                      <p:tavLst>
                                        <p:tav tm="0">
                                          <p:val>
                                            <p:strVal val="2/3*#ppt_h"/>
                                          </p:val>
                                        </p:tav>
                                        <p:tav tm="100000">
                                          <p:val>
                                            <p:strVal val="#ppt_h"/>
                                          </p:val>
                                        </p:tav>
                                      </p:tavLst>
                                    </p:anim>
                                  </p:childTnLst>
                                </p:cTn>
                              </p:par>
                            </p:childTnLst>
                          </p:cTn>
                        </p:par>
                        <p:par>
                          <p:cTn id="41" fill="hold" nodeType="afterGroup">
                            <p:stCondLst>
                              <p:cond delay="500"/>
                            </p:stCondLst>
                            <p:childTnLst>
                              <p:par>
                                <p:cTn id="42" presetID="23" presetClass="entr" presetSubtype="272" fill="hold" nodeType="afterEffect">
                                  <p:stCondLst>
                                    <p:cond delay="0"/>
                                  </p:stCondLst>
                                  <p:childTnLst>
                                    <p:set>
                                      <p:cBhvr>
                                        <p:cTn id="43" dur="1" fill="hold">
                                          <p:stCondLst>
                                            <p:cond delay="0"/>
                                          </p:stCondLst>
                                        </p:cTn>
                                        <p:tgtEl>
                                          <p:spTgt spid="284944"/>
                                        </p:tgtEl>
                                        <p:attrNameLst>
                                          <p:attrName>style.visibility</p:attrName>
                                        </p:attrNameLst>
                                      </p:cBhvr>
                                      <p:to>
                                        <p:strVal val="visible"/>
                                      </p:to>
                                    </p:set>
                                    <p:anim calcmode="lin" valueType="num">
                                      <p:cBhvr>
                                        <p:cTn id="44" dur="500" fill="hold"/>
                                        <p:tgtEl>
                                          <p:spTgt spid="284944"/>
                                        </p:tgtEl>
                                        <p:attrNameLst>
                                          <p:attrName>ppt_w</p:attrName>
                                        </p:attrNameLst>
                                      </p:cBhvr>
                                      <p:tavLst>
                                        <p:tav tm="0">
                                          <p:val>
                                            <p:strVal val="2/3*#ppt_w"/>
                                          </p:val>
                                        </p:tav>
                                        <p:tav tm="100000">
                                          <p:val>
                                            <p:strVal val="#ppt_w"/>
                                          </p:val>
                                        </p:tav>
                                      </p:tavLst>
                                    </p:anim>
                                    <p:anim calcmode="lin" valueType="num">
                                      <p:cBhvr>
                                        <p:cTn id="45" dur="500" fill="hold"/>
                                        <p:tgtEl>
                                          <p:spTgt spid="284944"/>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4"/>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284932"/>
                                        </p:tgtEl>
                                        <p:attrNameLst>
                                          <p:attrName>style.visibility</p:attrName>
                                        </p:attrNameLst>
                                      </p:cBhvr>
                                      <p:to>
                                        <p:strVal val="visible"/>
                                      </p:to>
                                    </p:set>
                                    <p:anim calcmode="lin" valueType="num">
                                      <p:cBhvr>
                                        <p:cTn id="50" dur="500" fill="hold"/>
                                        <p:tgtEl>
                                          <p:spTgt spid="284932"/>
                                        </p:tgtEl>
                                        <p:attrNameLst>
                                          <p:attrName>ppt_w</p:attrName>
                                        </p:attrNameLst>
                                      </p:cBhvr>
                                      <p:tavLst>
                                        <p:tav tm="0">
                                          <p:val>
                                            <p:strVal val="2/3*#ppt_w"/>
                                          </p:val>
                                        </p:tav>
                                        <p:tav tm="100000">
                                          <p:val>
                                            <p:strVal val="#ppt_w"/>
                                          </p:val>
                                        </p:tav>
                                      </p:tavLst>
                                    </p:anim>
                                    <p:anim calcmode="lin" valueType="num">
                                      <p:cBhvr>
                                        <p:cTn id="51" dur="500" fill="hold"/>
                                        <p:tgtEl>
                                          <p:spTgt spid="284932"/>
                                        </p:tgtEl>
                                        <p:attrNameLst>
                                          <p:attrName>ppt_h</p:attrName>
                                        </p:attrNameLst>
                                      </p:cBhvr>
                                      <p:tavLst>
                                        <p:tav tm="0">
                                          <p:val>
                                            <p:strVal val="2/3*#ppt_h"/>
                                          </p:val>
                                        </p:tav>
                                        <p:tav tm="100000">
                                          <p:val>
                                            <p:strVal val="#ppt_h"/>
                                          </p:val>
                                        </p:tav>
                                      </p:tavLst>
                                    </p:anim>
                                  </p:childTnLst>
                                </p:cTn>
                              </p:par>
                            </p:childTnLst>
                          </p:cTn>
                        </p:par>
                        <p:par>
                          <p:cTn id="52" fill="hold" nodeType="afterGroup">
                            <p:stCondLst>
                              <p:cond delay="500"/>
                            </p:stCondLst>
                            <p:childTnLst>
                              <p:par>
                                <p:cTn id="53" presetID="23" presetClass="entr" presetSubtype="272" fill="hold" nodeType="afterEffect">
                                  <p:stCondLst>
                                    <p:cond delay="0"/>
                                  </p:stCondLst>
                                  <p:childTnLst>
                                    <p:set>
                                      <p:cBhvr>
                                        <p:cTn id="54" dur="1" fill="hold">
                                          <p:stCondLst>
                                            <p:cond delay="0"/>
                                          </p:stCondLst>
                                        </p:cTn>
                                        <p:tgtEl>
                                          <p:spTgt spid="284945"/>
                                        </p:tgtEl>
                                        <p:attrNameLst>
                                          <p:attrName>style.visibility</p:attrName>
                                        </p:attrNameLst>
                                      </p:cBhvr>
                                      <p:to>
                                        <p:strVal val="visible"/>
                                      </p:to>
                                    </p:set>
                                    <p:anim calcmode="lin" valueType="num">
                                      <p:cBhvr>
                                        <p:cTn id="55" dur="500" fill="hold"/>
                                        <p:tgtEl>
                                          <p:spTgt spid="284945"/>
                                        </p:tgtEl>
                                        <p:attrNameLst>
                                          <p:attrName>ppt_w</p:attrName>
                                        </p:attrNameLst>
                                      </p:cBhvr>
                                      <p:tavLst>
                                        <p:tav tm="0">
                                          <p:val>
                                            <p:strVal val="2/3*#ppt_w"/>
                                          </p:val>
                                        </p:tav>
                                        <p:tav tm="100000">
                                          <p:val>
                                            <p:strVal val="#ppt_w"/>
                                          </p:val>
                                        </p:tav>
                                      </p:tavLst>
                                    </p:anim>
                                    <p:anim calcmode="lin" valueType="num">
                                      <p:cBhvr>
                                        <p:cTn id="56" dur="500" fill="hold"/>
                                        <p:tgtEl>
                                          <p:spTgt spid="284945"/>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5"/>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284933"/>
                                        </p:tgtEl>
                                        <p:attrNameLst>
                                          <p:attrName>style.visibility</p:attrName>
                                        </p:attrNameLst>
                                      </p:cBhvr>
                                      <p:to>
                                        <p:strVal val="visible"/>
                                      </p:to>
                                    </p:set>
                                    <p:anim calcmode="lin" valueType="num">
                                      <p:cBhvr>
                                        <p:cTn id="61" dur="500" fill="hold"/>
                                        <p:tgtEl>
                                          <p:spTgt spid="284933"/>
                                        </p:tgtEl>
                                        <p:attrNameLst>
                                          <p:attrName>ppt_w</p:attrName>
                                        </p:attrNameLst>
                                      </p:cBhvr>
                                      <p:tavLst>
                                        <p:tav tm="0">
                                          <p:val>
                                            <p:strVal val="2/3*#ppt_w"/>
                                          </p:val>
                                        </p:tav>
                                        <p:tav tm="100000">
                                          <p:val>
                                            <p:strVal val="#ppt_w"/>
                                          </p:val>
                                        </p:tav>
                                      </p:tavLst>
                                    </p:anim>
                                    <p:anim calcmode="lin" valueType="num">
                                      <p:cBhvr>
                                        <p:cTn id="62" dur="500" fill="hold"/>
                                        <p:tgtEl>
                                          <p:spTgt spid="284933"/>
                                        </p:tgtEl>
                                        <p:attrNameLst>
                                          <p:attrName>ppt_h</p:attrName>
                                        </p:attrNameLst>
                                      </p:cBhvr>
                                      <p:tavLst>
                                        <p:tav tm="0">
                                          <p:val>
                                            <p:strVal val="2/3*#ppt_h"/>
                                          </p:val>
                                        </p:tav>
                                        <p:tav tm="100000">
                                          <p:val>
                                            <p:strVal val="#ppt_h"/>
                                          </p:val>
                                        </p:tav>
                                      </p:tavLst>
                                    </p:anim>
                                  </p:childTnLst>
                                </p:cTn>
                              </p:par>
                            </p:childTnLst>
                          </p:cTn>
                        </p:par>
                        <p:par>
                          <p:cTn id="63" fill="hold" nodeType="afterGroup">
                            <p:stCondLst>
                              <p:cond delay="500"/>
                            </p:stCondLst>
                            <p:childTnLst>
                              <p:par>
                                <p:cTn id="64" presetID="23" presetClass="entr" presetSubtype="272" fill="hold" nodeType="afterEffect">
                                  <p:stCondLst>
                                    <p:cond delay="0"/>
                                  </p:stCondLst>
                                  <p:childTnLst>
                                    <p:set>
                                      <p:cBhvr>
                                        <p:cTn id="65" dur="1" fill="hold">
                                          <p:stCondLst>
                                            <p:cond delay="0"/>
                                          </p:stCondLst>
                                        </p:cTn>
                                        <p:tgtEl>
                                          <p:spTgt spid="284946"/>
                                        </p:tgtEl>
                                        <p:attrNameLst>
                                          <p:attrName>style.visibility</p:attrName>
                                        </p:attrNameLst>
                                      </p:cBhvr>
                                      <p:to>
                                        <p:strVal val="visible"/>
                                      </p:to>
                                    </p:set>
                                    <p:anim calcmode="lin" valueType="num">
                                      <p:cBhvr>
                                        <p:cTn id="66" dur="500" fill="hold"/>
                                        <p:tgtEl>
                                          <p:spTgt spid="284946"/>
                                        </p:tgtEl>
                                        <p:attrNameLst>
                                          <p:attrName>ppt_w</p:attrName>
                                        </p:attrNameLst>
                                      </p:cBhvr>
                                      <p:tavLst>
                                        <p:tav tm="0">
                                          <p:val>
                                            <p:strVal val="2/3*#ppt_w"/>
                                          </p:val>
                                        </p:tav>
                                        <p:tav tm="100000">
                                          <p:val>
                                            <p:strVal val="#ppt_w"/>
                                          </p:val>
                                        </p:tav>
                                      </p:tavLst>
                                    </p:anim>
                                    <p:anim calcmode="lin" valueType="num">
                                      <p:cBhvr>
                                        <p:cTn id="67" dur="500" fill="hold"/>
                                        <p:tgtEl>
                                          <p:spTgt spid="284946"/>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928" grpId="0" autoUpdateAnimBg="0"/>
      <p:bldP spid="284929" grpId="0" autoUpdateAnimBg="0"/>
      <p:bldP spid="284930" grpId="0" autoUpdateAnimBg="0"/>
      <p:bldP spid="284931" grpId="0" autoUpdateAnimBg="0"/>
      <p:bldP spid="284932" grpId="0" autoUpdateAnimBg="0"/>
      <p:bldP spid="284933" grpId="0" autoUpdateAnimBg="0"/>
      <p:bldP spid="28493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F1624D83-596C-AB45-B10B-1DE80BC4B264}"/>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87" name="Rectangle 3">
            <a:extLst>
              <a:ext uri="{FF2B5EF4-FFF2-40B4-BE49-F238E27FC236}">
                <a16:creationId xmlns:a16="http://schemas.microsoft.com/office/drawing/2014/main" id="{E8EC0032-AA97-5B4C-9693-64CCF62178CB}"/>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88" name="Rectangle 4">
            <a:extLst>
              <a:ext uri="{FF2B5EF4-FFF2-40B4-BE49-F238E27FC236}">
                <a16:creationId xmlns:a16="http://schemas.microsoft.com/office/drawing/2014/main" id="{25795C3B-3105-934A-8A53-CF918081912D}"/>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46789" name="Rectangle 5">
            <a:extLst>
              <a:ext uri="{FF2B5EF4-FFF2-40B4-BE49-F238E27FC236}">
                <a16:creationId xmlns:a16="http://schemas.microsoft.com/office/drawing/2014/main" id="{79A3A003-ECA0-6049-ABD7-68AB2917A124}"/>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46790" name="Rectangle 6">
            <a:extLst>
              <a:ext uri="{FF2B5EF4-FFF2-40B4-BE49-F238E27FC236}">
                <a16:creationId xmlns:a16="http://schemas.microsoft.com/office/drawing/2014/main" id="{F4103D2F-7142-E548-878F-41914F7ECE02}"/>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Lucida Handwriting" panose="03010101010101010101" pitchFamily="66" charset="77"/>
                <a:ea typeface="Gulim" panose="020B0600000101010101" pitchFamily="34" charset="-127"/>
              </a:rPr>
              <a:t>SATU TEMA:</a:t>
            </a:r>
          </a:p>
        </p:txBody>
      </p:sp>
      <p:sp>
        <p:nvSpPr>
          <p:cNvPr id="246791" name="Rectangle 7">
            <a:extLst>
              <a:ext uri="{FF2B5EF4-FFF2-40B4-BE49-F238E27FC236}">
                <a16:creationId xmlns:a16="http://schemas.microsoft.com/office/drawing/2014/main" id="{5E93E22D-AEB4-C743-9EA2-A71CCB711191}"/>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2" name="Rectangle 8">
            <a:extLst>
              <a:ext uri="{FF2B5EF4-FFF2-40B4-BE49-F238E27FC236}">
                <a16:creationId xmlns:a16="http://schemas.microsoft.com/office/drawing/2014/main" id="{91FFB949-245C-F048-A200-D5117CD01613}"/>
              </a:ext>
            </a:extLst>
          </p:cNvPr>
          <p:cNvSpPr>
            <a:spLocks noChangeArrowheads="1"/>
          </p:cNvSpPr>
          <p:nvPr/>
        </p:nvSpPr>
        <p:spPr bwMode="auto">
          <a:xfrm>
            <a:off x="3055938" y="1179513"/>
            <a:ext cx="2868612"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46793" name="Rectangle 9">
            <a:extLst>
              <a:ext uri="{FF2B5EF4-FFF2-40B4-BE49-F238E27FC236}">
                <a16:creationId xmlns:a16="http://schemas.microsoft.com/office/drawing/2014/main" id="{4A85D07C-5EE1-124E-92A2-2401A29B7F1F}"/>
              </a:ext>
            </a:extLst>
          </p:cNvPr>
          <p:cNvSpPr>
            <a:spLocks noChangeArrowheads="1"/>
          </p:cNvSpPr>
          <p:nvPr/>
        </p:nvSpPr>
        <p:spPr bwMode="auto">
          <a:xfrm>
            <a:off x="7040563"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46794" name="Rectangle 10">
            <a:extLst>
              <a:ext uri="{FF2B5EF4-FFF2-40B4-BE49-F238E27FC236}">
                <a16:creationId xmlns:a16="http://schemas.microsoft.com/office/drawing/2014/main" id="{8C78557A-6907-5740-BAA2-B5AA18F848F5}"/>
              </a:ext>
            </a:extLst>
          </p:cNvPr>
          <p:cNvSpPr>
            <a:spLocks noChangeArrowheads="1"/>
          </p:cNvSpPr>
          <p:nvPr/>
        </p:nvSpPr>
        <p:spPr bwMode="auto">
          <a:xfrm>
            <a:off x="962025" y="700088"/>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46795" name="Rectangle 11">
            <a:extLst>
              <a:ext uri="{FF2B5EF4-FFF2-40B4-BE49-F238E27FC236}">
                <a16:creationId xmlns:a16="http://schemas.microsoft.com/office/drawing/2014/main" id="{CD3CC978-C9E9-F546-8225-64C42CE44793}"/>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6" name="Rectangle 12">
            <a:extLst>
              <a:ext uri="{FF2B5EF4-FFF2-40B4-BE49-F238E27FC236}">
                <a16:creationId xmlns:a16="http://schemas.microsoft.com/office/drawing/2014/main" id="{43A2C93B-0387-C643-8FD6-89F504CF1397}"/>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7" name="Rectangle 13">
            <a:extLst>
              <a:ext uri="{FF2B5EF4-FFF2-40B4-BE49-F238E27FC236}">
                <a16:creationId xmlns:a16="http://schemas.microsoft.com/office/drawing/2014/main" id="{9BB454BD-6E66-384B-BFE8-91E50E17C48D}"/>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8" name="Rectangle 14">
            <a:extLst>
              <a:ext uri="{FF2B5EF4-FFF2-40B4-BE49-F238E27FC236}">
                <a16:creationId xmlns:a16="http://schemas.microsoft.com/office/drawing/2014/main" id="{602F3DB0-2CCB-BB46-AD2C-5ACB7AE64223}"/>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799" name="Rectangle 15">
            <a:extLst>
              <a:ext uri="{FF2B5EF4-FFF2-40B4-BE49-F238E27FC236}">
                <a16:creationId xmlns:a16="http://schemas.microsoft.com/office/drawing/2014/main" id="{8B96594F-8B79-4640-9AEF-1EB1E2FCE0C4}"/>
              </a:ext>
            </a:extLst>
          </p:cNvPr>
          <p:cNvSpPr>
            <a:spLocks noChangeArrowheads="1"/>
          </p:cNvSpPr>
          <p:nvPr/>
        </p:nvSpPr>
        <p:spPr bwMode="auto">
          <a:xfrm>
            <a:off x="6311900" y="20177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46800" name="Rectangle 16">
            <a:extLst>
              <a:ext uri="{FF2B5EF4-FFF2-40B4-BE49-F238E27FC236}">
                <a16:creationId xmlns:a16="http://schemas.microsoft.com/office/drawing/2014/main" id="{0EF80FD9-D46E-5442-A3C2-39D1F4806842}"/>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46801" name="Rectangle 17">
            <a:extLst>
              <a:ext uri="{FF2B5EF4-FFF2-40B4-BE49-F238E27FC236}">
                <a16:creationId xmlns:a16="http://schemas.microsoft.com/office/drawing/2014/main" id="{6A2464B0-9422-1246-B278-49F4FA2C9E55}"/>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802" name="Rectangle 18">
            <a:extLst>
              <a:ext uri="{FF2B5EF4-FFF2-40B4-BE49-F238E27FC236}">
                <a16:creationId xmlns:a16="http://schemas.microsoft.com/office/drawing/2014/main" id="{6AD89A2C-A294-9940-BA64-18A155F0F5A6}"/>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6803" name="Rectangle 19">
            <a:extLst>
              <a:ext uri="{FF2B5EF4-FFF2-40B4-BE49-F238E27FC236}">
                <a16:creationId xmlns:a16="http://schemas.microsoft.com/office/drawing/2014/main" id="{031FF82E-03A2-824F-AD04-BDB1DE918A2C}"/>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6804" name="Rectangle 20">
            <a:extLst>
              <a:ext uri="{FF2B5EF4-FFF2-40B4-BE49-F238E27FC236}">
                <a16:creationId xmlns:a16="http://schemas.microsoft.com/office/drawing/2014/main" id="{B2821A0C-B8D2-E144-8C7A-F996600A7AAE}"/>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6805" name="Rectangle 21">
            <a:extLst>
              <a:ext uri="{FF2B5EF4-FFF2-40B4-BE49-F238E27FC236}">
                <a16:creationId xmlns:a16="http://schemas.microsoft.com/office/drawing/2014/main" id="{DDBC4E81-8C81-6F41-AE9F-23298140FD3E}"/>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6806" name="Rectangle 22">
            <a:extLst>
              <a:ext uri="{FF2B5EF4-FFF2-40B4-BE49-F238E27FC236}">
                <a16:creationId xmlns:a16="http://schemas.microsoft.com/office/drawing/2014/main" id="{B827B25F-4131-A146-843B-DBB423208E1B}"/>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6807" name="Rectangle 23">
            <a:extLst>
              <a:ext uri="{FF2B5EF4-FFF2-40B4-BE49-F238E27FC236}">
                <a16:creationId xmlns:a16="http://schemas.microsoft.com/office/drawing/2014/main" id="{77B9EC34-3059-0948-A323-072A0BBF6DEC}"/>
              </a:ext>
            </a:extLst>
          </p:cNvPr>
          <p:cNvSpPr>
            <a:spLocks noChangeArrowheads="1"/>
          </p:cNvSpPr>
          <p:nvPr/>
        </p:nvSpPr>
        <p:spPr bwMode="auto">
          <a:xfrm>
            <a:off x="6445250" y="3341688"/>
            <a:ext cx="2981325"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a:p>
            <a:r>
              <a:rPr lang="en-US" altLang="ko-KR" sz="2400" b="1">
                <a:solidFill>
                  <a:srgbClr val="2F6AFD"/>
                </a:solidFill>
                <a:latin typeface="Lucida Handwriting" panose="03010101010101010101" pitchFamily="66" charset="77"/>
                <a:ea typeface="Gulim" panose="020B0600000101010101" pitchFamily="34" charset="-127"/>
              </a:rPr>
              <a:t>/ </a:t>
            </a:r>
          </a:p>
        </p:txBody>
      </p:sp>
      <p:sp>
        <p:nvSpPr>
          <p:cNvPr id="246808" name="Rectangle 24">
            <a:extLst>
              <a:ext uri="{FF2B5EF4-FFF2-40B4-BE49-F238E27FC236}">
                <a16:creationId xmlns:a16="http://schemas.microsoft.com/office/drawing/2014/main" id="{F4FD3BFC-4F14-A84B-A8A2-561EE1A1EA44}"/>
              </a:ext>
            </a:extLst>
          </p:cNvPr>
          <p:cNvSpPr>
            <a:spLocks noChangeArrowheads="1"/>
          </p:cNvSpPr>
          <p:nvPr/>
        </p:nvSpPr>
        <p:spPr bwMode="auto">
          <a:xfrm>
            <a:off x="0" y="3386138"/>
            <a:ext cx="29035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sp>
        <p:nvSpPr>
          <p:cNvPr id="246810" name="Line 26">
            <a:extLst>
              <a:ext uri="{FF2B5EF4-FFF2-40B4-BE49-F238E27FC236}">
                <a16:creationId xmlns:a16="http://schemas.microsoft.com/office/drawing/2014/main" id="{33FDE353-692F-9C49-9280-B809743B0341}"/>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1" name="Line 27">
            <a:extLst>
              <a:ext uri="{FF2B5EF4-FFF2-40B4-BE49-F238E27FC236}">
                <a16:creationId xmlns:a16="http://schemas.microsoft.com/office/drawing/2014/main" id="{4A4B4895-281A-154D-934A-A328EFA14DA7}"/>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2" name="Line 28">
            <a:extLst>
              <a:ext uri="{FF2B5EF4-FFF2-40B4-BE49-F238E27FC236}">
                <a16:creationId xmlns:a16="http://schemas.microsoft.com/office/drawing/2014/main" id="{6C5C8E87-9560-7943-BF0A-A7E0FE465190}"/>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3" name="Line 29">
            <a:extLst>
              <a:ext uri="{FF2B5EF4-FFF2-40B4-BE49-F238E27FC236}">
                <a16:creationId xmlns:a16="http://schemas.microsoft.com/office/drawing/2014/main" id="{E5F547AC-E6D1-F043-BFBE-D4972CE52BBF}"/>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4" name="Line 30">
            <a:extLst>
              <a:ext uri="{FF2B5EF4-FFF2-40B4-BE49-F238E27FC236}">
                <a16:creationId xmlns:a16="http://schemas.microsoft.com/office/drawing/2014/main" id="{F18B1DA3-6433-D84E-AE0A-12BC73B7F3CB}"/>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5" name="Line 31">
            <a:extLst>
              <a:ext uri="{FF2B5EF4-FFF2-40B4-BE49-F238E27FC236}">
                <a16:creationId xmlns:a16="http://schemas.microsoft.com/office/drawing/2014/main" id="{46530C0C-21C5-414D-8DD7-3F2E5FC025A9}"/>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6" name="Line 32">
            <a:extLst>
              <a:ext uri="{FF2B5EF4-FFF2-40B4-BE49-F238E27FC236}">
                <a16:creationId xmlns:a16="http://schemas.microsoft.com/office/drawing/2014/main" id="{6B8CFFDA-391E-9C4C-AF62-6C3B2EAE7BDC}"/>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7" name="Line 33">
            <a:extLst>
              <a:ext uri="{FF2B5EF4-FFF2-40B4-BE49-F238E27FC236}">
                <a16:creationId xmlns:a16="http://schemas.microsoft.com/office/drawing/2014/main" id="{1677DF0D-45A3-0049-9C19-F7EF028AAA07}"/>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6818" name="Rectangle 34">
            <a:extLst>
              <a:ext uri="{FF2B5EF4-FFF2-40B4-BE49-F238E27FC236}">
                <a16:creationId xmlns:a16="http://schemas.microsoft.com/office/drawing/2014/main" id="{F3FA0E45-A812-C14A-95F1-B0B7F5B0A5B0}"/>
              </a:ext>
            </a:extLst>
          </p:cNvPr>
          <p:cNvSpPr>
            <a:spLocks noChangeArrowheads="1"/>
          </p:cNvSpPr>
          <p:nvPr/>
        </p:nvSpPr>
        <p:spPr bwMode="auto">
          <a:xfrm rot="5246759">
            <a:off x="3135313" y="3460750"/>
            <a:ext cx="2047875" cy="1050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6819" name="Rectangle 35">
            <a:extLst>
              <a:ext uri="{FF2B5EF4-FFF2-40B4-BE49-F238E27FC236}">
                <a16:creationId xmlns:a16="http://schemas.microsoft.com/office/drawing/2014/main" id="{F144F0B2-81AF-3C42-A768-EBA5669A8689}"/>
              </a:ext>
            </a:extLst>
          </p:cNvPr>
          <p:cNvSpPr>
            <a:spLocks noChangeArrowheads="1"/>
          </p:cNvSpPr>
          <p:nvPr/>
        </p:nvSpPr>
        <p:spPr bwMode="auto">
          <a:xfrm>
            <a:off x="5603875" y="4989513"/>
            <a:ext cx="2105025" cy="730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46820" name="Rectangle 36">
            <a:extLst>
              <a:ext uri="{FF2B5EF4-FFF2-40B4-BE49-F238E27FC236}">
                <a16:creationId xmlns:a16="http://schemas.microsoft.com/office/drawing/2014/main" id="{2CA69534-2F10-0E49-83EC-F0C988B98963}"/>
              </a:ext>
            </a:extLst>
          </p:cNvPr>
          <p:cNvSpPr>
            <a:spLocks noChangeArrowheads="1"/>
          </p:cNvSpPr>
          <p:nvPr/>
        </p:nvSpPr>
        <p:spPr bwMode="auto">
          <a:xfrm rot="3267768">
            <a:off x="2886869" y="4004469"/>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46821" name="Rectangle 37">
            <a:extLst>
              <a:ext uri="{FF2B5EF4-FFF2-40B4-BE49-F238E27FC236}">
                <a16:creationId xmlns:a16="http://schemas.microsoft.com/office/drawing/2014/main" id="{91CF057F-C512-894C-A499-C055A6EC686A}"/>
              </a:ext>
            </a:extLst>
          </p:cNvPr>
          <p:cNvSpPr>
            <a:spLocks noChangeArrowheads="1"/>
          </p:cNvSpPr>
          <p:nvPr/>
        </p:nvSpPr>
        <p:spPr bwMode="auto">
          <a:xfrm rot="20643327">
            <a:off x="5105400" y="4478338"/>
            <a:ext cx="2268538" cy="776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6822" name="Rectangle 38">
            <a:extLst>
              <a:ext uri="{FF2B5EF4-FFF2-40B4-BE49-F238E27FC236}">
                <a16:creationId xmlns:a16="http://schemas.microsoft.com/office/drawing/2014/main" id="{4640027F-1FFC-DF4E-9A1F-5B2F62774E7F}"/>
              </a:ext>
            </a:extLst>
          </p:cNvPr>
          <p:cNvSpPr>
            <a:spLocks noChangeArrowheads="1"/>
          </p:cNvSpPr>
          <p:nvPr/>
        </p:nvSpPr>
        <p:spPr bwMode="auto">
          <a:xfrm rot="19276533">
            <a:off x="4946650" y="3817938"/>
            <a:ext cx="197485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46823" name="Rectangle 39">
            <a:extLst>
              <a:ext uri="{FF2B5EF4-FFF2-40B4-BE49-F238E27FC236}">
                <a16:creationId xmlns:a16="http://schemas.microsoft.com/office/drawing/2014/main" id="{DBD2FB61-3373-4F4F-92ED-089673A12F00}"/>
              </a:ext>
            </a:extLst>
          </p:cNvPr>
          <p:cNvSpPr>
            <a:spLocks noChangeArrowheads="1"/>
          </p:cNvSpPr>
          <p:nvPr/>
        </p:nvSpPr>
        <p:spPr bwMode="auto">
          <a:xfrm rot="1755647">
            <a:off x="2281238" y="4070350"/>
            <a:ext cx="1889125" cy="105092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6824" name="Rectangle 40">
            <a:extLst>
              <a:ext uri="{FF2B5EF4-FFF2-40B4-BE49-F238E27FC236}">
                <a16:creationId xmlns:a16="http://schemas.microsoft.com/office/drawing/2014/main" id="{640F0B6E-9BE3-0D47-968D-2EFBEEF25953}"/>
              </a:ext>
            </a:extLst>
          </p:cNvPr>
          <p:cNvSpPr>
            <a:spLocks noChangeArrowheads="1"/>
          </p:cNvSpPr>
          <p:nvPr/>
        </p:nvSpPr>
        <p:spPr bwMode="auto">
          <a:xfrm rot="240000">
            <a:off x="2085975" y="4835525"/>
            <a:ext cx="1233488"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46825" name="Rectangle 41">
            <a:extLst>
              <a:ext uri="{FF2B5EF4-FFF2-40B4-BE49-F238E27FC236}">
                <a16:creationId xmlns:a16="http://schemas.microsoft.com/office/drawing/2014/main" id="{496C3EFD-0060-974B-A8DE-B64B77563A77}"/>
              </a:ext>
            </a:extLst>
          </p:cNvPr>
          <p:cNvSpPr>
            <a:spLocks noChangeArrowheads="1"/>
          </p:cNvSpPr>
          <p:nvPr/>
        </p:nvSpPr>
        <p:spPr bwMode="auto">
          <a:xfrm rot="18254599">
            <a:off x="4615656" y="3245644"/>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46826" name="Rectangle 42">
            <a:extLst>
              <a:ext uri="{FF2B5EF4-FFF2-40B4-BE49-F238E27FC236}">
                <a16:creationId xmlns:a16="http://schemas.microsoft.com/office/drawing/2014/main" id="{A0A527BA-12DF-B740-AE57-0F2926EC2527}"/>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6827" name="Rectangle 43">
            <a:extLst>
              <a:ext uri="{FF2B5EF4-FFF2-40B4-BE49-F238E27FC236}">
                <a16:creationId xmlns:a16="http://schemas.microsoft.com/office/drawing/2014/main" id="{98CD11A8-1B93-CC45-864C-165A14B24386}"/>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6828" name="Rectangle 44">
            <a:extLst>
              <a:ext uri="{FF2B5EF4-FFF2-40B4-BE49-F238E27FC236}">
                <a16:creationId xmlns:a16="http://schemas.microsoft.com/office/drawing/2014/main" id="{45EBFE62-64E8-DE4F-90D2-3D3B3E534BD8}"/>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6829" name="Rectangle 45">
            <a:extLst>
              <a:ext uri="{FF2B5EF4-FFF2-40B4-BE49-F238E27FC236}">
                <a16:creationId xmlns:a16="http://schemas.microsoft.com/office/drawing/2014/main" id="{0B10C161-08B5-1048-AC00-4892A075B3CF}"/>
              </a:ext>
            </a:extLst>
          </p:cNvPr>
          <p:cNvSpPr>
            <a:spLocks noChangeArrowheads="1"/>
          </p:cNvSpPr>
          <p:nvPr/>
        </p:nvSpPr>
        <p:spPr bwMode="auto">
          <a:xfrm>
            <a:off x="6992938" y="5184775"/>
            <a:ext cx="2100262"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46831" name="Text Box 47">
            <a:extLst>
              <a:ext uri="{FF2B5EF4-FFF2-40B4-BE49-F238E27FC236}">
                <a16:creationId xmlns:a16="http://schemas.microsoft.com/office/drawing/2014/main" id="{61F08726-BC84-3840-A5EA-A006AA55010E}"/>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6832" name="Text Box 48">
            <a:extLst>
              <a:ext uri="{FF2B5EF4-FFF2-40B4-BE49-F238E27FC236}">
                <a16:creationId xmlns:a16="http://schemas.microsoft.com/office/drawing/2014/main" id="{24CED39A-0515-B149-A43C-8DB735FA92E9}"/>
              </a:ext>
            </a:extLst>
          </p:cNvPr>
          <p:cNvSpPr txBox="1">
            <a:spLocks noChangeArrowheads="1"/>
          </p:cNvSpPr>
          <p:nvPr/>
        </p:nvSpPr>
        <p:spPr bwMode="auto">
          <a:xfrm>
            <a:off x="6624638"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46833" name="Line 49">
            <a:extLst>
              <a:ext uri="{FF2B5EF4-FFF2-40B4-BE49-F238E27FC236}">
                <a16:creationId xmlns:a16="http://schemas.microsoft.com/office/drawing/2014/main" id="{E0D700D0-BB81-0D44-96AA-D856174D5A6A}"/>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4" name="Line 50">
            <a:extLst>
              <a:ext uri="{FF2B5EF4-FFF2-40B4-BE49-F238E27FC236}">
                <a16:creationId xmlns:a16="http://schemas.microsoft.com/office/drawing/2014/main" id="{281038F6-2025-5F44-8280-DAE9A7321F66}"/>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5" name="Line 51">
            <a:extLst>
              <a:ext uri="{FF2B5EF4-FFF2-40B4-BE49-F238E27FC236}">
                <a16:creationId xmlns:a16="http://schemas.microsoft.com/office/drawing/2014/main" id="{27EAB08C-2726-6C4F-A090-EA8FDED61814}"/>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6" name="Line 52">
            <a:extLst>
              <a:ext uri="{FF2B5EF4-FFF2-40B4-BE49-F238E27FC236}">
                <a16:creationId xmlns:a16="http://schemas.microsoft.com/office/drawing/2014/main" id="{E164505A-EB78-7540-B548-A9D956DE0ED6}"/>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7" name="Line 53">
            <a:extLst>
              <a:ext uri="{FF2B5EF4-FFF2-40B4-BE49-F238E27FC236}">
                <a16:creationId xmlns:a16="http://schemas.microsoft.com/office/drawing/2014/main" id="{8DC22B4E-E5E5-F14C-9D09-988EF9EB9FEA}"/>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8" name="Line 54">
            <a:extLst>
              <a:ext uri="{FF2B5EF4-FFF2-40B4-BE49-F238E27FC236}">
                <a16:creationId xmlns:a16="http://schemas.microsoft.com/office/drawing/2014/main" id="{03C9F1A8-A49F-174F-818A-5BEF00373DEB}"/>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39" name="Line 55">
            <a:extLst>
              <a:ext uri="{FF2B5EF4-FFF2-40B4-BE49-F238E27FC236}">
                <a16:creationId xmlns:a16="http://schemas.microsoft.com/office/drawing/2014/main" id="{2B5F8EF6-A0B8-904B-B4D6-D00D7A4DAF2F}"/>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40" name="Line 56">
            <a:extLst>
              <a:ext uri="{FF2B5EF4-FFF2-40B4-BE49-F238E27FC236}">
                <a16:creationId xmlns:a16="http://schemas.microsoft.com/office/drawing/2014/main" id="{3FC0B046-6707-4B49-A026-7A83FE892524}"/>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6841" name="Rectangle 57">
            <a:extLst>
              <a:ext uri="{FF2B5EF4-FFF2-40B4-BE49-F238E27FC236}">
                <a16:creationId xmlns:a16="http://schemas.microsoft.com/office/drawing/2014/main" id="{84ACAFF9-2EFF-8348-BE67-09FA39B9CE42}"/>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Mikroscop</a:t>
            </a:r>
          </a:p>
        </p:txBody>
      </p:sp>
      <p:sp>
        <p:nvSpPr>
          <p:cNvPr id="246842" name="Text Box 58">
            <a:extLst>
              <a:ext uri="{FF2B5EF4-FFF2-40B4-BE49-F238E27FC236}">
                <a16:creationId xmlns:a16="http://schemas.microsoft.com/office/drawing/2014/main" id="{39238C09-F2E1-684B-B446-0EF6EB7BBD7A}"/>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46843" name="Rectangle 59">
            <a:extLst>
              <a:ext uri="{FF2B5EF4-FFF2-40B4-BE49-F238E27FC236}">
                <a16:creationId xmlns:a16="http://schemas.microsoft.com/office/drawing/2014/main" id="{C74E505B-B720-5A46-8D7F-9E4DDEDD40FC}"/>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endParaRPr lang="en-US" altLang="ko-KR" sz="2000" b="1" u="sng">
              <a:solidFill>
                <a:srgbClr val="2F6AFD"/>
              </a:solidFill>
              <a:latin typeface="Lucida Handwriting" panose="03010101010101010101" pitchFamily="66" charset="77"/>
              <a:ea typeface="Gulim" panose="020B0600000101010101" pitchFamily="34" charset="-127"/>
            </a:endParaRPr>
          </a:p>
        </p:txBody>
      </p:sp>
      <p:grpSp>
        <p:nvGrpSpPr>
          <p:cNvPr id="246844" name="Group 60">
            <a:extLst>
              <a:ext uri="{FF2B5EF4-FFF2-40B4-BE49-F238E27FC236}">
                <a16:creationId xmlns:a16="http://schemas.microsoft.com/office/drawing/2014/main" id="{CB20146B-2970-6346-A3E5-E0DA217C6D16}"/>
              </a:ext>
            </a:extLst>
          </p:cNvPr>
          <p:cNvGrpSpPr>
            <a:grpSpLocks/>
          </p:cNvGrpSpPr>
          <p:nvPr/>
        </p:nvGrpSpPr>
        <p:grpSpPr bwMode="auto">
          <a:xfrm>
            <a:off x="5467350" y="588963"/>
            <a:ext cx="703263" cy="958850"/>
            <a:chOff x="2464" y="201"/>
            <a:chExt cx="443" cy="604"/>
          </a:xfrm>
        </p:grpSpPr>
        <p:sp>
          <p:nvSpPr>
            <p:cNvPr id="246845" name="Rectangle 61">
              <a:extLst>
                <a:ext uri="{FF2B5EF4-FFF2-40B4-BE49-F238E27FC236}">
                  <a16:creationId xmlns:a16="http://schemas.microsoft.com/office/drawing/2014/main" id="{AE0209EB-C6FF-6748-B5EB-5D0F33098176}"/>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6846" name="Rectangle 62">
              <a:extLst>
                <a:ext uri="{FF2B5EF4-FFF2-40B4-BE49-F238E27FC236}">
                  <a16:creationId xmlns:a16="http://schemas.microsoft.com/office/drawing/2014/main" id="{99A6FC7B-8DA0-A847-AE87-F311F4C4BBA8}"/>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6847" name="Rectangle 63">
              <a:extLst>
                <a:ext uri="{FF2B5EF4-FFF2-40B4-BE49-F238E27FC236}">
                  <a16:creationId xmlns:a16="http://schemas.microsoft.com/office/drawing/2014/main" id="{B534AD85-0712-8B49-815F-8647F5B5C08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46848" name="Oval 64">
            <a:extLst>
              <a:ext uri="{FF2B5EF4-FFF2-40B4-BE49-F238E27FC236}">
                <a16:creationId xmlns:a16="http://schemas.microsoft.com/office/drawing/2014/main" id="{257CCB4D-10B9-2B4B-8625-8AC5EA3A9CA2}"/>
              </a:ext>
            </a:extLst>
          </p:cNvPr>
          <p:cNvSpPr>
            <a:spLocks noChangeArrowheads="1"/>
          </p:cNvSpPr>
          <p:nvPr/>
        </p:nvSpPr>
        <p:spPr bwMode="auto">
          <a:xfrm>
            <a:off x="2843213" y="92075"/>
            <a:ext cx="3200400" cy="91757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6849" name="Text Box 65">
            <a:extLst>
              <a:ext uri="{FF2B5EF4-FFF2-40B4-BE49-F238E27FC236}">
                <a16:creationId xmlns:a16="http://schemas.microsoft.com/office/drawing/2014/main" id="{7E2F5A9A-F142-C047-8AB4-B39A3BD7D224}"/>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6851" name="Text Box 67">
            <a:extLst>
              <a:ext uri="{FF2B5EF4-FFF2-40B4-BE49-F238E27FC236}">
                <a16:creationId xmlns:a16="http://schemas.microsoft.com/office/drawing/2014/main" id="{B2EF02FE-C9A4-8549-B122-76175FCBAD85}"/>
              </a:ext>
            </a:extLst>
          </p:cNvPr>
          <p:cNvSpPr txBox="1">
            <a:spLocks noChangeArrowheads="1"/>
          </p:cNvSpPr>
          <p:nvPr/>
        </p:nvSpPr>
        <p:spPr bwMode="auto">
          <a:xfrm>
            <a:off x="531813" y="6016625"/>
            <a:ext cx="3438525" cy="514350"/>
          </a:xfrm>
          <a:prstGeom prst="rect">
            <a:avLst/>
          </a:prstGeom>
          <a:solidFill>
            <a:srgbClr val="023CCC"/>
          </a:solidFill>
          <a:ln w="57150">
            <a:solidFill>
              <a:srgbClr val="FFFF00"/>
            </a:solidFill>
            <a:miter lim="800000"/>
            <a:headEnd/>
            <a:tailEnd/>
          </a:ln>
          <a:effectLst>
            <a:outerShdw dist="71842" dir="2700000" algn="ctr" rotWithShape="0">
              <a:schemeClr val="tx1"/>
            </a:outerShdw>
          </a:effectLst>
        </p:spPr>
        <p:txBody>
          <a:bodyPr anchor="ctr">
            <a:spAutoFit/>
          </a:bodyPr>
          <a:lstStyle/>
          <a:p>
            <a:pPr algn="ctr">
              <a:spcBef>
                <a:spcPct val="50000"/>
              </a:spcBef>
            </a:pPr>
            <a:r>
              <a:rPr lang="en-US" altLang="ko-KR" sz="2400" b="1">
                <a:solidFill>
                  <a:srgbClr val="FFFF00"/>
                </a:solidFill>
                <a:ea typeface="Gulim" panose="020B0600000101010101" pitchFamily="34" charset="-127"/>
              </a:rPr>
              <a:t>LEMBAR KERJA #33 </a:t>
            </a:r>
          </a:p>
        </p:txBody>
      </p:sp>
      <p:sp>
        <p:nvSpPr>
          <p:cNvPr id="246854" name="Rectangle 70">
            <a:extLst>
              <a:ext uri="{FF2B5EF4-FFF2-40B4-BE49-F238E27FC236}">
                <a16:creationId xmlns:a16="http://schemas.microsoft.com/office/drawing/2014/main" id="{5155C0A9-DDAA-814F-84C4-F3552C6B4D9E}"/>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27</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46851"/>
                                        </p:tgtEl>
                                        <p:attrNameLst>
                                          <p:attrName>style.visibility</p:attrName>
                                        </p:attrNameLst>
                                      </p:cBhvr>
                                      <p:to>
                                        <p:strVal val="visible"/>
                                      </p:to>
                                    </p:set>
                                    <p:anim calcmode="lin" valueType="num">
                                      <p:cBhvr>
                                        <p:cTn id="7" dur="500" fill="hold"/>
                                        <p:tgtEl>
                                          <p:spTgt spid="246851"/>
                                        </p:tgtEl>
                                        <p:attrNameLst>
                                          <p:attrName>ppt_x</p:attrName>
                                        </p:attrNameLst>
                                      </p:cBhvr>
                                      <p:tavLst>
                                        <p:tav tm="0">
                                          <p:val>
                                            <p:strVal val="#ppt_x-#ppt_w/2"/>
                                          </p:val>
                                        </p:tav>
                                        <p:tav tm="100000">
                                          <p:val>
                                            <p:strVal val="#ppt_x"/>
                                          </p:val>
                                        </p:tav>
                                      </p:tavLst>
                                    </p:anim>
                                    <p:anim calcmode="lin" valueType="num">
                                      <p:cBhvr>
                                        <p:cTn id="8" dur="500" fill="hold"/>
                                        <p:tgtEl>
                                          <p:spTgt spid="246851"/>
                                        </p:tgtEl>
                                        <p:attrNameLst>
                                          <p:attrName>ppt_y</p:attrName>
                                        </p:attrNameLst>
                                      </p:cBhvr>
                                      <p:tavLst>
                                        <p:tav tm="0">
                                          <p:val>
                                            <p:strVal val="#ppt_y"/>
                                          </p:val>
                                        </p:tav>
                                        <p:tav tm="100000">
                                          <p:val>
                                            <p:strVal val="#ppt_y"/>
                                          </p:val>
                                        </p:tav>
                                      </p:tavLst>
                                    </p:anim>
                                    <p:anim calcmode="lin" valueType="num">
                                      <p:cBhvr>
                                        <p:cTn id="9" dur="500" fill="hold"/>
                                        <p:tgtEl>
                                          <p:spTgt spid="246851"/>
                                        </p:tgtEl>
                                        <p:attrNameLst>
                                          <p:attrName>ppt_w</p:attrName>
                                        </p:attrNameLst>
                                      </p:cBhvr>
                                      <p:tavLst>
                                        <p:tav tm="0">
                                          <p:val>
                                            <p:fltVal val="0"/>
                                          </p:val>
                                        </p:tav>
                                        <p:tav tm="100000">
                                          <p:val>
                                            <p:strVal val="#ppt_w"/>
                                          </p:val>
                                        </p:tav>
                                      </p:tavLst>
                                    </p:anim>
                                    <p:anim calcmode="lin" valueType="num">
                                      <p:cBhvr>
                                        <p:cTn id="10" dur="500" fill="hold"/>
                                        <p:tgtEl>
                                          <p:spTgt spid="24685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246848"/>
                                        </p:tgtEl>
                                        <p:attrNameLst>
                                          <p:attrName>style.visibility</p:attrName>
                                        </p:attrNameLst>
                                      </p:cBhvr>
                                      <p:to>
                                        <p:strVal val="visible"/>
                                      </p:to>
                                    </p:set>
                                    <p:anim calcmode="lin" valueType="num">
                                      <p:cBhvr>
                                        <p:cTn id="14" dur="500" fill="hold"/>
                                        <p:tgtEl>
                                          <p:spTgt spid="246848"/>
                                        </p:tgtEl>
                                        <p:attrNameLst>
                                          <p:attrName>ppt_w</p:attrName>
                                        </p:attrNameLst>
                                      </p:cBhvr>
                                      <p:tavLst>
                                        <p:tav tm="0">
                                          <p:val>
                                            <p:fltVal val="0"/>
                                          </p:val>
                                        </p:tav>
                                        <p:tav tm="100000">
                                          <p:val>
                                            <p:strVal val="#ppt_w"/>
                                          </p:val>
                                        </p:tav>
                                      </p:tavLst>
                                    </p:anim>
                                    <p:anim calcmode="lin" valueType="num">
                                      <p:cBhvr>
                                        <p:cTn id="15" dur="500" fill="hold"/>
                                        <p:tgtEl>
                                          <p:spTgt spid="246848"/>
                                        </p:tgtEl>
                                        <p:attrNameLst>
                                          <p:attrName>ppt_h</p:attrName>
                                        </p:attrNameLst>
                                      </p:cBhvr>
                                      <p:tavLst>
                                        <p:tav tm="0">
                                          <p:val>
                                            <p:fltVal val="0"/>
                                          </p:val>
                                        </p:tav>
                                        <p:tav tm="100000">
                                          <p:val>
                                            <p:strVal val="#ppt_h"/>
                                          </p:val>
                                        </p:tav>
                                      </p:tavLst>
                                    </p:anim>
                                    <p:anim calcmode="lin" valueType="num">
                                      <p:cBhvr>
                                        <p:cTn id="16" dur="500" fill="hold"/>
                                        <p:tgtEl>
                                          <p:spTgt spid="246848"/>
                                        </p:tgtEl>
                                        <p:attrNameLst>
                                          <p:attrName>ppt_x</p:attrName>
                                        </p:attrNameLst>
                                      </p:cBhvr>
                                      <p:tavLst>
                                        <p:tav tm="0">
                                          <p:val>
                                            <p:fltVal val="0.5"/>
                                          </p:val>
                                        </p:tav>
                                        <p:tav tm="100000">
                                          <p:val>
                                            <p:strVal val="#ppt_x"/>
                                          </p:val>
                                        </p:tav>
                                      </p:tavLst>
                                    </p:anim>
                                    <p:anim calcmode="lin" valueType="num">
                                      <p:cBhvr>
                                        <p:cTn id="17" dur="500" fill="hold"/>
                                        <p:tgtEl>
                                          <p:spTgt spid="246848"/>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500"/>
                                  </p:stCondLst>
                                  <p:childTnLst>
                                    <p:set>
                                      <p:cBhvr>
                                        <p:cTn id="20" dur="1" fill="hold">
                                          <p:stCondLst>
                                            <p:cond delay="0"/>
                                          </p:stCondLst>
                                        </p:cTn>
                                        <p:tgtEl>
                                          <p:spTgt spid="246818"/>
                                        </p:tgtEl>
                                        <p:attrNameLst>
                                          <p:attrName>style.visibility</p:attrName>
                                        </p:attrNameLst>
                                      </p:cBhvr>
                                      <p:to>
                                        <p:strVal val="visible"/>
                                      </p:to>
                                    </p:set>
                                    <p:anim calcmode="lin" valueType="num">
                                      <p:cBhvr>
                                        <p:cTn id="21" dur="500" fill="hold"/>
                                        <p:tgtEl>
                                          <p:spTgt spid="246818"/>
                                        </p:tgtEl>
                                        <p:attrNameLst>
                                          <p:attrName>ppt_w</p:attrName>
                                        </p:attrNameLst>
                                      </p:cBhvr>
                                      <p:tavLst>
                                        <p:tav tm="0">
                                          <p:val>
                                            <p:fltVal val="0"/>
                                          </p:val>
                                        </p:tav>
                                        <p:tav tm="100000">
                                          <p:val>
                                            <p:strVal val="#ppt_w"/>
                                          </p:val>
                                        </p:tav>
                                      </p:tavLst>
                                    </p:anim>
                                    <p:anim calcmode="lin" valueType="num">
                                      <p:cBhvr>
                                        <p:cTn id="22" dur="500" fill="hold"/>
                                        <p:tgtEl>
                                          <p:spTgt spid="246818"/>
                                        </p:tgtEl>
                                        <p:attrNameLst>
                                          <p:attrName>ppt_h</p:attrName>
                                        </p:attrNameLst>
                                      </p:cBhvr>
                                      <p:tavLst>
                                        <p:tav tm="0">
                                          <p:val>
                                            <p:fltVal val="0"/>
                                          </p:val>
                                        </p:tav>
                                        <p:tav tm="100000">
                                          <p:val>
                                            <p:strVal val="#ppt_h"/>
                                          </p:val>
                                        </p:tav>
                                      </p:tavLst>
                                    </p:anim>
                                    <p:anim calcmode="lin" valueType="num">
                                      <p:cBhvr>
                                        <p:cTn id="23" dur="500" fill="hold"/>
                                        <p:tgtEl>
                                          <p:spTgt spid="246818"/>
                                        </p:tgtEl>
                                        <p:attrNameLst>
                                          <p:attrName>ppt_x</p:attrName>
                                        </p:attrNameLst>
                                      </p:cBhvr>
                                      <p:tavLst>
                                        <p:tav tm="0">
                                          <p:val>
                                            <p:fltVal val="0.5"/>
                                          </p:val>
                                        </p:tav>
                                        <p:tav tm="100000">
                                          <p:val>
                                            <p:strVal val="#ppt_x"/>
                                          </p:val>
                                        </p:tav>
                                      </p:tavLst>
                                    </p:anim>
                                    <p:anim calcmode="lin" valueType="num">
                                      <p:cBhvr>
                                        <p:cTn id="24" dur="500" fill="hold"/>
                                        <p:tgtEl>
                                          <p:spTgt spid="246818"/>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2000"/>
                            </p:stCondLst>
                            <p:childTnLst>
                              <p:par>
                                <p:cTn id="26" presetID="23" presetClass="entr" presetSubtype="528" fill="hold" grpId="0" nodeType="afterEffect">
                                  <p:stCondLst>
                                    <p:cond delay="500"/>
                                  </p:stCondLst>
                                  <p:childTnLst>
                                    <p:set>
                                      <p:cBhvr>
                                        <p:cTn id="27" dur="1" fill="hold">
                                          <p:stCondLst>
                                            <p:cond delay="0"/>
                                          </p:stCondLst>
                                        </p:cTn>
                                        <p:tgtEl>
                                          <p:spTgt spid="246820"/>
                                        </p:tgtEl>
                                        <p:attrNameLst>
                                          <p:attrName>style.visibility</p:attrName>
                                        </p:attrNameLst>
                                      </p:cBhvr>
                                      <p:to>
                                        <p:strVal val="visible"/>
                                      </p:to>
                                    </p:set>
                                    <p:anim calcmode="lin" valueType="num">
                                      <p:cBhvr>
                                        <p:cTn id="28" dur="500" fill="hold"/>
                                        <p:tgtEl>
                                          <p:spTgt spid="246820"/>
                                        </p:tgtEl>
                                        <p:attrNameLst>
                                          <p:attrName>ppt_w</p:attrName>
                                        </p:attrNameLst>
                                      </p:cBhvr>
                                      <p:tavLst>
                                        <p:tav tm="0">
                                          <p:val>
                                            <p:fltVal val="0"/>
                                          </p:val>
                                        </p:tav>
                                        <p:tav tm="100000">
                                          <p:val>
                                            <p:strVal val="#ppt_w"/>
                                          </p:val>
                                        </p:tav>
                                      </p:tavLst>
                                    </p:anim>
                                    <p:anim calcmode="lin" valueType="num">
                                      <p:cBhvr>
                                        <p:cTn id="29" dur="500" fill="hold"/>
                                        <p:tgtEl>
                                          <p:spTgt spid="246820"/>
                                        </p:tgtEl>
                                        <p:attrNameLst>
                                          <p:attrName>ppt_h</p:attrName>
                                        </p:attrNameLst>
                                      </p:cBhvr>
                                      <p:tavLst>
                                        <p:tav tm="0">
                                          <p:val>
                                            <p:fltVal val="0"/>
                                          </p:val>
                                        </p:tav>
                                        <p:tav tm="100000">
                                          <p:val>
                                            <p:strVal val="#ppt_h"/>
                                          </p:val>
                                        </p:tav>
                                      </p:tavLst>
                                    </p:anim>
                                    <p:anim calcmode="lin" valueType="num">
                                      <p:cBhvr>
                                        <p:cTn id="30" dur="500" fill="hold"/>
                                        <p:tgtEl>
                                          <p:spTgt spid="246820"/>
                                        </p:tgtEl>
                                        <p:attrNameLst>
                                          <p:attrName>ppt_x</p:attrName>
                                        </p:attrNameLst>
                                      </p:cBhvr>
                                      <p:tavLst>
                                        <p:tav tm="0">
                                          <p:val>
                                            <p:fltVal val="0.5"/>
                                          </p:val>
                                        </p:tav>
                                        <p:tav tm="100000">
                                          <p:val>
                                            <p:strVal val="#ppt_x"/>
                                          </p:val>
                                        </p:tav>
                                      </p:tavLst>
                                    </p:anim>
                                    <p:anim calcmode="lin" valueType="num">
                                      <p:cBhvr>
                                        <p:cTn id="31" dur="500" fill="hold"/>
                                        <p:tgtEl>
                                          <p:spTgt spid="246820"/>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3000"/>
                            </p:stCondLst>
                            <p:childTnLst>
                              <p:par>
                                <p:cTn id="33" presetID="23" presetClass="entr" presetSubtype="528" fill="hold" grpId="0" nodeType="afterEffect">
                                  <p:stCondLst>
                                    <p:cond delay="500"/>
                                  </p:stCondLst>
                                  <p:childTnLst>
                                    <p:set>
                                      <p:cBhvr>
                                        <p:cTn id="34" dur="1" fill="hold">
                                          <p:stCondLst>
                                            <p:cond delay="0"/>
                                          </p:stCondLst>
                                        </p:cTn>
                                        <p:tgtEl>
                                          <p:spTgt spid="246823"/>
                                        </p:tgtEl>
                                        <p:attrNameLst>
                                          <p:attrName>style.visibility</p:attrName>
                                        </p:attrNameLst>
                                      </p:cBhvr>
                                      <p:to>
                                        <p:strVal val="visible"/>
                                      </p:to>
                                    </p:set>
                                    <p:anim calcmode="lin" valueType="num">
                                      <p:cBhvr>
                                        <p:cTn id="35" dur="500" fill="hold"/>
                                        <p:tgtEl>
                                          <p:spTgt spid="246823"/>
                                        </p:tgtEl>
                                        <p:attrNameLst>
                                          <p:attrName>ppt_w</p:attrName>
                                        </p:attrNameLst>
                                      </p:cBhvr>
                                      <p:tavLst>
                                        <p:tav tm="0">
                                          <p:val>
                                            <p:fltVal val="0"/>
                                          </p:val>
                                        </p:tav>
                                        <p:tav tm="100000">
                                          <p:val>
                                            <p:strVal val="#ppt_w"/>
                                          </p:val>
                                        </p:tav>
                                      </p:tavLst>
                                    </p:anim>
                                    <p:anim calcmode="lin" valueType="num">
                                      <p:cBhvr>
                                        <p:cTn id="36" dur="500" fill="hold"/>
                                        <p:tgtEl>
                                          <p:spTgt spid="246823"/>
                                        </p:tgtEl>
                                        <p:attrNameLst>
                                          <p:attrName>ppt_h</p:attrName>
                                        </p:attrNameLst>
                                      </p:cBhvr>
                                      <p:tavLst>
                                        <p:tav tm="0">
                                          <p:val>
                                            <p:fltVal val="0"/>
                                          </p:val>
                                        </p:tav>
                                        <p:tav tm="100000">
                                          <p:val>
                                            <p:strVal val="#ppt_h"/>
                                          </p:val>
                                        </p:tav>
                                      </p:tavLst>
                                    </p:anim>
                                    <p:anim calcmode="lin" valueType="num">
                                      <p:cBhvr>
                                        <p:cTn id="37" dur="500" fill="hold"/>
                                        <p:tgtEl>
                                          <p:spTgt spid="246823"/>
                                        </p:tgtEl>
                                        <p:attrNameLst>
                                          <p:attrName>ppt_x</p:attrName>
                                        </p:attrNameLst>
                                      </p:cBhvr>
                                      <p:tavLst>
                                        <p:tav tm="0">
                                          <p:val>
                                            <p:fltVal val="0.5"/>
                                          </p:val>
                                        </p:tav>
                                        <p:tav tm="100000">
                                          <p:val>
                                            <p:strVal val="#ppt_x"/>
                                          </p:val>
                                        </p:tav>
                                      </p:tavLst>
                                    </p:anim>
                                    <p:anim calcmode="lin" valueType="num">
                                      <p:cBhvr>
                                        <p:cTn id="38" dur="500" fill="hold"/>
                                        <p:tgtEl>
                                          <p:spTgt spid="246823"/>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4000"/>
                            </p:stCondLst>
                            <p:childTnLst>
                              <p:par>
                                <p:cTn id="40" presetID="23" presetClass="entr" presetSubtype="528" fill="hold" grpId="0" nodeType="afterEffect">
                                  <p:stCondLst>
                                    <p:cond delay="500"/>
                                  </p:stCondLst>
                                  <p:childTnLst>
                                    <p:set>
                                      <p:cBhvr>
                                        <p:cTn id="41" dur="1" fill="hold">
                                          <p:stCondLst>
                                            <p:cond delay="0"/>
                                          </p:stCondLst>
                                        </p:cTn>
                                        <p:tgtEl>
                                          <p:spTgt spid="246824"/>
                                        </p:tgtEl>
                                        <p:attrNameLst>
                                          <p:attrName>style.visibility</p:attrName>
                                        </p:attrNameLst>
                                      </p:cBhvr>
                                      <p:to>
                                        <p:strVal val="visible"/>
                                      </p:to>
                                    </p:set>
                                    <p:anim calcmode="lin" valueType="num">
                                      <p:cBhvr>
                                        <p:cTn id="42" dur="500" fill="hold"/>
                                        <p:tgtEl>
                                          <p:spTgt spid="246824"/>
                                        </p:tgtEl>
                                        <p:attrNameLst>
                                          <p:attrName>ppt_w</p:attrName>
                                        </p:attrNameLst>
                                      </p:cBhvr>
                                      <p:tavLst>
                                        <p:tav tm="0">
                                          <p:val>
                                            <p:fltVal val="0"/>
                                          </p:val>
                                        </p:tav>
                                        <p:tav tm="100000">
                                          <p:val>
                                            <p:strVal val="#ppt_w"/>
                                          </p:val>
                                        </p:tav>
                                      </p:tavLst>
                                    </p:anim>
                                    <p:anim calcmode="lin" valueType="num">
                                      <p:cBhvr>
                                        <p:cTn id="43" dur="500" fill="hold"/>
                                        <p:tgtEl>
                                          <p:spTgt spid="246824"/>
                                        </p:tgtEl>
                                        <p:attrNameLst>
                                          <p:attrName>ppt_h</p:attrName>
                                        </p:attrNameLst>
                                      </p:cBhvr>
                                      <p:tavLst>
                                        <p:tav tm="0">
                                          <p:val>
                                            <p:fltVal val="0"/>
                                          </p:val>
                                        </p:tav>
                                        <p:tav tm="100000">
                                          <p:val>
                                            <p:strVal val="#ppt_h"/>
                                          </p:val>
                                        </p:tav>
                                      </p:tavLst>
                                    </p:anim>
                                    <p:anim calcmode="lin" valueType="num">
                                      <p:cBhvr>
                                        <p:cTn id="44" dur="500" fill="hold"/>
                                        <p:tgtEl>
                                          <p:spTgt spid="246824"/>
                                        </p:tgtEl>
                                        <p:attrNameLst>
                                          <p:attrName>ppt_x</p:attrName>
                                        </p:attrNameLst>
                                      </p:cBhvr>
                                      <p:tavLst>
                                        <p:tav tm="0">
                                          <p:val>
                                            <p:fltVal val="0.5"/>
                                          </p:val>
                                        </p:tav>
                                        <p:tav tm="100000">
                                          <p:val>
                                            <p:strVal val="#ppt_x"/>
                                          </p:val>
                                        </p:tav>
                                      </p:tavLst>
                                    </p:anim>
                                    <p:anim calcmode="lin" valueType="num">
                                      <p:cBhvr>
                                        <p:cTn id="45" dur="500" fill="hold"/>
                                        <p:tgtEl>
                                          <p:spTgt spid="246824"/>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5000"/>
                            </p:stCondLst>
                            <p:childTnLst>
                              <p:par>
                                <p:cTn id="47" presetID="23" presetClass="entr" presetSubtype="528" fill="hold" grpId="0" nodeType="afterEffect">
                                  <p:stCondLst>
                                    <p:cond delay="500"/>
                                  </p:stCondLst>
                                  <p:childTnLst>
                                    <p:set>
                                      <p:cBhvr>
                                        <p:cTn id="48" dur="1" fill="hold">
                                          <p:stCondLst>
                                            <p:cond delay="0"/>
                                          </p:stCondLst>
                                        </p:cTn>
                                        <p:tgtEl>
                                          <p:spTgt spid="246819"/>
                                        </p:tgtEl>
                                        <p:attrNameLst>
                                          <p:attrName>style.visibility</p:attrName>
                                        </p:attrNameLst>
                                      </p:cBhvr>
                                      <p:to>
                                        <p:strVal val="visible"/>
                                      </p:to>
                                    </p:set>
                                    <p:anim calcmode="lin" valueType="num">
                                      <p:cBhvr>
                                        <p:cTn id="49" dur="500" fill="hold"/>
                                        <p:tgtEl>
                                          <p:spTgt spid="246819"/>
                                        </p:tgtEl>
                                        <p:attrNameLst>
                                          <p:attrName>ppt_w</p:attrName>
                                        </p:attrNameLst>
                                      </p:cBhvr>
                                      <p:tavLst>
                                        <p:tav tm="0">
                                          <p:val>
                                            <p:fltVal val="0"/>
                                          </p:val>
                                        </p:tav>
                                        <p:tav tm="100000">
                                          <p:val>
                                            <p:strVal val="#ppt_w"/>
                                          </p:val>
                                        </p:tav>
                                      </p:tavLst>
                                    </p:anim>
                                    <p:anim calcmode="lin" valueType="num">
                                      <p:cBhvr>
                                        <p:cTn id="50" dur="500" fill="hold"/>
                                        <p:tgtEl>
                                          <p:spTgt spid="246819"/>
                                        </p:tgtEl>
                                        <p:attrNameLst>
                                          <p:attrName>ppt_h</p:attrName>
                                        </p:attrNameLst>
                                      </p:cBhvr>
                                      <p:tavLst>
                                        <p:tav tm="0">
                                          <p:val>
                                            <p:fltVal val="0"/>
                                          </p:val>
                                        </p:tav>
                                        <p:tav tm="100000">
                                          <p:val>
                                            <p:strVal val="#ppt_h"/>
                                          </p:val>
                                        </p:tav>
                                      </p:tavLst>
                                    </p:anim>
                                    <p:anim calcmode="lin" valueType="num">
                                      <p:cBhvr>
                                        <p:cTn id="51" dur="500" fill="hold"/>
                                        <p:tgtEl>
                                          <p:spTgt spid="246819"/>
                                        </p:tgtEl>
                                        <p:attrNameLst>
                                          <p:attrName>ppt_x</p:attrName>
                                        </p:attrNameLst>
                                      </p:cBhvr>
                                      <p:tavLst>
                                        <p:tav tm="0">
                                          <p:val>
                                            <p:fltVal val="0.5"/>
                                          </p:val>
                                        </p:tav>
                                        <p:tav tm="100000">
                                          <p:val>
                                            <p:strVal val="#ppt_x"/>
                                          </p:val>
                                        </p:tav>
                                      </p:tavLst>
                                    </p:anim>
                                    <p:anim calcmode="lin" valueType="num">
                                      <p:cBhvr>
                                        <p:cTn id="52" dur="500" fill="hold"/>
                                        <p:tgtEl>
                                          <p:spTgt spid="246819"/>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6000"/>
                            </p:stCondLst>
                            <p:childTnLst>
                              <p:par>
                                <p:cTn id="54" presetID="23" presetClass="entr" presetSubtype="528" fill="hold" grpId="0" nodeType="afterEffect">
                                  <p:stCondLst>
                                    <p:cond delay="500"/>
                                  </p:stCondLst>
                                  <p:childTnLst>
                                    <p:set>
                                      <p:cBhvr>
                                        <p:cTn id="55" dur="1" fill="hold">
                                          <p:stCondLst>
                                            <p:cond delay="0"/>
                                          </p:stCondLst>
                                        </p:cTn>
                                        <p:tgtEl>
                                          <p:spTgt spid="246821"/>
                                        </p:tgtEl>
                                        <p:attrNameLst>
                                          <p:attrName>style.visibility</p:attrName>
                                        </p:attrNameLst>
                                      </p:cBhvr>
                                      <p:to>
                                        <p:strVal val="visible"/>
                                      </p:to>
                                    </p:set>
                                    <p:anim calcmode="lin" valueType="num">
                                      <p:cBhvr>
                                        <p:cTn id="56" dur="500" fill="hold"/>
                                        <p:tgtEl>
                                          <p:spTgt spid="246821"/>
                                        </p:tgtEl>
                                        <p:attrNameLst>
                                          <p:attrName>ppt_w</p:attrName>
                                        </p:attrNameLst>
                                      </p:cBhvr>
                                      <p:tavLst>
                                        <p:tav tm="0">
                                          <p:val>
                                            <p:fltVal val="0"/>
                                          </p:val>
                                        </p:tav>
                                        <p:tav tm="100000">
                                          <p:val>
                                            <p:strVal val="#ppt_w"/>
                                          </p:val>
                                        </p:tav>
                                      </p:tavLst>
                                    </p:anim>
                                    <p:anim calcmode="lin" valueType="num">
                                      <p:cBhvr>
                                        <p:cTn id="57" dur="500" fill="hold"/>
                                        <p:tgtEl>
                                          <p:spTgt spid="246821"/>
                                        </p:tgtEl>
                                        <p:attrNameLst>
                                          <p:attrName>ppt_h</p:attrName>
                                        </p:attrNameLst>
                                      </p:cBhvr>
                                      <p:tavLst>
                                        <p:tav tm="0">
                                          <p:val>
                                            <p:fltVal val="0"/>
                                          </p:val>
                                        </p:tav>
                                        <p:tav tm="100000">
                                          <p:val>
                                            <p:strVal val="#ppt_h"/>
                                          </p:val>
                                        </p:tav>
                                      </p:tavLst>
                                    </p:anim>
                                    <p:anim calcmode="lin" valueType="num">
                                      <p:cBhvr>
                                        <p:cTn id="58" dur="500" fill="hold"/>
                                        <p:tgtEl>
                                          <p:spTgt spid="246821"/>
                                        </p:tgtEl>
                                        <p:attrNameLst>
                                          <p:attrName>ppt_x</p:attrName>
                                        </p:attrNameLst>
                                      </p:cBhvr>
                                      <p:tavLst>
                                        <p:tav tm="0">
                                          <p:val>
                                            <p:fltVal val="0.5"/>
                                          </p:val>
                                        </p:tav>
                                        <p:tav tm="100000">
                                          <p:val>
                                            <p:strVal val="#ppt_x"/>
                                          </p:val>
                                        </p:tav>
                                      </p:tavLst>
                                    </p:anim>
                                    <p:anim calcmode="lin" valueType="num">
                                      <p:cBhvr>
                                        <p:cTn id="59" dur="500" fill="hold"/>
                                        <p:tgtEl>
                                          <p:spTgt spid="246821"/>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7000"/>
                            </p:stCondLst>
                            <p:childTnLst>
                              <p:par>
                                <p:cTn id="61" presetID="23" presetClass="entr" presetSubtype="528" fill="hold" grpId="0" nodeType="afterEffect">
                                  <p:stCondLst>
                                    <p:cond delay="500"/>
                                  </p:stCondLst>
                                  <p:childTnLst>
                                    <p:set>
                                      <p:cBhvr>
                                        <p:cTn id="62" dur="1" fill="hold">
                                          <p:stCondLst>
                                            <p:cond delay="0"/>
                                          </p:stCondLst>
                                        </p:cTn>
                                        <p:tgtEl>
                                          <p:spTgt spid="246822"/>
                                        </p:tgtEl>
                                        <p:attrNameLst>
                                          <p:attrName>style.visibility</p:attrName>
                                        </p:attrNameLst>
                                      </p:cBhvr>
                                      <p:to>
                                        <p:strVal val="visible"/>
                                      </p:to>
                                    </p:set>
                                    <p:anim calcmode="lin" valueType="num">
                                      <p:cBhvr>
                                        <p:cTn id="63" dur="500" fill="hold"/>
                                        <p:tgtEl>
                                          <p:spTgt spid="246822"/>
                                        </p:tgtEl>
                                        <p:attrNameLst>
                                          <p:attrName>ppt_w</p:attrName>
                                        </p:attrNameLst>
                                      </p:cBhvr>
                                      <p:tavLst>
                                        <p:tav tm="0">
                                          <p:val>
                                            <p:fltVal val="0"/>
                                          </p:val>
                                        </p:tav>
                                        <p:tav tm="100000">
                                          <p:val>
                                            <p:strVal val="#ppt_w"/>
                                          </p:val>
                                        </p:tav>
                                      </p:tavLst>
                                    </p:anim>
                                    <p:anim calcmode="lin" valueType="num">
                                      <p:cBhvr>
                                        <p:cTn id="64" dur="500" fill="hold"/>
                                        <p:tgtEl>
                                          <p:spTgt spid="246822"/>
                                        </p:tgtEl>
                                        <p:attrNameLst>
                                          <p:attrName>ppt_h</p:attrName>
                                        </p:attrNameLst>
                                      </p:cBhvr>
                                      <p:tavLst>
                                        <p:tav tm="0">
                                          <p:val>
                                            <p:fltVal val="0"/>
                                          </p:val>
                                        </p:tav>
                                        <p:tav tm="100000">
                                          <p:val>
                                            <p:strVal val="#ppt_h"/>
                                          </p:val>
                                        </p:tav>
                                      </p:tavLst>
                                    </p:anim>
                                    <p:anim calcmode="lin" valueType="num">
                                      <p:cBhvr>
                                        <p:cTn id="65" dur="500" fill="hold"/>
                                        <p:tgtEl>
                                          <p:spTgt spid="246822"/>
                                        </p:tgtEl>
                                        <p:attrNameLst>
                                          <p:attrName>ppt_x</p:attrName>
                                        </p:attrNameLst>
                                      </p:cBhvr>
                                      <p:tavLst>
                                        <p:tav tm="0">
                                          <p:val>
                                            <p:fltVal val="0.5"/>
                                          </p:val>
                                        </p:tav>
                                        <p:tav tm="100000">
                                          <p:val>
                                            <p:strVal val="#ppt_x"/>
                                          </p:val>
                                        </p:tav>
                                      </p:tavLst>
                                    </p:anim>
                                    <p:anim calcmode="lin" valueType="num">
                                      <p:cBhvr>
                                        <p:cTn id="66" dur="500" fill="hold"/>
                                        <p:tgtEl>
                                          <p:spTgt spid="246822"/>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8000"/>
                            </p:stCondLst>
                            <p:childTnLst>
                              <p:par>
                                <p:cTn id="68" presetID="23" presetClass="entr" presetSubtype="528" fill="hold" grpId="0" nodeType="afterEffect">
                                  <p:stCondLst>
                                    <p:cond delay="500"/>
                                  </p:stCondLst>
                                  <p:childTnLst>
                                    <p:set>
                                      <p:cBhvr>
                                        <p:cTn id="69" dur="1" fill="hold">
                                          <p:stCondLst>
                                            <p:cond delay="0"/>
                                          </p:stCondLst>
                                        </p:cTn>
                                        <p:tgtEl>
                                          <p:spTgt spid="246825"/>
                                        </p:tgtEl>
                                        <p:attrNameLst>
                                          <p:attrName>style.visibility</p:attrName>
                                        </p:attrNameLst>
                                      </p:cBhvr>
                                      <p:to>
                                        <p:strVal val="visible"/>
                                      </p:to>
                                    </p:set>
                                    <p:anim calcmode="lin" valueType="num">
                                      <p:cBhvr>
                                        <p:cTn id="70" dur="500" fill="hold"/>
                                        <p:tgtEl>
                                          <p:spTgt spid="246825"/>
                                        </p:tgtEl>
                                        <p:attrNameLst>
                                          <p:attrName>ppt_w</p:attrName>
                                        </p:attrNameLst>
                                      </p:cBhvr>
                                      <p:tavLst>
                                        <p:tav tm="0">
                                          <p:val>
                                            <p:fltVal val="0"/>
                                          </p:val>
                                        </p:tav>
                                        <p:tav tm="100000">
                                          <p:val>
                                            <p:strVal val="#ppt_w"/>
                                          </p:val>
                                        </p:tav>
                                      </p:tavLst>
                                    </p:anim>
                                    <p:anim calcmode="lin" valueType="num">
                                      <p:cBhvr>
                                        <p:cTn id="71" dur="500" fill="hold"/>
                                        <p:tgtEl>
                                          <p:spTgt spid="246825"/>
                                        </p:tgtEl>
                                        <p:attrNameLst>
                                          <p:attrName>ppt_h</p:attrName>
                                        </p:attrNameLst>
                                      </p:cBhvr>
                                      <p:tavLst>
                                        <p:tav tm="0">
                                          <p:val>
                                            <p:fltVal val="0"/>
                                          </p:val>
                                        </p:tav>
                                        <p:tav tm="100000">
                                          <p:val>
                                            <p:strVal val="#ppt_h"/>
                                          </p:val>
                                        </p:tav>
                                      </p:tavLst>
                                    </p:anim>
                                    <p:anim calcmode="lin" valueType="num">
                                      <p:cBhvr>
                                        <p:cTn id="72" dur="500" fill="hold"/>
                                        <p:tgtEl>
                                          <p:spTgt spid="246825"/>
                                        </p:tgtEl>
                                        <p:attrNameLst>
                                          <p:attrName>ppt_x</p:attrName>
                                        </p:attrNameLst>
                                      </p:cBhvr>
                                      <p:tavLst>
                                        <p:tav tm="0">
                                          <p:val>
                                            <p:fltVal val="0.5"/>
                                          </p:val>
                                        </p:tav>
                                        <p:tav tm="100000">
                                          <p:val>
                                            <p:strVal val="#ppt_x"/>
                                          </p:val>
                                        </p:tav>
                                      </p:tavLst>
                                    </p:anim>
                                    <p:anim calcmode="lin" valueType="num">
                                      <p:cBhvr>
                                        <p:cTn id="73" dur="500" fill="hold"/>
                                        <p:tgtEl>
                                          <p:spTgt spid="2468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18" grpId="0" autoUpdateAnimBg="0"/>
      <p:bldP spid="246819" grpId="0" autoUpdateAnimBg="0"/>
      <p:bldP spid="246820" grpId="0" autoUpdateAnimBg="0"/>
      <p:bldP spid="246821" grpId="0" autoUpdateAnimBg="0"/>
      <p:bldP spid="246822" grpId="0" autoUpdateAnimBg="0"/>
      <p:bldP spid="246823" grpId="0" autoUpdateAnimBg="0"/>
      <p:bldP spid="246824" grpId="0" autoUpdateAnimBg="0"/>
      <p:bldP spid="246825" grpId="0" autoUpdateAnimBg="0"/>
      <p:bldP spid="24685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DF17EC8D-2FEC-094C-AEBB-C109638952D6}"/>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11" name="Rectangle 3">
            <a:extLst>
              <a:ext uri="{FF2B5EF4-FFF2-40B4-BE49-F238E27FC236}">
                <a16:creationId xmlns:a16="http://schemas.microsoft.com/office/drawing/2014/main" id="{49DBEB39-721B-364B-B194-C5FAEACB111A}"/>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12" name="Rectangle 4">
            <a:extLst>
              <a:ext uri="{FF2B5EF4-FFF2-40B4-BE49-F238E27FC236}">
                <a16:creationId xmlns:a16="http://schemas.microsoft.com/office/drawing/2014/main" id="{A81BAFD4-145F-CD44-BE4A-0B5657DA6FDB}"/>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47813" name="Rectangle 5">
            <a:extLst>
              <a:ext uri="{FF2B5EF4-FFF2-40B4-BE49-F238E27FC236}">
                <a16:creationId xmlns:a16="http://schemas.microsoft.com/office/drawing/2014/main" id="{F980AB60-714B-4449-A387-0ECBCD9BA0F1}"/>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47814" name="Rectangle 6">
            <a:extLst>
              <a:ext uri="{FF2B5EF4-FFF2-40B4-BE49-F238E27FC236}">
                <a16:creationId xmlns:a16="http://schemas.microsoft.com/office/drawing/2014/main" id="{3DC27B80-D69D-AB4F-B46B-7A7EC5694F49}"/>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47815" name="Rectangle 7">
            <a:extLst>
              <a:ext uri="{FF2B5EF4-FFF2-40B4-BE49-F238E27FC236}">
                <a16:creationId xmlns:a16="http://schemas.microsoft.com/office/drawing/2014/main" id="{6DEFF180-DC8D-FE46-810E-0A450B15FC61}"/>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16" name="Rectangle 8">
            <a:extLst>
              <a:ext uri="{FF2B5EF4-FFF2-40B4-BE49-F238E27FC236}">
                <a16:creationId xmlns:a16="http://schemas.microsoft.com/office/drawing/2014/main" id="{083041AD-6166-9E48-8D1A-3D95C63E02B7}"/>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47817" name="Rectangle 9">
            <a:extLst>
              <a:ext uri="{FF2B5EF4-FFF2-40B4-BE49-F238E27FC236}">
                <a16:creationId xmlns:a16="http://schemas.microsoft.com/office/drawing/2014/main" id="{B3FD3747-067D-0D4E-A3A7-697B37FE0EF9}"/>
              </a:ext>
            </a:extLst>
          </p:cNvPr>
          <p:cNvSpPr>
            <a:spLocks noChangeArrowheads="1"/>
          </p:cNvSpPr>
          <p:nvPr/>
        </p:nvSpPr>
        <p:spPr bwMode="auto">
          <a:xfrm>
            <a:off x="6426200" y="723900"/>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47818" name="Rectangle 10">
            <a:extLst>
              <a:ext uri="{FF2B5EF4-FFF2-40B4-BE49-F238E27FC236}">
                <a16:creationId xmlns:a16="http://schemas.microsoft.com/office/drawing/2014/main" id="{64E34E68-EDE9-024D-8051-1DD4821135B6}"/>
              </a:ext>
            </a:extLst>
          </p:cNvPr>
          <p:cNvSpPr>
            <a:spLocks noChangeArrowheads="1"/>
          </p:cNvSpPr>
          <p:nvPr/>
        </p:nvSpPr>
        <p:spPr bwMode="auto">
          <a:xfrm>
            <a:off x="333375" y="757238"/>
            <a:ext cx="2435225"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a:p>
            <a:pPr algn="ctr"/>
            <a:endParaRPr lang="ko-KR" altLang="en-US" sz="2800" b="1">
              <a:solidFill>
                <a:srgbClr val="2F6AFD"/>
              </a:solidFill>
              <a:latin typeface="Lucida Handwriting" panose="03010101010101010101" pitchFamily="66" charset="77"/>
              <a:ea typeface="Gulim" panose="020B0600000101010101" pitchFamily="34" charset="-127"/>
            </a:endParaRPr>
          </a:p>
        </p:txBody>
      </p:sp>
      <p:sp>
        <p:nvSpPr>
          <p:cNvPr id="247819" name="Rectangle 11">
            <a:extLst>
              <a:ext uri="{FF2B5EF4-FFF2-40B4-BE49-F238E27FC236}">
                <a16:creationId xmlns:a16="http://schemas.microsoft.com/office/drawing/2014/main" id="{1BF41641-5F42-4347-B405-DE821973626E}"/>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0" name="Rectangle 12">
            <a:extLst>
              <a:ext uri="{FF2B5EF4-FFF2-40B4-BE49-F238E27FC236}">
                <a16:creationId xmlns:a16="http://schemas.microsoft.com/office/drawing/2014/main" id="{2A095549-83E8-334C-8816-A2648C79CD9A}"/>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1" name="Rectangle 13">
            <a:extLst>
              <a:ext uri="{FF2B5EF4-FFF2-40B4-BE49-F238E27FC236}">
                <a16:creationId xmlns:a16="http://schemas.microsoft.com/office/drawing/2014/main" id="{6BD77ADF-E95E-C84C-B415-E492BDDAB77F}"/>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2" name="Rectangle 14">
            <a:extLst>
              <a:ext uri="{FF2B5EF4-FFF2-40B4-BE49-F238E27FC236}">
                <a16:creationId xmlns:a16="http://schemas.microsoft.com/office/drawing/2014/main" id="{F67C11CB-BC77-1442-B959-31231F03D5B9}"/>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3" name="Rectangle 15">
            <a:extLst>
              <a:ext uri="{FF2B5EF4-FFF2-40B4-BE49-F238E27FC236}">
                <a16:creationId xmlns:a16="http://schemas.microsoft.com/office/drawing/2014/main" id="{770745B9-74CC-9446-B111-691596BF67FD}"/>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47824" name="Rectangle 16">
            <a:extLst>
              <a:ext uri="{FF2B5EF4-FFF2-40B4-BE49-F238E27FC236}">
                <a16:creationId xmlns:a16="http://schemas.microsoft.com/office/drawing/2014/main" id="{5208293D-A038-AC49-8AE8-D55659451AA8}"/>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47825" name="Rectangle 17">
            <a:extLst>
              <a:ext uri="{FF2B5EF4-FFF2-40B4-BE49-F238E27FC236}">
                <a16:creationId xmlns:a16="http://schemas.microsoft.com/office/drawing/2014/main" id="{1396C92B-D945-FF43-93D4-C1FA58F7F66C}"/>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6" name="Rectangle 18">
            <a:extLst>
              <a:ext uri="{FF2B5EF4-FFF2-40B4-BE49-F238E27FC236}">
                <a16:creationId xmlns:a16="http://schemas.microsoft.com/office/drawing/2014/main" id="{32D2CFBC-3B36-FF41-B585-554C1F160F55}"/>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7827" name="Rectangle 19">
            <a:extLst>
              <a:ext uri="{FF2B5EF4-FFF2-40B4-BE49-F238E27FC236}">
                <a16:creationId xmlns:a16="http://schemas.microsoft.com/office/drawing/2014/main" id="{C1C05FA1-0A42-7E4F-BE25-8DB969746454}"/>
              </a:ext>
            </a:extLst>
          </p:cNvPr>
          <p:cNvSpPr>
            <a:spLocks noChangeArrowheads="1"/>
          </p:cNvSpPr>
          <p:nvPr/>
        </p:nvSpPr>
        <p:spPr bwMode="auto">
          <a:xfrm>
            <a:off x="654050"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7828" name="Rectangle 20">
            <a:extLst>
              <a:ext uri="{FF2B5EF4-FFF2-40B4-BE49-F238E27FC236}">
                <a16:creationId xmlns:a16="http://schemas.microsoft.com/office/drawing/2014/main" id="{FB4BC4C0-B3A3-0C44-98B5-40AC0B41FCF4}"/>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p:txBody>
      </p:sp>
      <p:sp>
        <p:nvSpPr>
          <p:cNvPr id="247829" name="Rectangle 21">
            <a:extLst>
              <a:ext uri="{FF2B5EF4-FFF2-40B4-BE49-F238E27FC236}">
                <a16:creationId xmlns:a16="http://schemas.microsoft.com/office/drawing/2014/main" id="{3A4717FB-11C7-9344-9CB1-63AF196CF734}"/>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7830" name="Rectangle 22">
            <a:extLst>
              <a:ext uri="{FF2B5EF4-FFF2-40B4-BE49-F238E27FC236}">
                <a16:creationId xmlns:a16="http://schemas.microsoft.com/office/drawing/2014/main" id="{E899C264-AD14-1D42-BAF2-99204ADB6DE1}"/>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7831" name="Rectangle 23">
            <a:extLst>
              <a:ext uri="{FF2B5EF4-FFF2-40B4-BE49-F238E27FC236}">
                <a16:creationId xmlns:a16="http://schemas.microsoft.com/office/drawing/2014/main" id="{FCAB3046-5CCB-B548-A79F-8F92ACAB5B88}"/>
              </a:ext>
            </a:extLst>
          </p:cNvPr>
          <p:cNvSpPr>
            <a:spLocks noChangeArrowheads="1"/>
          </p:cNvSpPr>
          <p:nvPr/>
        </p:nvSpPr>
        <p:spPr bwMode="auto">
          <a:xfrm>
            <a:off x="6502400" y="3370263"/>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47832" name="Rectangle 24">
            <a:extLst>
              <a:ext uri="{FF2B5EF4-FFF2-40B4-BE49-F238E27FC236}">
                <a16:creationId xmlns:a16="http://schemas.microsoft.com/office/drawing/2014/main" id="{B221BE63-3BBB-9046-AB28-9E78CC455010}"/>
              </a:ext>
            </a:extLst>
          </p:cNvPr>
          <p:cNvSpPr>
            <a:spLocks noChangeArrowheads="1"/>
          </p:cNvSpPr>
          <p:nvPr/>
        </p:nvSpPr>
        <p:spPr bwMode="auto">
          <a:xfrm>
            <a:off x="0" y="3371850"/>
            <a:ext cx="2830513"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grpSp>
        <p:nvGrpSpPr>
          <p:cNvPr id="247879" name="Group 71">
            <a:extLst>
              <a:ext uri="{FF2B5EF4-FFF2-40B4-BE49-F238E27FC236}">
                <a16:creationId xmlns:a16="http://schemas.microsoft.com/office/drawing/2014/main" id="{A489CC15-8E30-314B-890E-33A19CDFA30E}"/>
              </a:ext>
            </a:extLst>
          </p:cNvPr>
          <p:cNvGrpSpPr>
            <a:grpSpLocks/>
          </p:cNvGrpSpPr>
          <p:nvPr/>
        </p:nvGrpSpPr>
        <p:grpSpPr bwMode="auto">
          <a:xfrm>
            <a:off x="2006600" y="2457450"/>
            <a:ext cx="5530850" cy="3424238"/>
            <a:chOff x="1264" y="1548"/>
            <a:chExt cx="3484" cy="2157"/>
          </a:xfrm>
        </p:grpSpPr>
        <p:sp>
          <p:nvSpPr>
            <p:cNvPr id="247834" name="Line 26">
              <a:extLst>
                <a:ext uri="{FF2B5EF4-FFF2-40B4-BE49-F238E27FC236}">
                  <a16:creationId xmlns:a16="http://schemas.microsoft.com/office/drawing/2014/main" id="{D7642D24-4AEB-2D48-A3DC-31BEF1E2A647}"/>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5" name="Line 27">
              <a:extLst>
                <a:ext uri="{FF2B5EF4-FFF2-40B4-BE49-F238E27FC236}">
                  <a16:creationId xmlns:a16="http://schemas.microsoft.com/office/drawing/2014/main" id="{850F9476-1384-5C42-A9FF-17D4258B61C3}"/>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6" name="Line 28">
              <a:extLst>
                <a:ext uri="{FF2B5EF4-FFF2-40B4-BE49-F238E27FC236}">
                  <a16:creationId xmlns:a16="http://schemas.microsoft.com/office/drawing/2014/main" id="{440438FB-8411-A941-8B7D-AA22F0D54D6B}"/>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7" name="Line 29">
              <a:extLst>
                <a:ext uri="{FF2B5EF4-FFF2-40B4-BE49-F238E27FC236}">
                  <a16:creationId xmlns:a16="http://schemas.microsoft.com/office/drawing/2014/main" id="{1DE88F61-494A-9C49-9464-0F24C522CC0D}"/>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8" name="Line 30">
              <a:extLst>
                <a:ext uri="{FF2B5EF4-FFF2-40B4-BE49-F238E27FC236}">
                  <a16:creationId xmlns:a16="http://schemas.microsoft.com/office/drawing/2014/main" id="{9610AA95-DCD6-304E-9B35-74DD909C7438}"/>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39" name="Line 31">
              <a:extLst>
                <a:ext uri="{FF2B5EF4-FFF2-40B4-BE49-F238E27FC236}">
                  <a16:creationId xmlns:a16="http://schemas.microsoft.com/office/drawing/2014/main" id="{2957770A-7E0F-A343-BD78-CBD1FB9DBED4}"/>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40" name="Line 32">
              <a:extLst>
                <a:ext uri="{FF2B5EF4-FFF2-40B4-BE49-F238E27FC236}">
                  <a16:creationId xmlns:a16="http://schemas.microsoft.com/office/drawing/2014/main" id="{D2CA0E24-DEF3-7249-A949-C2A55D5D9D37}"/>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41" name="Line 33">
              <a:extLst>
                <a:ext uri="{FF2B5EF4-FFF2-40B4-BE49-F238E27FC236}">
                  <a16:creationId xmlns:a16="http://schemas.microsoft.com/office/drawing/2014/main" id="{557D94E5-1639-544D-85EA-2E94A4F0A8D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7842" name="Rectangle 34">
              <a:extLst>
                <a:ext uri="{FF2B5EF4-FFF2-40B4-BE49-F238E27FC236}">
                  <a16:creationId xmlns:a16="http://schemas.microsoft.com/office/drawing/2014/main" id="{E6D4A822-6990-C646-8111-8B7649BB9192}"/>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7843" name="Rectangle 35">
              <a:extLst>
                <a:ext uri="{FF2B5EF4-FFF2-40B4-BE49-F238E27FC236}">
                  <a16:creationId xmlns:a16="http://schemas.microsoft.com/office/drawing/2014/main" id="{86A8D7CE-B036-CC43-B375-22FE31BCD328}"/>
                </a:ext>
              </a:extLst>
            </p:cNvPr>
            <p:cNvSpPr>
              <a:spLocks noChangeArrowheads="1"/>
            </p:cNvSpPr>
            <p:nvPr/>
          </p:nvSpPr>
          <p:spPr bwMode="auto">
            <a:xfrm>
              <a:off x="3422" y="3143"/>
              <a:ext cx="1326" cy="4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47844" name="Rectangle 36">
              <a:extLst>
                <a:ext uri="{FF2B5EF4-FFF2-40B4-BE49-F238E27FC236}">
                  <a16:creationId xmlns:a16="http://schemas.microsoft.com/office/drawing/2014/main" id="{660CF9A5-55CB-8843-95EF-9722EC6F1744}"/>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47845" name="Rectangle 37">
              <a:extLst>
                <a:ext uri="{FF2B5EF4-FFF2-40B4-BE49-F238E27FC236}">
                  <a16:creationId xmlns:a16="http://schemas.microsoft.com/office/drawing/2014/main" id="{262F83F1-FC6B-B94F-BF18-B1510B940851}"/>
                </a:ext>
              </a:extLst>
            </p:cNvPr>
            <p:cNvSpPr>
              <a:spLocks noChangeArrowheads="1"/>
            </p:cNvSpPr>
            <p:nvPr/>
          </p:nvSpPr>
          <p:spPr bwMode="auto">
            <a:xfrm rot="20643327">
              <a:off x="3272" y="2804"/>
              <a:ext cx="1439"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7846" name="Rectangle 38">
              <a:extLst>
                <a:ext uri="{FF2B5EF4-FFF2-40B4-BE49-F238E27FC236}">
                  <a16:creationId xmlns:a16="http://schemas.microsoft.com/office/drawing/2014/main" id="{19A63AB4-8D97-F443-AA75-83C2D427E1B8}"/>
                </a:ext>
              </a:extLst>
            </p:cNvPr>
            <p:cNvSpPr>
              <a:spLocks noChangeArrowheads="1"/>
            </p:cNvSpPr>
            <p:nvPr/>
          </p:nvSpPr>
          <p:spPr bwMode="auto">
            <a:xfrm rot="19276533">
              <a:off x="3080" y="2417"/>
              <a:ext cx="1289"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47847" name="Rectangle 39">
              <a:extLst>
                <a:ext uri="{FF2B5EF4-FFF2-40B4-BE49-F238E27FC236}">
                  <a16:creationId xmlns:a16="http://schemas.microsoft.com/office/drawing/2014/main" id="{0DB1BC92-48E6-5F4F-B9C3-06964D7216D3}"/>
                </a:ext>
              </a:extLst>
            </p:cNvPr>
            <p:cNvSpPr>
              <a:spLocks noChangeArrowheads="1"/>
            </p:cNvSpPr>
            <p:nvPr/>
          </p:nvSpPr>
          <p:spPr bwMode="auto">
            <a:xfrm rot="1755647">
              <a:off x="1482" y="2607"/>
              <a:ext cx="1190"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47848" name="Rectangle 40">
              <a:extLst>
                <a:ext uri="{FF2B5EF4-FFF2-40B4-BE49-F238E27FC236}">
                  <a16:creationId xmlns:a16="http://schemas.microsoft.com/office/drawing/2014/main" id="{151C47F1-D87B-0246-9333-EF946CEBE529}"/>
                </a:ext>
              </a:extLst>
            </p:cNvPr>
            <p:cNvSpPr>
              <a:spLocks noChangeArrowheads="1"/>
            </p:cNvSpPr>
            <p:nvPr/>
          </p:nvSpPr>
          <p:spPr bwMode="auto">
            <a:xfrm rot="240000">
              <a:off x="1264" y="3043"/>
              <a:ext cx="818"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7849" name="Rectangle 41">
              <a:extLst>
                <a:ext uri="{FF2B5EF4-FFF2-40B4-BE49-F238E27FC236}">
                  <a16:creationId xmlns:a16="http://schemas.microsoft.com/office/drawing/2014/main" id="{C741559D-E30C-754F-92CB-3560F5EA2476}"/>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47850" name="Rectangle 42">
            <a:extLst>
              <a:ext uri="{FF2B5EF4-FFF2-40B4-BE49-F238E27FC236}">
                <a16:creationId xmlns:a16="http://schemas.microsoft.com/office/drawing/2014/main" id="{26EC830C-E8C4-304E-A504-932E095EF468}"/>
              </a:ext>
            </a:extLst>
          </p:cNvPr>
          <p:cNvSpPr>
            <a:spLocks noChangeArrowheads="1"/>
          </p:cNvSpPr>
          <p:nvPr/>
        </p:nvSpPr>
        <p:spPr bwMode="auto">
          <a:xfrm>
            <a:off x="-57150" y="4491038"/>
            <a:ext cx="19764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7851" name="Rectangle 43">
            <a:extLst>
              <a:ext uri="{FF2B5EF4-FFF2-40B4-BE49-F238E27FC236}">
                <a16:creationId xmlns:a16="http://schemas.microsoft.com/office/drawing/2014/main" id="{320B621D-D16F-F341-9E2A-F43E90E7EE6D}"/>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7852" name="Rectangle 44">
            <a:extLst>
              <a:ext uri="{FF2B5EF4-FFF2-40B4-BE49-F238E27FC236}">
                <a16:creationId xmlns:a16="http://schemas.microsoft.com/office/drawing/2014/main" id="{BE622EEF-A886-0548-B5B9-6CC240FDE2CF}"/>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7853" name="Rectangle 45">
            <a:extLst>
              <a:ext uri="{FF2B5EF4-FFF2-40B4-BE49-F238E27FC236}">
                <a16:creationId xmlns:a16="http://schemas.microsoft.com/office/drawing/2014/main" id="{DCFA00BF-7969-CE46-993E-AE23D4EFCCC3}"/>
              </a:ext>
            </a:extLst>
          </p:cNvPr>
          <p:cNvSpPr>
            <a:spLocks noChangeArrowheads="1"/>
          </p:cNvSpPr>
          <p:nvPr/>
        </p:nvSpPr>
        <p:spPr bwMode="auto">
          <a:xfrm>
            <a:off x="6578600" y="5121275"/>
            <a:ext cx="3243263"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EF800"/>
                </a:solidFill>
                <a:latin typeface="Lucida Handwriting" panose="03010101010101010101" pitchFamily="66" charset="77"/>
                <a:ea typeface="Gulim" panose="020B0600000101010101" pitchFamily="34" charset="-127"/>
              </a:rPr>
              <a:t>Masa Depan </a:t>
            </a:r>
          </a:p>
          <a:p>
            <a:pPr algn="ctr"/>
            <a:r>
              <a:rPr lang="en-US" altLang="ko-KR" sz="2400" b="1">
                <a:solidFill>
                  <a:srgbClr val="FEF800"/>
                </a:solidFill>
                <a:latin typeface="Lucida Handwriting" panose="03010101010101010101" pitchFamily="66" charset="77"/>
                <a:ea typeface="Gulim" panose="020B0600000101010101" pitchFamily="34" charset="-127"/>
              </a:rPr>
              <a:t>Kekal</a:t>
            </a:r>
          </a:p>
        </p:txBody>
      </p:sp>
      <p:sp>
        <p:nvSpPr>
          <p:cNvPr id="247855" name="Text Box 47">
            <a:extLst>
              <a:ext uri="{FF2B5EF4-FFF2-40B4-BE49-F238E27FC236}">
                <a16:creationId xmlns:a16="http://schemas.microsoft.com/office/drawing/2014/main" id="{8466EEBF-8484-9E4F-93DF-848E45ECFB81}"/>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7856" name="Text Box 48">
            <a:extLst>
              <a:ext uri="{FF2B5EF4-FFF2-40B4-BE49-F238E27FC236}">
                <a16:creationId xmlns:a16="http://schemas.microsoft.com/office/drawing/2014/main" id="{04491180-F563-6642-84A3-28C79BDB6BF7}"/>
              </a:ext>
            </a:extLst>
          </p:cNvPr>
          <p:cNvSpPr txBox="1">
            <a:spLocks noChangeArrowheads="1"/>
          </p:cNvSpPr>
          <p:nvPr/>
        </p:nvSpPr>
        <p:spPr bwMode="auto">
          <a:xfrm>
            <a:off x="6610350"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47857" name="Line 49">
            <a:extLst>
              <a:ext uri="{FF2B5EF4-FFF2-40B4-BE49-F238E27FC236}">
                <a16:creationId xmlns:a16="http://schemas.microsoft.com/office/drawing/2014/main" id="{9ED27ACE-DFA4-FC45-9361-17905C992DAD}"/>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58" name="Line 50">
            <a:extLst>
              <a:ext uri="{FF2B5EF4-FFF2-40B4-BE49-F238E27FC236}">
                <a16:creationId xmlns:a16="http://schemas.microsoft.com/office/drawing/2014/main" id="{C9BBF98F-18A6-AE44-B5C8-3D6CFAC3EB65}"/>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59" name="Line 51">
            <a:extLst>
              <a:ext uri="{FF2B5EF4-FFF2-40B4-BE49-F238E27FC236}">
                <a16:creationId xmlns:a16="http://schemas.microsoft.com/office/drawing/2014/main" id="{8F37E4E9-76C7-FB49-86DF-33CCC3BA14B1}"/>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0" name="Line 52">
            <a:extLst>
              <a:ext uri="{FF2B5EF4-FFF2-40B4-BE49-F238E27FC236}">
                <a16:creationId xmlns:a16="http://schemas.microsoft.com/office/drawing/2014/main" id="{5A500C8A-0D09-454D-ABDE-C0E0D9015E87}"/>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1" name="Line 53">
            <a:extLst>
              <a:ext uri="{FF2B5EF4-FFF2-40B4-BE49-F238E27FC236}">
                <a16:creationId xmlns:a16="http://schemas.microsoft.com/office/drawing/2014/main" id="{A51E809F-3B3D-3644-84A7-2B547182D763}"/>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2" name="Line 54">
            <a:extLst>
              <a:ext uri="{FF2B5EF4-FFF2-40B4-BE49-F238E27FC236}">
                <a16:creationId xmlns:a16="http://schemas.microsoft.com/office/drawing/2014/main" id="{47A34B1F-7EDA-6941-AAD8-469143967C58}"/>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3" name="Line 55">
            <a:extLst>
              <a:ext uri="{FF2B5EF4-FFF2-40B4-BE49-F238E27FC236}">
                <a16:creationId xmlns:a16="http://schemas.microsoft.com/office/drawing/2014/main" id="{B6DF2995-9507-354B-89F7-B623597CEF02}"/>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4" name="Line 56">
            <a:extLst>
              <a:ext uri="{FF2B5EF4-FFF2-40B4-BE49-F238E27FC236}">
                <a16:creationId xmlns:a16="http://schemas.microsoft.com/office/drawing/2014/main" id="{561BCE21-EA36-914A-8078-C0691E595E88}"/>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7865" name="Rectangle 57">
            <a:extLst>
              <a:ext uri="{FF2B5EF4-FFF2-40B4-BE49-F238E27FC236}">
                <a16:creationId xmlns:a16="http://schemas.microsoft.com/office/drawing/2014/main" id="{23983B74-DAF5-E347-ADBE-F1755BE9A2EE}"/>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7866" name="Text Box 58">
            <a:extLst>
              <a:ext uri="{FF2B5EF4-FFF2-40B4-BE49-F238E27FC236}">
                <a16:creationId xmlns:a16="http://schemas.microsoft.com/office/drawing/2014/main" id="{75BD0974-87E1-DB41-9571-705835A2865A}"/>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47867" name="Rectangle 59">
            <a:extLst>
              <a:ext uri="{FF2B5EF4-FFF2-40B4-BE49-F238E27FC236}">
                <a16:creationId xmlns:a16="http://schemas.microsoft.com/office/drawing/2014/main" id="{23B40F65-817C-7A4C-AFDB-E6750674809E}"/>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47868" name="Group 60">
            <a:extLst>
              <a:ext uri="{FF2B5EF4-FFF2-40B4-BE49-F238E27FC236}">
                <a16:creationId xmlns:a16="http://schemas.microsoft.com/office/drawing/2014/main" id="{19F583F2-92CA-4048-8165-3C6BBC6C1C76}"/>
              </a:ext>
            </a:extLst>
          </p:cNvPr>
          <p:cNvGrpSpPr>
            <a:grpSpLocks/>
          </p:cNvGrpSpPr>
          <p:nvPr/>
        </p:nvGrpSpPr>
        <p:grpSpPr bwMode="auto">
          <a:xfrm>
            <a:off x="5467350" y="588963"/>
            <a:ext cx="703263" cy="958850"/>
            <a:chOff x="2464" y="201"/>
            <a:chExt cx="443" cy="604"/>
          </a:xfrm>
        </p:grpSpPr>
        <p:sp>
          <p:nvSpPr>
            <p:cNvPr id="247869" name="Rectangle 61">
              <a:extLst>
                <a:ext uri="{FF2B5EF4-FFF2-40B4-BE49-F238E27FC236}">
                  <a16:creationId xmlns:a16="http://schemas.microsoft.com/office/drawing/2014/main" id="{0CA334D5-6676-F447-A80F-720224CD7AE6}"/>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7870" name="Rectangle 62">
              <a:extLst>
                <a:ext uri="{FF2B5EF4-FFF2-40B4-BE49-F238E27FC236}">
                  <a16:creationId xmlns:a16="http://schemas.microsoft.com/office/drawing/2014/main" id="{A0465D2E-0DCE-1547-9C01-21CF4304E7EC}"/>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7871" name="Rectangle 63">
              <a:extLst>
                <a:ext uri="{FF2B5EF4-FFF2-40B4-BE49-F238E27FC236}">
                  <a16:creationId xmlns:a16="http://schemas.microsoft.com/office/drawing/2014/main" id="{78B1D3CF-643A-CC4F-B897-10A6F0734F6B}"/>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47872" name="Oval 64">
            <a:extLst>
              <a:ext uri="{FF2B5EF4-FFF2-40B4-BE49-F238E27FC236}">
                <a16:creationId xmlns:a16="http://schemas.microsoft.com/office/drawing/2014/main" id="{32BC4133-5417-9445-8141-6952D6E7A201}"/>
              </a:ext>
            </a:extLst>
          </p:cNvPr>
          <p:cNvSpPr>
            <a:spLocks noChangeArrowheads="1"/>
          </p:cNvSpPr>
          <p:nvPr/>
        </p:nvSpPr>
        <p:spPr bwMode="auto">
          <a:xfrm>
            <a:off x="2843213" y="863600"/>
            <a:ext cx="3200400" cy="91757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7873" name="Text Box 65">
            <a:extLst>
              <a:ext uri="{FF2B5EF4-FFF2-40B4-BE49-F238E27FC236}">
                <a16:creationId xmlns:a16="http://schemas.microsoft.com/office/drawing/2014/main" id="{25E9E3D1-8E5A-F043-B0F4-5620414DE58C}"/>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7877" name="Rectangle 69">
            <a:extLst>
              <a:ext uri="{FF2B5EF4-FFF2-40B4-BE49-F238E27FC236}">
                <a16:creationId xmlns:a16="http://schemas.microsoft.com/office/drawing/2014/main" id="{C3A029AF-A6B5-D64A-BD4C-DCBCA659C6B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28</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47872"/>
                                        </p:tgtEl>
                                        <p:attrNameLst>
                                          <p:attrName>style.visibility</p:attrName>
                                        </p:attrNameLst>
                                      </p:cBhvr>
                                      <p:to>
                                        <p:strVal val="visible"/>
                                      </p:to>
                                    </p:set>
                                    <p:anim calcmode="lin" valueType="num">
                                      <p:cBhvr>
                                        <p:cTn id="7" dur="500" fill="hold"/>
                                        <p:tgtEl>
                                          <p:spTgt spid="247872"/>
                                        </p:tgtEl>
                                        <p:attrNameLst>
                                          <p:attrName>ppt_w</p:attrName>
                                        </p:attrNameLst>
                                      </p:cBhvr>
                                      <p:tavLst>
                                        <p:tav tm="0">
                                          <p:val>
                                            <p:fltVal val="0"/>
                                          </p:val>
                                        </p:tav>
                                        <p:tav tm="100000">
                                          <p:val>
                                            <p:strVal val="#ppt_w"/>
                                          </p:val>
                                        </p:tav>
                                      </p:tavLst>
                                    </p:anim>
                                    <p:anim calcmode="lin" valueType="num">
                                      <p:cBhvr>
                                        <p:cTn id="8" dur="500" fill="hold"/>
                                        <p:tgtEl>
                                          <p:spTgt spid="247872"/>
                                        </p:tgtEl>
                                        <p:attrNameLst>
                                          <p:attrName>ppt_h</p:attrName>
                                        </p:attrNameLst>
                                      </p:cBhvr>
                                      <p:tavLst>
                                        <p:tav tm="0">
                                          <p:val>
                                            <p:fltVal val="0"/>
                                          </p:val>
                                        </p:tav>
                                        <p:tav tm="100000">
                                          <p:val>
                                            <p:strVal val="#ppt_h"/>
                                          </p:val>
                                        </p:tav>
                                      </p:tavLst>
                                    </p:anim>
                                    <p:anim calcmode="lin" valueType="num">
                                      <p:cBhvr>
                                        <p:cTn id="9" dur="500" fill="hold"/>
                                        <p:tgtEl>
                                          <p:spTgt spid="247872"/>
                                        </p:tgtEl>
                                        <p:attrNameLst>
                                          <p:attrName>ppt_x</p:attrName>
                                        </p:attrNameLst>
                                      </p:cBhvr>
                                      <p:tavLst>
                                        <p:tav tm="0">
                                          <p:val>
                                            <p:fltVal val="0.5"/>
                                          </p:val>
                                        </p:tav>
                                        <p:tav tm="100000">
                                          <p:val>
                                            <p:strVal val="#ppt_x"/>
                                          </p:val>
                                        </p:tav>
                                      </p:tavLst>
                                    </p:anim>
                                    <p:anim calcmode="lin" valueType="num">
                                      <p:cBhvr>
                                        <p:cTn id="10" dur="500" fill="hold"/>
                                        <p:tgtEl>
                                          <p:spTgt spid="2478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B71BB1C5-AA3D-F347-8EC9-5A0DE7EB9E23}"/>
              </a:ext>
            </a:extLst>
          </p:cNvPr>
          <p:cNvSpPr>
            <a:spLocks noChangeArrowheads="1"/>
          </p:cNvSpPr>
          <p:nvPr/>
        </p:nvSpPr>
        <p:spPr bwMode="auto">
          <a:xfrm>
            <a:off x="0" y="0"/>
            <a:ext cx="9144000" cy="6858000"/>
          </a:xfrm>
          <a:prstGeom prst="rect">
            <a:avLst/>
          </a:prstGeom>
          <a:gradFill rotWithShape="0">
            <a:gsLst>
              <a:gs pos="0">
                <a:srgbClr val="2828FF">
                  <a:gamma/>
                  <a:shade val="0"/>
                  <a:invGamma/>
                </a:srgbClr>
              </a:gs>
              <a:gs pos="50000">
                <a:srgbClr val="2828FF"/>
              </a:gs>
              <a:gs pos="100000">
                <a:srgbClr val="2828FF">
                  <a:gamma/>
                  <a:shade val="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83" name="Rectangle 3">
            <a:extLst>
              <a:ext uri="{FF2B5EF4-FFF2-40B4-BE49-F238E27FC236}">
                <a16:creationId xmlns:a16="http://schemas.microsoft.com/office/drawing/2014/main" id="{B5325466-C503-F840-8BC9-C7E4C5831BC6}"/>
              </a:ext>
            </a:extLst>
          </p:cNvPr>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2084" name="Picture 4">
            <a:extLst>
              <a:ext uri="{FF2B5EF4-FFF2-40B4-BE49-F238E27FC236}">
                <a16:creationId xmlns:a16="http://schemas.microsoft.com/office/drawing/2014/main" id="{BACED6EA-1950-4747-9B05-FC5207638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40161" dir="1106097" algn="ctr" rotWithShape="0">
                    <a:schemeClr val="bg1"/>
                  </a:outerShdw>
                </a:effectLst>
              </a14:hiddenEffects>
            </a:ext>
          </a:extLst>
        </p:spPr>
      </p:pic>
      <p:sp>
        <p:nvSpPr>
          <p:cNvPr id="302085" name="Rectangle 5">
            <a:extLst>
              <a:ext uri="{FF2B5EF4-FFF2-40B4-BE49-F238E27FC236}">
                <a16:creationId xmlns:a16="http://schemas.microsoft.com/office/drawing/2014/main" id="{40926E53-91FC-EF45-ABF8-85C084ADC949}"/>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2086" name="Text Box 6">
            <a:extLst>
              <a:ext uri="{FF2B5EF4-FFF2-40B4-BE49-F238E27FC236}">
                <a16:creationId xmlns:a16="http://schemas.microsoft.com/office/drawing/2014/main" id="{74EAAD3F-DB53-9541-90AD-4018509579B2}"/>
              </a:ext>
            </a:extLst>
          </p:cNvPr>
          <p:cNvSpPr txBox="1">
            <a:spLocks noChangeArrowheads="1"/>
          </p:cNvSpPr>
          <p:nvPr/>
        </p:nvSpPr>
        <p:spPr bwMode="auto">
          <a:xfrm>
            <a:off x="312738" y="4006850"/>
            <a:ext cx="8831262"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ko-KR" altLang="en-US" sz="1800" b="1">
              <a:latin typeface="Comic Sans MS" panose="030F0902030302020204" pitchFamily="66" charset="0"/>
              <a:ea typeface="Gulim" panose="020B0600000101010101" pitchFamily="34" charset="-127"/>
            </a:endParaRPr>
          </a:p>
        </p:txBody>
      </p:sp>
      <p:pic>
        <p:nvPicPr>
          <p:cNvPr id="302087" name="Picture 7">
            <a:extLst>
              <a:ext uri="{FF2B5EF4-FFF2-40B4-BE49-F238E27FC236}">
                <a16:creationId xmlns:a16="http://schemas.microsoft.com/office/drawing/2014/main" id="{A6C98A18-E7B9-B846-8E2A-91E0189CA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619125"/>
            <a:ext cx="7853363" cy="564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pic>
      <p:sp>
        <p:nvSpPr>
          <p:cNvPr id="302088" name="Rectangle 8">
            <a:extLst>
              <a:ext uri="{FF2B5EF4-FFF2-40B4-BE49-F238E27FC236}">
                <a16:creationId xmlns:a16="http://schemas.microsoft.com/office/drawing/2014/main" id="{8C305C56-A736-294A-A4FE-3DA033E7F877}"/>
              </a:ext>
            </a:extLst>
          </p:cNvPr>
          <p:cNvSpPr>
            <a:spLocks noChangeArrowheads="1"/>
          </p:cNvSpPr>
          <p:nvPr/>
        </p:nvSpPr>
        <p:spPr bwMode="auto">
          <a:xfrm>
            <a:off x="620713" y="608013"/>
            <a:ext cx="7858125" cy="5667375"/>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82029" tIns="41015" rIns="82029" bIns="41015" anchor="ctr">
            <a:spAutoFit/>
          </a:bodyPr>
          <a:lstStyle/>
          <a:p>
            <a:endParaRPr lang="en-US"/>
          </a:p>
        </p:txBody>
      </p:sp>
      <p:grpSp>
        <p:nvGrpSpPr>
          <p:cNvPr id="302089" name="Group 9">
            <a:extLst>
              <a:ext uri="{FF2B5EF4-FFF2-40B4-BE49-F238E27FC236}">
                <a16:creationId xmlns:a16="http://schemas.microsoft.com/office/drawing/2014/main" id="{F8ADF741-C0D6-4244-B856-345A1C656403}"/>
              </a:ext>
            </a:extLst>
          </p:cNvPr>
          <p:cNvGrpSpPr>
            <a:grpSpLocks/>
          </p:cNvGrpSpPr>
          <p:nvPr/>
        </p:nvGrpSpPr>
        <p:grpSpPr bwMode="auto">
          <a:xfrm>
            <a:off x="693738" y="2089150"/>
            <a:ext cx="7750175" cy="904875"/>
            <a:chOff x="437" y="1316"/>
            <a:chExt cx="4882" cy="570"/>
          </a:xfrm>
        </p:grpSpPr>
        <p:sp>
          <p:nvSpPr>
            <p:cNvPr id="302090" name="Text Box 10">
              <a:extLst>
                <a:ext uri="{FF2B5EF4-FFF2-40B4-BE49-F238E27FC236}">
                  <a16:creationId xmlns:a16="http://schemas.microsoft.com/office/drawing/2014/main" id="{FC197DDF-8F78-B944-AE39-B72D68B975D8}"/>
                </a:ext>
              </a:extLst>
            </p:cNvPr>
            <p:cNvSpPr txBox="1">
              <a:spLocks noChangeArrowheads="1"/>
            </p:cNvSpPr>
            <p:nvPr/>
          </p:nvSpPr>
          <p:spPr bwMode="auto">
            <a:xfrm>
              <a:off x="437" y="1316"/>
              <a:ext cx="4848" cy="570"/>
            </a:xfrm>
            <a:prstGeom prst="rect">
              <a:avLst/>
            </a:prstGeom>
            <a:noFill/>
            <a:ln>
              <a:noFill/>
            </a:ln>
            <a:effectLst>
              <a:outerShdw dist="8980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29" tIns="41015" rIns="82029" bIns="41015" anchor="ctr">
              <a:spAutoFit/>
            </a:bodyPr>
            <a:lstStyle/>
            <a:p>
              <a:pPr algn="ctr">
                <a:spcBef>
                  <a:spcPct val="50000"/>
                </a:spcBef>
              </a:pPr>
              <a:r>
                <a:rPr lang="en-US" altLang="ko-KR" sz="5400" i="1">
                  <a:solidFill>
                    <a:srgbClr val="FFFC1E"/>
                  </a:solidFill>
                  <a:ea typeface="Gulim" panose="020B0600000101010101" pitchFamily="34" charset="-127"/>
                </a:rPr>
                <a:t>Intisari Alkitab</a:t>
              </a:r>
            </a:p>
          </p:txBody>
        </p:sp>
        <p:sp>
          <p:nvSpPr>
            <p:cNvPr id="302091" name="Text Box 11">
              <a:extLst>
                <a:ext uri="{FF2B5EF4-FFF2-40B4-BE49-F238E27FC236}">
                  <a16:creationId xmlns:a16="http://schemas.microsoft.com/office/drawing/2014/main" id="{BFCF401D-A6BD-AA48-B69B-97F7CDA5733E}"/>
                </a:ext>
              </a:extLst>
            </p:cNvPr>
            <p:cNvSpPr txBox="1">
              <a:spLocks noChangeArrowheads="1"/>
            </p:cNvSpPr>
            <p:nvPr/>
          </p:nvSpPr>
          <p:spPr bwMode="auto">
            <a:xfrm>
              <a:off x="5085" y="1327"/>
              <a:ext cx="234" cy="244"/>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29" tIns="41015" rIns="82029" bIns="41015" anchor="ctr">
              <a:spAutoFit/>
            </a:bodyPr>
            <a:lstStyle/>
            <a:p>
              <a:pPr algn="ctr">
                <a:spcBef>
                  <a:spcPct val="50000"/>
                </a:spcBef>
              </a:pPr>
              <a:r>
                <a:rPr lang="en-US" altLang="ko-KR" sz="2000" b="1" i="1">
                  <a:solidFill>
                    <a:srgbClr val="FFFC1E"/>
                  </a:solidFill>
                  <a:latin typeface="Arial" panose="020B0604020202020204" pitchFamily="34" charset="0"/>
                  <a:ea typeface="Gulim" panose="020B0600000101010101" pitchFamily="34" charset="-127"/>
                </a:rPr>
                <a:t>®</a:t>
              </a:r>
            </a:p>
          </p:txBody>
        </p:sp>
      </p:grpSp>
      <p:sp>
        <p:nvSpPr>
          <p:cNvPr id="302092" name="Rectangle 12">
            <a:extLst>
              <a:ext uri="{FF2B5EF4-FFF2-40B4-BE49-F238E27FC236}">
                <a16:creationId xmlns:a16="http://schemas.microsoft.com/office/drawing/2014/main" id="{4932F7E6-2852-8D42-83E5-B93A42066C1D}"/>
              </a:ext>
            </a:extLst>
          </p:cNvPr>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02093" name="Text Box 13">
            <a:extLst>
              <a:ext uri="{FF2B5EF4-FFF2-40B4-BE49-F238E27FC236}">
                <a16:creationId xmlns:a16="http://schemas.microsoft.com/office/drawing/2014/main" id="{7C584C4B-9FC5-7F4E-9481-718A02AD150D}"/>
              </a:ext>
            </a:extLst>
          </p:cNvPr>
          <p:cNvSpPr txBox="1">
            <a:spLocks noChangeArrowheads="1"/>
          </p:cNvSpPr>
          <p:nvPr/>
        </p:nvSpPr>
        <p:spPr bwMode="auto">
          <a:xfrm>
            <a:off x="479425" y="6459538"/>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chemeClr val="bg1"/>
                </a:solidFill>
                <a:latin typeface="Arial" panose="020B0604020202020204" pitchFamily="34" charset="0"/>
                <a:ea typeface="Gulim" panose="020B0600000101010101" pitchFamily="34" charset="-127"/>
              </a:rPr>
              <a:t>©2006 TBBMI</a:t>
            </a:r>
          </a:p>
        </p:txBody>
      </p:sp>
      <p:sp>
        <p:nvSpPr>
          <p:cNvPr id="302094" name="Rectangle 14">
            <a:extLst>
              <a:ext uri="{FF2B5EF4-FFF2-40B4-BE49-F238E27FC236}">
                <a16:creationId xmlns:a16="http://schemas.microsoft.com/office/drawing/2014/main" id="{205E9232-18C5-694C-8C05-83307F8327DA}"/>
              </a:ext>
            </a:extLst>
          </p:cNvPr>
          <p:cNvSpPr>
            <a:spLocks noChangeArrowheads="1"/>
          </p:cNvSpPr>
          <p:nvPr/>
        </p:nvSpPr>
        <p:spPr bwMode="auto">
          <a:xfrm>
            <a:off x="7535863" y="64627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p>
        </p:txBody>
      </p:sp>
      <p:sp>
        <p:nvSpPr>
          <p:cNvPr id="302095" name="Rectangle 15">
            <a:extLst>
              <a:ext uri="{FF2B5EF4-FFF2-40B4-BE49-F238E27FC236}">
                <a16:creationId xmlns:a16="http://schemas.microsoft.com/office/drawing/2014/main" id="{0B7BF9F5-7E9F-F943-AC37-84E0F0865BAC}"/>
              </a:ext>
            </a:extLst>
          </p:cNvPr>
          <p:cNvSpPr>
            <a:spLocks noChangeArrowheads="1"/>
          </p:cNvSpPr>
          <p:nvPr/>
        </p:nvSpPr>
        <p:spPr bwMode="auto">
          <a:xfrm>
            <a:off x="8091488" y="64531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02</a:t>
            </a:r>
          </a:p>
        </p:txBody>
      </p:sp>
      <p:sp>
        <p:nvSpPr>
          <p:cNvPr id="302096" name="Text Box 16">
            <a:extLst>
              <a:ext uri="{FF2B5EF4-FFF2-40B4-BE49-F238E27FC236}">
                <a16:creationId xmlns:a16="http://schemas.microsoft.com/office/drawing/2014/main" id="{58BD3521-4F37-2041-AA99-C69AEF16C909}"/>
              </a:ext>
            </a:extLst>
          </p:cNvPr>
          <p:cNvSpPr txBox="1">
            <a:spLocks noChangeArrowheads="1"/>
          </p:cNvSpPr>
          <p:nvPr/>
        </p:nvSpPr>
        <p:spPr bwMode="auto">
          <a:xfrm>
            <a:off x="266700" y="3570288"/>
            <a:ext cx="8616950" cy="1574800"/>
          </a:xfrm>
          <a:prstGeom prst="rect">
            <a:avLst/>
          </a:prstGeom>
          <a:noFill/>
          <a:ln>
            <a:noFill/>
          </a:ln>
          <a:effectLst>
            <a:outerShdw dist="81320" dir="3080412"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82029" tIns="41015" rIns="82029" bIns="41015" anchor="ctr">
            <a:spAutoFit/>
          </a:bodyPr>
          <a:lstStyle/>
          <a:p>
            <a:pPr algn="ctr">
              <a:spcBef>
                <a:spcPct val="50000"/>
              </a:spcBef>
            </a:pPr>
            <a:r>
              <a:rPr lang="en-US" altLang="ko-KR" sz="3200" b="1">
                <a:solidFill>
                  <a:schemeClr val="bg1"/>
                </a:solidFill>
                <a:latin typeface="Arial" panose="020B0604020202020204" pitchFamily="34" charset="0"/>
                <a:ea typeface="Gulim" panose="020B0600000101010101" pitchFamily="34" charset="-127"/>
              </a:rPr>
              <a:t>BAGIAN ENAM</a:t>
            </a:r>
            <a:r>
              <a:rPr lang="en-US" altLang="ko-KR" sz="3200" b="1">
                <a:solidFill>
                  <a:srgbClr val="FFEA18"/>
                </a:solidFill>
                <a:latin typeface="Arial" panose="020B0604020202020204" pitchFamily="34" charset="0"/>
                <a:ea typeface="Gulim" panose="020B0600000101010101" pitchFamily="34" charset="-127"/>
              </a:rPr>
              <a:t>     </a:t>
            </a:r>
          </a:p>
          <a:p>
            <a:pPr algn="ctr">
              <a:spcBef>
                <a:spcPct val="50000"/>
              </a:spcBef>
            </a:pPr>
            <a:r>
              <a:rPr lang="en-US" altLang="ko-KR" sz="4400" b="1" i="1">
                <a:solidFill>
                  <a:srgbClr val="43F22C"/>
                </a:solidFill>
                <a:latin typeface="Arial" panose="020B0604020202020204" pitchFamily="34" charset="0"/>
                <a:ea typeface="Gulim" panose="020B0600000101010101" pitchFamily="34" charset="-127"/>
              </a:rPr>
              <a:t>“ALKITAB yang TERBUKA”</a:t>
            </a:r>
            <a:endParaRPr lang="en-US" altLang="ko-KR" sz="3200" b="1" i="1">
              <a:solidFill>
                <a:srgbClr val="43F22C"/>
              </a:solidFill>
              <a:latin typeface="Arial" panose="020B0604020202020204" pitchFamily="34" charset="0"/>
              <a:ea typeface="Gulim" panose="020B0600000101010101" pitchFamily="34" charset="-127"/>
            </a:endParaRPr>
          </a:p>
        </p:txBody>
      </p:sp>
      <p:sp>
        <p:nvSpPr>
          <p:cNvPr id="302097" name="Text Box 17">
            <a:extLst>
              <a:ext uri="{FF2B5EF4-FFF2-40B4-BE49-F238E27FC236}">
                <a16:creationId xmlns:a16="http://schemas.microsoft.com/office/drawing/2014/main" id="{D929BC2D-E4C1-C448-922E-8ED51B6A7C85}"/>
              </a:ext>
            </a:extLst>
          </p:cNvPr>
          <p:cNvSpPr txBox="1">
            <a:spLocks noChangeArrowheads="1"/>
          </p:cNvSpPr>
          <p:nvPr/>
        </p:nvSpPr>
        <p:spPr bwMode="auto">
          <a:xfrm>
            <a:off x="749300" y="1019175"/>
            <a:ext cx="7386638" cy="1006475"/>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000" b="1" i="1">
                <a:solidFill>
                  <a:schemeClr val="bg1"/>
                </a:solidFill>
                <a:latin typeface="Arial" panose="020B0604020202020204" pitchFamily="34" charset="0"/>
                <a:ea typeface="Gulim" panose="020B0600000101010101" pitchFamily="34" charset="-127"/>
              </a:rPr>
              <a:t>(Ya, ini ADALAH  buku yang terorganisir!)</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02087"/>
                                        </p:tgtEl>
                                        <p:attrNameLst>
                                          <p:attrName>style.visibility</p:attrName>
                                        </p:attrNameLst>
                                      </p:cBhvr>
                                      <p:to>
                                        <p:strVal val="visible"/>
                                      </p:to>
                                    </p:set>
                                    <p:animEffect transition="in" filter="dissolve">
                                      <p:cBhvr>
                                        <p:cTn id="7" dur="500"/>
                                        <p:tgtEl>
                                          <p:spTgt spid="302087"/>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302088"/>
                                        </p:tgtEl>
                                        <p:attrNameLst>
                                          <p:attrName>style.visibility</p:attrName>
                                        </p:attrNameLst>
                                      </p:cBhvr>
                                      <p:to>
                                        <p:strVal val="visible"/>
                                      </p:to>
                                    </p:set>
                                    <p:animEffect transition="in" filter="dissolve">
                                      <p:cBhvr>
                                        <p:cTn id="11" dur="500"/>
                                        <p:tgtEl>
                                          <p:spTgt spid="302088"/>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302089"/>
                                        </p:tgtEl>
                                        <p:attrNameLst>
                                          <p:attrName>style.visibility</p:attrName>
                                        </p:attrNameLst>
                                      </p:cBhvr>
                                      <p:to>
                                        <p:strVal val="visible"/>
                                      </p:to>
                                    </p:set>
                                    <p:animEffect transition="in" filter="dissolve">
                                      <p:cBhvr>
                                        <p:cTn id="15" dur="500"/>
                                        <p:tgtEl>
                                          <p:spTgt spid="302089"/>
                                        </p:tgtEl>
                                      </p:cBhvr>
                                    </p:animEffect>
                                  </p:childTnLst>
                                </p:cTn>
                              </p:par>
                            </p:childTnLst>
                          </p:cTn>
                        </p:par>
                        <p:par>
                          <p:cTn id="16" fill="hold" nodeType="afterGroup">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302096"/>
                                        </p:tgtEl>
                                        <p:attrNameLst>
                                          <p:attrName>style.visibility</p:attrName>
                                        </p:attrNameLst>
                                      </p:cBhvr>
                                      <p:to>
                                        <p:strVal val="visible"/>
                                      </p:to>
                                    </p:set>
                                    <p:animEffect transition="in" filter="dissolve">
                                      <p:cBhvr>
                                        <p:cTn id="19" dur="500"/>
                                        <p:tgtEl>
                                          <p:spTgt spid="302096"/>
                                        </p:tgtEl>
                                      </p:cBhvr>
                                    </p:animEffect>
                                  </p:childTnLst>
                                </p:cTn>
                              </p:par>
                            </p:childTnLst>
                          </p:cTn>
                        </p:par>
                        <p:par>
                          <p:cTn id="20" fill="hold" nodeType="afterGroup">
                            <p:stCondLst>
                              <p:cond delay="4000"/>
                            </p:stCondLst>
                            <p:childTnLst>
                              <p:par>
                                <p:cTn id="21" presetID="4" presetClass="entr" presetSubtype="32" fill="hold" grpId="0" nodeType="afterEffect">
                                  <p:stCondLst>
                                    <p:cond delay="0"/>
                                  </p:stCondLst>
                                  <p:childTnLst>
                                    <p:set>
                                      <p:cBhvr>
                                        <p:cTn id="22" dur="1" fill="hold">
                                          <p:stCondLst>
                                            <p:cond delay="0"/>
                                          </p:stCondLst>
                                        </p:cTn>
                                        <p:tgtEl>
                                          <p:spTgt spid="302097">
                                            <p:txEl>
                                              <p:pRg st="0" end="0"/>
                                            </p:txEl>
                                          </p:spTgt>
                                        </p:tgtEl>
                                        <p:attrNameLst>
                                          <p:attrName>style.visibility</p:attrName>
                                        </p:attrNameLst>
                                      </p:cBhvr>
                                      <p:to>
                                        <p:strVal val="visible"/>
                                      </p:to>
                                    </p:set>
                                    <p:animEffect transition="in" filter="box(out)">
                                      <p:cBhvr>
                                        <p:cTn id="23" dur="500"/>
                                        <p:tgtEl>
                                          <p:spTgt spid="3020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96" grpId="0" autoUpdateAnimBg="0"/>
      <p:bldP spid="302097"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7D32222D-427F-124B-8316-5A71BB60AE25}"/>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59" name="Rectangle 3">
            <a:extLst>
              <a:ext uri="{FF2B5EF4-FFF2-40B4-BE49-F238E27FC236}">
                <a16:creationId xmlns:a16="http://schemas.microsoft.com/office/drawing/2014/main" id="{4705D59C-1DCB-C341-9F5A-70A41C7E87D1}"/>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60" name="Rectangle 4">
            <a:extLst>
              <a:ext uri="{FF2B5EF4-FFF2-40B4-BE49-F238E27FC236}">
                <a16:creationId xmlns:a16="http://schemas.microsoft.com/office/drawing/2014/main" id="{461DA7FC-9EF2-B04E-AF37-71E0B78A3BD4}"/>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49861" name="Rectangle 5">
            <a:extLst>
              <a:ext uri="{FF2B5EF4-FFF2-40B4-BE49-F238E27FC236}">
                <a16:creationId xmlns:a16="http://schemas.microsoft.com/office/drawing/2014/main" id="{BE1ADCDC-0DA6-7543-BD4F-9BC92E7D812B}"/>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49862" name="Rectangle 6">
            <a:extLst>
              <a:ext uri="{FF2B5EF4-FFF2-40B4-BE49-F238E27FC236}">
                <a16:creationId xmlns:a16="http://schemas.microsoft.com/office/drawing/2014/main" id="{0D1C31BD-F8F6-BB4E-8836-63FA900F5518}"/>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49863" name="Rectangle 7">
            <a:extLst>
              <a:ext uri="{FF2B5EF4-FFF2-40B4-BE49-F238E27FC236}">
                <a16:creationId xmlns:a16="http://schemas.microsoft.com/office/drawing/2014/main" id="{E0529F9D-168D-1243-AD43-41158148ED05}"/>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64" name="Rectangle 8">
            <a:extLst>
              <a:ext uri="{FF2B5EF4-FFF2-40B4-BE49-F238E27FC236}">
                <a16:creationId xmlns:a16="http://schemas.microsoft.com/office/drawing/2014/main" id="{C3E6AB81-E2AA-0944-BD9E-44DC677B54B9}"/>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49867" name="Rectangle 11">
            <a:extLst>
              <a:ext uri="{FF2B5EF4-FFF2-40B4-BE49-F238E27FC236}">
                <a16:creationId xmlns:a16="http://schemas.microsoft.com/office/drawing/2014/main" id="{1DE0545B-3ACA-B341-A2EB-0028CC84D02A}"/>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68" name="Rectangle 12">
            <a:extLst>
              <a:ext uri="{FF2B5EF4-FFF2-40B4-BE49-F238E27FC236}">
                <a16:creationId xmlns:a16="http://schemas.microsoft.com/office/drawing/2014/main" id="{761C5747-1DE0-EF49-B7A9-16DE7060A37B}"/>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69" name="Rectangle 13">
            <a:extLst>
              <a:ext uri="{FF2B5EF4-FFF2-40B4-BE49-F238E27FC236}">
                <a16:creationId xmlns:a16="http://schemas.microsoft.com/office/drawing/2014/main" id="{895EB984-F227-904A-BB6F-D5976BBB14B4}"/>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70" name="Rectangle 14">
            <a:extLst>
              <a:ext uri="{FF2B5EF4-FFF2-40B4-BE49-F238E27FC236}">
                <a16:creationId xmlns:a16="http://schemas.microsoft.com/office/drawing/2014/main" id="{A2BE577E-9DC7-0C4B-AFF2-2F32EDEB1053}"/>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71" name="Rectangle 15">
            <a:extLst>
              <a:ext uri="{FF2B5EF4-FFF2-40B4-BE49-F238E27FC236}">
                <a16:creationId xmlns:a16="http://schemas.microsoft.com/office/drawing/2014/main" id="{C6DB57EC-D54A-6B49-AB0F-199B7FE47494}"/>
              </a:ext>
            </a:extLst>
          </p:cNvPr>
          <p:cNvSpPr>
            <a:spLocks noChangeArrowheads="1"/>
          </p:cNvSpPr>
          <p:nvPr/>
        </p:nvSpPr>
        <p:spPr bwMode="auto">
          <a:xfrm>
            <a:off x="6869113" y="1946275"/>
            <a:ext cx="167163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27” Buku</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9872" name="Rectangle 16">
            <a:extLst>
              <a:ext uri="{FF2B5EF4-FFF2-40B4-BE49-F238E27FC236}">
                <a16:creationId xmlns:a16="http://schemas.microsoft.com/office/drawing/2014/main" id="{43A38E4F-57DE-784C-ABCC-7DC3EB4E4A61}"/>
              </a:ext>
            </a:extLst>
          </p:cNvPr>
          <p:cNvSpPr>
            <a:spLocks noChangeArrowheads="1"/>
          </p:cNvSpPr>
          <p:nvPr/>
        </p:nvSpPr>
        <p:spPr bwMode="auto">
          <a:xfrm>
            <a:off x="312738" y="2030413"/>
            <a:ext cx="167163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Buku</a:t>
            </a:r>
          </a:p>
        </p:txBody>
      </p:sp>
      <p:sp>
        <p:nvSpPr>
          <p:cNvPr id="249873" name="Rectangle 17">
            <a:extLst>
              <a:ext uri="{FF2B5EF4-FFF2-40B4-BE49-F238E27FC236}">
                <a16:creationId xmlns:a16="http://schemas.microsoft.com/office/drawing/2014/main" id="{78CE5088-E0D7-B745-BB58-D548B6DD9C6B}"/>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74" name="Rectangle 18">
            <a:extLst>
              <a:ext uri="{FF2B5EF4-FFF2-40B4-BE49-F238E27FC236}">
                <a16:creationId xmlns:a16="http://schemas.microsoft.com/office/drawing/2014/main" id="{9625844E-4DD7-4D46-8274-AE0F5BC5FB57}"/>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49875" name="Rectangle 19">
            <a:extLst>
              <a:ext uri="{FF2B5EF4-FFF2-40B4-BE49-F238E27FC236}">
                <a16:creationId xmlns:a16="http://schemas.microsoft.com/office/drawing/2014/main" id="{289E0DAD-8D35-5F44-99C1-F0D3318A4A2B}"/>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49876" name="Rectangle 20">
            <a:extLst>
              <a:ext uri="{FF2B5EF4-FFF2-40B4-BE49-F238E27FC236}">
                <a16:creationId xmlns:a16="http://schemas.microsoft.com/office/drawing/2014/main" id="{EFA907BC-DC09-2A4B-8A74-93492854B7E7}"/>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9877" name="Rectangle 21">
            <a:extLst>
              <a:ext uri="{FF2B5EF4-FFF2-40B4-BE49-F238E27FC236}">
                <a16:creationId xmlns:a16="http://schemas.microsoft.com/office/drawing/2014/main" id="{F30180ED-3C8D-B04A-B9F9-E72B1B8200A2}"/>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9878" name="Rectangle 22">
            <a:extLst>
              <a:ext uri="{FF2B5EF4-FFF2-40B4-BE49-F238E27FC236}">
                <a16:creationId xmlns:a16="http://schemas.microsoft.com/office/drawing/2014/main" id="{55F68F17-CFC8-0B42-A770-C90723D8EE2E}"/>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49879" name="Rectangle 23">
            <a:extLst>
              <a:ext uri="{FF2B5EF4-FFF2-40B4-BE49-F238E27FC236}">
                <a16:creationId xmlns:a16="http://schemas.microsoft.com/office/drawing/2014/main" id="{35535BBC-C971-F140-8135-CC0CDFE527B7}"/>
              </a:ext>
            </a:extLst>
          </p:cNvPr>
          <p:cNvSpPr>
            <a:spLocks noChangeArrowheads="1"/>
          </p:cNvSpPr>
          <p:nvPr/>
        </p:nvSpPr>
        <p:spPr bwMode="auto">
          <a:xfrm>
            <a:off x="6430963" y="3370263"/>
            <a:ext cx="2981325"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a:p>
            <a:r>
              <a:rPr lang="en-US" altLang="ko-KR" sz="2400" b="1">
                <a:solidFill>
                  <a:srgbClr val="2F6AFD"/>
                </a:solidFill>
                <a:latin typeface="Lucida Handwriting" panose="03010101010101010101" pitchFamily="66" charset="77"/>
                <a:ea typeface="Gulim" panose="020B0600000101010101" pitchFamily="34" charset="-127"/>
              </a:rPr>
              <a:t>/ </a:t>
            </a:r>
          </a:p>
        </p:txBody>
      </p:sp>
      <p:sp>
        <p:nvSpPr>
          <p:cNvPr id="249880" name="Rectangle 24">
            <a:extLst>
              <a:ext uri="{FF2B5EF4-FFF2-40B4-BE49-F238E27FC236}">
                <a16:creationId xmlns:a16="http://schemas.microsoft.com/office/drawing/2014/main" id="{5F4F6EB6-9EEA-2847-8A09-46702CB5231B}"/>
              </a:ext>
            </a:extLst>
          </p:cNvPr>
          <p:cNvSpPr>
            <a:spLocks noChangeArrowheads="1"/>
          </p:cNvSpPr>
          <p:nvPr/>
        </p:nvSpPr>
        <p:spPr bwMode="auto">
          <a:xfrm>
            <a:off x="0" y="3386138"/>
            <a:ext cx="27130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 Taurat/</a:t>
            </a:r>
          </a:p>
        </p:txBody>
      </p:sp>
      <p:grpSp>
        <p:nvGrpSpPr>
          <p:cNvPr id="249931" name="Group 75">
            <a:extLst>
              <a:ext uri="{FF2B5EF4-FFF2-40B4-BE49-F238E27FC236}">
                <a16:creationId xmlns:a16="http://schemas.microsoft.com/office/drawing/2014/main" id="{A31076AF-121A-B348-AD7F-5FE6A50A154D}"/>
              </a:ext>
            </a:extLst>
          </p:cNvPr>
          <p:cNvGrpSpPr>
            <a:grpSpLocks/>
          </p:cNvGrpSpPr>
          <p:nvPr/>
        </p:nvGrpSpPr>
        <p:grpSpPr bwMode="auto">
          <a:xfrm>
            <a:off x="2071688" y="2457450"/>
            <a:ext cx="5548312" cy="3262313"/>
            <a:chOff x="1305" y="1548"/>
            <a:chExt cx="3495" cy="2055"/>
          </a:xfrm>
        </p:grpSpPr>
        <p:sp>
          <p:nvSpPr>
            <p:cNvPr id="249882" name="Line 26">
              <a:extLst>
                <a:ext uri="{FF2B5EF4-FFF2-40B4-BE49-F238E27FC236}">
                  <a16:creationId xmlns:a16="http://schemas.microsoft.com/office/drawing/2014/main" id="{62E4ECD4-3C0F-3043-BF07-2F6233A37AF5}"/>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3" name="Line 27">
              <a:extLst>
                <a:ext uri="{FF2B5EF4-FFF2-40B4-BE49-F238E27FC236}">
                  <a16:creationId xmlns:a16="http://schemas.microsoft.com/office/drawing/2014/main" id="{2F9E3EE3-B1DE-E64B-BC6E-4139F0A432F4}"/>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4" name="Line 28">
              <a:extLst>
                <a:ext uri="{FF2B5EF4-FFF2-40B4-BE49-F238E27FC236}">
                  <a16:creationId xmlns:a16="http://schemas.microsoft.com/office/drawing/2014/main" id="{5E666135-66CE-7B47-A38B-07F9509E43A8}"/>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5" name="Line 29">
              <a:extLst>
                <a:ext uri="{FF2B5EF4-FFF2-40B4-BE49-F238E27FC236}">
                  <a16:creationId xmlns:a16="http://schemas.microsoft.com/office/drawing/2014/main" id="{90149B33-1C81-744E-B6F0-2F5E462F2613}"/>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6" name="Line 30">
              <a:extLst>
                <a:ext uri="{FF2B5EF4-FFF2-40B4-BE49-F238E27FC236}">
                  <a16:creationId xmlns:a16="http://schemas.microsoft.com/office/drawing/2014/main" id="{2AB236A0-D0FE-0B4F-9B69-936EF4C4DE91}"/>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7" name="Line 31">
              <a:extLst>
                <a:ext uri="{FF2B5EF4-FFF2-40B4-BE49-F238E27FC236}">
                  <a16:creationId xmlns:a16="http://schemas.microsoft.com/office/drawing/2014/main" id="{0CCDF640-0DA4-5B43-84F2-5EAF8256F62B}"/>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8" name="Line 32">
              <a:extLst>
                <a:ext uri="{FF2B5EF4-FFF2-40B4-BE49-F238E27FC236}">
                  <a16:creationId xmlns:a16="http://schemas.microsoft.com/office/drawing/2014/main" id="{2A905C9E-9B65-D748-AA2D-0C6515ADE56A}"/>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89" name="Line 33">
              <a:extLst>
                <a:ext uri="{FF2B5EF4-FFF2-40B4-BE49-F238E27FC236}">
                  <a16:creationId xmlns:a16="http://schemas.microsoft.com/office/drawing/2014/main" id="{C92C3504-FDDC-344F-90BA-93C2D9606548}"/>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49890" name="Rectangle 34">
              <a:extLst>
                <a:ext uri="{FF2B5EF4-FFF2-40B4-BE49-F238E27FC236}">
                  <a16:creationId xmlns:a16="http://schemas.microsoft.com/office/drawing/2014/main" id="{4EE41513-CE92-F949-9C9F-3097824A6400}"/>
                </a:ext>
              </a:extLst>
            </p:cNvPr>
            <p:cNvSpPr>
              <a:spLocks noChangeArrowheads="1"/>
            </p:cNvSpPr>
            <p:nvPr/>
          </p:nvSpPr>
          <p:spPr bwMode="auto">
            <a:xfrm rot="5246759">
              <a:off x="2105" y="2304"/>
              <a:ext cx="1290"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NABI-NABIU</a:t>
              </a:r>
            </a:p>
          </p:txBody>
        </p:sp>
        <p:sp>
          <p:nvSpPr>
            <p:cNvPr id="249891" name="Rectangle 35">
              <a:extLst>
                <a:ext uri="{FF2B5EF4-FFF2-40B4-BE49-F238E27FC236}">
                  <a16:creationId xmlns:a16="http://schemas.microsoft.com/office/drawing/2014/main" id="{A6FF6C8D-1F78-4D43-B19C-2DC91F63A4F4}"/>
                </a:ext>
              </a:extLst>
            </p:cNvPr>
            <p:cNvSpPr>
              <a:spLocks noChangeArrowheads="1"/>
            </p:cNvSpPr>
            <p:nvPr/>
          </p:nvSpPr>
          <p:spPr bwMode="auto">
            <a:xfrm>
              <a:off x="3422" y="3143"/>
              <a:ext cx="1326" cy="46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600" b="1">
                <a:solidFill>
                  <a:srgbClr val="FFFF00"/>
                </a:solidFill>
                <a:latin typeface="Helvetica BlackOblique" pitchFamily="2" charset="0"/>
                <a:ea typeface="Gulim" panose="020B0600000101010101" pitchFamily="34" charset="-127"/>
              </a:endParaRPr>
            </a:p>
          </p:txBody>
        </p:sp>
        <p:sp>
          <p:nvSpPr>
            <p:cNvPr id="249892" name="Rectangle 36">
              <a:extLst>
                <a:ext uri="{FF2B5EF4-FFF2-40B4-BE49-F238E27FC236}">
                  <a16:creationId xmlns:a16="http://schemas.microsoft.com/office/drawing/2014/main" id="{D8237F9F-2141-F94B-9C50-A94838CFA1F3}"/>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49893" name="Rectangle 37">
              <a:extLst>
                <a:ext uri="{FF2B5EF4-FFF2-40B4-BE49-F238E27FC236}">
                  <a16:creationId xmlns:a16="http://schemas.microsoft.com/office/drawing/2014/main" id="{3E607125-502C-784E-971B-B164BAA47E67}"/>
                </a:ext>
              </a:extLst>
            </p:cNvPr>
            <p:cNvSpPr>
              <a:spLocks noChangeArrowheads="1"/>
            </p:cNvSpPr>
            <p:nvPr/>
          </p:nvSpPr>
          <p:spPr bwMode="auto">
            <a:xfrm rot="20643327">
              <a:off x="3234" y="2815"/>
              <a:ext cx="156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49894" name="Rectangle 38">
              <a:extLst>
                <a:ext uri="{FF2B5EF4-FFF2-40B4-BE49-F238E27FC236}">
                  <a16:creationId xmlns:a16="http://schemas.microsoft.com/office/drawing/2014/main" id="{A071CDD4-8041-7546-8239-AFFE5B150F58}"/>
                </a:ext>
              </a:extLst>
            </p:cNvPr>
            <p:cNvSpPr>
              <a:spLocks noChangeArrowheads="1"/>
            </p:cNvSpPr>
            <p:nvPr/>
          </p:nvSpPr>
          <p:spPr bwMode="auto">
            <a:xfrm rot="19276533">
              <a:off x="3032" y="2450"/>
              <a:ext cx="1299"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49895" name="Rectangle 39">
              <a:extLst>
                <a:ext uri="{FF2B5EF4-FFF2-40B4-BE49-F238E27FC236}">
                  <a16:creationId xmlns:a16="http://schemas.microsoft.com/office/drawing/2014/main" id="{7ECB525F-9235-1F45-ADE9-93E8D892DBF7}"/>
                </a:ext>
              </a:extLst>
            </p:cNvPr>
            <p:cNvSpPr>
              <a:spLocks noChangeArrowheads="1"/>
            </p:cNvSpPr>
            <p:nvPr/>
          </p:nvSpPr>
          <p:spPr bwMode="auto">
            <a:xfrm rot="1755647">
              <a:off x="1428" y="2546"/>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49896" name="Rectangle 40">
              <a:extLst>
                <a:ext uri="{FF2B5EF4-FFF2-40B4-BE49-F238E27FC236}">
                  <a16:creationId xmlns:a16="http://schemas.microsoft.com/office/drawing/2014/main" id="{F79397EF-AE12-5541-8E3C-D8D3FCC24167}"/>
                </a:ext>
              </a:extLst>
            </p:cNvPr>
            <p:cNvSpPr>
              <a:spLocks noChangeArrowheads="1"/>
            </p:cNvSpPr>
            <p:nvPr/>
          </p:nvSpPr>
          <p:spPr bwMode="auto">
            <a:xfrm rot="240000">
              <a:off x="1305" y="3046"/>
              <a:ext cx="786"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49897" name="Rectangle 41">
              <a:extLst>
                <a:ext uri="{FF2B5EF4-FFF2-40B4-BE49-F238E27FC236}">
                  <a16:creationId xmlns:a16="http://schemas.microsoft.com/office/drawing/2014/main" id="{9616862D-D6B2-CC4F-AD2D-9F6CBF5EA4BA}"/>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49898" name="Rectangle 42">
            <a:extLst>
              <a:ext uri="{FF2B5EF4-FFF2-40B4-BE49-F238E27FC236}">
                <a16:creationId xmlns:a16="http://schemas.microsoft.com/office/drawing/2014/main" id="{33BF5660-CBB6-0B47-BA83-31453D1212E5}"/>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49899" name="Rectangle 43">
            <a:extLst>
              <a:ext uri="{FF2B5EF4-FFF2-40B4-BE49-F238E27FC236}">
                <a16:creationId xmlns:a16="http://schemas.microsoft.com/office/drawing/2014/main" id="{B2D1E89C-D4F1-E242-BBD3-14021C7F2296}"/>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49900" name="Rectangle 44">
            <a:extLst>
              <a:ext uri="{FF2B5EF4-FFF2-40B4-BE49-F238E27FC236}">
                <a16:creationId xmlns:a16="http://schemas.microsoft.com/office/drawing/2014/main" id="{9F8724DB-B208-D846-B709-2D190EA2EAD8}"/>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49901" name="Rectangle 45">
            <a:extLst>
              <a:ext uri="{FF2B5EF4-FFF2-40B4-BE49-F238E27FC236}">
                <a16:creationId xmlns:a16="http://schemas.microsoft.com/office/drawing/2014/main" id="{B238FCF8-E04D-1F4A-A2C9-0CA4BCB44B34}"/>
              </a:ext>
            </a:extLst>
          </p:cNvPr>
          <p:cNvSpPr>
            <a:spLocks noChangeArrowheads="1"/>
          </p:cNvSpPr>
          <p:nvPr/>
        </p:nvSpPr>
        <p:spPr bwMode="auto">
          <a:xfrm>
            <a:off x="7092950" y="5184775"/>
            <a:ext cx="20002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49903" name="Text Box 47">
            <a:extLst>
              <a:ext uri="{FF2B5EF4-FFF2-40B4-BE49-F238E27FC236}">
                <a16:creationId xmlns:a16="http://schemas.microsoft.com/office/drawing/2014/main" id="{1BF64E25-A6EA-FE4B-9FD2-73300B446EC1}"/>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49904" name="Text Box 48">
            <a:extLst>
              <a:ext uri="{FF2B5EF4-FFF2-40B4-BE49-F238E27FC236}">
                <a16:creationId xmlns:a16="http://schemas.microsoft.com/office/drawing/2014/main" id="{43B3D8E4-A4D6-8C4F-B57F-0ED44F5E9469}"/>
              </a:ext>
            </a:extLst>
          </p:cNvPr>
          <p:cNvSpPr txBox="1">
            <a:spLocks noChangeArrowheads="1"/>
          </p:cNvSpPr>
          <p:nvPr/>
        </p:nvSpPr>
        <p:spPr bwMode="auto">
          <a:xfrm>
            <a:off x="6581775"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49905" name="Line 49">
            <a:extLst>
              <a:ext uri="{FF2B5EF4-FFF2-40B4-BE49-F238E27FC236}">
                <a16:creationId xmlns:a16="http://schemas.microsoft.com/office/drawing/2014/main" id="{C379665E-6852-6D43-8BAD-8A66790D1B5F}"/>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06" name="Line 50">
            <a:extLst>
              <a:ext uri="{FF2B5EF4-FFF2-40B4-BE49-F238E27FC236}">
                <a16:creationId xmlns:a16="http://schemas.microsoft.com/office/drawing/2014/main" id="{D39D5209-D7FB-9E41-B925-D0164986F913}"/>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07" name="Line 51">
            <a:extLst>
              <a:ext uri="{FF2B5EF4-FFF2-40B4-BE49-F238E27FC236}">
                <a16:creationId xmlns:a16="http://schemas.microsoft.com/office/drawing/2014/main" id="{FD070A6A-715F-BE46-BEE5-FD69377A35FA}"/>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08" name="Line 52">
            <a:extLst>
              <a:ext uri="{FF2B5EF4-FFF2-40B4-BE49-F238E27FC236}">
                <a16:creationId xmlns:a16="http://schemas.microsoft.com/office/drawing/2014/main" id="{056E2C12-DA2A-424D-B841-A0856BF7875B}"/>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09" name="Line 53">
            <a:extLst>
              <a:ext uri="{FF2B5EF4-FFF2-40B4-BE49-F238E27FC236}">
                <a16:creationId xmlns:a16="http://schemas.microsoft.com/office/drawing/2014/main" id="{665F3284-2B69-BB44-B7CF-C42F036CA232}"/>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10" name="Line 54">
            <a:extLst>
              <a:ext uri="{FF2B5EF4-FFF2-40B4-BE49-F238E27FC236}">
                <a16:creationId xmlns:a16="http://schemas.microsoft.com/office/drawing/2014/main" id="{5EB6E353-4D10-4B41-952E-681F5649824A}"/>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11" name="Line 55">
            <a:extLst>
              <a:ext uri="{FF2B5EF4-FFF2-40B4-BE49-F238E27FC236}">
                <a16:creationId xmlns:a16="http://schemas.microsoft.com/office/drawing/2014/main" id="{9D39D2E0-0BD9-7843-BD2F-C9D3FA9E9C8B}"/>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12" name="Line 56">
            <a:extLst>
              <a:ext uri="{FF2B5EF4-FFF2-40B4-BE49-F238E27FC236}">
                <a16:creationId xmlns:a16="http://schemas.microsoft.com/office/drawing/2014/main" id="{C28E9A34-9846-B548-94C3-F35DAD258BC0}"/>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9913" name="Rectangle 57">
            <a:extLst>
              <a:ext uri="{FF2B5EF4-FFF2-40B4-BE49-F238E27FC236}">
                <a16:creationId xmlns:a16="http://schemas.microsoft.com/office/drawing/2014/main" id="{CE3B318E-BB93-004E-8A1A-FA44D77F0CFB}"/>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p:txBody>
      </p:sp>
      <p:sp>
        <p:nvSpPr>
          <p:cNvPr id="249914" name="Text Box 58">
            <a:extLst>
              <a:ext uri="{FF2B5EF4-FFF2-40B4-BE49-F238E27FC236}">
                <a16:creationId xmlns:a16="http://schemas.microsoft.com/office/drawing/2014/main" id="{FD4263FB-0DB1-0C49-9974-29F7F57CEC4B}"/>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49915" name="Rectangle 59">
            <a:extLst>
              <a:ext uri="{FF2B5EF4-FFF2-40B4-BE49-F238E27FC236}">
                <a16:creationId xmlns:a16="http://schemas.microsoft.com/office/drawing/2014/main" id="{1D9717F0-EA38-884F-A7F8-69A05366AD56}"/>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49916" name="Group 60">
            <a:extLst>
              <a:ext uri="{FF2B5EF4-FFF2-40B4-BE49-F238E27FC236}">
                <a16:creationId xmlns:a16="http://schemas.microsoft.com/office/drawing/2014/main" id="{52181BEF-1040-2D45-830E-2D626F9B8FB1}"/>
              </a:ext>
            </a:extLst>
          </p:cNvPr>
          <p:cNvGrpSpPr>
            <a:grpSpLocks/>
          </p:cNvGrpSpPr>
          <p:nvPr/>
        </p:nvGrpSpPr>
        <p:grpSpPr bwMode="auto">
          <a:xfrm>
            <a:off x="5467350" y="588963"/>
            <a:ext cx="703263" cy="958850"/>
            <a:chOff x="2464" y="201"/>
            <a:chExt cx="443" cy="604"/>
          </a:xfrm>
        </p:grpSpPr>
        <p:sp>
          <p:nvSpPr>
            <p:cNvPr id="249917" name="Rectangle 61">
              <a:extLst>
                <a:ext uri="{FF2B5EF4-FFF2-40B4-BE49-F238E27FC236}">
                  <a16:creationId xmlns:a16="http://schemas.microsoft.com/office/drawing/2014/main" id="{598487BB-FAAC-2C41-9678-204AA9487777}"/>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9918" name="Rectangle 62">
              <a:extLst>
                <a:ext uri="{FF2B5EF4-FFF2-40B4-BE49-F238E27FC236}">
                  <a16:creationId xmlns:a16="http://schemas.microsoft.com/office/drawing/2014/main" id="{1A3A561D-D130-DF42-9F13-F07EBB38372E}"/>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49919" name="Rectangle 63">
              <a:extLst>
                <a:ext uri="{FF2B5EF4-FFF2-40B4-BE49-F238E27FC236}">
                  <a16:creationId xmlns:a16="http://schemas.microsoft.com/office/drawing/2014/main" id="{849668C7-B550-684A-B22A-9581AA2250F6}"/>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49922" name="Oval 66">
            <a:extLst>
              <a:ext uri="{FF2B5EF4-FFF2-40B4-BE49-F238E27FC236}">
                <a16:creationId xmlns:a16="http://schemas.microsoft.com/office/drawing/2014/main" id="{4D577F61-BCB6-AE4D-9965-57BAAB08AE37}"/>
              </a:ext>
            </a:extLst>
          </p:cNvPr>
          <p:cNvSpPr>
            <a:spLocks noChangeArrowheads="1"/>
          </p:cNvSpPr>
          <p:nvPr/>
        </p:nvSpPr>
        <p:spPr bwMode="auto">
          <a:xfrm>
            <a:off x="6086475" y="481013"/>
            <a:ext cx="3057525" cy="1169987"/>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49923" name="Oval 67">
            <a:extLst>
              <a:ext uri="{FF2B5EF4-FFF2-40B4-BE49-F238E27FC236}">
                <a16:creationId xmlns:a16="http://schemas.microsoft.com/office/drawing/2014/main" id="{56D61CBC-427A-8F46-8F76-0BAE550C15AB}"/>
              </a:ext>
            </a:extLst>
          </p:cNvPr>
          <p:cNvSpPr>
            <a:spLocks noChangeArrowheads="1"/>
          </p:cNvSpPr>
          <p:nvPr/>
        </p:nvSpPr>
        <p:spPr bwMode="auto">
          <a:xfrm>
            <a:off x="0" y="508000"/>
            <a:ext cx="3057525" cy="1169988"/>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49924" name="Text Box 68">
            <a:extLst>
              <a:ext uri="{FF2B5EF4-FFF2-40B4-BE49-F238E27FC236}">
                <a16:creationId xmlns:a16="http://schemas.microsoft.com/office/drawing/2014/main" id="{96F1F346-5FDF-644F-B635-9BC7085F2730}"/>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49926" name="Rectangle 70">
            <a:extLst>
              <a:ext uri="{FF2B5EF4-FFF2-40B4-BE49-F238E27FC236}">
                <a16:creationId xmlns:a16="http://schemas.microsoft.com/office/drawing/2014/main" id="{F4AA0050-A307-1F40-B7AE-97643DFF12F3}"/>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49927" name="Rectangle 71">
            <a:extLst>
              <a:ext uri="{FF2B5EF4-FFF2-40B4-BE49-F238E27FC236}">
                <a16:creationId xmlns:a16="http://schemas.microsoft.com/office/drawing/2014/main" id="{9939E3C7-86A8-3241-A36F-BDA792D3FFA4}"/>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49930" name="Rectangle 74">
            <a:extLst>
              <a:ext uri="{FF2B5EF4-FFF2-40B4-BE49-F238E27FC236}">
                <a16:creationId xmlns:a16="http://schemas.microsoft.com/office/drawing/2014/main" id="{8AE1112D-AFA6-7540-9146-278A3D41EFA8}"/>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29</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0F06B87E-2334-7A46-A752-00000E15A132}"/>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83" name="Rectangle 3">
            <a:extLst>
              <a:ext uri="{FF2B5EF4-FFF2-40B4-BE49-F238E27FC236}">
                <a16:creationId xmlns:a16="http://schemas.microsoft.com/office/drawing/2014/main" id="{3E67DAB4-AF93-164E-A25E-A36B99634557}"/>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84" name="Rectangle 4">
            <a:extLst>
              <a:ext uri="{FF2B5EF4-FFF2-40B4-BE49-F238E27FC236}">
                <a16:creationId xmlns:a16="http://schemas.microsoft.com/office/drawing/2014/main" id="{F9111ED7-4DF1-0A41-875F-C92475B26795}"/>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0885" name="Rectangle 5">
            <a:extLst>
              <a:ext uri="{FF2B5EF4-FFF2-40B4-BE49-F238E27FC236}">
                <a16:creationId xmlns:a16="http://schemas.microsoft.com/office/drawing/2014/main" id="{4631E88A-3BEF-384B-91D5-4034EEA5AB0A}"/>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0886" name="Rectangle 6">
            <a:extLst>
              <a:ext uri="{FF2B5EF4-FFF2-40B4-BE49-F238E27FC236}">
                <a16:creationId xmlns:a16="http://schemas.microsoft.com/office/drawing/2014/main" id="{D0EF1BF2-BB75-6445-88E0-46B3E2AD33F3}"/>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0887" name="Rectangle 7">
            <a:extLst>
              <a:ext uri="{FF2B5EF4-FFF2-40B4-BE49-F238E27FC236}">
                <a16:creationId xmlns:a16="http://schemas.microsoft.com/office/drawing/2014/main" id="{AD9DE3CF-366C-BD42-99D4-EE0C678A9190}"/>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88" name="Rectangle 8">
            <a:extLst>
              <a:ext uri="{FF2B5EF4-FFF2-40B4-BE49-F238E27FC236}">
                <a16:creationId xmlns:a16="http://schemas.microsoft.com/office/drawing/2014/main" id="{72D87253-21C8-7B41-B58A-7F30C403A3A7}"/>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0889" name="Rectangle 9">
            <a:extLst>
              <a:ext uri="{FF2B5EF4-FFF2-40B4-BE49-F238E27FC236}">
                <a16:creationId xmlns:a16="http://schemas.microsoft.com/office/drawing/2014/main" id="{1FA64968-C0EC-4347-9CCF-EFAC2CF5EE97}"/>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0890" name="Rectangle 10">
            <a:extLst>
              <a:ext uri="{FF2B5EF4-FFF2-40B4-BE49-F238E27FC236}">
                <a16:creationId xmlns:a16="http://schemas.microsoft.com/office/drawing/2014/main" id="{6D191966-9772-AF49-A2A1-EFE05887E698}"/>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0891" name="Rectangle 11">
            <a:extLst>
              <a:ext uri="{FF2B5EF4-FFF2-40B4-BE49-F238E27FC236}">
                <a16:creationId xmlns:a16="http://schemas.microsoft.com/office/drawing/2014/main" id="{B464C0F2-0CE8-264D-872C-D15F2076A49B}"/>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2" name="Rectangle 12">
            <a:extLst>
              <a:ext uri="{FF2B5EF4-FFF2-40B4-BE49-F238E27FC236}">
                <a16:creationId xmlns:a16="http://schemas.microsoft.com/office/drawing/2014/main" id="{B4A91046-AB25-7445-989D-76E9901B8278}"/>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3" name="Rectangle 13">
            <a:extLst>
              <a:ext uri="{FF2B5EF4-FFF2-40B4-BE49-F238E27FC236}">
                <a16:creationId xmlns:a16="http://schemas.microsoft.com/office/drawing/2014/main" id="{3A58425F-F561-2548-B7D0-316620834908}"/>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4" name="Rectangle 14">
            <a:extLst>
              <a:ext uri="{FF2B5EF4-FFF2-40B4-BE49-F238E27FC236}">
                <a16:creationId xmlns:a16="http://schemas.microsoft.com/office/drawing/2014/main" id="{75ECE96E-AD87-0544-AA2D-576F6D04724B}"/>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5" name="Rectangle 15">
            <a:extLst>
              <a:ext uri="{FF2B5EF4-FFF2-40B4-BE49-F238E27FC236}">
                <a16:creationId xmlns:a16="http://schemas.microsoft.com/office/drawing/2014/main" id="{ACEA8978-EFB9-F240-A3DD-BB3942D15B87}"/>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27” Kitab</a:t>
            </a:r>
          </a:p>
        </p:txBody>
      </p:sp>
      <p:sp>
        <p:nvSpPr>
          <p:cNvPr id="250896" name="Rectangle 16">
            <a:extLst>
              <a:ext uri="{FF2B5EF4-FFF2-40B4-BE49-F238E27FC236}">
                <a16:creationId xmlns:a16="http://schemas.microsoft.com/office/drawing/2014/main" id="{7614CC15-F2F8-6F4A-854A-54B7BC93A139}"/>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50897" name="Rectangle 17">
            <a:extLst>
              <a:ext uri="{FF2B5EF4-FFF2-40B4-BE49-F238E27FC236}">
                <a16:creationId xmlns:a16="http://schemas.microsoft.com/office/drawing/2014/main" id="{4C31CF57-4E4E-A44F-ABE6-9B93D01257D5}"/>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8" name="Rectangle 18">
            <a:extLst>
              <a:ext uri="{FF2B5EF4-FFF2-40B4-BE49-F238E27FC236}">
                <a16:creationId xmlns:a16="http://schemas.microsoft.com/office/drawing/2014/main" id="{D277F8C5-EBD5-0B45-9982-5F8CDFAABF21}"/>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0899" name="Rectangle 19">
            <a:extLst>
              <a:ext uri="{FF2B5EF4-FFF2-40B4-BE49-F238E27FC236}">
                <a16:creationId xmlns:a16="http://schemas.microsoft.com/office/drawing/2014/main" id="{AA4BC105-13D7-0F4A-95CD-876860132561}"/>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50900" name="Rectangle 20">
            <a:extLst>
              <a:ext uri="{FF2B5EF4-FFF2-40B4-BE49-F238E27FC236}">
                <a16:creationId xmlns:a16="http://schemas.microsoft.com/office/drawing/2014/main" id="{76808B1D-A525-0448-968A-B35CDBF618CB}"/>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p:txBody>
      </p:sp>
      <p:sp>
        <p:nvSpPr>
          <p:cNvPr id="250901" name="Rectangle 21">
            <a:extLst>
              <a:ext uri="{FF2B5EF4-FFF2-40B4-BE49-F238E27FC236}">
                <a16:creationId xmlns:a16="http://schemas.microsoft.com/office/drawing/2014/main" id="{2CBBDC77-1FA8-6A4F-A3FD-BDB11F4E75C9}"/>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0902" name="Rectangle 22">
            <a:extLst>
              <a:ext uri="{FF2B5EF4-FFF2-40B4-BE49-F238E27FC236}">
                <a16:creationId xmlns:a16="http://schemas.microsoft.com/office/drawing/2014/main" id="{CDFC503A-DC9A-4F4F-823C-C377843B290D}"/>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0903" name="Rectangle 23">
            <a:extLst>
              <a:ext uri="{FF2B5EF4-FFF2-40B4-BE49-F238E27FC236}">
                <a16:creationId xmlns:a16="http://schemas.microsoft.com/office/drawing/2014/main" id="{CF548FD5-9B88-364F-A624-5939CBFAEED0}"/>
              </a:ext>
            </a:extLst>
          </p:cNvPr>
          <p:cNvSpPr>
            <a:spLocks noChangeArrowheads="1"/>
          </p:cNvSpPr>
          <p:nvPr/>
        </p:nvSpPr>
        <p:spPr bwMode="auto">
          <a:xfrm>
            <a:off x="6459538" y="3341688"/>
            <a:ext cx="2981325"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endParaRPr lang="en-US" altLang="ko-KR" sz="1800" b="1">
              <a:solidFill>
                <a:srgbClr val="2F6AFD"/>
              </a:solidFill>
              <a:latin typeface="Lucida Handwriting" panose="03010101010101010101" pitchFamily="66" charset="77"/>
              <a:ea typeface="Gulim" panose="020B0600000101010101" pitchFamily="34" charset="-127"/>
            </a:endParaRPr>
          </a:p>
          <a:p>
            <a:r>
              <a:rPr lang="en-US" altLang="ko-KR" sz="2400" b="1">
                <a:solidFill>
                  <a:srgbClr val="2F6AFD"/>
                </a:solidFill>
                <a:latin typeface="Lucida Handwriting" panose="03010101010101010101" pitchFamily="66" charset="77"/>
                <a:ea typeface="Gulim" panose="020B0600000101010101" pitchFamily="34" charset="-127"/>
              </a:rPr>
              <a:t>/ </a:t>
            </a:r>
          </a:p>
        </p:txBody>
      </p:sp>
      <p:sp>
        <p:nvSpPr>
          <p:cNvPr id="250904" name="Rectangle 24">
            <a:extLst>
              <a:ext uri="{FF2B5EF4-FFF2-40B4-BE49-F238E27FC236}">
                <a16:creationId xmlns:a16="http://schemas.microsoft.com/office/drawing/2014/main" id="{EC1E84FA-F6E9-DD4E-87FC-036B93210A8F}"/>
              </a:ext>
            </a:extLst>
          </p:cNvPr>
          <p:cNvSpPr>
            <a:spLocks noChangeArrowheads="1"/>
          </p:cNvSpPr>
          <p:nvPr/>
        </p:nvSpPr>
        <p:spPr bwMode="auto">
          <a:xfrm>
            <a:off x="0" y="3386138"/>
            <a:ext cx="29908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grpSp>
        <p:nvGrpSpPr>
          <p:cNvPr id="250951" name="Group 71">
            <a:extLst>
              <a:ext uri="{FF2B5EF4-FFF2-40B4-BE49-F238E27FC236}">
                <a16:creationId xmlns:a16="http://schemas.microsoft.com/office/drawing/2014/main" id="{8E14751C-9A63-1D48-9458-B41F8278803A}"/>
              </a:ext>
            </a:extLst>
          </p:cNvPr>
          <p:cNvGrpSpPr>
            <a:grpSpLocks/>
          </p:cNvGrpSpPr>
          <p:nvPr/>
        </p:nvGrpSpPr>
        <p:grpSpPr bwMode="auto">
          <a:xfrm>
            <a:off x="1978025" y="2457450"/>
            <a:ext cx="5559425" cy="3011488"/>
            <a:chOff x="1246" y="1548"/>
            <a:chExt cx="3502" cy="1897"/>
          </a:xfrm>
        </p:grpSpPr>
        <p:sp>
          <p:nvSpPr>
            <p:cNvPr id="250906" name="Line 26">
              <a:extLst>
                <a:ext uri="{FF2B5EF4-FFF2-40B4-BE49-F238E27FC236}">
                  <a16:creationId xmlns:a16="http://schemas.microsoft.com/office/drawing/2014/main" id="{5E1CD965-97B5-BA44-8C5F-6A17DC86F420}"/>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07" name="Line 27">
              <a:extLst>
                <a:ext uri="{FF2B5EF4-FFF2-40B4-BE49-F238E27FC236}">
                  <a16:creationId xmlns:a16="http://schemas.microsoft.com/office/drawing/2014/main" id="{2C0CB35C-C26A-9948-96D1-1DA744F270DC}"/>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08" name="Line 28">
              <a:extLst>
                <a:ext uri="{FF2B5EF4-FFF2-40B4-BE49-F238E27FC236}">
                  <a16:creationId xmlns:a16="http://schemas.microsoft.com/office/drawing/2014/main" id="{E486C0EE-C10C-DA4A-93C4-D2CC09318BDB}"/>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09" name="Line 29">
              <a:extLst>
                <a:ext uri="{FF2B5EF4-FFF2-40B4-BE49-F238E27FC236}">
                  <a16:creationId xmlns:a16="http://schemas.microsoft.com/office/drawing/2014/main" id="{61F3644E-F69A-244A-B378-DB58CAD05323}"/>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0" name="Line 30">
              <a:extLst>
                <a:ext uri="{FF2B5EF4-FFF2-40B4-BE49-F238E27FC236}">
                  <a16:creationId xmlns:a16="http://schemas.microsoft.com/office/drawing/2014/main" id="{C1F8F96B-ED54-1B44-AB6B-619667F905A4}"/>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1" name="Line 31">
              <a:extLst>
                <a:ext uri="{FF2B5EF4-FFF2-40B4-BE49-F238E27FC236}">
                  <a16:creationId xmlns:a16="http://schemas.microsoft.com/office/drawing/2014/main" id="{05840C8D-1A4E-F140-BF2E-5AD7EB6D70DB}"/>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2" name="Line 32">
              <a:extLst>
                <a:ext uri="{FF2B5EF4-FFF2-40B4-BE49-F238E27FC236}">
                  <a16:creationId xmlns:a16="http://schemas.microsoft.com/office/drawing/2014/main" id="{26C0184A-4CAC-2448-88EC-63ABC1D9DDB7}"/>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3" name="Line 33">
              <a:extLst>
                <a:ext uri="{FF2B5EF4-FFF2-40B4-BE49-F238E27FC236}">
                  <a16:creationId xmlns:a16="http://schemas.microsoft.com/office/drawing/2014/main" id="{CC09A7DB-18AF-FB48-A540-BDB5398FEC4B}"/>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0914" name="Rectangle 34">
              <a:extLst>
                <a:ext uri="{FF2B5EF4-FFF2-40B4-BE49-F238E27FC236}">
                  <a16:creationId xmlns:a16="http://schemas.microsoft.com/office/drawing/2014/main" id="{B7469AAB-38E0-6542-8AEF-757B01D2FCC1}"/>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0915" name="Rectangle 35">
              <a:extLst>
                <a:ext uri="{FF2B5EF4-FFF2-40B4-BE49-F238E27FC236}">
                  <a16:creationId xmlns:a16="http://schemas.microsoft.com/office/drawing/2014/main" id="{42C9EB03-F9D4-9248-B504-3EA9791E2C14}"/>
                </a:ext>
              </a:extLst>
            </p:cNvPr>
            <p:cNvSpPr>
              <a:spLocks noChangeArrowheads="1"/>
            </p:cNvSpPr>
            <p:nvPr/>
          </p:nvSpPr>
          <p:spPr bwMode="auto">
            <a:xfrm>
              <a:off x="3422" y="3143"/>
              <a:ext cx="132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p>
          </p:txBody>
        </p:sp>
        <p:sp>
          <p:nvSpPr>
            <p:cNvPr id="250916" name="Rectangle 36">
              <a:extLst>
                <a:ext uri="{FF2B5EF4-FFF2-40B4-BE49-F238E27FC236}">
                  <a16:creationId xmlns:a16="http://schemas.microsoft.com/office/drawing/2014/main" id="{91103305-F17C-524F-B025-F562B5AD334F}"/>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0917" name="Rectangle 37">
              <a:extLst>
                <a:ext uri="{FF2B5EF4-FFF2-40B4-BE49-F238E27FC236}">
                  <a16:creationId xmlns:a16="http://schemas.microsoft.com/office/drawing/2014/main" id="{0FE36CB7-E608-A84D-B4A0-458E5ABA9BE8}"/>
                </a:ext>
              </a:extLst>
            </p:cNvPr>
            <p:cNvSpPr>
              <a:spLocks noChangeArrowheads="1"/>
            </p:cNvSpPr>
            <p:nvPr/>
          </p:nvSpPr>
          <p:spPr bwMode="auto">
            <a:xfrm rot="20643327">
              <a:off x="3273" y="2825"/>
              <a:ext cx="141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0918" name="Rectangle 38">
              <a:extLst>
                <a:ext uri="{FF2B5EF4-FFF2-40B4-BE49-F238E27FC236}">
                  <a16:creationId xmlns:a16="http://schemas.microsoft.com/office/drawing/2014/main" id="{14CFED41-EDEE-0D43-8F90-ECB92916C509}"/>
                </a:ext>
              </a:extLst>
            </p:cNvPr>
            <p:cNvSpPr>
              <a:spLocks noChangeArrowheads="1"/>
            </p:cNvSpPr>
            <p:nvPr/>
          </p:nvSpPr>
          <p:spPr bwMode="auto">
            <a:xfrm rot="19276533">
              <a:off x="3106" y="2422"/>
              <a:ext cx="1221"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0919" name="Rectangle 39">
              <a:extLst>
                <a:ext uri="{FF2B5EF4-FFF2-40B4-BE49-F238E27FC236}">
                  <a16:creationId xmlns:a16="http://schemas.microsoft.com/office/drawing/2014/main" id="{68F05A70-865E-324A-889F-C6E8F1C48D8E}"/>
                </a:ext>
              </a:extLst>
            </p:cNvPr>
            <p:cNvSpPr>
              <a:spLocks noChangeArrowheads="1"/>
            </p:cNvSpPr>
            <p:nvPr/>
          </p:nvSpPr>
          <p:spPr bwMode="auto">
            <a:xfrm rot="1755647">
              <a:off x="1401" y="2528"/>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0920" name="Rectangle 40">
              <a:extLst>
                <a:ext uri="{FF2B5EF4-FFF2-40B4-BE49-F238E27FC236}">
                  <a16:creationId xmlns:a16="http://schemas.microsoft.com/office/drawing/2014/main" id="{10FAC68F-D41F-4A4C-B3BB-9DE02FCB6B4D}"/>
                </a:ext>
              </a:extLst>
            </p:cNvPr>
            <p:cNvSpPr>
              <a:spLocks noChangeArrowheads="1"/>
            </p:cNvSpPr>
            <p:nvPr/>
          </p:nvSpPr>
          <p:spPr bwMode="auto">
            <a:xfrm rot="240000">
              <a:off x="1246" y="3043"/>
              <a:ext cx="845"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endParaRPr lang="en-US" altLang="ko-KR" sz="1800" b="1">
                <a:solidFill>
                  <a:srgbClr val="FFFF00"/>
                </a:solidFill>
                <a:latin typeface="Helvetica BlackOblique" pitchFamily="2" charset="0"/>
                <a:ea typeface="Gulim" panose="020B0600000101010101" pitchFamily="34" charset="-127"/>
              </a:endParaRPr>
            </a:p>
          </p:txBody>
        </p:sp>
        <p:sp>
          <p:nvSpPr>
            <p:cNvPr id="250921" name="Rectangle 41">
              <a:extLst>
                <a:ext uri="{FF2B5EF4-FFF2-40B4-BE49-F238E27FC236}">
                  <a16:creationId xmlns:a16="http://schemas.microsoft.com/office/drawing/2014/main" id="{762DC2AB-4DC9-FA44-85B1-84F6EE98048F}"/>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0922" name="Rectangle 42">
            <a:extLst>
              <a:ext uri="{FF2B5EF4-FFF2-40B4-BE49-F238E27FC236}">
                <a16:creationId xmlns:a16="http://schemas.microsoft.com/office/drawing/2014/main" id="{C40AF180-B4E2-6447-9EDC-B46EC09833A1}"/>
              </a:ext>
            </a:extLst>
          </p:cNvPr>
          <p:cNvSpPr>
            <a:spLocks noChangeArrowheads="1"/>
          </p:cNvSpPr>
          <p:nvPr/>
        </p:nvSpPr>
        <p:spPr bwMode="auto">
          <a:xfrm>
            <a:off x="0" y="4505325"/>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0923" name="Rectangle 43">
            <a:extLst>
              <a:ext uri="{FF2B5EF4-FFF2-40B4-BE49-F238E27FC236}">
                <a16:creationId xmlns:a16="http://schemas.microsoft.com/office/drawing/2014/main" id="{CF49D8A5-1B2E-B44E-A736-EEEF7C4F1D4C}"/>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0924" name="Rectangle 44">
            <a:extLst>
              <a:ext uri="{FF2B5EF4-FFF2-40B4-BE49-F238E27FC236}">
                <a16:creationId xmlns:a16="http://schemas.microsoft.com/office/drawing/2014/main" id="{37A87F7C-62DC-3A49-BBFE-1D31E5B10B01}"/>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50925" name="Rectangle 45">
            <a:extLst>
              <a:ext uri="{FF2B5EF4-FFF2-40B4-BE49-F238E27FC236}">
                <a16:creationId xmlns:a16="http://schemas.microsoft.com/office/drawing/2014/main" id="{A49B4810-6AAE-3247-9B2B-D8B98721A3C2}"/>
              </a:ext>
            </a:extLst>
          </p:cNvPr>
          <p:cNvSpPr>
            <a:spLocks noChangeArrowheads="1"/>
          </p:cNvSpPr>
          <p:nvPr/>
        </p:nvSpPr>
        <p:spPr bwMode="auto">
          <a:xfrm>
            <a:off x="6964363" y="5184775"/>
            <a:ext cx="2128837"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50927" name="Text Box 47">
            <a:extLst>
              <a:ext uri="{FF2B5EF4-FFF2-40B4-BE49-F238E27FC236}">
                <a16:creationId xmlns:a16="http://schemas.microsoft.com/office/drawing/2014/main" id="{D3671B63-7A83-B944-BC29-B62FEFDC952D}"/>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50928" name="Text Box 48">
            <a:extLst>
              <a:ext uri="{FF2B5EF4-FFF2-40B4-BE49-F238E27FC236}">
                <a16:creationId xmlns:a16="http://schemas.microsoft.com/office/drawing/2014/main" id="{3884CB07-3E93-474B-A316-391276870971}"/>
              </a:ext>
            </a:extLst>
          </p:cNvPr>
          <p:cNvSpPr txBox="1">
            <a:spLocks noChangeArrowheads="1"/>
          </p:cNvSpPr>
          <p:nvPr/>
        </p:nvSpPr>
        <p:spPr bwMode="auto">
          <a:xfrm>
            <a:off x="6596063"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50929" name="Line 49">
            <a:extLst>
              <a:ext uri="{FF2B5EF4-FFF2-40B4-BE49-F238E27FC236}">
                <a16:creationId xmlns:a16="http://schemas.microsoft.com/office/drawing/2014/main" id="{B0900497-C727-8F45-97F6-148E12B10744}"/>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0" name="Line 50">
            <a:extLst>
              <a:ext uri="{FF2B5EF4-FFF2-40B4-BE49-F238E27FC236}">
                <a16:creationId xmlns:a16="http://schemas.microsoft.com/office/drawing/2014/main" id="{7E3D5C34-0A08-A44F-86D4-699B01C08E16}"/>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1" name="Line 51">
            <a:extLst>
              <a:ext uri="{FF2B5EF4-FFF2-40B4-BE49-F238E27FC236}">
                <a16:creationId xmlns:a16="http://schemas.microsoft.com/office/drawing/2014/main" id="{B6AA54FF-6CCA-AB4C-9744-52C16E1BE592}"/>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2" name="Line 52">
            <a:extLst>
              <a:ext uri="{FF2B5EF4-FFF2-40B4-BE49-F238E27FC236}">
                <a16:creationId xmlns:a16="http://schemas.microsoft.com/office/drawing/2014/main" id="{5DE9B97A-FDD1-9E40-9A1A-878692D97CE8}"/>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3" name="Line 53">
            <a:extLst>
              <a:ext uri="{FF2B5EF4-FFF2-40B4-BE49-F238E27FC236}">
                <a16:creationId xmlns:a16="http://schemas.microsoft.com/office/drawing/2014/main" id="{A7527921-430E-004D-B5E9-4F20B1166B91}"/>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4" name="Line 54">
            <a:extLst>
              <a:ext uri="{FF2B5EF4-FFF2-40B4-BE49-F238E27FC236}">
                <a16:creationId xmlns:a16="http://schemas.microsoft.com/office/drawing/2014/main" id="{6EB5E572-A72E-934F-A5FF-26784F0C5B91}"/>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5" name="Line 55">
            <a:extLst>
              <a:ext uri="{FF2B5EF4-FFF2-40B4-BE49-F238E27FC236}">
                <a16:creationId xmlns:a16="http://schemas.microsoft.com/office/drawing/2014/main" id="{AC813D59-22AA-544A-AF4E-232700EA0132}"/>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6" name="Line 56">
            <a:extLst>
              <a:ext uri="{FF2B5EF4-FFF2-40B4-BE49-F238E27FC236}">
                <a16:creationId xmlns:a16="http://schemas.microsoft.com/office/drawing/2014/main" id="{37617106-B295-9047-BB32-B93A2C7860B6}"/>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0937" name="Rectangle 57">
            <a:extLst>
              <a:ext uri="{FF2B5EF4-FFF2-40B4-BE49-F238E27FC236}">
                <a16:creationId xmlns:a16="http://schemas.microsoft.com/office/drawing/2014/main" id="{2DDF6917-B95B-5A4A-BC5C-C7294A8968E4}"/>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0938" name="Text Box 58">
            <a:extLst>
              <a:ext uri="{FF2B5EF4-FFF2-40B4-BE49-F238E27FC236}">
                <a16:creationId xmlns:a16="http://schemas.microsoft.com/office/drawing/2014/main" id="{1A1254CE-0287-AB48-BF42-8754DE42090E}"/>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0939" name="Rectangle 59">
            <a:extLst>
              <a:ext uri="{FF2B5EF4-FFF2-40B4-BE49-F238E27FC236}">
                <a16:creationId xmlns:a16="http://schemas.microsoft.com/office/drawing/2014/main" id="{4664CE0F-2A70-D345-BCB4-E786A0830433}"/>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50940" name="Group 60">
            <a:extLst>
              <a:ext uri="{FF2B5EF4-FFF2-40B4-BE49-F238E27FC236}">
                <a16:creationId xmlns:a16="http://schemas.microsoft.com/office/drawing/2014/main" id="{66C6EAFA-DB70-F54E-8EAE-808AFE9C0645}"/>
              </a:ext>
            </a:extLst>
          </p:cNvPr>
          <p:cNvGrpSpPr>
            <a:grpSpLocks/>
          </p:cNvGrpSpPr>
          <p:nvPr/>
        </p:nvGrpSpPr>
        <p:grpSpPr bwMode="auto">
          <a:xfrm>
            <a:off x="5467350" y="588963"/>
            <a:ext cx="703263" cy="958850"/>
            <a:chOff x="2464" y="201"/>
            <a:chExt cx="443" cy="604"/>
          </a:xfrm>
        </p:grpSpPr>
        <p:sp>
          <p:nvSpPr>
            <p:cNvPr id="250941" name="Rectangle 61">
              <a:extLst>
                <a:ext uri="{FF2B5EF4-FFF2-40B4-BE49-F238E27FC236}">
                  <a16:creationId xmlns:a16="http://schemas.microsoft.com/office/drawing/2014/main" id="{E91370C0-015D-B843-97D9-4F0CDB19EC0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0942" name="Rectangle 62">
              <a:extLst>
                <a:ext uri="{FF2B5EF4-FFF2-40B4-BE49-F238E27FC236}">
                  <a16:creationId xmlns:a16="http://schemas.microsoft.com/office/drawing/2014/main" id="{5F080496-750A-DE47-9828-E7440CDF1698}"/>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0943" name="Rectangle 63">
              <a:extLst>
                <a:ext uri="{FF2B5EF4-FFF2-40B4-BE49-F238E27FC236}">
                  <a16:creationId xmlns:a16="http://schemas.microsoft.com/office/drawing/2014/main" id="{2A9DC37E-9E75-5849-9D66-195BF4E17E8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0944" name="Oval 64">
            <a:extLst>
              <a:ext uri="{FF2B5EF4-FFF2-40B4-BE49-F238E27FC236}">
                <a16:creationId xmlns:a16="http://schemas.microsoft.com/office/drawing/2014/main" id="{0BC4FEEB-5672-DB4C-B758-9303B8844EBE}"/>
              </a:ext>
            </a:extLst>
          </p:cNvPr>
          <p:cNvSpPr>
            <a:spLocks noChangeArrowheads="1"/>
          </p:cNvSpPr>
          <p:nvPr/>
        </p:nvSpPr>
        <p:spPr bwMode="auto">
          <a:xfrm>
            <a:off x="6086475" y="1641475"/>
            <a:ext cx="3057525" cy="1169988"/>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0945" name="Oval 65">
            <a:extLst>
              <a:ext uri="{FF2B5EF4-FFF2-40B4-BE49-F238E27FC236}">
                <a16:creationId xmlns:a16="http://schemas.microsoft.com/office/drawing/2014/main" id="{EC0BFD58-97AF-AF42-B40F-185E75C31DCA}"/>
              </a:ext>
            </a:extLst>
          </p:cNvPr>
          <p:cNvSpPr>
            <a:spLocks noChangeArrowheads="1"/>
          </p:cNvSpPr>
          <p:nvPr/>
        </p:nvSpPr>
        <p:spPr bwMode="auto">
          <a:xfrm>
            <a:off x="0" y="1654175"/>
            <a:ext cx="3057525" cy="1169988"/>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0946" name="Text Box 66">
            <a:extLst>
              <a:ext uri="{FF2B5EF4-FFF2-40B4-BE49-F238E27FC236}">
                <a16:creationId xmlns:a16="http://schemas.microsoft.com/office/drawing/2014/main" id="{CE1C7203-B307-024B-A4FE-77EFC20AEDA2}"/>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0950" name="Rectangle 70">
            <a:extLst>
              <a:ext uri="{FF2B5EF4-FFF2-40B4-BE49-F238E27FC236}">
                <a16:creationId xmlns:a16="http://schemas.microsoft.com/office/drawing/2014/main" id="{89D0F2A8-599E-084D-AE37-4156D7E02D28}"/>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30</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A32F7783-7204-4E47-B2BC-1B52DFEE86D7}"/>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07" name="Rectangle 3">
            <a:extLst>
              <a:ext uri="{FF2B5EF4-FFF2-40B4-BE49-F238E27FC236}">
                <a16:creationId xmlns:a16="http://schemas.microsoft.com/office/drawing/2014/main" id="{3CFFF37E-68AF-1444-B88B-5AACFEEF56B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08" name="Rectangle 4">
            <a:extLst>
              <a:ext uri="{FF2B5EF4-FFF2-40B4-BE49-F238E27FC236}">
                <a16:creationId xmlns:a16="http://schemas.microsoft.com/office/drawing/2014/main" id="{C8788491-8FE4-E748-9D08-66CF62CCD5DE}"/>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1909" name="Rectangle 5">
            <a:extLst>
              <a:ext uri="{FF2B5EF4-FFF2-40B4-BE49-F238E27FC236}">
                <a16:creationId xmlns:a16="http://schemas.microsoft.com/office/drawing/2014/main" id="{0F4539EA-E2E8-CE40-B58E-5F50EBB30607}"/>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1910" name="Rectangle 6">
            <a:extLst>
              <a:ext uri="{FF2B5EF4-FFF2-40B4-BE49-F238E27FC236}">
                <a16:creationId xmlns:a16="http://schemas.microsoft.com/office/drawing/2014/main" id="{E3336F4E-AE46-3048-8CA7-C5F471425D13}"/>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1911" name="Rectangle 7">
            <a:extLst>
              <a:ext uri="{FF2B5EF4-FFF2-40B4-BE49-F238E27FC236}">
                <a16:creationId xmlns:a16="http://schemas.microsoft.com/office/drawing/2014/main" id="{608C6926-EA06-C449-AEB3-ECCC7EA5787D}"/>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2" name="Rectangle 8">
            <a:extLst>
              <a:ext uri="{FF2B5EF4-FFF2-40B4-BE49-F238E27FC236}">
                <a16:creationId xmlns:a16="http://schemas.microsoft.com/office/drawing/2014/main" id="{09DD5E33-B7E7-3048-A785-0E75497DF868}"/>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1913" name="Rectangle 9">
            <a:extLst>
              <a:ext uri="{FF2B5EF4-FFF2-40B4-BE49-F238E27FC236}">
                <a16:creationId xmlns:a16="http://schemas.microsoft.com/office/drawing/2014/main" id="{9D6C3A51-57F0-0A41-95EF-23751FE2C577}"/>
              </a:ext>
            </a:extLst>
          </p:cNvPr>
          <p:cNvSpPr>
            <a:spLocks noChangeArrowheads="1"/>
          </p:cNvSpPr>
          <p:nvPr/>
        </p:nvSpPr>
        <p:spPr bwMode="auto">
          <a:xfrm>
            <a:off x="6872288"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1914" name="Rectangle 10">
            <a:extLst>
              <a:ext uri="{FF2B5EF4-FFF2-40B4-BE49-F238E27FC236}">
                <a16:creationId xmlns:a16="http://schemas.microsoft.com/office/drawing/2014/main" id="{7FF5CA88-DD42-E740-8BFA-31455E3E82A6}"/>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1915" name="Rectangle 11">
            <a:extLst>
              <a:ext uri="{FF2B5EF4-FFF2-40B4-BE49-F238E27FC236}">
                <a16:creationId xmlns:a16="http://schemas.microsoft.com/office/drawing/2014/main" id="{613F9EF6-F91E-C648-8A6B-5D86CAB85ECB}"/>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6" name="Rectangle 12">
            <a:extLst>
              <a:ext uri="{FF2B5EF4-FFF2-40B4-BE49-F238E27FC236}">
                <a16:creationId xmlns:a16="http://schemas.microsoft.com/office/drawing/2014/main" id="{E7019581-26E8-F24C-91BF-DD11ABB609EC}"/>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7" name="Rectangle 13">
            <a:extLst>
              <a:ext uri="{FF2B5EF4-FFF2-40B4-BE49-F238E27FC236}">
                <a16:creationId xmlns:a16="http://schemas.microsoft.com/office/drawing/2014/main" id="{DF740264-5FB8-1846-9F1D-FA5501C4ACE8}"/>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8" name="Rectangle 14">
            <a:extLst>
              <a:ext uri="{FF2B5EF4-FFF2-40B4-BE49-F238E27FC236}">
                <a16:creationId xmlns:a16="http://schemas.microsoft.com/office/drawing/2014/main" id="{6E9041D0-AEC3-6C49-A658-1DF82633A91F}"/>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19" name="Rectangle 15">
            <a:extLst>
              <a:ext uri="{FF2B5EF4-FFF2-40B4-BE49-F238E27FC236}">
                <a16:creationId xmlns:a16="http://schemas.microsoft.com/office/drawing/2014/main" id="{9933EDA6-6FE8-AB4B-BC63-9472B073145F}"/>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27” Kitab</a:t>
            </a:r>
          </a:p>
        </p:txBody>
      </p:sp>
      <p:sp>
        <p:nvSpPr>
          <p:cNvPr id="251920" name="Rectangle 16">
            <a:extLst>
              <a:ext uri="{FF2B5EF4-FFF2-40B4-BE49-F238E27FC236}">
                <a16:creationId xmlns:a16="http://schemas.microsoft.com/office/drawing/2014/main" id="{F0B0557C-460A-8A49-A2B9-A0B1CFB3F450}"/>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51921" name="Rectangle 17">
            <a:extLst>
              <a:ext uri="{FF2B5EF4-FFF2-40B4-BE49-F238E27FC236}">
                <a16:creationId xmlns:a16="http://schemas.microsoft.com/office/drawing/2014/main" id="{54475D83-A508-FE4F-9BB3-0A69B147694B}"/>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22" name="Rectangle 18">
            <a:extLst>
              <a:ext uri="{FF2B5EF4-FFF2-40B4-BE49-F238E27FC236}">
                <a16:creationId xmlns:a16="http://schemas.microsoft.com/office/drawing/2014/main" id="{2CEBCB62-3E17-4E4B-9182-EC7092D1B250}"/>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1923" name="Rectangle 19">
            <a:extLst>
              <a:ext uri="{FF2B5EF4-FFF2-40B4-BE49-F238E27FC236}">
                <a16:creationId xmlns:a16="http://schemas.microsoft.com/office/drawing/2014/main" id="{4890DB08-0408-5543-9880-E13D58648C62}"/>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Ibrani</a:t>
            </a:r>
          </a:p>
        </p:txBody>
      </p:sp>
      <p:sp>
        <p:nvSpPr>
          <p:cNvPr id="251924" name="Rectangle 20">
            <a:extLst>
              <a:ext uri="{FF2B5EF4-FFF2-40B4-BE49-F238E27FC236}">
                <a16:creationId xmlns:a16="http://schemas.microsoft.com/office/drawing/2014/main" id="{F5FBAE93-D449-0541-B811-1B8F57DC825D}"/>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Yunani</a:t>
            </a:r>
          </a:p>
        </p:txBody>
      </p:sp>
      <p:sp>
        <p:nvSpPr>
          <p:cNvPr id="251925" name="Rectangle 21">
            <a:extLst>
              <a:ext uri="{FF2B5EF4-FFF2-40B4-BE49-F238E27FC236}">
                <a16:creationId xmlns:a16="http://schemas.microsoft.com/office/drawing/2014/main" id="{DF76E0BC-1B55-014A-9DD8-D946A0498943}"/>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1926" name="Rectangle 22">
            <a:extLst>
              <a:ext uri="{FF2B5EF4-FFF2-40B4-BE49-F238E27FC236}">
                <a16:creationId xmlns:a16="http://schemas.microsoft.com/office/drawing/2014/main" id="{07E055A7-4B69-3147-9809-F4597F4FE981}"/>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1927" name="Rectangle 23">
            <a:extLst>
              <a:ext uri="{FF2B5EF4-FFF2-40B4-BE49-F238E27FC236}">
                <a16:creationId xmlns:a16="http://schemas.microsoft.com/office/drawing/2014/main" id="{B4D4E4A0-94CE-D547-A12C-1991E084FAB9}"/>
              </a:ext>
            </a:extLst>
          </p:cNvPr>
          <p:cNvSpPr>
            <a:spLocks noChangeArrowheads="1"/>
          </p:cNvSpPr>
          <p:nvPr/>
        </p:nvSpPr>
        <p:spPr bwMode="auto">
          <a:xfrm>
            <a:off x="6499225" y="3384550"/>
            <a:ext cx="29162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51928" name="Rectangle 24">
            <a:extLst>
              <a:ext uri="{FF2B5EF4-FFF2-40B4-BE49-F238E27FC236}">
                <a16:creationId xmlns:a16="http://schemas.microsoft.com/office/drawing/2014/main" id="{EADE7CF9-36AB-EA46-B617-F3639D8FFEBF}"/>
              </a:ext>
            </a:extLst>
          </p:cNvPr>
          <p:cNvSpPr>
            <a:spLocks noChangeArrowheads="1"/>
          </p:cNvSpPr>
          <p:nvPr/>
        </p:nvSpPr>
        <p:spPr bwMode="auto">
          <a:xfrm>
            <a:off x="0" y="3386138"/>
            <a:ext cx="29924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grpSp>
        <p:nvGrpSpPr>
          <p:cNvPr id="251975" name="Group 71">
            <a:extLst>
              <a:ext uri="{FF2B5EF4-FFF2-40B4-BE49-F238E27FC236}">
                <a16:creationId xmlns:a16="http://schemas.microsoft.com/office/drawing/2014/main" id="{4B0450D8-604B-7148-9FAE-221012281AFD}"/>
              </a:ext>
            </a:extLst>
          </p:cNvPr>
          <p:cNvGrpSpPr>
            <a:grpSpLocks/>
          </p:cNvGrpSpPr>
          <p:nvPr/>
        </p:nvGrpSpPr>
        <p:grpSpPr bwMode="auto">
          <a:xfrm>
            <a:off x="2159000" y="2314575"/>
            <a:ext cx="5678488" cy="3117850"/>
            <a:chOff x="1360" y="1458"/>
            <a:chExt cx="3577" cy="1964"/>
          </a:xfrm>
        </p:grpSpPr>
        <p:sp>
          <p:nvSpPr>
            <p:cNvPr id="251941" name="Rectangle 37">
              <a:extLst>
                <a:ext uri="{FF2B5EF4-FFF2-40B4-BE49-F238E27FC236}">
                  <a16:creationId xmlns:a16="http://schemas.microsoft.com/office/drawing/2014/main" id="{76856897-7120-F641-A902-FA120F87E9B4}"/>
                </a:ext>
              </a:extLst>
            </p:cNvPr>
            <p:cNvSpPr>
              <a:spLocks noChangeArrowheads="1"/>
            </p:cNvSpPr>
            <p:nvPr/>
          </p:nvSpPr>
          <p:spPr bwMode="auto">
            <a:xfrm rot="20643327">
              <a:off x="3389" y="2767"/>
              <a:ext cx="1504"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1930" name="Line 26">
              <a:extLst>
                <a:ext uri="{FF2B5EF4-FFF2-40B4-BE49-F238E27FC236}">
                  <a16:creationId xmlns:a16="http://schemas.microsoft.com/office/drawing/2014/main" id="{235DBA13-60AA-9342-B99A-497E3BB28FFE}"/>
                </a:ext>
              </a:extLst>
            </p:cNvPr>
            <p:cNvSpPr>
              <a:spLocks noChangeShapeType="1"/>
            </p:cNvSpPr>
            <p:nvPr/>
          </p:nvSpPr>
          <p:spPr bwMode="auto">
            <a:xfrm flipV="1">
              <a:off x="3716" y="320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1" name="Line 27">
              <a:extLst>
                <a:ext uri="{FF2B5EF4-FFF2-40B4-BE49-F238E27FC236}">
                  <a16:creationId xmlns:a16="http://schemas.microsoft.com/office/drawing/2014/main" id="{C7E59E2E-CE0A-8B4A-9DA3-774CB204288F}"/>
                </a:ext>
              </a:extLst>
            </p:cNvPr>
            <p:cNvSpPr>
              <a:spLocks noChangeShapeType="1"/>
            </p:cNvSpPr>
            <p:nvPr/>
          </p:nvSpPr>
          <p:spPr bwMode="auto">
            <a:xfrm>
              <a:off x="1389" y="312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2" name="Line 28">
              <a:extLst>
                <a:ext uri="{FF2B5EF4-FFF2-40B4-BE49-F238E27FC236}">
                  <a16:creationId xmlns:a16="http://schemas.microsoft.com/office/drawing/2014/main" id="{C12FB8AA-8F3A-794B-9A72-CAAB7B0D879B}"/>
                </a:ext>
              </a:extLst>
            </p:cNvPr>
            <p:cNvSpPr>
              <a:spLocks noChangeShapeType="1"/>
            </p:cNvSpPr>
            <p:nvPr/>
          </p:nvSpPr>
          <p:spPr bwMode="auto">
            <a:xfrm>
              <a:off x="1551" y="257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3" name="Line 29">
              <a:extLst>
                <a:ext uri="{FF2B5EF4-FFF2-40B4-BE49-F238E27FC236}">
                  <a16:creationId xmlns:a16="http://schemas.microsoft.com/office/drawing/2014/main" id="{4C2CE161-6C80-134E-8BBF-CFD226BD97AF}"/>
                </a:ext>
              </a:extLst>
            </p:cNvPr>
            <p:cNvSpPr>
              <a:spLocks noChangeShapeType="1"/>
            </p:cNvSpPr>
            <p:nvPr/>
          </p:nvSpPr>
          <p:spPr bwMode="auto">
            <a:xfrm>
              <a:off x="1975" y="203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4" name="Line 30">
              <a:extLst>
                <a:ext uri="{FF2B5EF4-FFF2-40B4-BE49-F238E27FC236}">
                  <a16:creationId xmlns:a16="http://schemas.microsoft.com/office/drawing/2014/main" id="{329F9CFE-02D5-DC46-BD5C-4FFE80FE12EF}"/>
                </a:ext>
              </a:extLst>
            </p:cNvPr>
            <p:cNvSpPr>
              <a:spLocks noChangeShapeType="1"/>
            </p:cNvSpPr>
            <p:nvPr/>
          </p:nvSpPr>
          <p:spPr bwMode="auto">
            <a:xfrm rot="578684">
              <a:off x="2639" y="171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5" name="Line 31">
              <a:extLst>
                <a:ext uri="{FF2B5EF4-FFF2-40B4-BE49-F238E27FC236}">
                  <a16:creationId xmlns:a16="http://schemas.microsoft.com/office/drawing/2014/main" id="{D3CA7A9C-E8DE-D747-B6FA-44CBA11FBF9A}"/>
                </a:ext>
              </a:extLst>
            </p:cNvPr>
            <p:cNvSpPr>
              <a:spLocks noChangeShapeType="1"/>
            </p:cNvSpPr>
            <p:nvPr/>
          </p:nvSpPr>
          <p:spPr bwMode="auto">
            <a:xfrm flipH="1">
              <a:off x="3123" y="198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6" name="Line 32">
              <a:extLst>
                <a:ext uri="{FF2B5EF4-FFF2-40B4-BE49-F238E27FC236}">
                  <a16:creationId xmlns:a16="http://schemas.microsoft.com/office/drawing/2014/main" id="{BBB30B8E-C7D1-1C41-A1EA-7A09808BE4F0}"/>
                </a:ext>
              </a:extLst>
            </p:cNvPr>
            <p:cNvSpPr>
              <a:spLocks noChangeShapeType="1"/>
            </p:cNvSpPr>
            <p:nvPr/>
          </p:nvSpPr>
          <p:spPr bwMode="auto">
            <a:xfrm flipH="1">
              <a:off x="3256" y="232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7" name="Line 33">
              <a:extLst>
                <a:ext uri="{FF2B5EF4-FFF2-40B4-BE49-F238E27FC236}">
                  <a16:creationId xmlns:a16="http://schemas.microsoft.com/office/drawing/2014/main" id="{DAFBC99A-ADC6-B348-BDD8-88254C869B5B}"/>
                </a:ext>
              </a:extLst>
            </p:cNvPr>
            <p:cNvSpPr>
              <a:spLocks noChangeShapeType="1"/>
            </p:cNvSpPr>
            <p:nvPr/>
          </p:nvSpPr>
          <p:spPr bwMode="auto">
            <a:xfrm flipV="1">
              <a:off x="3309" y="285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1938" name="Rectangle 34">
              <a:extLst>
                <a:ext uri="{FF2B5EF4-FFF2-40B4-BE49-F238E27FC236}">
                  <a16:creationId xmlns:a16="http://schemas.microsoft.com/office/drawing/2014/main" id="{F133708D-C4A4-B847-8B9F-A88B18258A8F}"/>
                </a:ext>
              </a:extLst>
            </p:cNvPr>
            <p:cNvSpPr>
              <a:spLocks noChangeArrowheads="1"/>
            </p:cNvSpPr>
            <p:nvPr/>
          </p:nvSpPr>
          <p:spPr bwMode="auto">
            <a:xfrm rot="5246759">
              <a:off x="2020" y="209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1939" name="Rectangle 35">
              <a:extLst>
                <a:ext uri="{FF2B5EF4-FFF2-40B4-BE49-F238E27FC236}">
                  <a16:creationId xmlns:a16="http://schemas.microsoft.com/office/drawing/2014/main" id="{25E8F8D2-82D2-D549-90C4-3C640CA49A3B}"/>
                </a:ext>
              </a:extLst>
            </p:cNvPr>
            <p:cNvSpPr>
              <a:spLocks noChangeArrowheads="1"/>
            </p:cNvSpPr>
            <p:nvPr/>
          </p:nvSpPr>
          <p:spPr bwMode="auto">
            <a:xfrm>
              <a:off x="3611" y="3188"/>
              <a:ext cx="132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p>
          </p:txBody>
        </p:sp>
        <p:sp>
          <p:nvSpPr>
            <p:cNvPr id="251940" name="Rectangle 36">
              <a:extLst>
                <a:ext uri="{FF2B5EF4-FFF2-40B4-BE49-F238E27FC236}">
                  <a16:creationId xmlns:a16="http://schemas.microsoft.com/office/drawing/2014/main" id="{A72BCAB9-3632-8F40-A90E-5EC00C934B9E}"/>
                </a:ext>
              </a:extLst>
            </p:cNvPr>
            <p:cNvSpPr>
              <a:spLocks noChangeArrowheads="1"/>
            </p:cNvSpPr>
            <p:nvPr/>
          </p:nvSpPr>
          <p:spPr bwMode="auto">
            <a:xfrm rot="3267768">
              <a:off x="1720" y="2450"/>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1942" name="Rectangle 38">
              <a:extLst>
                <a:ext uri="{FF2B5EF4-FFF2-40B4-BE49-F238E27FC236}">
                  <a16:creationId xmlns:a16="http://schemas.microsoft.com/office/drawing/2014/main" id="{259C9272-5417-8340-A4FF-968F6C0F9079}"/>
                </a:ext>
              </a:extLst>
            </p:cNvPr>
            <p:cNvSpPr>
              <a:spLocks noChangeArrowheads="1"/>
            </p:cNvSpPr>
            <p:nvPr/>
          </p:nvSpPr>
          <p:spPr bwMode="auto">
            <a:xfrm rot="19276533">
              <a:off x="3124" y="2369"/>
              <a:ext cx="1329"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1943" name="Rectangle 39">
              <a:extLst>
                <a:ext uri="{FF2B5EF4-FFF2-40B4-BE49-F238E27FC236}">
                  <a16:creationId xmlns:a16="http://schemas.microsoft.com/office/drawing/2014/main" id="{025B620D-B4B9-C94B-90C9-8876BD01B47C}"/>
                </a:ext>
              </a:extLst>
            </p:cNvPr>
            <p:cNvSpPr>
              <a:spLocks noChangeArrowheads="1"/>
            </p:cNvSpPr>
            <p:nvPr/>
          </p:nvSpPr>
          <p:spPr bwMode="auto">
            <a:xfrm rot="1755647">
              <a:off x="1464" y="2598"/>
              <a:ext cx="1190"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51944" name="Rectangle 40">
              <a:extLst>
                <a:ext uri="{FF2B5EF4-FFF2-40B4-BE49-F238E27FC236}">
                  <a16:creationId xmlns:a16="http://schemas.microsoft.com/office/drawing/2014/main" id="{E48D3A1C-250D-664D-8ED3-04C9FA4D640D}"/>
                </a:ext>
              </a:extLst>
            </p:cNvPr>
            <p:cNvSpPr>
              <a:spLocks noChangeArrowheads="1"/>
            </p:cNvSpPr>
            <p:nvPr/>
          </p:nvSpPr>
          <p:spPr bwMode="auto">
            <a:xfrm rot="240000">
              <a:off x="1360" y="3020"/>
              <a:ext cx="758"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TAURAT</a:t>
              </a:r>
            </a:p>
          </p:txBody>
        </p:sp>
        <p:sp>
          <p:nvSpPr>
            <p:cNvPr id="251945" name="Rectangle 41">
              <a:extLst>
                <a:ext uri="{FF2B5EF4-FFF2-40B4-BE49-F238E27FC236}">
                  <a16:creationId xmlns:a16="http://schemas.microsoft.com/office/drawing/2014/main" id="{70C97D21-BED4-194F-946C-2062D1EC3961}"/>
                </a:ext>
              </a:extLst>
            </p:cNvPr>
            <p:cNvSpPr>
              <a:spLocks noChangeArrowheads="1"/>
            </p:cNvSpPr>
            <p:nvPr/>
          </p:nvSpPr>
          <p:spPr bwMode="auto">
            <a:xfrm rot="18254599">
              <a:off x="2953" y="195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1946" name="Rectangle 42">
            <a:extLst>
              <a:ext uri="{FF2B5EF4-FFF2-40B4-BE49-F238E27FC236}">
                <a16:creationId xmlns:a16="http://schemas.microsoft.com/office/drawing/2014/main" id="{E09A7C40-472C-0544-A4E3-1A2383F33E7E}"/>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1947" name="Rectangle 43">
            <a:extLst>
              <a:ext uri="{FF2B5EF4-FFF2-40B4-BE49-F238E27FC236}">
                <a16:creationId xmlns:a16="http://schemas.microsoft.com/office/drawing/2014/main" id="{E66D96E9-7269-0B45-B6F3-83DD880A50BE}"/>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1948" name="Rectangle 44">
            <a:extLst>
              <a:ext uri="{FF2B5EF4-FFF2-40B4-BE49-F238E27FC236}">
                <a16:creationId xmlns:a16="http://schemas.microsoft.com/office/drawing/2014/main" id="{5AF30436-9E0A-9145-81BA-84BE6A0312CC}"/>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51949" name="Rectangle 45">
            <a:extLst>
              <a:ext uri="{FF2B5EF4-FFF2-40B4-BE49-F238E27FC236}">
                <a16:creationId xmlns:a16="http://schemas.microsoft.com/office/drawing/2014/main" id="{204BA80B-DF92-F442-94E5-1B9675CD4C95}"/>
              </a:ext>
            </a:extLst>
          </p:cNvPr>
          <p:cNvSpPr>
            <a:spLocks noChangeArrowheads="1"/>
          </p:cNvSpPr>
          <p:nvPr/>
        </p:nvSpPr>
        <p:spPr bwMode="auto">
          <a:xfrm>
            <a:off x="7064375" y="5184775"/>
            <a:ext cx="202882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51951" name="Text Box 47">
            <a:extLst>
              <a:ext uri="{FF2B5EF4-FFF2-40B4-BE49-F238E27FC236}">
                <a16:creationId xmlns:a16="http://schemas.microsoft.com/office/drawing/2014/main" id="{6EBB8A14-3831-8A4C-AA9E-21333D495969}"/>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51952" name="Text Box 48">
            <a:extLst>
              <a:ext uri="{FF2B5EF4-FFF2-40B4-BE49-F238E27FC236}">
                <a16:creationId xmlns:a16="http://schemas.microsoft.com/office/drawing/2014/main" id="{6C6308AD-26D9-E148-945A-4A27A16F840B}"/>
              </a:ext>
            </a:extLst>
          </p:cNvPr>
          <p:cNvSpPr txBox="1">
            <a:spLocks noChangeArrowheads="1"/>
          </p:cNvSpPr>
          <p:nvPr/>
        </p:nvSpPr>
        <p:spPr bwMode="auto">
          <a:xfrm>
            <a:off x="6596063"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51953" name="Line 49">
            <a:extLst>
              <a:ext uri="{FF2B5EF4-FFF2-40B4-BE49-F238E27FC236}">
                <a16:creationId xmlns:a16="http://schemas.microsoft.com/office/drawing/2014/main" id="{6E7F2B37-DC52-3344-8C1B-6F17F58201E5}"/>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4" name="Line 50">
            <a:extLst>
              <a:ext uri="{FF2B5EF4-FFF2-40B4-BE49-F238E27FC236}">
                <a16:creationId xmlns:a16="http://schemas.microsoft.com/office/drawing/2014/main" id="{28CC0FF9-7317-0340-B656-D9691E069592}"/>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5" name="Line 51">
            <a:extLst>
              <a:ext uri="{FF2B5EF4-FFF2-40B4-BE49-F238E27FC236}">
                <a16:creationId xmlns:a16="http://schemas.microsoft.com/office/drawing/2014/main" id="{4C09A9B4-E780-184C-85AE-59D0FA2C683C}"/>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6" name="Line 52">
            <a:extLst>
              <a:ext uri="{FF2B5EF4-FFF2-40B4-BE49-F238E27FC236}">
                <a16:creationId xmlns:a16="http://schemas.microsoft.com/office/drawing/2014/main" id="{AB8DCC6B-EC3D-194B-82DC-4C1DD9CBDC44}"/>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7" name="Line 53">
            <a:extLst>
              <a:ext uri="{FF2B5EF4-FFF2-40B4-BE49-F238E27FC236}">
                <a16:creationId xmlns:a16="http://schemas.microsoft.com/office/drawing/2014/main" id="{D72447F3-CF20-0949-9944-7D692FB638FD}"/>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8" name="Line 54">
            <a:extLst>
              <a:ext uri="{FF2B5EF4-FFF2-40B4-BE49-F238E27FC236}">
                <a16:creationId xmlns:a16="http://schemas.microsoft.com/office/drawing/2014/main" id="{E8A80532-715C-9540-BDB0-C076C46C8649}"/>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59" name="Line 55">
            <a:extLst>
              <a:ext uri="{FF2B5EF4-FFF2-40B4-BE49-F238E27FC236}">
                <a16:creationId xmlns:a16="http://schemas.microsoft.com/office/drawing/2014/main" id="{3299667A-C7FF-3D46-9B1F-13BB959223EB}"/>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60" name="Line 56">
            <a:extLst>
              <a:ext uri="{FF2B5EF4-FFF2-40B4-BE49-F238E27FC236}">
                <a16:creationId xmlns:a16="http://schemas.microsoft.com/office/drawing/2014/main" id="{13ECCDC8-3A13-0647-9747-4BE79268723B}"/>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1961" name="Rectangle 57">
            <a:extLst>
              <a:ext uri="{FF2B5EF4-FFF2-40B4-BE49-F238E27FC236}">
                <a16:creationId xmlns:a16="http://schemas.microsoft.com/office/drawing/2014/main" id="{AF4936D9-664D-7049-9972-830B8EF6BC18}"/>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1962" name="Text Box 58">
            <a:extLst>
              <a:ext uri="{FF2B5EF4-FFF2-40B4-BE49-F238E27FC236}">
                <a16:creationId xmlns:a16="http://schemas.microsoft.com/office/drawing/2014/main" id="{52C92945-9AF3-624A-9FB9-7BB6F3AA7D0B}"/>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1963" name="Rectangle 59">
            <a:extLst>
              <a:ext uri="{FF2B5EF4-FFF2-40B4-BE49-F238E27FC236}">
                <a16:creationId xmlns:a16="http://schemas.microsoft.com/office/drawing/2014/main" id="{7D7FC934-D175-C840-A4C6-02C5EE796AAF}"/>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51964" name="Group 60">
            <a:extLst>
              <a:ext uri="{FF2B5EF4-FFF2-40B4-BE49-F238E27FC236}">
                <a16:creationId xmlns:a16="http://schemas.microsoft.com/office/drawing/2014/main" id="{79E60D62-80C1-334D-9D6D-B7DA5D3C37DD}"/>
              </a:ext>
            </a:extLst>
          </p:cNvPr>
          <p:cNvGrpSpPr>
            <a:grpSpLocks/>
          </p:cNvGrpSpPr>
          <p:nvPr/>
        </p:nvGrpSpPr>
        <p:grpSpPr bwMode="auto">
          <a:xfrm>
            <a:off x="5467350" y="588963"/>
            <a:ext cx="703263" cy="958850"/>
            <a:chOff x="2464" y="201"/>
            <a:chExt cx="443" cy="604"/>
          </a:xfrm>
        </p:grpSpPr>
        <p:sp>
          <p:nvSpPr>
            <p:cNvPr id="251965" name="Rectangle 61">
              <a:extLst>
                <a:ext uri="{FF2B5EF4-FFF2-40B4-BE49-F238E27FC236}">
                  <a16:creationId xmlns:a16="http://schemas.microsoft.com/office/drawing/2014/main" id="{C422CEE0-0131-7E43-A61B-15CB14AAABFA}"/>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1966" name="Rectangle 62">
              <a:extLst>
                <a:ext uri="{FF2B5EF4-FFF2-40B4-BE49-F238E27FC236}">
                  <a16:creationId xmlns:a16="http://schemas.microsoft.com/office/drawing/2014/main" id="{169F6EAD-3CEB-9D4C-8349-8943BAA8224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1967" name="Rectangle 63">
              <a:extLst>
                <a:ext uri="{FF2B5EF4-FFF2-40B4-BE49-F238E27FC236}">
                  <a16:creationId xmlns:a16="http://schemas.microsoft.com/office/drawing/2014/main" id="{CDB239F6-E98D-7846-8C61-15BBDBF80E3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1968" name="Oval 64">
            <a:extLst>
              <a:ext uri="{FF2B5EF4-FFF2-40B4-BE49-F238E27FC236}">
                <a16:creationId xmlns:a16="http://schemas.microsoft.com/office/drawing/2014/main" id="{A9DD2E5C-2368-3047-A970-0573FE29CA5B}"/>
              </a:ext>
            </a:extLst>
          </p:cNvPr>
          <p:cNvSpPr>
            <a:spLocks noChangeArrowheads="1"/>
          </p:cNvSpPr>
          <p:nvPr/>
        </p:nvSpPr>
        <p:spPr bwMode="auto">
          <a:xfrm>
            <a:off x="6845300" y="2425700"/>
            <a:ext cx="2270125" cy="1169988"/>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1969" name="Oval 65">
            <a:extLst>
              <a:ext uri="{FF2B5EF4-FFF2-40B4-BE49-F238E27FC236}">
                <a16:creationId xmlns:a16="http://schemas.microsoft.com/office/drawing/2014/main" id="{EAD40D4E-D427-6846-A7EE-1A78A1A608DA}"/>
              </a:ext>
            </a:extLst>
          </p:cNvPr>
          <p:cNvSpPr>
            <a:spLocks noChangeArrowheads="1"/>
          </p:cNvSpPr>
          <p:nvPr/>
        </p:nvSpPr>
        <p:spPr bwMode="auto">
          <a:xfrm>
            <a:off x="0" y="2411413"/>
            <a:ext cx="2187575" cy="1169987"/>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1970" name="Text Box 66">
            <a:extLst>
              <a:ext uri="{FF2B5EF4-FFF2-40B4-BE49-F238E27FC236}">
                <a16:creationId xmlns:a16="http://schemas.microsoft.com/office/drawing/2014/main" id="{D3442211-30BD-124D-9EAA-9E5A31721144}"/>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1974" name="Rectangle 70">
            <a:extLst>
              <a:ext uri="{FF2B5EF4-FFF2-40B4-BE49-F238E27FC236}">
                <a16:creationId xmlns:a16="http://schemas.microsoft.com/office/drawing/2014/main" id="{7247E054-E942-D74C-B247-18A4B4B86579}"/>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31</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3A84344D-576B-1842-BB47-B0C2F81E5D24}"/>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31" name="Rectangle 3">
            <a:extLst>
              <a:ext uri="{FF2B5EF4-FFF2-40B4-BE49-F238E27FC236}">
                <a16:creationId xmlns:a16="http://schemas.microsoft.com/office/drawing/2014/main" id="{B5CAADFD-B9AF-C744-A4FB-91D6CFD9FBD2}"/>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32" name="Rectangle 4">
            <a:extLst>
              <a:ext uri="{FF2B5EF4-FFF2-40B4-BE49-F238E27FC236}">
                <a16:creationId xmlns:a16="http://schemas.microsoft.com/office/drawing/2014/main" id="{A3655D8E-0FDB-8447-813E-D023DFB0BA73}"/>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2933" name="Rectangle 5">
            <a:extLst>
              <a:ext uri="{FF2B5EF4-FFF2-40B4-BE49-F238E27FC236}">
                <a16:creationId xmlns:a16="http://schemas.microsoft.com/office/drawing/2014/main" id="{BB672222-E13F-7E43-82BD-8120F9D5AF0E}"/>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2934" name="Rectangle 6">
            <a:extLst>
              <a:ext uri="{FF2B5EF4-FFF2-40B4-BE49-F238E27FC236}">
                <a16:creationId xmlns:a16="http://schemas.microsoft.com/office/drawing/2014/main" id="{854D28DD-5500-E34D-821A-47992492E235}"/>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2935" name="Rectangle 7">
            <a:extLst>
              <a:ext uri="{FF2B5EF4-FFF2-40B4-BE49-F238E27FC236}">
                <a16:creationId xmlns:a16="http://schemas.microsoft.com/office/drawing/2014/main" id="{FC784FA6-64B2-684E-804A-989CB6125273}"/>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36" name="Rectangle 8">
            <a:extLst>
              <a:ext uri="{FF2B5EF4-FFF2-40B4-BE49-F238E27FC236}">
                <a16:creationId xmlns:a16="http://schemas.microsoft.com/office/drawing/2014/main" id="{FEF71CB2-BF1F-0645-AD45-4BEEB0FEA59E}"/>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2937" name="Rectangle 9">
            <a:extLst>
              <a:ext uri="{FF2B5EF4-FFF2-40B4-BE49-F238E27FC236}">
                <a16:creationId xmlns:a16="http://schemas.microsoft.com/office/drawing/2014/main" id="{66846C01-5C1B-9042-9DCA-1CCE47183A33}"/>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2938" name="Rectangle 10">
            <a:extLst>
              <a:ext uri="{FF2B5EF4-FFF2-40B4-BE49-F238E27FC236}">
                <a16:creationId xmlns:a16="http://schemas.microsoft.com/office/drawing/2014/main" id="{7E1032EE-CE39-624F-B746-228CD652E5DF}"/>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2939" name="Rectangle 11">
            <a:extLst>
              <a:ext uri="{FF2B5EF4-FFF2-40B4-BE49-F238E27FC236}">
                <a16:creationId xmlns:a16="http://schemas.microsoft.com/office/drawing/2014/main" id="{7C3F0896-8598-504B-8FFC-279AAC3460C3}"/>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0" name="Rectangle 12">
            <a:extLst>
              <a:ext uri="{FF2B5EF4-FFF2-40B4-BE49-F238E27FC236}">
                <a16:creationId xmlns:a16="http://schemas.microsoft.com/office/drawing/2014/main" id="{C3A23A65-E6FA-AD4E-80DC-DD175ACE4B7C}"/>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1" name="Rectangle 13">
            <a:extLst>
              <a:ext uri="{FF2B5EF4-FFF2-40B4-BE49-F238E27FC236}">
                <a16:creationId xmlns:a16="http://schemas.microsoft.com/office/drawing/2014/main" id="{64AD9BFD-D3D9-B248-BF02-78833C7BEE40}"/>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2" name="Rectangle 14">
            <a:extLst>
              <a:ext uri="{FF2B5EF4-FFF2-40B4-BE49-F238E27FC236}">
                <a16:creationId xmlns:a16="http://schemas.microsoft.com/office/drawing/2014/main" id="{CA4207E8-BCB7-C840-B211-3395DB392C8F}"/>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3" name="Rectangle 15">
            <a:extLst>
              <a:ext uri="{FF2B5EF4-FFF2-40B4-BE49-F238E27FC236}">
                <a16:creationId xmlns:a16="http://schemas.microsoft.com/office/drawing/2014/main" id="{98A0B1B1-6D15-2341-AA94-2D65FD3D2DE6}"/>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27” Kitab</a:t>
            </a:r>
          </a:p>
        </p:txBody>
      </p:sp>
      <p:sp>
        <p:nvSpPr>
          <p:cNvPr id="252944" name="Rectangle 16">
            <a:extLst>
              <a:ext uri="{FF2B5EF4-FFF2-40B4-BE49-F238E27FC236}">
                <a16:creationId xmlns:a16="http://schemas.microsoft.com/office/drawing/2014/main" id="{89289F76-CECD-7441-94E2-E3EBA5BC330E}"/>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52945" name="Rectangle 17">
            <a:extLst>
              <a:ext uri="{FF2B5EF4-FFF2-40B4-BE49-F238E27FC236}">
                <a16:creationId xmlns:a16="http://schemas.microsoft.com/office/drawing/2014/main" id="{6FAC48D9-969C-8D40-AE31-C1DE7D8B973C}"/>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6" name="Rectangle 18">
            <a:extLst>
              <a:ext uri="{FF2B5EF4-FFF2-40B4-BE49-F238E27FC236}">
                <a16:creationId xmlns:a16="http://schemas.microsoft.com/office/drawing/2014/main" id="{5BD42FE4-F548-EF4D-9BB1-9DB86BBCC720}"/>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2947" name="Rectangle 19">
            <a:extLst>
              <a:ext uri="{FF2B5EF4-FFF2-40B4-BE49-F238E27FC236}">
                <a16:creationId xmlns:a16="http://schemas.microsoft.com/office/drawing/2014/main" id="{22DF2F96-4CA7-894A-ACDE-40F5DACBCA6E}"/>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Ibrani</a:t>
            </a:r>
          </a:p>
        </p:txBody>
      </p:sp>
      <p:sp>
        <p:nvSpPr>
          <p:cNvPr id="252948" name="Rectangle 20">
            <a:extLst>
              <a:ext uri="{FF2B5EF4-FFF2-40B4-BE49-F238E27FC236}">
                <a16:creationId xmlns:a16="http://schemas.microsoft.com/office/drawing/2014/main" id="{28928F99-8E73-1642-A6BE-FF0F2711BCFA}"/>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Yunani</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2949" name="Rectangle 21">
            <a:extLst>
              <a:ext uri="{FF2B5EF4-FFF2-40B4-BE49-F238E27FC236}">
                <a16:creationId xmlns:a16="http://schemas.microsoft.com/office/drawing/2014/main" id="{C54095A3-B199-E24E-B8B6-401E4D68F5D0}"/>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2950" name="Rectangle 22">
            <a:extLst>
              <a:ext uri="{FF2B5EF4-FFF2-40B4-BE49-F238E27FC236}">
                <a16:creationId xmlns:a16="http://schemas.microsoft.com/office/drawing/2014/main" id="{4A8A321B-E836-2342-9AA2-3AB6DC24F48B}"/>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2951" name="Rectangle 23">
            <a:extLst>
              <a:ext uri="{FF2B5EF4-FFF2-40B4-BE49-F238E27FC236}">
                <a16:creationId xmlns:a16="http://schemas.microsoft.com/office/drawing/2014/main" id="{8A02288D-369E-7B49-82CB-502D97DC7458}"/>
              </a:ext>
            </a:extLst>
          </p:cNvPr>
          <p:cNvSpPr>
            <a:spLocks noChangeArrowheads="1"/>
          </p:cNvSpPr>
          <p:nvPr/>
        </p:nvSpPr>
        <p:spPr bwMode="auto">
          <a:xfrm>
            <a:off x="6829425" y="3341688"/>
            <a:ext cx="2532063"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Kasih Karunia/</a:t>
            </a:r>
            <a:r>
              <a:rPr lang="en-US" altLang="ko-KR" sz="2400" b="1">
                <a:solidFill>
                  <a:srgbClr val="FEF800"/>
                </a:solidFill>
                <a:latin typeface="Lucida Handwriting" panose="03010101010101010101" pitchFamily="66" charset="77"/>
                <a:ea typeface="Gulim" panose="020B0600000101010101" pitchFamily="34" charset="-127"/>
              </a:rPr>
              <a:t> </a:t>
            </a:r>
          </a:p>
        </p:txBody>
      </p:sp>
      <p:sp>
        <p:nvSpPr>
          <p:cNvPr id="252952" name="Rectangle 24">
            <a:extLst>
              <a:ext uri="{FF2B5EF4-FFF2-40B4-BE49-F238E27FC236}">
                <a16:creationId xmlns:a16="http://schemas.microsoft.com/office/drawing/2014/main" id="{89931773-8A56-0A44-B95B-71ED6F0EB3EA}"/>
              </a:ext>
            </a:extLst>
          </p:cNvPr>
          <p:cNvSpPr>
            <a:spLocks noChangeArrowheads="1"/>
          </p:cNvSpPr>
          <p:nvPr/>
        </p:nvSpPr>
        <p:spPr bwMode="auto">
          <a:xfrm>
            <a:off x="0" y="3343275"/>
            <a:ext cx="30940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FFF00"/>
                </a:solidFill>
                <a:latin typeface="Lucida Handwriting" panose="03010101010101010101" pitchFamily="66" charset="77"/>
                <a:ea typeface="Gulim" panose="020B0600000101010101" pitchFamily="34" charset="-127"/>
              </a:rPr>
              <a:t>Hukum Taurat</a:t>
            </a:r>
          </a:p>
        </p:txBody>
      </p:sp>
      <p:grpSp>
        <p:nvGrpSpPr>
          <p:cNvPr id="253002" name="Group 74">
            <a:extLst>
              <a:ext uri="{FF2B5EF4-FFF2-40B4-BE49-F238E27FC236}">
                <a16:creationId xmlns:a16="http://schemas.microsoft.com/office/drawing/2014/main" id="{9A6EE989-8A8F-9341-AF1F-A97EA20427E1}"/>
              </a:ext>
            </a:extLst>
          </p:cNvPr>
          <p:cNvGrpSpPr>
            <a:grpSpLocks/>
          </p:cNvGrpSpPr>
          <p:nvPr/>
        </p:nvGrpSpPr>
        <p:grpSpPr bwMode="auto">
          <a:xfrm>
            <a:off x="2003425" y="2457450"/>
            <a:ext cx="5534025" cy="3308350"/>
            <a:chOff x="1262" y="1548"/>
            <a:chExt cx="3486" cy="2084"/>
          </a:xfrm>
        </p:grpSpPr>
        <p:sp>
          <p:nvSpPr>
            <p:cNvPr id="252954" name="Line 26">
              <a:extLst>
                <a:ext uri="{FF2B5EF4-FFF2-40B4-BE49-F238E27FC236}">
                  <a16:creationId xmlns:a16="http://schemas.microsoft.com/office/drawing/2014/main" id="{41C1047B-CC12-4B4A-B2CE-1DCC9A28DD4E}"/>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5" name="Line 27">
              <a:extLst>
                <a:ext uri="{FF2B5EF4-FFF2-40B4-BE49-F238E27FC236}">
                  <a16:creationId xmlns:a16="http://schemas.microsoft.com/office/drawing/2014/main" id="{3DE9F926-FAEC-8643-86DE-0EFF221B3868}"/>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6" name="Line 28">
              <a:extLst>
                <a:ext uri="{FF2B5EF4-FFF2-40B4-BE49-F238E27FC236}">
                  <a16:creationId xmlns:a16="http://schemas.microsoft.com/office/drawing/2014/main" id="{D92EAE6C-3CC5-B04E-B2C7-82D5933C17CD}"/>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7" name="Line 29">
              <a:extLst>
                <a:ext uri="{FF2B5EF4-FFF2-40B4-BE49-F238E27FC236}">
                  <a16:creationId xmlns:a16="http://schemas.microsoft.com/office/drawing/2014/main" id="{1546C5FF-2479-9A43-AFBD-0128BEBE66CF}"/>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8" name="Line 30">
              <a:extLst>
                <a:ext uri="{FF2B5EF4-FFF2-40B4-BE49-F238E27FC236}">
                  <a16:creationId xmlns:a16="http://schemas.microsoft.com/office/drawing/2014/main" id="{E14CCA9D-D0D6-C544-9440-002E9D9F19AE}"/>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59" name="Line 31">
              <a:extLst>
                <a:ext uri="{FF2B5EF4-FFF2-40B4-BE49-F238E27FC236}">
                  <a16:creationId xmlns:a16="http://schemas.microsoft.com/office/drawing/2014/main" id="{25A27493-7860-F94F-AF13-338249D44197}"/>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60" name="Line 32">
              <a:extLst>
                <a:ext uri="{FF2B5EF4-FFF2-40B4-BE49-F238E27FC236}">
                  <a16:creationId xmlns:a16="http://schemas.microsoft.com/office/drawing/2014/main" id="{3AD6323F-C619-2549-A2D2-BAA91D688502}"/>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61" name="Line 33">
              <a:extLst>
                <a:ext uri="{FF2B5EF4-FFF2-40B4-BE49-F238E27FC236}">
                  <a16:creationId xmlns:a16="http://schemas.microsoft.com/office/drawing/2014/main" id="{23836641-AEF4-CF4D-B7C0-D78C4528C61A}"/>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2962" name="Rectangle 34">
              <a:extLst>
                <a:ext uri="{FF2B5EF4-FFF2-40B4-BE49-F238E27FC236}">
                  <a16:creationId xmlns:a16="http://schemas.microsoft.com/office/drawing/2014/main" id="{9F11EAA3-20F5-1740-B1D6-C7D866DCE155}"/>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2963" name="Rectangle 35">
              <a:extLst>
                <a:ext uri="{FF2B5EF4-FFF2-40B4-BE49-F238E27FC236}">
                  <a16:creationId xmlns:a16="http://schemas.microsoft.com/office/drawing/2014/main" id="{0CDF42F9-B723-3F4D-9B20-988EC97C9D62}"/>
                </a:ext>
              </a:extLst>
            </p:cNvPr>
            <p:cNvSpPr>
              <a:spLocks noChangeArrowheads="1"/>
            </p:cNvSpPr>
            <p:nvPr/>
          </p:nvSpPr>
          <p:spPr bwMode="auto">
            <a:xfrm>
              <a:off x="3422" y="3143"/>
              <a:ext cx="1326" cy="48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2964" name="Rectangle 36">
              <a:extLst>
                <a:ext uri="{FF2B5EF4-FFF2-40B4-BE49-F238E27FC236}">
                  <a16:creationId xmlns:a16="http://schemas.microsoft.com/office/drawing/2014/main" id="{4575B13F-BAEA-BB48-83E6-865B3DCD8AD4}"/>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PUISI</a:t>
              </a:r>
            </a:p>
          </p:txBody>
        </p:sp>
        <p:sp>
          <p:nvSpPr>
            <p:cNvPr id="252965" name="Rectangle 37">
              <a:extLst>
                <a:ext uri="{FF2B5EF4-FFF2-40B4-BE49-F238E27FC236}">
                  <a16:creationId xmlns:a16="http://schemas.microsoft.com/office/drawing/2014/main" id="{76740CE6-CBEC-AE46-A96E-E55E51115C99}"/>
                </a:ext>
              </a:extLst>
            </p:cNvPr>
            <p:cNvSpPr>
              <a:spLocks noChangeArrowheads="1"/>
            </p:cNvSpPr>
            <p:nvPr/>
          </p:nvSpPr>
          <p:spPr bwMode="auto">
            <a:xfrm rot="20643327">
              <a:off x="3275" y="2872"/>
              <a:ext cx="1269"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2966" name="Rectangle 38">
              <a:extLst>
                <a:ext uri="{FF2B5EF4-FFF2-40B4-BE49-F238E27FC236}">
                  <a16:creationId xmlns:a16="http://schemas.microsoft.com/office/drawing/2014/main" id="{1D503823-A7D0-4347-B12D-206470BF812A}"/>
                </a:ext>
              </a:extLst>
            </p:cNvPr>
            <p:cNvSpPr>
              <a:spLocks noChangeArrowheads="1"/>
            </p:cNvSpPr>
            <p:nvPr/>
          </p:nvSpPr>
          <p:spPr bwMode="auto">
            <a:xfrm rot="19276533">
              <a:off x="3157" y="2428"/>
              <a:ext cx="1195"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2967" name="Rectangle 39">
              <a:extLst>
                <a:ext uri="{FF2B5EF4-FFF2-40B4-BE49-F238E27FC236}">
                  <a16:creationId xmlns:a16="http://schemas.microsoft.com/office/drawing/2014/main" id="{5FB0F2F6-1E7D-4340-BE6D-9739F7034FE8}"/>
                </a:ext>
              </a:extLst>
            </p:cNvPr>
            <p:cNvSpPr>
              <a:spLocks noChangeArrowheads="1"/>
            </p:cNvSpPr>
            <p:nvPr/>
          </p:nvSpPr>
          <p:spPr bwMode="auto">
            <a:xfrm rot="1755647">
              <a:off x="1455" y="2609"/>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2968" name="Rectangle 40">
              <a:extLst>
                <a:ext uri="{FF2B5EF4-FFF2-40B4-BE49-F238E27FC236}">
                  <a16:creationId xmlns:a16="http://schemas.microsoft.com/office/drawing/2014/main" id="{5E68F177-0D81-434B-8769-63CC34661DDE}"/>
                </a:ext>
              </a:extLst>
            </p:cNvPr>
            <p:cNvSpPr>
              <a:spLocks noChangeArrowheads="1"/>
            </p:cNvSpPr>
            <p:nvPr/>
          </p:nvSpPr>
          <p:spPr bwMode="auto">
            <a:xfrm rot="240000">
              <a:off x="1262" y="3044"/>
              <a:ext cx="829" cy="4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52969" name="Rectangle 41">
              <a:extLst>
                <a:ext uri="{FF2B5EF4-FFF2-40B4-BE49-F238E27FC236}">
                  <a16:creationId xmlns:a16="http://schemas.microsoft.com/office/drawing/2014/main" id="{DFD62C52-031F-2C47-9421-FE3F63849F2A}"/>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2970" name="Rectangle 42">
            <a:extLst>
              <a:ext uri="{FF2B5EF4-FFF2-40B4-BE49-F238E27FC236}">
                <a16:creationId xmlns:a16="http://schemas.microsoft.com/office/drawing/2014/main" id="{576F30A8-7BC0-644B-B0D1-B9DBA7A205BF}"/>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2971" name="Rectangle 43">
            <a:extLst>
              <a:ext uri="{FF2B5EF4-FFF2-40B4-BE49-F238E27FC236}">
                <a16:creationId xmlns:a16="http://schemas.microsoft.com/office/drawing/2014/main" id="{3DEC424E-3131-7C42-9251-4B9ECA49E12B}"/>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2972" name="Rectangle 44">
            <a:extLst>
              <a:ext uri="{FF2B5EF4-FFF2-40B4-BE49-F238E27FC236}">
                <a16:creationId xmlns:a16="http://schemas.microsoft.com/office/drawing/2014/main" id="{D1BEF54E-7639-074F-AC10-83EAA1A17711}"/>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52973" name="Rectangle 45">
            <a:extLst>
              <a:ext uri="{FF2B5EF4-FFF2-40B4-BE49-F238E27FC236}">
                <a16:creationId xmlns:a16="http://schemas.microsoft.com/office/drawing/2014/main" id="{ABA934FF-F4EA-6240-BF72-5CCB5D37DAEC}"/>
              </a:ext>
            </a:extLst>
          </p:cNvPr>
          <p:cNvSpPr>
            <a:spLocks noChangeArrowheads="1"/>
          </p:cNvSpPr>
          <p:nvPr/>
        </p:nvSpPr>
        <p:spPr bwMode="auto">
          <a:xfrm>
            <a:off x="6921500" y="5184775"/>
            <a:ext cx="217170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52975" name="Text Box 47">
            <a:extLst>
              <a:ext uri="{FF2B5EF4-FFF2-40B4-BE49-F238E27FC236}">
                <a16:creationId xmlns:a16="http://schemas.microsoft.com/office/drawing/2014/main" id="{B9A971AE-D423-2E45-835D-0DA1A0E3866D}"/>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52976" name="Text Box 48">
            <a:extLst>
              <a:ext uri="{FF2B5EF4-FFF2-40B4-BE49-F238E27FC236}">
                <a16:creationId xmlns:a16="http://schemas.microsoft.com/office/drawing/2014/main" id="{2BFC3D95-523A-A547-8D6E-6EB9A16B75C2}"/>
              </a:ext>
            </a:extLst>
          </p:cNvPr>
          <p:cNvSpPr txBox="1">
            <a:spLocks noChangeArrowheads="1"/>
          </p:cNvSpPr>
          <p:nvPr/>
        </p:nvSpPr>
        <p:spPr bwMode="auto">
          <a:xfrm>
            <a:off x="6624638"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52977" name="Line 49">
            <a:extLst>
              <a:ext uri="{FF2B5EF4-FFF2-40B4-BE49-F238E27FC236}">
                <a16:creationId xmlns:a16="http://schemas.microsoft.com/office/drawing/2014/main" id="{E7E1DB76-10AE-374A-B1C3-E324E0EA939D}"/>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78" name="Line 50">
            <a:extLst>
              <a:ext uri="{FF2B5EF4-FFF2-40B4-BE49-F238E27FC236}">
                <a16:creationId xmlns:a16="http://schemas.microsoft.com/office/drawing/2014/main" id="{B72B2848-CA75-4C48-900F-D2A3B84886CD}"/>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79" name="Line 51">
            <a:extLst>
              <a:ext uri="{FF2B5EF4-FFF2-40B4-BE49-F238E27FC236}">
                <a16:creationId xmlns:a16="http://schemas.microsoft.com/office/drawing/2014/main" id="{F81F1310-F0AF-8F4C-92A2-121879BE9CD2}"/>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0" name="Line 52">
            <a:extLst>
              <a:ext uri="{FF2B5EF4-FFF2-40B4-BE49-F238E27FC236}">
                <a16:creationId xmlns:a16="http://schemas.microsoft.com/office/drawing/2014/main" id="{F57AC630-0710-C64E-82F7-67FE8FDEC40D}"/>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1" name="Line 53">
            <a:extLst>
              <a:ext uri="{FF2B5EF4-FFF2-40B4-BE49-F238E27FC236}">
                <a16:creationId xmlns:a16="http://schemas.microsoft.com/office/drawing/2014/main" id="{23F960CB-2A0A-7F48-8F46-B57961AAA36F}"/>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2" name="Line 54">
            <a:extLst>
              <a:ext uri="{FF2B5EF4-FFF2-40B4-BE49-F238E27FC236}">
                <a16:creationId xmlns:a16="http://schemas.microsoft.com/office/drawing/2014/main" id="{4AF8B13F-546C-E244-9C9F-998E4EA7A684}"/>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3" name="Line 55">
            <a:extLst>
              <a:ext uri="{FF2B5EF4-FFF2-40B4-BE49-F238E27FC236}">
                <a16:creationId xmlns:a16="http://schemas.microsoft.com/office/drawing/2014/main" id="{27A4CCFD-C929-1E48-9911-4AE8C8B7CDD2}"/>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4" name="Line 56">
            <a:extLst>
              <a:ext uri="{FF2B5EF4-FFF2-40B4-BE49-F238E27FC236}">
                <a16:creationId xmlns:a16="http://schemas.microsoft.com/office/drawing/2014/main" id="{BB329BB8-3057-6349-9E73-1F5A0C82F895}"/>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85" name="Rectangle 57">
            <a:extLst>
              <a:ext uri="{FF2B5EF4-FFF2-40B4-BE49-F238E27FC236}">
                <a16:creationId xmlns:a16="http://schemas.microsoft.com/office/drawing/2014/main" id="{FA8628F3-9F30-7943-A7DA-99EBAD90B139}"/>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p:txBody>
      </p:sp>
      <p:sp>
        <p:nvSpPr>
          <p:cNvPr id="252986" name="Text Box 58">
            <a:extLst>
              <a:ext uri="{FF2B5EF4-FFF2-40B4-BE49-F238E27FC236}">
                <a16:creationId xmlns:a16="http://schemas.microsoft.com/office/drawing/2014/main" id="{CC057796-257B-674D-A3CC-5747818729F1}"/>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2987" name="Rectangle 59">
            <a:extLst>
              <a:ext uri="{FF2B5EF4-FFF2-40B4-BE49-F238E27FC236}">
                <a16:creationId xmlns:a16="http://schemas.microsoft.com/office/drawing/2014/main" id="{8D432804-8D6C-F040-975A-318BC5E3862A}"/>
              </a:ext>
            </a:extLst>
          </p:cNvPr>
          <p:cNvSpPr>
            <a:spLocks noChangeArrowheads="1"/>
          </p:cNvSpPr>
          <p:nvPr/>
        </p:nvSpPr>
        <p:spPr bwMode="auto">
          <a:xfrm>
            <a:off x="4322763" y="5540375"/>
            <a:ext cx="2333625" cy="10033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endParaRPr lang="en-US" altLang="ko-KR" sz="2000" b="1" u="sng">
              <a:solidFill>
                <a:srgbClr val="2F6AFD"/>
              </a:solidFill>
              <a:latin typeface="Lucida Handwriting" panose="03010101010101010101" pitchFamily="66" charset="77"/>
              <a:ea typeface="Gulim" panose="020B0600000101010101" pitchFamily="34" charset="-127"/>
            </a:endParaRPr>
          </a:p>
          <a:p>
            <a:endParaRPr lang="ko-KR" altLang="en-US" sz="2000" b="1" u="sng">
              <a:solidFill>
                <a:srgbClr val="2F6AFD"/>
              </a:solidFill>
              <a:latin typeface="Lucida Handwriting" panose="03010101010101010101" pitchFamily="66" charset="77"/>
              <a:ea typeface="Gulim" panose="020B0600000101010101" pitchFamily="34" charset="-127"/>
            </a:endParaRPr>
          </a:p>
        </p:txBody>
      </p:sp>
      <p:grpSp>
        <p:nvGrpSpPr>
          <p:cNvPr id="252988" name="Group 60">
            <a:extLst>
              <a:ext uri="{FF2B5EF4-FFF2-40B4-BE49-F238E27FC236}">
                <a16:creationId xmlns:a16="http://schemas.microsoft.com/office/drawing/2014/main" id="{64A7DD79-28CE-0B43-947D-EE3FBD83ADC4}"/>
              </a:ext>
            </a:extLst>
          </p:cNvPr>
          <p:cNvGrpSpPr>
            <a:grpSpLocks/>
          </p:cNvGrpSpPr>
          <p:nvPr/>
        </p:nvGrpSpPr>
        <p:grpSpPr bwMode="auto">
          <a:xfrm>
            <a:off x="5467350" y="588963"/>
            <a:ext cx="703263" cy="958850"/>
            <a:chOff x="2464" y="201"/>
            <a:chExt cx="443" cy="604"/>
          </a:xfrm>
        </p:grpSpPr>
        <p:sp>
          <p:nvSpPr>
            <p:cNvPr id="252989" name="Rectangle 61">
              <a:extLst>
                <a:ext uri="{FF2B5EF4-FFF2-40B4-BE49-F238E27FC236}">
                  <a16:creationId xmlns:a16="http://schemas.microsoft.com/office/drawing/2014/main" id="{E540F6F2-B1E1-B843-A590-962A48908E58}"/>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2990" name="Rectangle 62">
              <a:extLst>
                <a:ext uri="{FF2B5EF4-FFF2-40B4-BE49-F238E27FC236}">
                  <a16:creationId xmlns:a16="http://schemas.microsoft.com/office/drawing/2014/main" id="{1D3806E2-BE1B-7D4D-A022-E5C0A0C87CA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2991" name="Rectangle 63">
              <a:extLst>
                <a:ext uri="{FF2B5EF4-FFF2-40B4-BE49-F238E27FC236}">
                  <a16:creationId xmlns:a16="http://schemas.microsoft.com/office/drawing/2014/main" id="{D2098B24-A807-1F47-B7B7-4D3A949B7FE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grpSp>
        <p:nvGrpSpPr>
          <p:cNvPr id="252992" name="Group 64">
            <a:extLst>
              <a:ext uri="{FF2B5EF4-FFF2-40B4-BE49-F238E27FC236}">
                <a16:creationId xmlns:a16="http://schemas.microsoft.com/office/drawing/2014/main" id="{9DBED416-9A94-BA4A-9D3A-B27C335CFC9E}"/>
              </a:ext>
            </a:extLst>
          </p:cNvPr>
          <p:cNvGrpSpPr>
            <a:grpSpLocks/>
          </p:cNvGrpSpPr>
          <p:nvPr/>
        </p:nvGrpSpPr>
        <p:grpSpPr bwMode="auto">
          <a:xfrm>
            <a:off x="1277938" y="3692525"/>
            <a:ext cx="6403975" cy="2355850"/>
            <a:chOff x="576" y="2166"/>
            <a:chExt cx="4034" cy="1484"/>
          </a:xfrm>
        </p:grpSpPr>
        <p:sp>
          <p:nvSpPr>
            <p:cNvPr id="252993" name="Line 65">
              <a:extLst>
                <a:ext uri="{FF2B5EF4-FFF2-40B4-BE49-F238E27FC236}">
                  <a16:creationId xmlns:a16="http://schemas.microsoft.com/office/drawing/2014/main" id="{E8E2B101-BEFE-DB48-912C-8E3DBE43F43F}"/>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2994" name="Line 66">
              <a:extLst>
                <a:ext uri="{FF2B5EF4-FFF2-40B4-BE49-F238E27FC236}">
                  <a16:creationId xmlns:a16="http://schemas.microsoft.com/office/drawing/2014/main" id="{BEA1EFE5-3134-8244-A420-A8C87155F725}"/>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52995" name="Oval 67">
            <a:extLst>
              <a:ext uri="{FF2B5EF4-FFF2-40B4-BE49-F238E27FC236}">
                <a16:creationId xmlns:a16="http://schemas.microsoft.com/office/drawing/2014/main" id="{48B41C7D-C49E-C140-8A2B-8877C3ACC3E3}"/>
              </a:ext>
            </a:extLst>
          </p:cNvPr>
          <p:cNvSpPr>
            <a:spLocks noChangeArrowheads="1"/>
          </p:cNvSpPr>
          <p:nvPr/>
        </p:nvSpPr>
        <p:spPr bwMode="auto">
          <a:xfrm>
            <a:off x="6799263" y="3070225"/>
            <a:ext cx="2344737" cy="989013"/>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2996" name="Oval 68">
            <a:extLst>
              <a:ext uri="{FF2B5EF4-FFF2-40B4-BE49-F238E27FC236}">
                <a16:creationId xmlns:a16="http://schemas.microsoft.com/office/drawing/2014/main" id="{6778310E-3504-AA42-8FBF-C929894F1674}"/>
              </a:ext>
            </a:extLst>
          </p:cNvPr>
          <p:cNvSpPr>
            <a:spLocks noChangeArrowheads="1"/>
          </p:cNvSpPr>
          <p:nvPr/>
        </p:nvSpPr>
        <p:spPr bwMode="auto">
          <a:xfrm>
            <a:off x="0" y="3036888"/>
            <a:ext cx="2797175" cy="1062037"/>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2997" name="Text Box 69">
            <a:extLst>
              <a:ext uri="{FF2B5EF4-FFF2-40B4-BE49-F238E27FC236}">
                <a16:creationId xmlns:a16="http://schemas.microsoft.com/office/drawing/2014/main" id="{979826D3-E4C5-3F4A-BF17-A4D3B61C16E0}"/>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3001" name="Rectangle 73">
            <a:extLst>
              <a:ext uri="{FF2B5EF4-FFF2-40B4-BE49-F238E27FC236}">
                <a16:creationId xmlns:a16="http://schemas.microsoft.com/office/drawing/2014/main" id="{7B586960-E12D-B840-A7B5-E1BEB16035A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32</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52992"/>
                                        </p:tgtEl>
                                        <p:attrNameLst>
                                          <p:attrName>style.visibility</p:attrName>
                                        </p:attrNameLst>
                                      </p:cBhvr>
                                      <p:to>
                                        <p:strVal val="visible"/>
                                      </p:to>
                                    </p:set>
                                    <p:animEffect transition="in" filter="dissolve">
                                      <p:cBhvr>
                                        <p:cTn id="7" dur="500"/>
                                        <p:tgtEl>
                                          <p:spTgt spid="252992"/>
                                        </p:tgtEl>
                                      </p:cBhvr>
                                    </p:animEffect>
                                  </p:childTnLst>
                                  <p:subTnLst>
                                    <p:set>
                                      <p:cBhvr override="childStyle">
                                        <p:cTn dur="1" fill="hold" display="0" masterRel="nextClick" afterEffect="1"/>
                                        <p:tgtEl>
                                          <p:spTgt spid="25299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ECA4D787-0E55-8E49-AF60-78365B2CF17B}"/>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55" name="Rectangle 3">
            <a:extLst>
              <a:ext uri="{FF2B5EF4-FFF2-40B4-BE49-F238E27FC236}">
                <a16:creationId xmlns:a16="http://schemas.microsoft.com/office/drawing/2014/main" id="{99CCF8A5-42D2-8846-8796-8F67A341DDC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56" name="Rectangle 4">
            <a:extLst>
              <a:ext uri="{FF2B5EF4-FFF2-40B4-BE49-F238E27FC236}">
                <a16:creationId xmlns:a16="http://schemas.microsoft.com/office/drawing/2014/main" id="{884F140C-DDF3-0E40-8C54-B66CEE2AF5EB}"/>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3957" name="Rectangle 5">
            <a:extLst>
              <a:ext uri="{FF2B5EF4-FFF2-40B4-BE49-F238E27FC236}">
                <a16:creationId xmlns:a16="http://schemas.microsoft.com/office/drawing/2014/main" id="{47EA8A81-8F61-CF46-B060-EB88354B1A9E}"/>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3958" name="Rectangle 6">
            <a:extLst>
              <a:ext uri="{FF2B5EF4-FFF2-40B4-BE49-F238E27FC236}">
                <a16:creationId xmlns:a16="http://schemas.microsoft.com/office/drawing/2014/main" id="{AD593100-169D-F644-8BA6-8ABBACFE76F4}"/>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3959" name="Rectangle 7">
            <a:extLst>
              <a:ext uri="{FF2B5EF4-FFF2-40B4-BE49-F238E27FC236}">
                <a16:creationId xmlns:a16="http://schemas.microsoft.com/office/drawing/2014/main" id="{E2327B9B-0C16-0545-971A-C9FA2B4B013F}"/>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0" name="Rectangle 8">
            <a:extLst>
              <a:ext uri="{FF2B5EF4-FFF2-40B4-BE49-F238E27FC236}">
                <a16:creationId xmlns:a16="http://schemas.microsoft.com/office/drawing/2014/main" id="{74C0437D-1F0B-CE44-A1B3-FA746EB324E3}"/>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3961" name="Rectangle 9">
            <a:extLst>
              <a:ext uri="{FF2B5EF4-FFF2-40B4-BE49-F238E27FC236}">
                <a16:creationId xmlns:a16="http://schemas.microsoft.com/office/drawing/2014/main" id="{DC571D94-3600-2D46-A96C-3381F62430A3}"/>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3962" name="Rectangle 10">
            <a:extLst>
              <a:ext uri="{FF2B5EF4-FFF2-40B4-BE49-F238E27FC236}">
                <a16:creationId xmlns:a16="http://schemas.microsoft.com/office/drawing/2014/main" id="{98FACCFA-DB97-C84B-8A75-3BA8D0FB6DB1}"/>
              </a:ext>
            </a:extLst>
          </p:cNvPr>
          <p:cNvSpPr>
            <a:spLocks noChangeArrowheads="1"/>
          </p:cNvSpPr>
          <p:nvPr/>
        </p:nvSpPr>
        <p:spPr bwMode="auto">
          <a:xfrm>
            <a:off x="5429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3963" name="Rectangle 11">
            <a:extLst>
              <a:ext uri="{FF2B5EF4-FFF2-40B4-BE49-F238E27FC236}">
                <a16:creationId xmlns:a16="http://schemas.microsoft.com/office/drawing/2014/main" id="{E32EDA91-19AD-A540-A8F3-8D392E2B59FB}"/>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4" name="Rectangle 12">
            <a:extLst>
              <a:ext uri="{FF2B5EF4-FFF2-40B4-BE49-F238E27FC236}">
                <a16:creationId xmlns:a16="http://schemas.microsoft.com/office/drawing/2014/main" id="{BB36E72F-359A-C54E-83CA-44D09775D2AC}"/>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5" name="Rectangle 13">
            <a:extLst>
              <a:ext uri="{FF2B5EF4-FFF2-40B4-BE49-F238E27FC236}">
                <a16:creationId xmlns:a16="http://schemas.microsoft.com/office/drawing/2014/main" id="{28E8B9B9-2B5E-1348-8D4F-2FBD03C30F5F}"/>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6" name="Rectangle 14">
            <a:extLst>
              <a:ext uri="{FF2B5EF4-FFF2-40B4-BE49-F238E27FC236}">
                <a16:creationId xmlns:a16="http://schemas.microsoft.com/office/drawing/2014/main" id="{FF9A710A-1A8F-2C49-B267-826AD8F9DF1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67" name="Rectangle 15">
            <a:extLst>
              <a:ext uri="{FF2B5EF4-FFF2-40B4-BE49-F238E27FC236}">
                <a16:creationId xmlns:a16="http://schemas.microsoft.com/office/drawing/2014/main" id="{D861C16B-9DDC-364A-95C4-33040B54F89F}"/>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27” Kitab</a:t>
            </a:r>
          </a:p>
        </p:txBody>
      </p:sp>
      <p:sp>
        <p:nvSpPr>
          <p:cNvPr id="253968" name="Rectangle 16">
            <a:extLst>
              <a:ext uri="{FF2B5EF4-FFF2-40B4-BE49-F238E27FC236}">
                <a16:creationId xmlns:a16="http://schemas.microsoft.com/office/drawing/2014/main" id="{50DECAD1-509E-ED49-8355-6A715253F458}"/>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a:t>
            </a:r>
            <a:r>
              <a:rPr lang="en-US" altLang="ko-KR" sz="2400" b="1">
                <a:solidFill>
                  <a:srgbClr val="FEF800"/>
                </a:solidFill>
                <a:latin typeface="Lucida Handwriting" panose="03010101010101010101" pitchFamily="66" charset="77"/>
                <a:ea typeface="Gulim" panose="020B0600000101010101" pitchFamily="34" charset="-127"/>
              </a:rPr>
              <a:t>39” Kitab</a:t>
            </a:r>
          </a:p>
        </p:txBody>
      </p:sp>
      <p:sp>
        <p:nvSpPr>
          <p:cNvPr id="253969" name="Rectangle 17">
            <a:extLst>
              <a:ext uri="{FF2B5EF4-FFF2-40B4-BE49-F238E27FC236}">
                <a16:creationId xmlns:a16="http://schemas.microsoft.com/office/drawing/2014/main" id="{C393555B-A1BA-FA4D-9038-57E9BD996071}"/>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70" name="Rectangle 18">
            <a:extLst>
              <a:ext uri="{FF2B5EF4-FFF2-40B4-BE49-F238E27FC236}">
                <a16:creationId xmlns:a16="http://schemas.microsoft.com/office/drawing/2014/main" id="{A0124F8E-B50D-6342-BB43-2BF28D510529}"/>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3971" name="Rectangle 19">
            <a:extLst>
              <a:ext uri="{FF2B5EF4-FFF2-40B4-BE49-F238E27FC236}">
                <a16:creationId xmlns:a16="http://schemas.microsoft.com/office/drawing/2014/main" id="{A5803864-69CA-5C42-86AC-334F6AD02BF4}"/>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Ibrani</a:t>
            </a:r>
          </a:p>
        </p:txBody>
      </p:sp>
      <p:sp>
        <p:nvSpPr>
          <p:cNvPr id="253972" name="Rectangle 20">
            <a:extLst>
              <a:ext uri="{FF2B5EF4-FFF2-40B4-BE49-F238E27FC236}">
                <a16:creationId xmlns:a16="http://schemas.microsoft.com/office/drawing/2014/main" id="{F8931302-E230-DB47-B588-A0258239B206}"/>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Yunani</a:t>
            </a:r>
          </a:p>
        </p:txBody>
      </p:sp>
      <p:sp>
        <p:nvSpPr>
          <p:cNvPr id="253973" name="Rectangle 21">
            <a:extLst>
              <a:ext uri="{FF2B5EF4-FFF2-40B4-BE49-F238E27FC236}">
                <a16:creationId xmlns:a16="http://schemas.microsoft.com/office/drawing/2014/main" id="{AEDAF921-339A-FF49-B934-9DD4F95A4177}"/>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3974" name="Rectangle 22">
            <a:extLst>
              <a:ext uri="{FF2B5EF4-FFF2-40B4-BE49-F238E27FC236}">
                <a16:creationId xmlns:a16="http://schemas.microsoft.com/office/drawing/2014/main" id="{F29077D4-DD13-904F-8BC9-CDA19E45371B}"/>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3975" name="Rectangle 23">
            <a:extLst>
              <a:ext uri="{FF2B5EF4-FFF2-40B4-BE49-F238E27FC236}">
                <a16:creationId xmlns:a16="http://schemas.microsoft.com/office/drawing/2014/main" id="{A91B44DC-D64F-244E-8AAF-715E71AD2345}"/>
              </a:ext>
            </a:extLst>
          </p:cNvPr>
          <p:cNvSpPr>
            <a:spLocks noChangeArrowheads="1"/>
          </p:cNvSpPr>
          <p:nvPr/>
        </p:nvSpPr>
        <p:spPr bwMode="auto">
          <a:xfrm>
            <a:off x="6765925" y="3513138"/>
            <a:ext cx="2505075" cy="39370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Kasih Karunia/</a:t>
            </a:r>
            <a:r>
              <a:rPr lang="en-US" altLang="ko-KR" sz="2000">
                <a:ea typeface="Gulim" panose="020B0600000101010101" pitchFamily="34" charset="-127"/>
              </a:rPr>
              <a:t> </a:t>
            </a:r>
          </a:p>
        </p:txBody>
      </p:sp>
      <p:sp>
        <p:nvSpPr>
          <p:cNvPr id="253976" name="Rectangle 24">
            <a:extLst>
              <a:ext uri="{FF2B5EF4-FFF2-40B4-BE49-F238E27FC236}">
                <a16:creationId xmlns:a16="http://schemas.microsoft.com/office/drawing/2014/main" id="{E7345CF1-3CB3-0443-AE0B-C68EFBF0A3B8}"/>
              </a:ext>
            </a:extLst>
          </p:cNvPr>
          <p:cNvSpPr>
            <a:spLocks noChangeArrowheads="1"/>
          </p:cNvSpPr>
          <p:nvPr/>
        </p:nvSpPr>
        <p:spPr bwMode="auto">
          <a:xfrm>
            <a:off x="0" y="3457575"/>
            <a:ext cx="304958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EF800"/>
                </a:solidFill>
                <a:latin typeface="Lucida Handwriting" panose="03010101010101010101" pitchFamily="66" charset="77"/>
                <a:ea typeface="Gulim" panose="020B0600000101010101" pitchFamily="34" charset="-127"/>
              </a:rPr>
              <a:t>Hukum Taurat/</a:t>
            </a:r>
          </a:p>
        </p:txBody>
      </p:sp>
      <p:grpSp>
        <p:nvGrpSpPr>
          <p:cNvPr id="254026" name="Group 74">
            <a:extLst>
              <a:ext uri="{FF2B5EF4-FFF2-40B4-BE49-F238E27FC236}">
                <a16:creationId xmlns:a16="http://schemas.microsoft.com/office/drawing/2014/main" id="{5C75048E-BF6B-6D4E-8135-229F8D8476A9}"/>
              </a:ext>
            </a:extLst>
          </p:cNvPr>
          <p:cNvGrpSpPr>
            <a:grpSpLocks/>
          </p:cNvGrpSpPr>
          <p:nvPr/>
        </p:nvGrpSpPr>
        <p:grpSpPr bwMode="auto">
          <a:xfrm>
            <a:off x="2133600" y="2457450"/>
            <a:ext cx="5618163" cy="3316288"/>
            <a:chOff x="1344" y="1548"/>
            <a:chExt cx="3539" cy="2089"/>
          </a:xfrm>
        </p:grpSpPr>
        <p:sp>
          <p:nvSpPr>
            <p:cNvPr id="253978" name="Line 26">
              <a:extLst>
                <a:ext uri="{FF2B5EF4-FFF2-40B4-BE49-F238E27FC236}">
                  <a16:creationId xmlns:a16="http://schemas.microsoft.com/office/drawing/2014/main" id="{BA7D9B43-1689-ED45-BEE8-A1FE08A8CEBA}"/>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79" name="Line 27">
              <a:extLst>
                <a:ext uri="{FF2B5EF4-FFF2-40B4-BE49-F238E27FC236}">
                  <a16:creationId xmlns:a16="http://schemas.microsoft.com/office/drawing/2014/main" id="{45A502BA-3CBB-0745-B697-95903E3134FB}"/>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0" name="Line 28">
              <a:extLst>
                <a:ext uri="{FF2B5EF4-FFF2-40B4-BE49-F238E27FC236}">
                  <a16:creationId xmlns:a16="http://schemas.microsoft.com/office/drawing/2014/main" id="{8B2A0E3D-24D6-AB47-A433-3AE041237CAC}"/>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1" name="Line 29">
              <a:extLst>
                <a:ext uri="{FF2B5EF4-FFF2-40B4-BE49-F238E27FC236}">
                  <a16:creationId xmlns:a16="http://schemas.microsoft.com/office/drawing/2014/main" id="{362496E4-71A6-7E43-B810-6E677EF1002D}"/>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2" name="Line 30">
              <a:extLst>
                <a:ext uri="{FF2B5EF4-FFF2-40B4-BE49-F238E27FC236}">
                  <a16:creationId xmlns:a16="http://schemas.microsoft.com/office/drawing/2014/main" id="{89838C24-2E62-934A-9FC0-D9D10AD842C7}"/>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3" name="Line 31">
              <a:extLst>
                <a:ext uri="{FF2B5EF4-FFF2-40B4-BE49-F238E27FC236}">
                  <a16:creationId xmlns:a16="http://schemas.microsoft.com/office/drawing/2014/main" id="{548939D5-D826-DE44-B877-CF8EB558AC02}"/>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4" name="Line 32">
              <a:extLst>
                <a:ext uri="{FF2B5EF4-FFF2-40B4-BE49-F238E27FC236}">
                  <a16:creationId xmlns:a16="http://schemas.microsoft.com/office/drawing/2014/main" id="{9BBAA271-79B7-5945-8D9C-80130ED99037}"/>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5" name="Line 33">
              <a:extLst>
                <a:ext uri="{FF2B5EF4-FFF2-40B4-BE49-F238E27FC236}">
                  <a16:creationId xmlns:a16="http://schemas.microsoft.com/office/drawing/2014/main" id="{0134221A-F235-E944-B537-F6FAC02E2AED}"/>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3986" name="Rectangle 34">
              <a:extLst>
                <a:ext uri="{FF2B5EF4-FFF2-40B4-BE49-F238E27FC236}">
                  <a16:creationId xmlns:a16="http://schemas.microsoft.com/office/drawing/2014/main" id="{7DFF87F9-85A8-4146-AA3E-2721F7E7B297}"/>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3987" name="Rectangle 35">
              <a:extLst>
                <a:ext uri="{FF2B5EF4-FFF2-40B4-BE49-F238E27FC236}">
                  <a16:creationId xmlns:a16="http://schemas.microsoft.com/office/drawing/2014/main" id="{78B7DC05-516A-4947-A9CA-CD65017EAA92}"/>
                </a:ext>
              </a:extLst>
            </p:cNvPr>
            <p:cNvSpPr>
              <a:spLocks noChangeArrowheads="1"/>
            </p:cNvSpPr>
            <p:nvPr/>
          </p:nvSpPr>
          <p:spPr bwMode="auto">
            <a:xfrm>
              <a:off x="3557" y="3161"/>
              <a:ext cx="1326"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p>
          </p:txBody>
        </p:sp>
        <p:sp>
          <p:nvSpPr>
            <p:cNvPr id="253988" name="Rectangle 36">
              <a:extLst>
                <a:ext uri="{FF2B5EF4-FFF2-40B4-BE49-F238E27FC236}">
                  <a16:creationId xmlns:a16="http://schemas.microsoft.com/office/drawing/2014/main" id="{AE66D002-3829-AD4B-AE4C-BF85950710D8}"/>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3989" name="Rectangle 37">
              <a:extLst>
                <a:ext uri="{FF2B5EF4-FFF2-40B4-BE49-F238E27FC236}">
                  <a16:creationId xmlns:a16="http://schemas.microsoft.com/office/drawing/2014/main" id="{DB5EFB9D-5E2C-D045-8ADE-068FE2229825}"/>
                </a:ext>
              </a:extLst>
            </p:cNvPr>
            <p:cNvSpPr>
              <a:spLocks noChangeArrowheads="1"/>
            </p:cNvSpPr>
            <p:nvPr/>
          </p:nvSpPr>
          <p:spPr bwMode="auto">
            <a:xfrm rot="20643327">
              <a:off x="3251" y="2827"/>
              <a:ext cx="1465"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3990" name="Rectangle 38">
              <a:extLst>
                <a:ext uri="{FF2B5EF4-FFF2-40B4-BE49-F238E27FC236}">
                  <a16:creationId xmlns:a16="http://schemas.microsoft.com/office/drawing/2014/main" id="{AC40DE48-1E55-6D4F-9224-105D830DEFB3}"/>
                </a:ext>
              </a:extLst>
            </p:cNvPr>
            <p:cNvSpPr>
              <a:spLocks noChangeArrowheads="1"/>
            </p:cNvSpPr>
            <p:nvPr/>
          </p:nvSpPr>
          <p:spPr bwMode="auto">
            <a:xfrm rot="19276533">
              <a:off x="3091" y="2439"/>
              <a:ext cx="1209"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3991" name="Rectangle 39">
              <a:extLst>
                <a:ext uri="{FF2B5EF4-FFF2-40B4-BE49-F238E27FC236}">
                  <a16:creationId xmlns:a16="http://schemas.microsoft.com/office/drawing/2014/main" id="{3BA89625-E42F-5743-BDA8-49A435688833}"/>
                </a:ext>
              </a:extLst>
            </p:cNvPr>
            <p:cNvSpPr>
              <a:spLocks noChangeArrowheads="1"/>
            </p:cNvSpPr>
            <p:nvPr/>
          </p:nvSpPr>
          <p:spPr bwMode="auto">
            <a:xfrm rot="1755647">
              <a:off x="1428" y="2562"/>
              <a:ext cx="1190" cy="40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53992" name="Rectangle 40">
              <a:extLst>
                <a:ext uri="{FF2B5EF4-FFF2-40B4-BE49-F238E27FC236}">
                  <a16:creationId xmlns:a16="http://schemas.microsoft.com/office/drawing/2014/main" id="{7837CE61-6251-0747-A73D-CB254AF0083D}"/>
                </a:ext>
              </a:extLst>
            </p:cNvPr>
            <p:cNvSpPr>
              <a:spLocks noChangeArrowheads="1"/>
            </p:cNvSpPr>
            <p:nvPr/>
          </p:nvSpPr>
          <p:spPr bwMode="auto">
            <a:xfrm rot="240000">
              <a:off x="1582" y="3062"/>
              <a:ext cx="700" cy="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p>
          </p:txBody>
        </p:sp>
        <p:sp>
          <p:nvSpPr>
            <p:cNvPr id="253993" name="Rectangle 41">
              <a:extLst>
                <a:ext uri="{FF2B5EF4-FFF2-40B4-BE49-F238E27FC236}">
                  <a16:creationId xmlns:a16="http://schemas.microsoft.com/office/drawing/2014/main" id="{F3ADF490-BA34-3843-976C-6AF463DFD577}"/>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3994" name="Rectangle 42">
            <a:extLst>
              <a:ext uri="{FF2B5EF4-FFF2-40B4-BE49-F238E27FC236}">
                <a16:creationId xmlns:a16="http://schemas.microsoft.com/office/drawing/2014/main" id="{9813879D-0F11-C54C-AB6B-D9C6F6A18F23}"/>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p:txBody>
      </p:sp>
      <p:sp>
        <p:nvSpPr>
          <p:cNvPr id="253995" name="Rectangle 43">
            <a:extLst>
              <a:ext uri="{FF2B5EF4-FFF2-40B4-BE49-F238E27FC236}">
                <a16:creationId xmlns:a16="http://schemas.microsoft.com/office/drawing/2014/main" id="{9ABAFF9D-E1B7-9848-AD3F-8D09AE345466}"/>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3996" name="Rectangle 44">
            <a:extLst>
              <a:ext uri="{FF2B5EF4-FFF2-40B4-BE49-F238E27FC236}">
                <a16:creationId xmlns:a16="http://schemas.microsoft.com/office/drawing/2014/main" id="{BECA590B-7D64-6747-93AF-B08166D31EE5}"/>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Lalu Kekal</a:t>
            </a:r>
          </a:p>
        </p:txBody>
      </p:sp>
      <p:sp>
        <p:nvSpPr>
          <p:cNvPr id="253997" name="Rectangle 45">
            <a:extLst>
              <a:ext uri="{FF2B5EF4-FFF2-40B4-BE49-F238E27FC236}">
                <a16:creationId xmlns:a16="http://schemas.microsoft.com/office/drawing/2014/main" id="{29CE2B07-0B10-E34D-BEC9-5D8A89A7A446}"/>
              </a:ext>
            </a:extLst>
          </p:cNvPr>
          <p:cNvSpPr>
            <a:spLocks noChangeArrowheads="1"/>
          </p:cNvSpPr>
          <p:nvPr/>
        </p:nvSpPr>
        <p:spPr bwMode="auto">
          <a:xfrm>
            <a:off x="7078663" y="5184775"/>
            <a:ext cx="2065337"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Kekal</a:t>
            </a:r>
          </a:p>
        </p:txBody>
      </p:sp>
      <p:sp>
        <p:nvSpPr>
          <p:cNvPr id="253999" name="Text Box 47">
            <a:extLst>
              <a:ext uri="{FF2B5EF4-FFF2-40B4-BE49-F238E27FC236}">
                <a16:creationId xmlns:a16="http://schemas.microsoft.com/office/drawing/2014/main" id="{0E9FFCD2-0CB2-944A-9BFD-DD12BBE6222C}"/>
              </a:ext>
            </a:extLst>
          </p:cNvPr>
          <p:cNvSpPr txBox="1">
            <a:spLocks noChangeArrowheads="1"/>
          </p:cNvSpPr>
          <p:nvPr/>
        </p:nvSpPr>
        <p:spPr bwMode="auto">
          <a:xfrm>
            <a:off x="247650" y="3730625"/>
            <a:ext cx="195103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EF800"/>
                </a:solidFill>
                <a:ea typeface="Gulim" panose="020B0600000101010101" pitchFamily="34" charset="-127"/>
              </a:rPr>
              <a:t>Perjanjian</a:t>
            </a:r>
            <a:r>
              <a:rPr lang="en-US" altLang="ko-KR" sz="2400">
                <a:solidFill>
                  <a:srgbClr val="FEF800"/>
                </a:solidFill>
                <a:ea typeface="Gulim" panose="020B0600000101010101" pitchFamily="34" charset="-127"/>
              </a:rPr>
              <a:t> </a:t>
            </a:r>
          </a:p>
        </p:txBody>
      </p:sp>
      <p:sp>
        <p:nvSpPr>
          <p:cNvPr id="254000" name="Text Box 48">
            <a:extLst>
              <a:ext uri="{FF2B5EF4-FFF2-40B4-BE49-F238E27FC236}">
                <a16:creationId xmlns:a16="http://schemas.microsoft.com/office/drawing/2014/main" id="{18AC710F-1553-8A4A-98E1-F469DBF6A663}"/>
              </a:ext>
            </a:extLst>
          </p:cNvPr>
          <p:cNvSpPr txBox="1">
            <a:spLocks noChangeArrowheads="1"/>
          </p:cNvSpPr>
          <p:nvPr/>
        </p:nvSpPr>
        <p:spPr bwMode="auto">
          <a:xfrm>
            <a:off x="6567488" y="3730625"/>
            <a:ext cx="2767012" cy="10064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EF800"/>
                </a:solidFill>
                <a:latin typeface="Lucida Handwriting" panose="03010101010101010101" pitchFamily="66" charset="77"/>
                <a:ea typeface="Gulim" panose="020B0600000101010101" pitchFamily="34" charset="-127"/>
              </a:rPr>
              <a:t>Penggenapan</a:t>
            </a:r>
            <a:endParaRPr lang="en-US" altLang="ko-KR" sz="2400">
              <a:solidFill>
                <a:srgbClr val="FEF800"/>
              </a:solidFill>
              <a:latin typeface="Lucida Handwriting" panose="03010101010101010101" pitchFamily="66" charset="77"/>
              <a:ea typeface="Gulim" panose="020B0600000101010101" pitchFamily="34" charset="-127"/>
            </a:endParaRPr>
          </a:p>
          <a:p>
            <a:endParaRPr lang="ko-KR" altLang="en-US">
              <a:solidFill>
                <a:srgbClr val="FEF800"/>
              </a:solidFill>
              <a:latin typeface="Times" pitchFamily="2" charset="0"/>
              <a:ea typeface="Gulim" panose="020B0600000101010101" pitchFamily="34" charset="-127"/>
            </a:endParaRPr>
          </a:p>
        </p:txBody>
      </p:sp>
      <p:sp>
        <p:nvSpPr>
          <p:cNvPr id="254001" name="Line 49">
            <a:extLst>
              <a:ext uri="{FF2B5EF4-FFF2-40B4-BE49-F238E27FC236}">
                <a16:creationId xmlns:a16="http://schemas.microsoft.com/office/drawing/2014/main" id="{5C400DA7-7C5C-AD4F-9211-D7233B61F816}"/>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2" name="Line 50">
            <a:extLst>
              <a:ext uri="{FF2B5EF4-FFF2-40B4-BE49-F238E27FC236}">
                <a16:creationId xmlns:a16="http://schemas.microsoft.com/office/drawing/2014/main" id="{665C5765-84BB-9F41-9540-894CADF04083}"/>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3" name="Line 51">
            <a:extLst>
              <a:ext uri="{FF2B5EF4-FFF2-40B4-BE49-F238E27FC236}">
                <a16:creationId xmlns:a16="http://schemas.microsoft.com/office/drawing/2014/main" id="{1A7849D9-7817-EE42-9492-70947F3476CC}"/>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4" name="Line 52">
            <a:extLst>
              <a:ext uri="{FF2B5EF4-FFF2-40B4-BE49-F238E27FC236}">
                <a16:creationId xmlns:a16="http://schemas.microsoft.com/office/drawing/2014/main" id="{CD88BF56-3FD4-1D4B-B6AF-63F26190A2FB}"/>
              </a:ext>
            </a:extLst>
          </p:cNvPr>
          <p:cNvSpPr>
            <a:spLocks noChangeShapeType="1"/>
          </p:cNvSpPr>
          <p:nvPr/>
        </p:nvSpPr>
        <p:spPr bwMode="auto">
          <a:xfrm>
            <a:off x="7593013" y="442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5" name="Line 53">
            <a:extLst>
              <a:ext uri="{FF2B5EF4-FFF2-40B4-BE49-F238E27FC236}">
                <a16:creationId xmlns:a16="http://schemas.microsoft.com/office/drawing/2014/main" id="{D783C4FD-0864-F24C-BEF7-56623754F82C}"/>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6" name="Line 54">
            <a:extLst>
              <a:ext uri="{FF2B5EF4-FFF2-40B4-BE49-F238E27FC236}">
                <a16:creationId xmlns:a16="http://schemas.microsoft.com/office/drawing/2014/main" id="{8049DAD3-E1DA-E04D-AACB-007E58440FE6}"/>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7" name="Line 55">
            <a:extLst>
              <a:ext uri="{FF2B5EF4-FFF2-40B4-BE49-F238E27FC236}">
                <a16:creationId xmlns:a16="http://schemas.microsoft.com/office/drawing/2014/main" id="{219B836F-DB9F-F749-9C60-02947EE00706}"/>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8" name="Line 56">
            <a:extLst>
              <a:ext uri="{FF2B5EF4-FFF2-40B4-BE49-F238E27FC236}">
                <a16:creationId xmlns:a16="http://schemas.microsoft.com/office/drawing/2014/main" id="{B673D94F-FD7D-B145-9AE5-A239435E62E4}"/>
              </a:ext>
            </a:extLst>
          </p:cNvPr>
          <p:cNvSpPr>
            <a:spLocks noChangeShapeType="1"/>
          </p:cNvSpPr>
          <p:nvPr/>
        </p:nvSpPr>
        <p:spPr bwMode="auto">
          <a:xfrm>
            <a:off x="495300" y="4391025"/>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09" name="Rectangle 57">
            <a:extLst>
              <a:ext uri="{FF2B5EF4-FFF2-40B4-BE49-F238E27FC236}">
                <a16:creationId xmlns:a16="http://schemas.microsoft.com/office/drawing/2014/main" id="{6B5F5806-72F9-9C46-9AE9-63EC5B679570}"/>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4010" name="Text Box 58">
            <a:extLst>
              <a:ext uri="{FF2B5EF4-FFF2-40B4-BE49-F238E27FC236}">
                <a16:creationId xmlns:a16="http://schemas.microsoft.com/office/drawing/2014/main" id="{CA8A612C-C7AE-0F42-BFFC-2D1082399BFD}"/>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4011" name="Rectangle 59">
            <a:extLst>
              <a:ext uri="{FF2B5EF4-FFF2-40B4-BE49-F238E27FC236}">
                <a16:creationId xmlns:a16="http://schemas.microsoft.com/office/drawing/2014/main" id="{F17B9406-3434-7547-B767-76F983498A5E}"/>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54012" name="Group 60">
            <a:extLst>
              <a:ext uri="{FF2B5EF4-FFF2-40B4-BE49-F238E27FC236}">
                <a16:creationId xmlns:a16="http://schemas.microsoft.com/office/drawing/2014/main" id="{97361437-B29E-0045-959E-0E6E5A46AB39}"/>
              </a:ext>
            </a:extLst>
          </p:cNvPr>
          <p:cNvGrpSpPr>
            <a:grpSpLocks/>
          </p:cNvGrpSpPr>
          <p:nvPr/>
        </p:nvGrpSpPr>
        <p:grpSpPr bwMode="auto">
          <a:xfrm>
            <a:off x="5467350" y="588963"/>
            <a:ext cx="703263" cy="958850"/>
            <a:chOff x="2464" y="201"/>
            <a:chExt cx="443" cy="604"/>
          </a:xfrm>
        </p:grpSpPr>
        <p:sp>
          <p:nvSpPr>
            <p:cNvPr id="254013" name="Rectangle 61">
              <a:extLst>
                <a:ext uri="{FF2B5EF4-FFF2-40B4-BE49-F238E27FC236}">
                  <a16:creationId xmlns:a16="http://schemas.microsoft.com/office/drawing/2014/main" id="{31AD0C8A-0C63-484F-A66F-617DDA92660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4014" name="Rectangle 62">
              <a:extLst>
                <a:ext uri="{FF2B5EF4-FFF2-40B4-BE49-F238E27FC236}">
                  <a16:creationId xmlns:a16="http://schemas.microsoft.com/office/drawing/2014/main" id="{259E638A-C0F5-F84B-AF0F-7D6DF96168CE}"/>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4015" name="Rectangle 63">
              <a:extLst>
                <a:ext uri="{FF2B5EF4-FFF2-40B4-BE49-F238E27FC236}">
                  <a16:creationId xmlns:a16="http://schemas.microsoft.com/office/drawing/2014/main" id="{523B0117-05DD-EC4F-89D2-0C372F2EA3CB}"/>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4019" name="Oval 67">
            <a:extLst>
              <a:ext uri="{FF2B5EF4-FFF2-40B4-BE49-F238E27FC236}">
                <a16:creationId xmlns:a16="http://schemas.microsoft.com/office/drawing/2014/main" id="{CFC49058-0594-5D47-973E-0604ABB6852A}"/>
              </a:ext>
            </a:extLst>
          </p:cNvPr>
          <p:cNvSpPr>
            <a:spLocks noChangeArrowheads="1"/>
          </p:cNvSpPr>
          <p:nvPr/>
        </p:nvSpPr>
        <p:spPr bwMode="auto">
          <a:xfrm>
            <a:off x="6535738" y="3644900"/>
            <a:ext cx="2608262" cy="61277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4020" name="Oval 68">
            <a:extLst>
              <a:ext uri="{FF2B5EF4-FFF2-40B4-BE49-F238E27FC236}">
                <a16:creationId xmlns:a16="http://schemas.microsoft.com/office/drawing/2014/main" id="{D7595AE9-54C1-9A48-B3E4-A761C0B2534A}"/>
              </a:ext>
            </a:extLst>
          </p:cNvPr>
          <p:cNvSpPr>
            <a:spLocks noChangeArrowheads="1"/>
          </p:cNvSpPr>
          <p:nvPr/>
        </p:nvSpPr>
        <p:spPr bwMode="auto">
          <a:xfrm>
            <a:off x="203200" y="3587750"/>
            <a:ext cx="1708150" cy="733425"/>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4021" name="Text Box 69">
            <a:extLst>
              <a:ext uri="{FF2B5EF4-FFF2-40B4-BE49-F238E27FC236}">
                <a16:creationId xmlns:a16="http://schemas.microsoft.com/office/drawing/2014/main" id="{2E7C0E77-AB23-2447-BA20-D23BF70427F5}"/>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grpSp>
        <p:nvGrpSpPr>
          <p:cNvPr id="254016" name="Group 64">
            <a:extLst>
              <a:ext uri="{FF2B5EF4-FFF2-40B4-BE49-F238E27FC236}">
                <a16:creationId xmlns:a16="http://schemas.microsoft.com/office/drawing/2014/main" id="{3626606F-E062-6447-A800-CC5EDE8A4A96}"/>
              </a:ext>
            </a:extLst>
          </p:cNvPr>
          <p:cNvGrpSpPr>
            <a:grpSpLocks/>
          </p:cNvGrpSpPr>
          <p:nvPr/>
        </p:nvGrpSpPr>
        <p:grpSpPr bwMode="auto">
          <a:xfrm>
            <a:off x="1149350" y="4106863"/>
            <a:ext cx="6403975" cy="2355850"/>
            <a:chOff x="576" y="2166"/>
            <a:chExt cx="4034" cy="1484"/>
          </a:xfrm>
        </p:grpSpPr>
        <p:sp>
          <p:nvSpPr>
            <p:cNvPr id="254017" name="Line 65">
              <a:extLst>
                <a:ext uri="{FF2B5EF4-FFF2-40B4-BE49-F238E27FC236}">
                  <a16:creationId xmlns:a16="http://schemas.microsoft.com/office/drawing/2014/main" id="{17640ECD-BBDA-4540-BBAD-00B3F6FBAC18}"/>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4018" name="Line 66">
              <a:extLst>
                <a:ext uri="{FF2B5EF4-FFF2-40B4-BE49-F238E27FC236}">
                  <a16:creationId xmlns:a16="http://schemas.microsoft.com/office/drawing/2014/main" id="{D36621CC-A0D7-9449-AD82-E618540F9A41}"/>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54025" name="Rectangle 73">
            <a:extLst>
              <a:ext uri="{FF2B5EF4-FFF2-40B4-BE49-F238E27FC236}">
                <a16:creationId xmlns:a16="http://schemas.microsoft.com/office/drawing/2014/main" id="{4DCBBA3C-C337-394B-8487-6F98B393B896}"/>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33</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54016"/>
                                        </p:tgtEl>
                                        <p:attrNameLst>
                                          <p:attrName>style.visibility</p:attrName>
                                        </p:attrNameLst>
                                      </p:cBhvr>
                                      <p:to>
                                        <p:strVal val="visible"/>
                                      </p:to>
                                    </p:set>
                                    <p:animEffect transition="in" filter="dissolve">
                                      <p:cBhvr>
                                        <p:cTn id="7" dur="500"/>
                                        <p:tgtEl>
                                          <p:spTgt spid="254016"/>
                                        </p:tgtEl>
                                      </p:cBhvr>
                                    </p:animEffect>
                                  </p:childTnLst>
                                  <p:subTnLst>
                                    <p:set>
                                      <p:cBhvr override="childStyle">
                                        <p:cTn dur="1" fill="hold" display="0" masterRel="nextClick" afterEffect="1"/>
                                        <p:tgtEl>
                                          <p:spTgt spid="2540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8B70347A-5B24-4047-83C5-F923FD621108}"/>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03" name="Rectangle 3">
            <a:extLst>
              <a:ext uri="{FF2B5EF4-FFF2-40B4-BE49-F238E27FC236}">
                <a16:creationId xmlns:a16="http://schemas.microsoft.com/office/drawing/2014/main" id="{C2CE8365-2075-EF4B-BF97-649C3B25A7F4}"/>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04" name="Rectangle 4">
            <a:extLst>
              <a:ext uri="{FF2B5EF4-FFF2-40B4-BE49-F238E27FC236}">
                <a16:creationId xmlns:a16="http://schemas.microsoft.com/office/drawing/2014/main" id="{03D7FA3C-4430-FC48-AE1D-6D7D48D20A7A}"/>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6005" name="Rectangle 5">
            <a:extLst>
              <a:ext uri="{FF2B5EF4-FFF2-40B4-BE49-F238E27FC236}">
                <a16:creationId xmlns:a16="http://schemas.microsoft.com/office/drawing/2014/main" id="{220B0A54-DA74-3F4E-BD80-6024E454F676}"/>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6006" name="Rectangle 6">
            <a:extLst>
              <a:ext uri="{FF2B5EF4-FFF2-40B4-BE49-F238E27FC236}">
                <a16:creationId xmlns:a16="http://schemas.microsoft.com/office/drawing/2014/main" id="{678D9F90-1D57-0942-9803-0D90D3C39FAF}"/>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6007" name="Rectangle 7">
            <a:extLst>
              <a:ext uri="{FF2B5EF4-FFF2-40B4-BE49-F238E27FC236}">
                <a16:creationId xmlns:a16="http://schemas.microsoft.com/office/drawing/2014/main" id="{6CCD5C4A-B4E1-6A46-BD54-51930D762995}"/>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08" name="Rectangle 8">
            <a:extLst>
              <a:ext uri="{FF2B5EF4-FFF2-40B4-BE49-F238E27FC236}">
                <a16:creationId xmlns:a16="http://schemas.microsoft.com/office/drawing/2014/main" id="{EFFB7F51-47F5-624F-9FA8-EA933AB0C167}"/>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6009" name="Rectangle 9">
            <a:extLst>
              <a:ext uri="{FF2B5EF4-FFF2-40B4-BE49-F238E27FC236}">
                <a16:creationId xmlns:a16="http://schemas.microsoft.com/office/drawing/2014/main" id="{227B4DE2-3AD1-7D42-A90B-66982358DAC8}"/>
              </a:ext>
            </a:extLst>
          </p:cNvPr>
          <p:cNvSpPr>
            <a:spLocks noChangeArrowheads="1"/>
          </p:cNvSpPr>
          <p:nvPr/>
        </p:nvSpPr>
        <p:spPr bwMode="auto">
          <a:xfrm>
            <a:off x="6872288" y="709613"/>
            <a:ext cx="1881187"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p:txBody>
      </p:sp>
      <p:sp>
        <p:nvSpPr>
          <p:cNvPr id="256010" name="Rectangle 10">
            <a:extLst>
              <a:ext uri="{FF2B5EF4-FFF2-40B4-BE49-F238E27FC236}">
                <a16:creationId xmlns:a16="http://schemas.microsoft.com/office/drawing/2014/main" id="{61E2B2F6-9304-D144-89D6-6047972CC745}"/>
              </a:ext>
            </a:extLst>
          </p:cNvPr>
          <p:cNvSpPr>
            <a:spLocks noChangeArrowheads="1"/>
          </p:cNvSpPr>
          <p:nvPr/>
        </p:nvSpPr>
        <p:spPr bwMode="auto">
          <a:xfrm>
            <a:off x="542925" y="700088"/>
            <a:ext cx="2176463"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FEF800"/>
                </a:solidFill>
                <a:latin typeface="Lucida Handwriting" panose="03010101010101010101" pitchFamily="66" charset="77"/>
                <a:ea typeface="Gulim" panose="020B0600000101010101" pitchFamily="34" charset="-127"/>
              </a:rPr>
              <a:t> </a:t>
            </a:r>
            <a:r>
              <a:rPr lang="ko-KR" altLang="en-US" sz="2800">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6011" name="Rectangle 11">
            <a:extLst>
              <a:ext uri="{FF2B5EF4-FFF2-40B4-BE49-F238E27FC236}">
                <a16:creationId xmlns:a16="http://schemas.microsoft.com/office/drawing/2014/main" id="{BE0AE619-3003-C544-AD41-EB682D408224}"/>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2" name="Rectangle 12">
            <a:extLst>
              <a:ext uri="{FF2B5EF4-FFF2-40B4-BE49-F238E27FC236}">
                <a16:creationId xmlns:a16="http://schemas.microsoft.com/office/drawing/2014/main" id="{2FACAA91-472E-1047-AFDE-9471BE7488E1}"/>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3" name="Rectangle 13">
            <a:extLst>
              <a:ext uri="{FF2B5EF4-FFF2-40B4-BE49-F238E27FC236}">
                <a16:creationId xmlns:a16="http://schemas.microsoft.com/office/drawing/2014/main" id="{579703A6-90D8-8B41-BB55-F34777B9063B}"/>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4" name="Rectangle 14">
            <a:extLst>
              <a:ext uri="{FF2B5EF4-FFF2-40B4-BE49-F238E27FC236}">
                <a16:creationId xmlns:a16="http://schemas.microsoft.com/office/drawing/2014/main" id="{7614AD2C-6EC4-C742-A850-F7EA4B205D1C}"/>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5" name="Rectangle 15">
            <a:extLst>
              <a:ext uri="{FF2B5EF4-FFF2-40B4-BE49-F238E27FC236}">
                <a16:creationId xmlns:a16="http://schemas.microsoft.com/office/drawing/2014/main" id="{70A29AF3-A36E-CB40-96BF-6EE96B110F67}"/>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27” Kitab</a:t>
            </a:r>
          </a:p>
        </p:txBody>
      </p:sp>
      <p:sp>
        <p:nvSpPr>
          <p:cNvPr id="256016" name="Rectangle 16">
            <a:extLst>
              <a:ext uri="{FF2B5EF4-FFF2-40B4-BE49-F238E27FC236}">
                <a16:creationId xmlns:a16="http://schemas.microsoft.com/office/drawing/2014/main" id="{DEEC05AA-4199-9B4D-B5CC-11747ACA2984}"/>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a:t>
            </a:r>
            <a:r>
              <a:rPr lang="en-US" altLang="ko-KR" sz="2400" b="1">
                <a:solidFill>
                  <a:srgbClr val="FEF800"/>
                </a:solidFill>
                <a:latin typeface="Lucida Handwriting" panose="03010101010101010101" pitchFamily="66" charset="77"/>
                <a:ea typeface="Gulim" panose="020B0600000101010101" pitchFamily="34" charset="-127"/>
              </a:rPr>
              <a:t>39” Kitab</a:t>
            </a:r>
          </a:p>
        </p:txBody>
      </p:sp>
      <p:sp>
        <p:nvSpPr>
          <p:cNvPr id="256017" name="Rectangle 17">
            <a:extLst>
              <a:ext uri="{FF2B5EF4-FFF2-40B4-BE49-F238E27FC236}">
                <a16:creationId xmlns:a16="http://schemas.microsoft.com/office/drawing/2014/main" id="{6D95CD82-4611-2C4B-AC01-3751EDFE063D}"/>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8" name="Rectangle 18">
            <a:extLst>
              <a:ext uri="{FF2B5EF4-FFF2-40B4-BE49-F238E27FC236}">
                <a16:creationId xmlns:a16="http://schemas.microsoft.com/office/drawing/2014/main" id="{3AD6F824-832D-A64D-8DD7-8DFD13708EDC}"/>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6019" name="Rectangle 19">
            <a:extLst>
              <a:ext uri="{FF2B5EF4-FFF2-40B4-BE49-F238E27FC236}">
                <a16:creationId xmlns:a16="http://schemas.microsoft.com/office/drawing/2014/main" id="{EEEAB709-7EA1-7E48-8AFB-08E609C742FB}"/>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Ibrani</a:t>
            </a:r>
          </a:p>
        </p:txBody>
      </p:sp>
      <p:sp>
        <p:nvSpPr>
          <p:cNvPr id="256020" name="Rectangle 20">
            <a:extLst>
              <a:ext uri="{FF2B5EF4-FFF2-40B4-BE49-F238E27FC236}">
                <a16:creationId xmlns:a16="http://schemas.microsoft.com/office/drawing/2014/main" id="{806FE66B-7E4A-0A4A-AF62-26A1B314D88F}"/>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Yunani</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6021" name="Rectangle 21">
            <a:extLst>
              <a:ext uri="{FF2B5EF4-FFF2-40B4-BE49-F238E27FC236}">
                <a16:creationId xmlns:a16="http://schemas.microsoft.com/office/drawing/2014/main" id="{F7B5DFF9-E8DA-734E-B734-A6562DD9781C}"/>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6022" name="Rectangle 22">
            <a:extLst>
              <a:ext uri="{FF2B5EF4-FFF2-40B4-BE49-F238E27FC236}">
                <a16:creationId xmlns:a16="http://schemas.microsoft.com/office/drawing/2014/main" id="{BB737E73-512E-9A4E-9F3A-1DE896227D9A}"/>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6023" name="Rectangle 23">
            <a:extLst>
              <a:ext uri="{FF2B5EF4-FFF2-40B4-BE49-F238E27FC236}">
                <a16:creationId xmlns:a16="http://schemas.microsoft.com/office/drawing/2014/main" id="{4F118E6F-CEA0-FD48-AB01-1BC53E38311D}"/>
              </a:ext>
            </a:extLst>
          </p:cNvPr>
          <p:cNvSpPr>
            <a:spLocks noChangeArrowheads="1"/>
          </p:cNvSpPr>
          <p:nvPr/>
        </p:nvSpPr>
        <p:spPr bwMode="auto">
          <a:xfrm>
            <a:off x="6435725" y="3241675"/>
            <a:ext cx="3014663" cy="63817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Kasih Karunia/</a:t>
            </a:r>
            <a:r>
              <a:rPr lang="en-US" altLang="ko-KR">
                <a:ea typeface="Gulim" panose="020B0600000101010101" pitchFamily="34" charset="-127"/>
              </a:rPr>
              <a:t> </a:t>
            </a:r>
          </a:p>
        </p:txBody>
      </p:sp>
      <p:sp>
        <p:nvSpPr>
          <p:cNvPr id="256024" name="Rectangle 24">
            <a:extLst>
              <a:ext uri="{FF2B5EF4-FFF2-40B4-BE49-F238E27FC236}">
                <a16:creationId xmlns:a16="http://schemas.microsoft.com/office/drawing/2014/main" id="{1A772046-3E0D-8B43-BE38-4208D1FE30E0}"/>
              </a:ext>
            </a:extLst>
          </p:cNvPr>
          <p:cNvSpPr>
            <a:spLocks noChangeArrowheads="1"/>
          </p:cNvSpPr>
          <p:nvPr/>
        </p:nvSpPr>
        <p:spPr bwMode="auto">
          <a:xfrm>
            <a:off x="0" y="3386138"/>
            <a:ext cx="30813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EF800"/>
                </a:solidFill>
                <a:latin typeface="Lucida Handwriting" panose="03010101010101010101" pitchFamily="66" charset="77"/>
                <a:ea typeface="Gulim" panose="020B0600000101010101" pitchFamily="34" charset="-127"/>
              </a:rPr>
              <a:t>Hukum Taurat/</a:t>
            </a:r>
          </a:p>
        </p:txBody>
      </p:sp>
      <p:sp>
        <p:nvSpPr>
          <p:cNvPr id="256026" name="Line 26">
            <a:extLst>
              <a:ext uri="{FF2B5EF4-FFF2-40B4-BE49-F238E27FC236}">
                <a16:creationId xmlns:a16="http://schemas.microsoft.com/office/drawing/2014/main" id="{09A01E63-E9C5-864C-A81E-77EEE469DB67}"/>
              </a:ext>
            </a:extLst>
          </p:cNvPr>
          <p:cNvSpPr>
            <a:spLocks noChangeShapeType="1"/>
          </p:cNvSpPr>
          <p:nvPr/>
        </p:nvSpPr>
        <p:spPr bwMode="auto">
          <a:xfrm flipV="1">
            <a:off x="5502275" y="5246688"/>
            <a:ext cx="1462088"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27" name="Line 27">
            <a:extLst>
              <a:ext uri="{FF2B5EF4-FFF2-40B4-BE49-F238E27FC236}">
                <a16:creationId xmlns:a16="http://schemas.microsoft.com/office/drawing/2014/main" id="{0689B2DC-1CA2-CF4B-9592-0198D1EDF02B}"/>
              </a:ext>
            </a:extLst>
          </p:cNvPr>
          <p:cNvSpPr>
            <a:spLocks noChangeShapeType="1"/>
          </p:cNvSpPr>
          <p:nvPr/>
        </p:nvSpPr>
        <p:spPr bwMode="auto">
          <a:xfrm>
            <a:off x="1584325" y="5122863"/>
            <a:ext cx="2205038" cy="1127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28" name="Line 28">
            <a:extLst>
              <a:ext uri="{FF2B5EF4-FFF2-40B4-BE49-F238E27FC236}">
                <a16:creationId xmlns:a16="http://schemas.microsoft.com/office/drawing/2014/main" id="{AB5B7547-08B8-E041-812C-672159012441}"/>
              </a:ext>
            </a:extLst>
          </p:cNvPr>
          <p:cNvSpPr>
            <a:spLocks noChangeShapeType="1"/>
          </p:cNvSpPr>
          <p:nvPr/>
        </p:nvSpPr>
        <p:spPr bwMode="auto">
          <a:xfrm>
            <a:off x="1893888" y="4237038"/>
            <a:ext cx="2030412"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29" name="Line 29">
            <a:extLst>
              <a:ext uri="{FF2B5EF4-FFF2-40B4-BE49-F238E27FC236}">
                <a16:creationId xmlns:a16="http://schemas.microsoft.com/office/drawing/2014/main" id="{66515B54-BB5E-F243-A2FC-BAFA9359C47E}"/>
              </a:ext>
            </a:extLst>
          </p:cNvPr>
          <p:cNvSpPr>
            <a:spLocks noChangeShapeType="1"/>
          </p:cNvSpPr>
          <p:nvPr/>
        </p:nvSpPr>
        <p:spPr bwMode="auto">
          <a:xfrm>
            <a:off x="2781300" y="3382963"/>
            <a:ext cx="1320800"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0" name="Line 30">
            <a:extLst>
              <a:ext uri="{FF2B5EF4-FFF2-40B4-BE49-F238E27FC236}">
                <a16:creationId xmlns:a16="http://schemas.microsoft.com/office/drawing/2014/main" id="{2C467AD0-36BB-5B4E-BFB2-D76037CD1E16}"/>
              </a:ext>
            </a:extLst>
          </p:cNvPr>
          <p:cNvSpPr>
            <a:spLocks noChangeShapeType="1"/>
          </p:cNvSpPr>
          <p:nvPr/>
        </p:nvSpPr>
        <p:spPr bwMode="auto">
          <a:xfrm rot="578684">
            <a:off x="4016375" y="2865438"/>
            <a:ext cx="658813"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1" name="Line 31">
            <a:extLst>
              <a:ext uri="{FF2B5EF4-FFF2-40B4-BE49-F238E27FC236}">
                <a16:creationId xmlns:a16="http://schemas.microsoft.com/office/drawing/2014/main" id="{74279973-E097-1B45-AC33-85A73D83C43A}"/>
              </a:ext>
            </a:extLst>
          </p:cNvPr>
          <p:cNvSpPr>
            <a:spLocks noChangeShapeType="1"/>
          </p:cNvSpPr>
          <p:nvPr/>
        </p:nvSpPr>
        <p:spPr bwMode="auto">
          <a:xfrm flipH="1">
            <a:off x="4597400" y="3302000"/>
            <a:ext cx="1341438" cy="138906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2" name="Line 32">
            <a:extLst>
              <a:ext uri="{FF2B5EF4-FFF2-40B4-BE49-F238E27FC236}">
                <a16:creationId xmlns:a16="http://schemas.microsoft.com/office/drawing/2014/main" id="{3BE34689-6C90-7E49-AB8B-C087D8058AD7}"/>
              </a:ext>
            </a:extLst>
          </p:cNvPr>
          <p:cNvSpPr>
            <a:spLocks noChangeShapeType="1"/>
          </p:cNvSpPr>
          <p:nvPr/>
        </p:nvSpPr>
        <p:spPr bwMode="auto">
          <a:xfrm flipH="1">
            <a:off x="4667250" y="3840163"/>
            <a:ext cx="1809750" cy="992187"/>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3" name="Line 33">
            <a:extLst>
              <a:ext uri="{FF2B5EF4-FFF2-40B4-BE49-F238E27FC236}">
                <a16:creationId xmlns:a16="http://schemas.microsoft.com/office/drawing/2014/main" id="{FCFAA66C-1E63-2F4D-9918-891A20291C34}"/>
              </a:ext>
            </a:extLst>
          </p:cNvPr>
          <p:cNvSpPr>
            <a:spLocks noChangeShapeType="1"/>
          </p:cNvSpPr>
          <p:nvPr/>
        </p:nvSpPr>
        <p:spPr bwMode="auto">
          <a:xfrm flipV="1">
            <a:off x="4600575" y="4691063"/>
            <a:ext cx="2309813"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6034" name="Rectangle 34">
            <a:extLst>
              <a:ext uri="{FF2B5EF4-FFF2-40B4-BE49-F238E27FC236}">
                <a16:creationId xmlns:a16="http://schemas.microsoft.com/office/drawing/2014/main" id="{ECC4D6CC-6FCC-BA46-8471-C9C81B7177E0}"/>
              </a:ext>
            </a:extLst>
          </p:cNvPr>
          <p:cNvSpPr>
            <a:spLocks noChangeArrowheads="1"/>
          </p:cNvSpPr>
          <p:nvPr/>
        </p:nvSpPr>
        <p:spPr bwMode="auto">
          <a:xfrm rot="5246759">
            <a:off x="3249613" y="3289300"/>
            <a:ext cx="2047875" cy="1050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6035" name="Rectangle 35">
            <a:extLst>
              <a:ext uri="{FF2B5EF4-FFF2-40B4-BE49-F238E27FC236}">
                <a16:creationId xmlns:a16="http://schemas.microsoft.com/office/drawing/2014/main" id="{69FE7167-FF3E-4240-8A8A-739CB976EA4C}"/>
              </a:ext>
            </a:extLst>
          </p:cNvPr>
          <p:cNvSpPr>
            <a:spLocks noChangeArrowheads="1"/>
          </p:cNvSpPr>
          <p:nvPr/>
        </p:nvSpPr>
        <p:spPr bwMode="auto">
          <a:xfrm>
            <a:off x="5497513" y="5003800"/>
            <a:ext cx="1897062"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WAHYU</a:t>
            </a:r>
          </a:p>
        </p:txBody>
      </p:sp>
      <p:sp>
        <p:nvSpPr>
          <p:cNvPr id="256036" name="Rectangle 36">
            <a:extLst>
              <a:ext uri="{FF2B5EF4-FFF2-40B4-BE49-F238E27FC236}">
                <a16:creationId xmlns:a16="http://schemas.microsoft.com/office/drawing/2014/main" id="{6A723563-3062-1648-AAC2-8D7568D2F2DA}"/>
              </a:ext>
            </a:extLst>
          </p:cNvPr>
          <p:cNvSpPr>
            <a:spLocks noChangeArrowheads="1"/>
          </p:cNvSpPr>
          <p:nvPr/>
        </p:nvSpPr>
        <p:spPr bwMode="auto">
          <a:xfrm rot="3267768">
            <a:off x="2785269" y="3804444"/>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6037" name="Rectangle 37">
            <a:extLst>
              <a:ext uri="{FF2B5EF4-FFF2-40B4-BE49-F238E27FC236}">
                <a16:creationId xmlns:a16="http://schemas.microsoft.com/office/drawing/2014/main" id="{DE2CF314-4840-0348-9959-ADA02AC4B44B}"/>
              </a:ext>
            </a:extLst>
          </p:cNvPr>
          <p:cNvSpPr>
            <a:spLocks noChangeArrowheads="1"/>
          </p:cNvSpPr>
          <p:nvPr/>
        </p:nvSpPr>
        <p:spPr bwMode="auto">
          <a:xfrm rot="20643327">
            <a:off x="5168900" y="4519613"/>
            <a:ext cx="20161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6038" name="Rectangle 38">
            <a:extLst>
              <a:ext uri="{FF2B5EF4-FFF2-40B4-BE49-F238E27FC236}">
                <a16:creationId xmlns:a16="http://schemas.microsoft.com/office/drawing/2014/main" id="{95063E24-8540-D946-9A3E-78477FE90AE2}"/>
              </a:ext>
            </a:extLst>
          </p:cNvPr>
          <p:cNvSpPr>
            <a:spLocks noChangeArrowheads="1"/>
          </p:cNvSpPr>
          <p:nvPr/>
        </p:nvSpPr>
        <p:spPr bwMode="auto">
          <a:xfrm rot="19276533">
            <a:off x="4906963" y="3851275"/>
            <a:ext cx="2068512"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6039" name="Rectangle 39">
            <a:extLst>
              <a:ext uri="{FF2B5EF4-FFF2-40B4-BE49-F238E27FC236}">
                <a16:creationId xmlns:a16="http://schemas.microsoft.com/office/drawing/2014/main" id="{DA1860FD-C3ED-FE43-AF29-D3CA4EFDBB60}"/>
              </a:ext>
            </a:extLst>
          </p:cNvPr>
          <p:cNvSpPr>
            <a:spLocks noChangeArrowheads="1"/>
          </p:cNvSpPr>
          <p:nvPr/>
        </p:nvSpPr>
        <p:spPr bwMode="auto">
          <a:xfrm rot="1755647">
            <a:off x="1754188" y="4208463"/>
            <a:ext cx="2616200"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p>
        </p:txBody>
      </p:sp>
      <p:sp>
        <p:nvSpPr>
          <p:cNvPr id="256040" name="Rectangle 40">
            <a:extLst>
              <a:ext uri="{FF2B5EF4-FFF2-40B4-BE49-F238E27FC236}">
                <a16:creationId xmlns:a16="http://schemas.microsoft.com/office/drawing/2014/main" id="{BCC779B6-C681-BB4E-9860-1837BE61BDF1}"/>
              </a:ext>
            </a:extLst>
          </p:cNvPr>
          <p:cNvSpPr>
            <a:spLocks noChangeArrowheads="1"/>
          </p:cNvSpPr>
          <p:nvPr/>
        </p:nvSpPr>
        <p:spPr bwMode="auto">
          <a:xfrm rot="240000">
            <a:off x="2287588" y="4852988"/>
            <a:ext cx="1146175"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p:txBody>
      </p:sp>
      <p:sp>
        <p:nvSpPr>
          <p:cNvPr id="256041" name="Rectangle 41">
            <a:extLst>
              <a:ext uri="{FF2B5EF4-FFF2-40B4-BE49-F238E27FC236}">
                <a16:creationId xmlns:a16="http://schemas.microsoft.com/office/drawing/2014/main" id="{8CBB1AF6-30A3-9947-AA9E-6A149E744E5A}"/>
              </a:ext>
            </a:extLst>
          </p:cNvPr>
          <p:cNvSpPr>
            <a:spLocks noChangeArrowheads="1"/>
          </p:cNvSpPr>
          <p:nvPr/>
        </p:nvSpPr>
        <p:spPr bwMode="auto">
          <a:xfrm rot="18254599">
            <a:off x="4666456" y="3212307"/>
            <a:ext cx="193992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56042" name="Rectangle 42">
            <a:extLst>
              <a:ext uri="{FF2B5EF4-FFF2-40B4-BE49-F238E27FC236}">
                <a16:creationId xmlns:a16="http://schemas.microsoft.com/office/drawing/2014/main" id="{170E9862-627D-B24B-BD94-6746E8944965}"/>
              </a:ext>
            </a:extLst>
          </p:cNvPr>
          <p:cNvSpPr>
            <a:spLocks noChangeArrowheads="1"/>
          </p:cNvSpPr>
          <p:nvPr/>
        </p:nvSpPr>
        <p:spPr bwMode="auto">
          <a:xfrm>
            <a:off x="371475" y="4491038"/>
            <a:ext cx="1976438" cy="39370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Teleskop</a:t>
            </a:r>
          </a:p>
        </p:txBody>
      </p:sp>
      <p:sp>
        <p:nvSpPr>
          <p:cNvPr id="256043" name="Rectangle 43">
            <a:extLst>
              <a:ext uri="{FF2B5EF4-FFF2-40B4-BE49-F238E27FC236}">
                <a16:creationId xmlns:a16="http://schemas.microsoft.com/office/drawing/2014/main" id="{F1B56F64-20D3-4949-AE16-12A399353E02}"/>
              </a:ext>
            </a:extLst>
          </p:cNvPr>
          <p:cNvSpPr>
            <a:spLocks noChangeArrowheads="1"/>
          </p:cNvSpPr>
          <p:nvPr/>
        </p:nvSpPr>
        <p:spPr bwMode="auto">
          <a:xfrm>
            <a:off x="7362825" y="4495800"/>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Teleskop</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6044" name="Rectangle 44">
            <a:extLst>
              <a:ext uri="{FF2B5EF4-FFF2-40B4-BE49-F238E27FC236}">
                <a16:creationId xmlns:a16="http://schemas.microsoft.com/office/drawing/2014/main" id="{FDA6A5D6-57C5-AD49-BD21-EB92A967EE4E}"/>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EF800"/>
                </a:solidFill>
                <a:latin typeface="Lucida Handwriting" panose="03010101010101010101" pitchFamily="66" charset="77"/>
                <a:ea typeface="Gulim" panose="020B0600000101010101" pitchFamily="34" charset="-127"/>
              </a:rPr>
              <a:t>Masa Lalu Kekal</a:t>
            </a:r>
          </a:p>
        </p:txBody>
      </p:sp>
      <p:sp>
        <p:nvSpPr>
          <p:cNvPr id="256045" name="Rectangle 45">
            <a:extLst>
              <a:ext uri="{FF2B5EF4-FFF2-40B4-BE49-F238E27FC236}">
                <a16:creationId xmlns:a16="http://schemas.microsoft.com/office/drawing/2014/main" id="{C0893377-74C4-F943-9DA0-889AEF657BDF}"/>
              </a:ext>
            </a:extLst>
          </p:cNvPr>
          <p:cNvSpPr>
            <a:spLocks noChangeArrowheads="1"/>
          </p:cNvSpPr>
          <p:nvPr/>
        </p:nvSpPr>
        <p:spPr bwMode="auto">
          <a:xfrm>
            <a:off x="6958013" y="5184775"/>
            <a:ext cx="2185987" cy="1093788"/>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200" b="1">
                <a:solidFill>
                  <a:srgbClr val="FEF800"/>
                </a:solidFill>
                <a:latin typeface="Lucida Handwriting" panose="03010101010101010101" pitchFamily="66" charset="77"/>
                <a:ea typeface="Gulim" panose="020B0600000101010101" pitchFamily="34" charset="-127"/>
              </a:rPr>
              <a:t>Masa  Depan  Kekal</a:t>
            </a:r>
          </a:p>
        </p:txBody>
      </p:sp>
      <p:sp>
        <p:nvSpPr>
          <p:cNvPr id="256047" name="Text Box 47">
            <a:extLst>
              <a:ext uri="{FF2B5EF4-FFF2-40B4-BE49-F238E27FC236}">
                <a16:creationId xmlns:a16="http://schemas.microsoft.com/office/drawing/2014/main" id="{A46A8FCF-B71C-1740-8925-296ECAB03285}"/>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EF800"/>
                </a:solidFill>
                <a:latin typeface="Lucida Handwriting" panose="03010101010101010101" pitchFamily="66" charset="77"/>
                <a:ea typeface="Gulim" panose="020B0600000101010101" pitchFamily="34" charset="-127"/>
              </a:rPr>
              <a:t>Perjanjian</a:t>
            </a:r>
            <a:r>
              <a:rPr lang="en-US" altLang="ko-KR" sz="2400">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 </a:t>
            </a:r>
          </a:p>
        </p:txBody>
      </p:sp>
      <p:sp>
        <p:nvSpPr>
          <p:cNvPr id="256048" name="Text Box 48">
            <a:extLst>
              <a:ext uri="{FF2B5EF4-FFF2-40B4-BE49-F238E27FC236}">
                <a16:creationId xmlns:a16="http://schemas.microsoft.com/office/drawing/2014/main" id="{11221443-F906-6A4F-96B0-761FAC282D6C}"/>
              </a:ext>
            </a:extLst>
          </p:cNvPr>
          <p:cNvSpPr txBox="1">
            <a:spLocks noChangeArrowheads="1"/>
          </p:cNvSpPr>
          <p:nvPr/>
        </p:nvSpPr>
        <p:spPr bwMode="auto">
          <a:xfrm>
            <a:off x="6596063" y="3730625"/>
            <a:ext cx="2767012" cy="8223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EF800"/>
                </a:solidFill>
                <a:latin typeface="Lucida Handwriting" panose="03010101010101010101" pitchFamily="66" charset="77"/>
                <a:ea typeface="Gulim" panose="020B0600000101010101" pitchFamily="34" charset="-127"/>
              </a:rPr>
              <a:t>Penggenapan</a:t>
            </a:r>
            <a:endParaRPr lang="en-US" altLang="ko-KR" sz="2400">
              <a:solidFill>
                <a:srgbClr val="FEF800"/>
              </a:solidFill>
              <a:latin typeface="Lucida Handwriting" panose="03010101010101010101" pitchFamily="66" charset="77"/>
              <a:ea typeface="Gulim" panose="020B0600000101010101" pitchFamily="34" charset="-127"/>
            </a:endParaRPr>
          </a:p>
          <a:p>
            <a:endParaRPr lang="ko-KR" altLang="en-US" sz="2400">
              <a:solidFill>
                <a:srgbClr val="FEF800"/>
              </a:solidFill>
              <a:latin typeface="Lucida Handwriting" panose="03010101010101010101" pitchFamily="66" charset="77"/>
              <a:ea typeface="Gulim" panose="020B0600000101010101" pitchFamily="34" charset="-127"/>
            </a:endParaRPr>
          </a:p>
        </p:txBody>
      </p:sp>
      <p:sp>
        <p:nvSpPr>
          <p:cNvPr id="256049" name="Line 49">
            <a:extLst>
              <a:ext uri="{FF2B5EF4-FFF2-40B4-BE49-F238E27FC236}">
                <a16:creationId xmlns:a16="http://schemas.microsoft.com/office/drawing/2014/main" id="{64685BAD-95E0-FE43-9A3F-09C7D33B0B6D}"/>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0" name="Line 50">
            <a:extLst>
              <a:ext uri="{FF2B5EF4-FFF2-40B4-BE49-F238E27FC236}">
                <a16:creationId xmlns:a16="http://schemas.microsoft.com/office/drawing/2014/main" id="{94F9B3F9-75AA-9B46-A13B-7AABC6944B34}"/>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1" name="Line 51">
            <a:extLst>
              <a:ext uri="{FF2B5EF4-FFF2-40B4-BE49-F238E27FC236}">
                <a16:creationId xmlns:a16="http://schemas.microsoft.com/office/drawing/2014/main" id="{0B5FA2E5-D9FF-F04A-9502-EBD2B51AD14D}"/>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2" name="Line 52">
            <a:extLst>
              <a:ext uri="{FF2B5EF4-FFF2-40B4-BE49-F238E27FC236}">
                <a16:creationId xmlns:a16="http://schemas.microsoft.com/office/drawing/2014/main" id="{73F11282-A43C-2244-B282-39AF3776E33F}"/>
              </a:ext>
            </a:extLst>
          </p:cNvPr>
          <p:cNvSpPr>
            <a:spLocks noChangeShapeType="1"/>
          </p:cNvSpPr>
          <p:nvPr/>
        </p:nvSpPr>
        <p:spPr bwMode="auto">
          <a:xfrm>
            <a:off x="7593013" y="442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3" name="Line 53">
            <a:extLst>
              <a:ext uri="{FF2B5EF4-FFF2-40B4-BE49-F238E27FC236}">
                <a16:creationId xmlns:a16="http://schemas.microsoft.com/office/drawing/2014/main" id="{BD22A405-0397-3A4D-8B41-3A074DDF55A8}"/>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4" name="Line 54">
            <a:extLst>
              <a:ext uri="{FF2B5EF4-FFF2-40B4-BE49-F238E27FC236}">
                <a16:creationId xmlns:a16="http://schemas.microsoft.com/office/drawing/2014/main" id="{773FA46F-32A5-4046-90C2-89A10520835C}"/>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5" name="Line 55">
            <a:extLst>
              <a:ext uri="{FF2B5EF4-FFF2-40B4-BE49-F238E27FC236}">
                <a16:creationId xmlns:a16="http://schemas.microsoft.com/office/drawing/2014/main" id="{B9AA6040-E1BF-9C4C-9DA7-535C478AC4FE}"/>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6" name="Line 56">
            <a:extLst>
              <a:ext uri="{FF2B5EF4-FFF2-40B4-BE49-F238E27FC236}">
                <a16:creationId xmlns:a16="http://schemas.microsoft.com/office/drawing/2014/main" id="{51243B44-F677-E544-9874-AB92D1581DE5}"/>
              </a:ext>
            </a:extLst>
          </p:cNvPr>
          <p:cNvSpPr>
            <a:spLocks noChangeShapeType="1"/>
          </p:cNvSpPr>
          <p:nvPr/>
        </p:nvSpPr>
        <p:spPr bwMode="auto">
          <a:xfrm>
            <a:off x="495300" y="4391025"/>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6057" name="Rectangle 57">
            <a:extLst>
              <a:ext uri="{FF2B5EF4-FFF2-40B4-BE49-F238E27FC236}">
                <a16:creationId xmlns:a16="http://schemas.microsoft.com/office/drawing/2014/main" id="{C533A664-7482-D442-AB53-7A27F26498DB}"/>
              </a:ext>
            </a:extLst>
          </p:cNvPr>
          <p:cNvSpPr>
            <a:spLocks noChangeArrowheads="1"/>
          </p:cNvSpPr>
          <p:nvPr/>
        </p:nvSpPr>
        <p:spPr bwMode="auto">
          <a:xfrm>
            <a:off x="1597025" y="5768975"/>
            <a:ext cx="2420938"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Mikroskop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56058" name="Text Box 58">
            <a:extLst>
              <a:ext uri="{FF2B5EF4-FFF2-40B4-BE49-F238E27FC236}">
                <a16:creationId xmlns:a16="http://schemas.microsoft.com/office/drawing/2014/main" id="{5B173762-4EE5-B940-AD57-6838A9F70A93}"/>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6059" name="Rectangle 59">
            <a:extLst>
              <a:ext uri="{FF2B5EF4-FFF2-40B4-BE49-F238E27FC236}">
                <a16:creationId xmlns:a16="http://schemas.microsoft.com/office/drawing/2014/main" id="{151DAFA5-09E4-E440-A75D-479D0EA5CEB2}"/>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p>
        </p:txBody>
      </p:sp>
      <p:grpSp>
        <p:nvGrpSpPr>
          <p:cNvPr id="256060" name="Group 60">
            <a:extLst>
              <a:ext uri="{FF2B5EF4-FFF2-40B4-BE49-F238E27FC236}">
                <a16:creationId xmlns:a16="http://schemas.microsoft.com/office/drawing/2014/main" id="{047A2BD3-B42E-0346-B7AD-9F79A64BAD2F}"/>
              </a:ext>
            </a:extLst>
          </p:cNvPr>
          <p:cNvGrpSpPr>
            <a:grpSpLocks/>
          </p:cNvGrpSpPr>
          <p:nvPr/>
        </p:nvGrpSpPr>
        <p:grpSpPr bwMode="auto">
          <a:xfrm>
            <a:off x="5467350" y="588963"/>
            <a:ext cx="703263" cy="958850"/>
            <a:chOff x="2464" y="201"/>
            <a:chExt cx="443" cy="604"/>
          </a:xfrm>
        </p:grpSpPr>
        <p:sp>
          <p:nvSpPr>
            <p:cNvPr id="256061" name="Rectangle 61">
              <a:extLst>
                <a:ext uri="{FF2B5EF4-FFF2-40B4-BE49-F238E27FC236}">
                  <a16:creationId xmlns:a16="http://schemas.microsoft.com/office/drawing/2014/main" id="{14A8FC64-68CA-E242-8E02-877E4E4C7192}"/>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6062" name="Rectangle 62">
              <a:extLst>
                <a:ext uri="{FF2B5EF4-FFF2-40B4-BE49-F238E27FC236}">
                  <a16:creationId xmlns:a16="http://schemas.microsoft.com/office/drawing/2014/main" id="{2B2D75F3-8398-D847-AB34-0B7F881A400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6063" name="Rectangle 63">
              <a:extLst>
                <a:ext uri="{FF2B5EF4-FFF2-40B4-BE49-F238E27FC236}">
                  <a16:creationId xmlns:a16="http://schemas.microsoft.com/office/drawing/2014/main" id="{4A1D5CA3-47B1-0547-B7B6-3F4286D18E96}"/>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6066" name="AutoShape 66">
            <a:extLst>
              <a:ext uri="{FF2B5EF4-FFF2-40B4-BE49-F238E27FC236}">
                <a16:creationId xmlns:a16="http://schemas.microsoft.com/office/drawing/2014/main" id="{CA096631-8BD8-5E45-AEFA-A687067FC80D}"/>
              </a:ext>
            </a:extLst>
          </p:cNvPr>
          <p:cNvSpPr>
            <a:spLocks noChangeArrowheads="1"/>
          </p:cNvSpPr>
          <p:nvPr/>
        </p:nvSpPr>
        <p:spPr bwMode="auto">
          <a:xfrm>
            <a:off x="38100" y="4403725"/>
            <a:ext cx="1935163" cy="1911350"/>
          </a:xfrm>
          <a:prstGeom prst="roundRect">
            <a:avLst>
              <a:gd name="adj" fmla="val 16667"/>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rgbClr val="E81034"/>
                </a:solidFill>
              </a14:hiddenFill>
            </a:ext>
          </a:extLst>
        </p:spPr>
        <p:txBody>
          <a:bodyPr wrap="none" anchor="ctr"/>
          <a:lstStyle/>
          <a:p>
            <a:endParaRPr lang="en-US"/>
          </a:p>
        </p:txBody>
      </p:sp>
      <p:sp>
        <p:nvSpPr>
          <p:cNvPr id="256067" name="AutoShape 67">
            <a:extLst>
              <a:ext uri="{FF2B5EF4-FFF2-40B4-BE49-F238E27FC236}">
                <a16:creationId xmlns:a16="http://schemas.microsoft.com/office/drawing/2014/main" id="{8A2662F2-3057-8B4B-BB05-3E0204991FA0}"/>
              </a:ext>
            </a:extLst>
          </p:cNvPr>
          <p:cNvSpPr>
            <a:spLocks noChangeArrowheads="1"/>
          </p:cNvSpPr>
          <p:nvPr/>
        </p:nvSpPr>
        <p:spPr bwMode="auto">
          <a:xfrm>
            <a:off x="7112000" y="4413250"/>
            <a:ext cx="1974850" cy="1897063"/>
          </a:xfrm>
          <a:prstGeom prst="roundRect">
            <a:avLst>
              <a:gd name="adj" fmla="val 16667"/>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rgbClr val="E81034"/>
                </a:solidFill>
              </a14:hiddenFill>
            </a:ext>
          </a:extLst>
        </p:spPr>
        <p:txBody>
          <a:bodyPr wrap="none" anchor="ctr"/>
          <a:lstStyle/>
          <a:p>
            <a:endParaRPr lang="en-US"/>
          </a:p>
        </p:txBody>
      </p:sp>
      <p:sp>
        <p:nvSpPr>
          <p:cNvPr id="256068" name="Text Box 68">
            <a:extLst>
              <a:ext uri="{FF2B5EF4-FFF2-40B4-BE49-F238E27FC236}">
                <a16:creationId xmlns:a16="http://schemas.microsoft.com/office/drawing/2014/main" id="{473834FC-320B-EA47-BC5A-DECC591FD24D}"/>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6072" name="Rectangle 72">
            <a:extLst>
              <a:ext uri="{FF2B5EF4-FFF2-40B4-BE49-F238E27FC236}">
                <a16:creationId xmlns:a16="http://schemas.microsoft.com/office/drawing/2014/main" id="{4EB47ED9-8F26-E043-ABA9-3669C6F1E63B}"/>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34</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56034"/>
                                        </p:tgtEl>
                                        <p:attrNameLst>
                                          <p:attrName>style.visibility</p:attrName>
                                        </p:attrNameLst>
                                      </p:cBhvr>
                                      <p:to>
                                        <p:strVal val="visible"/>
                                      </p:to>
                                    </p:set>
                                    <p:anim calcmode="lin" valueType="num">
                                      <p:cBhvr>
                                        <p:cTn id="7" dur="500" fill="hold"/>
                                        <p:tgtEl>
                                          <p:spTgt spid="256034"/>
                                        </p:tgtEl>
                                        <p:attrNameLst>
                                          <p:attrName>ppt_w</p:attrName>
                                        </p:attrNameLst>
                                      </p:cBhvr>
                                      <p:tavLst>
                                        <p:tav tm="0">
                                          <p:val>
                                            <p:fltVal val="0"/>
                                          </p:val>
                                        </p:tav>
                                        <p:tav tm="100000">
                                          <p:val>
                                            <p:strVal val="#ppt_w"/>
                                          </p:val>
                                        </p:tav>
                                      </p:tavLst>
                                    </p:anim>
                                    <p:anim calcmode="lin" valueType="num">
                                      <p:cBhvr>
                                        <p:cTn id="8" dur="500" fill="hold"/>
                                        <p:tgtEl>
                                          <p:spTgt spid="256034"/>
                                        </p:tgtEl>
                                        <p:attrNameLst>
                                          <p:attrName>ppt_h</p:attrName>
                                        </p:attrNameLst>
                                      </p:cBhvr>
                                      <p:tavLst>
                                        <p:tav tm="0">
                                          <p:val>
                                            <p:fltVal val="0"/>
                                          </p:val>
                                        </p:tav>
                                        <p:tav tm="100000">
                                          <p:val>
                                            <p:strVal val="#ppt_h"/>
                                          </p:val>
                                        </p:tav>
                                      </p:tavLst>
                                    </p:anim>
                                    <p:anim calcmode="lin" valueType="num">
                                      <p:cBhvr>
                                        <p:cTn id="9" dur="500" fill="hold"/>
                                        <p:tgtEl>
                                          <p:spTgt spid="256034"/>
                                        </p:tgtEl>
                                        <p:attrNameLst>
                                          <p:attrName>ppt_x</p:attrName>
                                        </p:attrNameLst>
                                      </p:cBhvr>
                                      <p:tavLst>
                                        <p:tav tm="0">
                                          <p:val>
                                            <p:fltVal val="0.5"/>
                                          </p:val>
                                        </p:tav>
                                        <p:tav tm="100000">
                                          <p:val>
                                            <p:strVal val="#ppt_x"/>
                                          </p:val>
                                        </p:tav>
                                      </p:tavLst>
                                    </p:anim>
                                    <p:anim calcmode="lin" valueType="num">
                                      <p:cBhvr>
                                        <p:cTn id="10" dur="500" fill="hold"/>
                                        <p:tgtEl>
                                          <p:spTgt spid="25603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000"/>
                            </p:stCondLst>
                            <p:childTnLst>
                              <p:par>
                                <p:cTn id="12" presetID="23" presetClass="entr" presetSubtype="528" fill="hold" grpId="0" nodeType="afterEffect">
                                  <p:stCondLst>
                                    <p:cond delay="500"/>
                                  </p:stCondLst>
                                  <p:childTnLst>
                                    <p:set>
                                      <p:cBhvr>
                                        <p:cTn id="13" dur="1" fill="hold">
                                          <p:stCondLst>
                                            <p:cond delay="0"/>
                                          </p:stCondLst>
                                        </p:cTn>
                                        <p:tgtEl>
                                          <p:spTgt spid="256036"/>
                                        </p:tgtEl>
                                        <p:attrNameLst>
                                          <p:attrName>style.visibility</p:attrName>
                                        </p:attrNameLst>
                                      </p:cBhvr>
                                      <p:to>
                                        <p:strVal val="visible"/>
                                      </p:to>
                                    </p:set>
                                    <p:anim calcmode="lin" valueType="num">
                                      <p:cBhvr>
                                        <p:cTn id="14" dur="500" fill="hold"/>
                                        <p:tgtEl>
                                          <p:spTgt spid="256036"/>
                                        </p:tgtEl>
                                        <p:attrNameLst>
                                          <p:attrName>ppt_w</p:attrName>
                                        </p:attrNameLst>
                                      </p:cBhvr>
                                      <p:tavLst>
                                        <p:tav tm="0">
                                          <p:val>
                                            <p:fltVal val="0"/>
                                          </p:val>
                                        </p:tav>
                                        <p:tav tm="100000">
                                          <p:val>
                                            <p:strVal val="#ppt_w"/>
                                          </p:val>
                                        </p:tav>
                                      </p:tavLst>
                                    </p:anim>
                                    <p:anim calcmode="lin" valueType="num">
                                      <p:cBhvr>
                                        <p:cTn id="15" dur="500" fill="hold"/>
                                        <p:tgtEl>
                                          <p:spTgt spid="256036"/>
                                        </p:tgtEl>
                                        <p:attrNameLst>
                                          <p:attrName>ppt_h</p:attrName>
                                        </p:attrNameLst>
                                      </p:cBhvr>
                                      <p:tavLst>
                                        <p:tav tm="0">
                                          <p:val>
                                            <p:fltVal val="0"/>
                                          </p:val>
                                        </p:tav>
                                        <p:tav tm="100000">
                                          <p:val>
                                            <p:strVal val="#ppt_h"/>
                                          </p:val>
                                        </p:tav>
                                      </p:tavLst>
                                    </p:anim>
                                    <p:anim calcmode="lin" valueType="num">
                                      <p:cBhvr>
                                        <p:cTn id="16" dur="500" fill="hold"/>
                                        <p:tgtEl>
                                          <p:spTgt spid="256036"/>
                                        </p:tgtEl>
                                        <p:attrNameLst>
                                          <p:attrName>ppt_x</p:attrName>
                                        </p:attrNameLst>
                                      </p:cBhvr>
                                      <p:tavLst>
                                        <p:tav tm="0">
                                          <p:val>
                                            <p:fltVal val="0.5"/>
                                          </p:val>
                                        </p:tav>
                                        <p:tav tm="100000">
                                          <p:val>
                                            <p:strVal val="#ppt_x"/>
                                          </p:val>
                                        </p:tav>
                                      </p:tavLst>
                                    </p:anim>
                                    <p:anim calcmode="lin" valueType="num">
                                      <p:cBhvr>
                                        <p:cTn id="17" dur="500" fill="hold"/>
                                        <p:tgtEl>
                                          <p:spTgt spid="256036"/>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2000"/>
                            </p:stCondLst>
                            <p:childTnLst>
                              <p:par>
                                <p:cTn id="19" presetID="23" presetClass="entr" presetSubtype="528" fill="hold" grpId="0" nodeType="afterEffect">
                                  <p:stCondLst>
                                    <p:cond delay="500"/>
                                  </p:stCondLst>
                                  <p:childTnLst>
                                    <p:set>
                                      <p:cBhvr>
                                        <p:cTn id="20" dur="1" fill="hold">
                                          <p:stCondLst>
                                            <p:cond delay="0"/>
                                          </p:stCondLst>
                                        </p:cTn>
                                        <p:tgtEl>
                                          <p:spTgt spid="256039"/>
                                        </p:tgtEl>
                                        <p:attrNameLst>
                                          <p:attrName>style.visibility</p:attrName>
                                        </p:attrNameLst>
                                      </p:cBhvr>
                                      <p:to>
                                        <p:strVal val="visible"/>
                                      </p:to>
                                    </p:set>
                                    <p:anim calcmode="lin" valueType="num">
                                      <p:cBhvr>
                                        <p:cTn id="21" dur="500" fill="hold"/>
                                        <p:tgtEl>
                                          <p:spTgt spid="256039"/>
                                        </p:tgtEl>
                                        <p:attrNameLst>
                                          <p:attrName>ppt_w</p:attrName>
                                        </p:attrNameLst>
                                      </p:cBhvr>
                                      <p:tavLst>
                                        <p:tav tm="0">
                                          <p:val>
                                            <p:fltVal val="0"/>
                                          </p:val>
                                        </p:tav>
                                        <p:tav tm="100000">
                                          <p:val>
                                            <p:strVal val="#ppt_w"/>
                                          </p:val>
                                        </p:tav>
                                      </p:tavLst>
                                    </p:anim>
                                    <p:anim calcmode="lin" valueType="num">
                                      <p:cBhvr>
                                        <p:cTn id="22" dur="500" fill="hold"/>
                                        <p:tgtEl>
                                          <p:spTgt spid="256039"/>
                                        </p:tgtEl>
                                        <p:attrNameLst>
                                          <p:attrName>ppt_h</p:attrName>
                                        </p:attrNameLst>
                                      </p:cBhvr>
                                      <p:tavLst>
                                        <p:tav tm="0">
                                          <p:val>
                                            <p:fltVal val="0"/>
                                          </p:val>
                                        </p:tav>
                                        <p:tav tm="100000">
                                          <p:val>
                                            <p:strVal val="#ppt_h"/>
                                          </p:val>
                                        </p:tav>
                                      </p:tavLst>
                                    </p:anim>
                                    <p:anim calcmode="lin" valueType="num">
                                      <p:cBhvr>
                                        <p:cTn id="23" dur="500" fill="hold"/>
                                        <p:tgtEl>
                                          <p:spTgt spid="256039"/>
                                        </p:tgtEl>
                                        <p:attrNameLst>
                                          <p:attrName>ppt_x</p:attrName>
                                        </p:attrNameLst>
                                      </p:cBhvr>
                                      <p:tavLst>
                                        <p:tav tm="0">
                                          <p:val>
                                            <p:fltVal val="0.5"/>
                                          </p:val>
                                        </p:tav>
                                        <p:tav tm="100000">
                                          <p:val>
                                            <p:strVal val="#ppt_x"/>
                                          </p:val>
                                        </p:tav>
                                      </p:tavLst>
                                    </p:anim>
                                    <p:anim calcmode="lin" valueType="num">
                                      <p:cBhvr>
                                        <p:cTn id="24" dur="500" fill="hold"/>
                                        <p:tgtEl>
                                          <p:spTgt spid="25603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3000"/>
                            </p:stCondLst>
                            <p:childTnLst>
                              <p:par>
                                <p:cTn id="26" presetID="23" presetClass="entr" presetSubtype="528" fill="hold" grpId="0" nodeType="afterEffect">
                                  <p:stCondLst>
                                    <p:cond delay="500"/>
                                  </p:stCondLst>
                                  <p:childTnLst>
                                    <p:set>
                                      <p:cBhvr>
                                        <p:cTn id="27" dur="1" fill="hold">
                                          <p:stCondLst>
                                            <p:cond delay="0"/>
                                          </p:stCondLst>
                                        </p:cTn>
                                        <p:tgtEl>
                                          <p:spTgt spid="256040"/>
                                        </p:tgtEl>
                                        <p:attrNameLst>
                                          <p:attrName>style.visibility</p:attrName>
                                        </p:attrNameLst>
                                      </p:cBhvr>
                                      <p:to>
                                        <p:strVal val="visible"/>
                                      </p:to>
                                    </p:set>
                                    <p:anim calcmode="lin" valueType="num">
                                      <p:cBhvr>
                                        <p:cTn id="28" dur="500" fill="hold"/>
                                        <p:tgtEl>
                                          <p:spTgt spid="256040"/>
                                        </p:tgtEl>
                                        <p:attrNameLst>
                                          <p:attrName>ppt_w</p:attrName>
                                        </p:attrNameLst>
                                      </p:cBhvr>
                                      <p:tavLst>
                                        <p:tav tm="0">
                                          <p:val>
                                            <p:fltVal val="0"/>
                                          </p:val>
                                        </p:tav>
                                        <p:tav tm="100000">
                                          <p:val>
                                            <p:strVal val="#ppt_w"/>
                                          </p:val>
                                        </p:tav>
                                      </p:tavLst>
                                    </p:anim>
                                    <p:anim calcmode="lin" valueType="num">
                                      <p:cBhvr>
                                        <p:cTn id="29" dur="500" fill="hold"/>
                                        <p:tgtEl>
                                          <p:spTgt spid="256040"/>
                                        </p:tgtEl>
                                        <p:attrNameLst>
                                          <p:attrName>ppt_h</p:attrName>
                                        </p:attrNameLst>
                                      </p:cBhvr>
                                      <p:tavLst>
                                        <p:tav tm="0">
                                          <p:val>
                                            <p:fltVal val="0"/>
                                          </p:val>
                                        </p:tav>
                                        <p:tav tm="100000">
                                          <p:val>
                                            <p:strVal val="#ppt_h"/>
                                          </p:val>
                                        </p:tav>
                                      </p:tavLst>
                                    </p:anim>
                                    <p:anim calcmode="lin" valueType="num">
                                      <p:cBhvr>
                                        <p:cTn id="30" dur="500" fill="hold"/>
                                        <p:tgtEl>
                                          <p:spTgt spid="256040"/>
                                        </p:tgtEl>
                                        <p:attrNameLst>
                                          <p:attrName>ppt_x</p:attrName>
                                        </p:attrNameLst>
                                      </p:cBhvr>
                                      <p:tavLst>
                                        <p:tav tm="0">
                                          <p:val>
                                            <p:fltVal val="0.5"/>
                                          </p:val>
                                        </p:tav>
                                        <p:tav tm="100000">
                                          <p:val>
                                            <p:strVal val="#ppt_x"/>
                                          </p:val>
                                        </p:tav>
                                      </p:tavLst>
                                    </p:anim>
                                    <p:anim calcmode="lin" valueType="num">
                                      <p:cBhvr>
                                        <p:cTn id="31" dur="500" fill="hold"/>
                                        <p:tgtEl>
                                          <p:spTgt spid="256040"/>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4000"/>
                            </p:stCondLst>
                            <p:childTnLst>
                              <p:par>
                                <p:cTn id="33" presetID="23" presetClass="entr" presetSubtype="528" fill="hold" grpId="0" nodeType="afterEffect">
                                  <p:stCondLst>
                                    <p:cond delay="500"/>
                                  </p:stCondLst>
                                  <p:childTnLst>
                                    <p:set>
                                      <p:cBhvr>
                                        <p:cTn id="34" dur="1" fill="hold">
                                          <p:stCondLst>
                                            <p:cond delay="0"/>
                                          </p:stCondLst>
                                        </p:cTn>
                                        <p:tgtEl>
                                          <p:spTgt spid="256035"/>
                                        </p:tgtEl>
                                        <p:attrNameLst>
                                          <p:attrName>style.visibility</p:attrName>
                                        </p:attrNameLst>
                                      </p:cBhvr>
                                      <p:to>
                                        <p:strVal val="visible"/>
                                      </p:to>
                                    </p:set>
                                    <p:anim calcmode="lin" valueType="num">
                                      <p:cBhvr>
                                        <p:cTn id="35" dur="500" fill="hold"/>
                                        <p:tgtEl>
                                          <p:spTgt spid="256035"/>
                                        </p:tgtEl>
                                        <p:attrNameLst>
                                          <p:attrName>ppt_w</p:attrName>
                                        </p:attrNameLst>
                                      </p:cBhvr>
                                      <p:tavLst>
                                        <p:tav tm="0">
                                          <p:val>
                                            <p:fltVal val="0"/>
                                          </p:val>
                                        </p:tav>
                                        <p:tav tm="100000">
                                          <p:val>
                                            <p:strVal val="#ppt_w"/>
                                          </p:val>
                                        </p:tav>
                                      </p:tavLst>
                                    </p:anim>
                                    <p:anim calcmode="lin" valueType="num">
                                      <p:cBhvr>
                                        <p:cTn id="36" dur="500" fill="hold"/>
                                        <p:tgtEl>
                                          <p:spTgt spid="256035"/>
                                        </p:tgtEl>
                                        <p:attrNameLst>
                                          <p:attrName>ppt_h</p:attrName>
                                        </p:attrNameLst>
                                      </p:cBhvr>
                                      <p:tavLst>
                                        <p:tav tm="0">
                                          <p:val>
                                            <p:fltVal val="0"/>
                                          </p:val>
                                        </p:tav>
                                        <p:tav tm="100000">
                                          <p:val>
                                            <p:strVal val="#ppt_h"/>
                                          </p:val>
                                        </p:tav>
                                      </p:tavLst>
                                    </p:anim>
                                    <p:anim calcmode="lin" valueType="num">
                                      <p:cBhvr>
                                        <p:cTn id="37" dur="500" fill="hold"/>
                                        <p:tgtEl>
                                          <p:spTgt spid="256035"/>
                                        </p:tgtEl>
                                        <p:attrNameLst>
                                          <p:attrName>ppt_x</p:attrName>
                                        </p:attrNameLst>
                                      </p:cBhvr>
                                      <p:tavLst>
                                        <p:tav tm="0">
                                          <p:val>
                                            <p:fltVal val="0.5"/>
                                          </p:val>
                                        </p:tav>
                                        <p:tav tm="100000">
                                          <p:val>
                                            <p:strVal val="#ppt_x"/>
                                          </p:val>
                                        </p:tav>
                                      </p:tavLst>
                                    </p:anim>
                                    <p:anim calcmode="lin" valueType="num">
                                      <p:cBhvr>
                                        <p:cTn id="38" dur="500" fill="hold"/>
                                        <p:tgtEl>
                                          <p:spTgt spid="256035"/>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5000"/>
                            </p:stCondLst>
                            <p:childTnLst>
                              <p:par>
                                <p:cTn id="40" presetID="23" presetClass="entr" presetSubtype="528" fill="hold" grpId="0" nodeType="afterEffect">
                                  <p:stCondLst>
                                    <p:cond delay="500"/>
                                  </p:stCondLst>
                                  <p:childTnLst>
                                    <p:set>
                                      <p:cBhvr>
                                        <p:cTn id="41" dur="1" fill="hold">
                                          <p:stCondLst>
                                            <p:cond delay="0"/>
                                          </p:stCondLst>
                                        </p:cTn>
                                        <p:tgtEl>
                                          <p:spTgt spid="256037"/>
                                        </p:tgtEl>
                                        <p:attrNameLst>
                                          <p:attrName>style.visibility</p:attrName>
                                        </p:attrNameLst>
                                      </p:cBhvr>
                                      <p:to>
                                        <p:strVal val="visible"/>
                                      </p:to>
                                    </p:set>
                                    <p:anim calcmode="lin" valueType="num">
                                      <p:cBhvr>
                                        <p:cTn id="42" dur="500" fill="hold"/>
                                        <p:tgtEl>
                                          <p:spTgt spid="256037"/>
                                        </p:tgtEl>
                                        <p:attrNameLst>
                                          <p:attrName>ppt_w</p:attrName>
                                        </p:attrNameLst>
                                      </p:cBhvr>
                                      <p:tavLst>
                                        <p:tav tm="0">
                                          <p:val>
                                            <p:fltVal val="0"/>
                                          </p:val>
                                        </p:tav>
                                        <p:tav tm="100000">
                                          <p:val>
                                            <p:strVal val="#ppt_w"/>
                                          </p:val>
                                        </p:tav>
                                      </p:tavLst>
                                    </p:anim>
                                    <p:anim calcmode="lin" valueType="num">
                                      <p:cBhvr>
                                        <p:cTn id="43" dur="500" fill="hold"/>
                                        <p:tgtEl>
                                          <p:spTgt spid="256037"/>
                                        </p:tgtEl>
                                        <p:attrNameLst>
                                          <p:attrName>ppt_h</p:attrName>
                                        </p:attrNameLst>
                                      </p:cBhvr>
                                      <p:tavLst>
                                        <p:tav tm="0">
                                          <p:val>
                                            <p:fltVal val="0"/>
                                          </p:val>
                                        </p:tav>
                                        <p:tav tm="100000">
                                          <p:val>
                                            <p:strVal val="#ppt_h"/>
                                          </p:val>
                                        </p:tav>
                                      </p:tavLst>
                                    </p:anim>
                                    <p:anim calcmode="lin" valueType="num">
                                      <p:cBhvr>
                                        <p:cTn id="44" dur="500" fill="hold"/>
                                        <p:tgtEl>
                                          <p:spTgt spid="256037"/>
                                        </p:tgtEl>
                                        <p:attrNameLst>
                                          <p:attrName>ppt_x</p:attrName>
                                        </p:attrNameLst>
                                      </p:cBhvr>
                                      <p:tavLst>
                                        <p:tav tm="0">
                                          <p:val>
                                            <p:fltVal val="0.5"/>
                                          </p:val>
                                        </p:tav>
                                        <p:tav tm="100000">
                                          <p:val>
                                            <p:strVal val="#ppt_x"/>
                                          </p:val>
                                        </p:tav>
                                      </p:tavLst>
                                    </p:anim>
                                    <p:anim calcmode="lin" valueType="num">
                                      <p:cBhvr>
                                        <p:cTn id="45" dur="500" fill="hold"/>
                                        <p:tgtEl>
                                          <p:spTgt spid="256037"/>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6000"/>
                            </p:stCondLst>
                            <p:childTnLst>
                              <p:par>
                                <p:cTn id="47" presetID="23" presetClass="entr" presetSubtype="528" fill="hold" grpId="0" nodeType="afterEffect">
                                  <p:stCondLst>
                                    <p:cond delay="500"/>
                                  </p:stCondLst>
                                  <p:childTnLst>
                                    <p:set>
                                      <p:cBhvr>
                                        <p:cTn id="48" dur="1" fill="hold">
                                          <p:stCondLst>
                                            <p:cond delay="0"/>
                                          </p:stCondLst>
                                        </p:cTn>
                                        <p:tgtEl>
                                          <p:spTgt spid="256038"/>
                                        </p:tgtEl>
                                        <p:attrNameLst>
                                          <p:attrName>style.visibility</p:attrName>
                                        </p:attrNameLst>
                                      </p:cBhvr>
                                      <p:to>
                                        <p:strVal val="visible"/>
                                      </p:to>
                                    </p:set>
                                    <p:anim calcmode="lin" valueType="num">
                                      <p:cBhvr>
                                        <p:cTn id="49" dur="500" fill="hold"/>
                                        <p:tgtEl>
                                          <p:spTgt spid="256038"/>
                                        </p:tgtEl>
                                        <p:attrNameLst>
                                          <p:attrName>ppt_w</p:attrName>
                                        </p:attrNameLst>
                                      </p:cBhvr>
                                      <p:tavLst>
                                        <p:tav tm="0">
                                          <p:val>
                                            <p:fltVal val="0"/>
                                          </p:val>
                                        </p:tav>
                                        <p:tav tm="100000">
                                          <p:val>
                                            <p:strVal val="#ppt_w"/>
                                          </p:val>
                                        </p:tav>
                                      </p:tavLst>
                                    </p:anim>
                                    <p:anim calcmode="lin" valueType="num">
                                      <p:cBhvr>
                                        <p:cTn id="50" dur="500" fill="hold"/>
                                        <p:tgtEl>
                                          <p:spTgt spid="256038"/>
                                        </p:tgtEl>
                                        <p:attrNameLst>
                                          <p:attrName>ppt_h</p:attrName>
                                        </p:attrNameLst>
                                      </p:cBhvr>
                                      <p:tavLst>
                                        <p:tav tm="0">
                                          <p:val>
                                            <p:fltVal val="0"/>
                                          </p:val>
                                        </p:tav>
                                        <p:tav tm="100000">
                                          <p:val>
                                            <p:strVal val="#ppt_h"/>
                                          </p:val>
                                        </p:tav>
                                      </p:tavLst>
                                    </p:anim>
                                    <p:anim calcmode="lin" valueType="num">
                                      <p:cBhvr>
                                        <p:cTn id="51" dur="500" fill="hold"/>
                                        <p:tgtEl>
                                          <p:spTgt spid="256038"/>
                                        </p:tgtEl>
                                        <p:attrNameLst>
                                          <p:attrName>ppt_x</p:attrName>
                                        </p:attrNameLst>
                                      </p:cBhvr>
                                      <p:tavLst>
                                        <p:tav tm="0">
                                          <p:val>
                                            <p:fltVal val="0.5"/>
                                          </p:val>
                                        </p:tav>
                                        <p:tav tm="100000">
                                          <p:val>
                                            <p:strVal val="#ppt_x"/>
                                          </p:val>
                                        </p:tav>
                                      </p:tavLst>
                                    </p:anim>
                                    <p:anim calcmode="lin" valueType="num">
                                      <p:cBhvr>
                                        <p:cTn id="52" dur="500" fill="hold"/>
                                        <p:tgtEl>
                                          <p:spTgt spid="256038"/>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7000"/>
                            </p:stCondLst>
                            <p:childTnLst>
                              <p:par>
                                <p:cTn id="54" presetID="23" presetClass="entr" presetSubtype="528" fill="hold" grpId="0" nodeType="afterEffect">
                                  <p:stCondLst>
                                    <p:cond delay="500"/>
                                  </p:stCondLst>
                                  <p:childTnLst>
                                    <p:set>
                                      <p:cBhvr>
                                        <p:cTn id="55" dur="1" fill="hold">
                                          <p:stCondLst>
                                            <p:cond delay="0"/>
                                          </p:stCondLst>
                                        </p:cTn>
                                        <p:tgtEl>
                                          <p:spTgt spid="256041"/>
                                        </p:tgtEl>
                                        <p:attrNameLst>
                                          <p:attrName>style.visibility</p:attrName>
                                        </p:attrNameLst>
                                      </p:cBhvr>
                                      <p:to>
                                        <p:strVal val="visible"/>
                                      </p:to>
                                    </p:set>
                                    <p:anim calcmode="lin" valueType="num">
                                      <p:cBhvr>
                                        <p:cTn id="56" dur="500" fill="hold"/>
                                        <p:tgtEl>
                                          <p:spTgt spid="256041"/>
                                        </p:tgtEl>
                                        <p:attrNameLst>
                                          <p:attrName>ppt_w</p:attrName>
                                        </p:attrNameLst>
                                      </p:cBhvr>
                                      <p:tavLst>
                                        <p:tav tm="0">
                                          <p:val>
                                            <p:fltVal val="0"/>
                                          </p:val>
                                        </p:tav>
                                        <p:tav tm="100000">
                                          <p:val>
                                            <p:strVal val="#ppt_w"/>
                                          </p:val>
                                        </p:tav>
                                      </p:tavLst>
                                    </p:anim>
                                    <p:anim calcmode="lin" valueType="num">
                                      <p:cBhvr>
                                        <p:cTn id="57" dur="500" fill="hold"/>
                                        <p:tgtEl>
                                          <p:spTgt spid="256041"/>
                                        </p:tgtEl>
                                        <p:attrNameLst>
                                          <p:attrName>ppt_h</p:attrName>
                                        </p:attrNameLst>
                                      </p:cBhvr>
                                      <p:tavLst>
                                        <p:tav tm="0">
                                          <p:val>
                                            <p:fltVal val="0"/>
                                          </p:val>
                                        </p:tav>
                                        <p:tav tm="100000">
                                          <p:val>
                                            <p:strVal val="#ppt_h"/>
                                          </p:val>
                                        </p:tav>
                                      </p:tavLst>
                                    </p:anim>
                                    <p:anim calcmode="lin" valueType="num">
                                      <p:cBhvr>
                                        <p:cTn id="58" dur="500" fill="hold"/>
                                        <p:tgtEl>
                                          <p:spTgt spid="256041"/>
                                        </p:tgtEl>
                                        <p:attrNameLst>
                                          <p:attrName>ppt_x</p:attrName>
                                        </p:attrNameLst>
                                      </p:cBhvr>
                                      <p:tavLst>
                                        <p:tav tm="0">
                                          <p:val>
                                            <p:fltVal val="0.5"/>
                                          </p:val>
                                        </p:tav>
                                        <p:tav tm="100000">
                                          <p:val>
                                            <p:strVal val="#ppt_x"/>
                                          </p:val>
                                        </p:tav>
                                      </p:tavLst>
                                    </p:anim>
                                    <p:anim calcmode="lin" valueType="num">
                                      <p:cBhvr>
                                        <p:cTn id="59" dur="500" fill="hold"/>
                                        <p:tgtEl>
                                          <p:spTgt spid="2560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4" grpId="0" autoUpdateAnimBg="0"/>
      <p:bldP spid="256035" grpId="0" autoUpdateAnimBg="0"/>
      <p:bldP spid="256036" grpId="0" autoUpdateAnimBg="0"/>
      <p:bldP spid="256037" grpId="0" autoUpdateAnimBg="0"/>
      <p:bldP spid="256038" grpId="0" autoUpdateAnimBg="0"/>
      <p:bldP spid="256039" grpId="0" autoUpdateAnimBg="0"/>
      <p:bldP spid="256040" grpId="0" autoUpdateAnimBg="0"/>
      <p:bldP spid="2560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3C2A52F6-B953-F240-81A4-DA8E6F801CAC}"/>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27" name="Rectangle 3">
            <a:extLst>
              <a:ext uri="{FF2B5EF4-FFF2-40B4-BE49-F238E27FC236}">
                <a16:creationId xmlns:a16="http://schemas.microsoft.com/office/drawing/2014/main" id="{A1E69752-5EF8-D14F-9CD7-4D901674EEC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28" name="Rectangle 4">
            <a:extLst>
              <a:ext uri="{FF2B5EF4-FFF2-40B4-BE49-F238E27FC236}">
                <a16:creationId xmlns:a16="http://schemas.microsoft.com/office/drawing/2014/main" id="{B6E0D86B-0133-2F4F-BDF0-4F845EDB9B48}"/>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1600 tahun</a:t>
            </a:r>
          </a:p>
        </p:txBody>
      </p:sp>
      <p:sp>
        <p:nvSpPr>
          <p:cNvPr id="257029" name="Rectangle 5">
            <a:extLst>
              <a:ext uri="{FF2B5EF4-FFF2-40B4-BE49-F238E27FC236}">
                <a16:creationId xmlns:a16="http://schemas.microsoft.com/office/drawing/2014/main" id="{E5A0DE2F-60AF-6C47-AAEC-C62204FA9DBC}"/>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40 penulis</a:t>
            </a:r>
          </a:p>
        </p:txBody>
      </p:sp>
      <p:sp>
        <p:nvSpPr>
          <p:cNvPr id="257030" name="Rectangle 6">
            <a:extLst>
              <a:ext uri="{FF2B5EF4-FFF2-40B4-BE49-F238E27FC236}">
                <a16:creationId xmlns:a16="http://schemas.microsoft.com/office/drawing/2014/main" id="{A59C3B45-044F-CE4F-820E-F6426792E534}"/>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EF800"/>
                </a:solidFill>
                <a:latin typeface="Lucida Handwriting" panose="03010101010101010101" pitchFamily="66" charset="77"/>
                <a:ea typeface="Gulim" panose="020B0600000101010101" pitchFamily="34" charset="-127"/>
              </a:rPr>
              <a:t>SATU TEMA:</a:t>
            </a:r>
          </a:p>
        </p:txBody>
      </p:sp>
      <p:sp>
        <p:nvSpPr>
          <p:cNvPr id="257031" name="Rectangle 7">
            <a:extLst>
              <a:ext uri="{FF2B5EF4-FFF2-40B4-BE49-F238E27FC236}">
                <a16:creationId xmlns:a16="http://schemas.microsoft.com/office/drawing/2014/main" id="{2CC1E501-3AD8-014C-A2A7-045770975B7D}"/>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2" name="Rectangle 8">
            <a:extLst>
              <a:ext uri="{FF2B5EF4-FFF2-40B4-BE49-F238E27FC236}">
                <a16:creationId xmlns:a16="http://schemas.microsoft.com/office/drawing/2014/main" id="{2546A542-EAFA-054F-982B-408620D05EB3}"/>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EF800"/>
                </a:solidFill>
                <a:latin typeface="Lucida Handwriting" panose="03010101010101010101" pitchFamily="66" charset="77"/>
                <a:ea typeface="Gulim" panose="020B0600000101010101" pitchFamily="34" charset="-127"/>
              </a:rPr>
              <a:t>Kemuliaan Allah</a:t>
            </a:r>
          </a:p>
        </p:txBody>
      </p:sp>
      <p:sp>
        <p:nvSpPr>
          <p:cNvPr id="257033" name="Rectangle 9">
            <a:extLst>
              <a:ext uri="{FF2B5EF4-FFF2-40B4-BE49-F238E27FC236}">
                <a16:creationId xmlns:a16="http://schemas.microsoft.com/office/drawing/2014/main" id="{C6E33C1C-1B3B-7B47-BCF4-2E9EC0539729}"/>
              </a:ext>
            </a:extLst>
          </p:cNvPr>
          <p:cNvSpPr>
            <a:spLocks noChangeArrowheads="1"/>
          </p:cNvSpPr>
          <p:nvPr/>
        </p:nvSpPr>
        <p:spPr bwMode="auto">
          <a:xfrm>
            <a:off x="6621463" y="709613"/>
            <a:ext cx="1881187" cy="1370012"/>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a:p>
            <a:pPr algn="ctr"/>
            <a:endParaRPr lang="ko-KR" altLang="en-US" sz="2800" b="1">
              <a:solidFill>
                <a:srgbClr val="FEF800"/>
              </a:solidFill>
              <a:latin typeface="Lucida Handwriting" panose="03010101010101010101" pitchFamily="66" charset="77"/>
              <a:ea typeface="Gulim" panose="020B0600000101010101" pitchFamily="34" charset="-127"/>
            </a:endParaRPr>
          </a:p>
        </p:txBody>
      </p:sp>
      <p:sp>
        <p:nvSpPr>
          <p:cNvPr id="257034" name="Rectangle 10">
            <a:extLst>
              <a:ext uri="{FF2B5EF4-FFF2-40B4-BE49-F238E27FC236}">
                <a16:creationId xmlns:a16="http://schemas.microsoft.com/office/drawing/2014/main" id="{EEC0CE5B-ECEF-6A4D-B00D-8B547D8E2036}"/>
              </a:ext>
            </a:extLst>
          </p:cNvPr>
          <p:cNvSpPr>
            <a:spLocks noChangeArrowheads="1"/>
          </p:cNvSpPr>
          <p:nvPr/>
        </p:nvSpPr>
        <p:spPr bwMode="auto">
          <a:xfrm>
            <a:off x="574675" y="700088"/>
            <a:ext cx="218440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FEF800"/>
                </a:solidFill>
                <a:latin typeface="Lucida Handwriting" panose="03010101010101010101" pitchFamily="66" charset="77"/>
                <a:ea typeface="Gulim" panose="020B0600000101010101" pitchFamily="34" charset="-127"/>
              </a:rPr>
              <a:t> </a:t>
            </a:r>
            <a:r>
              <a:rPr lang="ko-KR" altLang="en-US" sz="2800">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57035" name="Rectangle 11">
            <a:extLst>
              <a:ext uri="{FF2B5EF4-FFF2-40B4-BE49-F238E27FC236}">
                <a16:creationId xmlns:a16="http://schemas.microsoft.com/office/drawing/2014/main" id="{107A0ABA-F7E9-8C41-A30A-241D8AA63F76}"/>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6" name="Rectangle 12">
            <a:extLst>
              <a:ext uri="{FF2B5EF4-FFF2-40B4-BE49-F238E27FC236}">
                <a16:creationId xmlns:a16="http://schemas.microsoft.com/office/drawing/2014/main" id="{6334160D-F9DA-CF46-946F-094EDB1CBA8B}"/>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7" name="Rectangle 13">
            <a:extLst>
              <a:ext uri="{FF2B5EF4-FFF2-40B4-BE49-F238E27FC236}">
                <a16:creationId xmlns:a16="http://schemas.microsoft.com/office/drawing/2014/main" id="{C95A8DED-39F7-0948-A888-E2E6CC17E2C1}"/>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8" name="Rectangle 14">
            <a:extLst>
              <a:ext uri="{FF2B5EF4-FFF2-40B4-BE49-F238E27FC236}">
                <a16:creationId xmlns:a16="http://schemas.microsoft.com/office/drawing/2014/main" id="{6BBEA417-A6FE-6249-BA39-0ED2A2A95C71}"/>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39" name="Rectangle 15">
            <a:extLst>
              <a:ext uri="{FF2B5EF4-FFF2-40B4-BE49-F238E27FC236}">
                <a16:creationId xmlns:a16="http://schemas.microsoft.com/office/drawing/2014/main" id="{72B07E84-6239-0C4B-9359-16E1785F0E2D}"/>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27” Kitab</a:t>
            </a:r>
          </a:p>
        </p:txBody>
      </p:sp>
      <p:sp>
        <p:nvSpPr>
          <p:cNvPr id="257040" name="Rectangle 16">
            <a:extLst>
              <a:ext uri="{FF2B5EF4-FFF2-40B4-BE49-F238E27FC236}">
                <a16:creationId xmlns:a16="http://schemas.microsoft.com/office/drawing/2014/main" id="{ACBAB294-678B-CD48-87BD-480ED58C948D}"/>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EF800"/>
                </a:solidFill>
                <a:latin typeface="Lucida Handwriting" panose="03010101010101010101" pitchFamily="66" charset="77"/>
                <a:ea typeface="Gulim" panose="020B0600000101010101" pitchFamily="34" charset="-127"/>
              </a:rPr>
              <a:t>“</a:t>
            </a:r>
            <a:r>
              <a:rPr lang="en-US" altLang="ko-KR" sz="2400" b="1">
                <a:solidFill>
                  <a:srgbClr val="FEF800"/>
                </a:solidFill>
                <a:latin typeface="Lucida Handwriting" panose="03010101010101010101" pitchFamily="66" charset="77"/>
                <a:ea typeface="Gulim" panose="020B0600000101010101" pitchFamily="34" charset="-127"/>
              </a:rPr>
              <a:t>39” Kitab</a:t>
            </a:r>
          </a:p>
        </p:txBody>
      </p:sp>
      <p:sp>
        <p:nvSpPr>
          <p:cNvPr id="257041" name="Rectangle 17">
            <a:extLst>
              <a:ext uri="{FF2B5EF4-FFF2-40B4-BE49-F238E27FC236}">
                <a16:creationId xmlns:a16="http://schemas.microsoft.com/office/drawing/2014/main" id="{45CB98D8-E97D-0A4A-A2BE-629886CA571B}"/>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42" name="Rectangle 18">
            <a:extLst>
              <a:ext uri="{FF2B5EF4-FFF2-40B4-BE49-F238E27FC236}">
                <a16:creationId xmlns:a16="http://schemas.microsoft.com/office/drawing/2014/main" id="{09DFB781-0693-714E-964C-DC27F61B82D3}"/>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57043" name="Rectangle 19">
            <a:extLst>
              <a:ext uri="{FF2B5EF4-FFF2-40B4-BE49-F238E27FC236}">
                <a16:creationId xmlns:a16="http://schemas.microsoft.com/office/drawing/2014/main" id="{8EA769AA-B933-ED47-A55E-E952F5FF6771}"/>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Ibrani</a:t>
            </a:r>
          </a:p>
        </p:txBody>
      </p:sp>
      <p:sp>
        <p:nvSpPr>
          <p:cNvPr id="257044" name="Rectangle 20">
            <a:extLst>
              <a:ext uri="{FF2B5EF4-FFF2-40B4-BE49-F238E27FC236}">
                <a16:creationId xmlns:a16="http://schemas.microsoft.com/office/drawing/2014/main" id="{58815F03-1569-2144-9AE3-CF0C1869476E}"/>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Yunani</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7045" name="Rectangle 21">
            <a:extLst>
              <a:ext uri="{FF2B5EF4-FFF2-40B4-BE49-F238E27FC236}">
                <a16:creationId xmlns:a16="http://schemas.microsoft.com/office/drawing/2014/main" id="{2E0766AD-E189-4F4C-8BF2-D51947B3D5F6}"/>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7046" name="Rectangle 22">
            <a:extLst>
              <a:ext uri="{FF2B5EF4-FFF2-40B4-BE49-F238E27FC236}">
                <a16:creationId xmlns:a16="http://schemas.microsoft.com/office/drawing/2014/main" id="{6F859942-97B5-AB41-94FD-60F001BF06BD}"/>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57047" name="Rectangle 23">
            <a:extLst>
              <a:ext uri="{FF2B5EF4-FFF2-40B4-BE49-F238E27FC236}">
                <a16:creationId xmlns:a16="http://schemas.microsoft.com/office/drawing/2014/main" id="{1ADB9AAA-24A9-264E-9344-43E00FA1E4DD}"/>
              </a:ext>
            </a:extLst>
          </p:cNvPr>
          <p:cNvSpPr>
            <a:spLocks noChangeArrowheads="1"/>
          </p:cNvSpPr>
          <p:nvPr/>
        </p:nvSpPr>
        <p:spPr bwMode="auto">
          <a:xfrm>
            <a:off x="6457950" y="3398838"/>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Kasih Karunia/</a:t>
            </a:r>
            <a:r>
              <a:rPr lang="en-US" altLang="ko-KR" sz="2400">
                <a:latin typeface="Lucida Handwriting" panose="03010101010101010101" pitchFamily="66" charset="77"/>
                <a:ea typeface="Gulim" panose="020B0600000101010101" pitchFamily="34" charset="-127"/>
              </a:rPr>
              <a:t> </a:t>
            </a:r>
          </a:p>
        </p:txBody>
      </p:sp>
      <p:sp>
        <p:nvSpPr>
          <p:cNvPr id="257048" name="Rectangle 24">
            <a:extLst>
              <a:ext uri="{FF2B5EF4-FFF2-40B4-BE49-F238E27FC236}">
                <a16:creationId xmlns:a16="http://schemas.microsoft.com/office/drawing/2014/main" id="{0C35C6FA-6FD5-FA43-A104-ED5322B34A35}"/>
              </a:ext>
            </a:extLst>
          </p:cNvPr>
          <p:cNvSpPr>
            <a:spLocks noChangeArrowheads="1"/>
          </p:cNvSpPr>
          <p:nvPr/>
        </p:nvSpPr>
        <p:spPr bwMode="auto">
          <a:xfrm>
            <a:off x="0" y="3386138"/>
            <a:ext cx="33115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EF800"/>
                </a:solidFill>
                <a:latin typeface="Lucida Handwriting" panose="03010101010101010101" pitchFamily="66" charset="77"/>
                <a:ea typeface="Gulim" panose="020B0600000101010101" pitchFamily="34" charset="-127"/>
              </a:rPr>
              <a:t>Hukum Taurat/</a:t>
            </a:r>
          </a:p>
        </p:txBody>
      </p:sp>
      <p:grpSp>
        <p:nvGrpSpPr>
          <p:cNvPr id="257095" name="Group 71">
            <a:extLst>
              <a:ext uri="{FF2B5EF4-FFF2-40B4-BE49-F238E27FC236}">
                <a16:creationId xmlns:a16="http://schemas.microsoft.com/office/drawing/2014/main" id="{BC2D2D4A-E0B7-7644-AFF0-E9E5EC54EE7A}"/>
              </a:ext>
            </a:extLst>
          </p:cNvPr>
          <p:cNvGrpSpPr>
            <a:grpSpLocks/>
          </p:cNvGrpSpPr>
          <p:nvPr/>
        </p:nvGrpSpPr>
        <p:grpSpPr bwMode="auto">
          <a:xfrm>
            <a:off x="2133600" y="2457450"/>
            <a:ext cx="5403850" cy="3435350"/>
            <a:chOff x="1344" y="1548"/>
            <a:chExt cx="3404" cy="2164"/>
          </a:xfrm>
        </p:grpSpPr>
        <p:sp>
          <p:nvSpPr>
            <p:cNvPr id="257050" name="Line 26">
              <a:extLst>
                <a:ext uri="{FF2B5EF4-FFF2-40B4-BE49-F238E27FC236}">
                  <a16:creationId xmlns:a16="http://schemas.microsoft.com/office/drawing/2014/main" id="{6BC654D0-F4E6-554E-81C2-E91A724C81B0}"/>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1" name="Line 27">
              <a:extLst>
                <a:ext uri="{FF2B5EF4-FFF2-40B4-BE49-F238E27FC236}">
                  <a16:creationId xmlns:a16="http://schemas.microsoft.com/office/drawing/2014/main" id="{B64D44A0-4A14-3444-9E13-F6C28A84F163}"/>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2" name="Line 28">
              <a:extLst>
                <a:ext uri="{FF2B5EF4-FFF2-40B4-BE49-F238E27FC236}">
                  <a16:creationId xmlns:a16="http://schemas.microsoft.com/office/drawing/2014/main" id="{E349E02E-40AD-7E4F-B0E7-063EBC46F604}"/>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3" name="Line 29">
              <a:extLst>
                <a:ext uri="{FF2B5EF4-FFF2-40B4-BE49-F238E27FC236}">
                  <a16:creationId xmlns:a16="http://schemas.microsoft.com/office/drawing/2014/main" id="{C61B102C-14AD-6D48-8A2E-B6D70CE252E8}"/>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4" name="Line 30">
              <a:extLst>
                <a:ext uri="{FF2B5EF4-FFF2-40B4-BE49-F238E27FC236}">
                  <a16:creationId xmlns:a16="http://schemas.microsoft.com/office/drawing/2014/main" id="{2610D14D-B463-EC4E-B25C-37408A8846F0}"/>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5" name="Line 31">
              <a:extLst>
                <a:ext uri="{FF2B5EF4-FFF2-40B4-BE49-F238E27FC236}">
                  <a16:creationId xmlns:a16="http://schemas.microsoft.com/office/drawing/2014/main" id="{3D1504CD-8E8B-8547-864C-FAD7CA435166}"/>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6" name="Line 32">
              <a:extLst>
                <a:ext uri="{FF2B5EF4-FFF2-40B4-BE49-F238E27FC236}">
                  <a16:creationId xmlns:a16="http://schemas.microsoft.com/office/drawing/2014/main" id="{63159A7E-DEB6-5645-803F-A14BD53739E8}"/>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7" name="Line 33">
              <a:extLst>
                <a:ext uri="{FF2B5EF4-FFF2-40B4-BE49-F238E27FC236}">
                  <a16:creationId xmlns:a16="http://schemas.microsoft.com/office/drawing/2014/main" id="{33DCFEEB-EB23-BD4E-92C3-0A9C1FC3FE6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57058" name="Rectangle 34">
              <a:extLst>
                <a:ext uri="{FF2B5EF4-FFF2-40B4-BE49-F238E27FC236}">
                  <a16:creationId xmlns:a16="http://schemas.microsoft.com/office/drawing/2014/main" id="{0D4E9EC6-3CB8-E844-A27A-B20847423DFF}"/>
                </a:ext>
              </a:extLst>
            </p:cNvPr>
            <p:cNvSpPr>
              <a:spLocks noChangeArrowheads="1"/>
            </p:cNvSpPr>
            <p:nvPr/>
          </p:nvSpPr>
          <p:spPr bwMode="auto">
            <a:xfrm rot="5246759">
              <a:off x="1975" y="2180"/>
              <a:ext cx="1290"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7059" name="Rectangle 35">
              <a:extLst>
                <a:ext uri="{FF2B5EF4-FFF2-40B4-BE49-F238E27FC236}">
                  <a16:creationId xmlns:a16="http://schemas.microsoft.com/office/drawing/2014/main" id="{BE888F0D-F3EF-634F-8A95-0944FE680645}"/>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WAHYU</a:t>
              </a:r>
            </a:p>
          </p:txBody>
        </p:sp>
        <p:sp>
          <p:nvSpPr>
            <p:cNvPr id="257060" name="Rectangle 36">
              <a:extLst>
                <a:ext uri="{FF2B5EF4-FFF2-40B4-BE49-F238E27FC236}">
                  <a16:creationId xmlns:a16="http://schemas.microsoft.com/office/drawing/2014/main" id="{36BA0EA7-AC73-8749-A646-5EFEC90EC910}"/>
                </a:ext>
              </a:extLst>
            </p:cNvPr>
            <p:cNvSpPr>
              <a:spLocks noChangeArrowheads="1"/>
            </p:cNvSpPr>
            <p:nvPr/>
          </p:nvSpPr>
          <p:spPr bwMode="auto">
            <a:xfrm rot="3267768">
              <a:off x="1819"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57061" name="Rectangle 37">
              <a:extLst>
                <a:ext uri="{FF2B5EF4-FFF2-40B4-BE49-F238E27FC236}">
                  <a16:creationId xmlns:a16="http://schemas.microsoft.com/office/drawing/2014/main" id="{957050D1-7C30-954D-B2D4-69A18AE1F622}"/>
                </a:ext>
              </a:extLst>
            </p:cNvPr>
            <p:cNvSpPr>
              <a:spLocks noChangeArrowheads="1"/>
            </p:cNvSpPr>
            <p:nvPr/>
          </p:nvSpPr>
          <p:spPr bwMode="auto">
            <a:xfrm rot="20643327">
              <a:off x="3261" y="2833"/>
              <a:ext cx="1383"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SURAT-SURAT</a:t>
              </a:r>
            </a:p>
          </p:txBody>
        </p:sp>
        <p:sp>
          <p:nvSpPr>
            <p:cNvPr id="257062" name="Rectangle 38">
              <a:extLst>
                <a:ext uri="{FF2B5EF4-FFF2-40B4-BE49-F238E27FC236}">
                  <a16:creationId xmlns:a16="http://schemas.microsoft.com/office/drawing/2014/main" id="{B404B8DB-75F9-AA42-B7DC-5BBD8230FF79}"/>
                </a:ext>
              </a:extLst>
            </p:cNvPr>
            <p:cNvSpPr>
              <a:spLocks noChangeArrowheads="1"/>
            </p:cNvSpPr>
            <p:nvPr/>
          </p:nvSpPr>
          <p:spPr bwMode="auto">
            <a:xfrm rot="19276533">
              <a:off x="3094" y="2449"/>
              <a:ext cx="1178"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57063" name="Rectangle 39">
              <a:extLst>
                <a:ext uri="{FF2B5EF4-FFF2-40B4-BE49-F238E27FC236}">
                  <a16:creationId xmlns:a16="http://schemas.microsoft.com/office/drawing/2014/main" id="{2A168A8F-055B-F949-AA43-E0B6D04E4916}"/>
                </a:ext>
              </a:extLst>
            </p:cNvPr>
            <p:cNvSpPr>
              <a:spLocks noChangeArrowheads="1"/>
            </p:cNvSpPr>
            <p:nvPr/>
          </p:nvSpPr>
          <p:spPr bwMode="auto">
            <a:xfrm rot="1755647">
              <a:off x="1464" y="2546"/>
              <a:ext cx="1190" cy="662"/>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7064" name="Rectangle 40">
              <a:extLst>
                <a:ext uri="{FF2B5EF4-FFF2-40B4-BE49-F238E27FC236}">
                  <a16:creationId xmlns:a16="http://schemas.microsoft.com/office/drawing/2014/main" id="{E2AF135F-B9C6-AA4D-8F13-136945919A56}"/>
                </a:ext>
              </a:extLst>
            </p:cNvPr>
            <p:cNvSpPr>
              <a:spLocks noChangeArrowheads="1"/>
            </p:cNvSpPr>
            <p:nvPr/>
          </p:nvSpPr>
          <p:spPr bwMode="auto">
            <a:xfrm rot="240000">
              <a:off x="1390" y="3050"/>
              <a:ext cx="899" cy="6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57065" name="Rectangle 41">
              <a:extLst>
                <a:ext uri="{FF2B5EF4-FFF2-40B4-BE49-F238E27FC236}">
                  <a16:creationId xmlns:a16="http://schemas.microsoft.com/office/drawing/2014/main" id="{B7F7C4EB-0470-1B44-8DB6-ACE0A8BC9B6C}"/>
                </a:ext>
              </a:extLst>
            </p:cNvPr>
            <p:cNvSpPr>
              <a:spLocks noChangeArrowheads="1"/>
            </p:cNvSpPr>
            <p:nvPr/>
          </p:nvSpPr>
          <p:spPr bwMode="auto">
            <a:xfrm rot="18254599">
              <a:off x="2908" y="2044"/>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grpSp>
      <p:sp>
        <p:nvSpPr>
          <p:cNvPr id="257066" name="Rectangle 42">
            <a:extLst>
              <a:ext uri="{FF2B5EF4-FFF2-40B4-BE49-F238E27FC236}">
                <a16:creationId xmlns:a16="http://schemas.microsoft.com/office/drawing/2014/main" id="{B21F6C61-5609-6243-B929-7154CB2482B8}"/>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Teleskop</a:t>
            </a:r>
          </a:p>
        </p:txBody>
      </p:sp>
      <p:sp>
        <p:nvSpPr>
          <p:cNvPr id="257067" name="Rectangle 43">
            <a:extLst>
              <a:ext uri="{FF2B5EF4-FFF2-40B4-BE49-F238E27FC236}">
                <a16:creationId xmlns:a16="http://schemas.microsoft.com/office/drawing/2014/main" id="{63540824-B6A2-2349-9252-EF65293866FA}"/>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Teleskop</a:t>
            </a:r>
          </a:p>
          <a:p>
            <a:endParaRPr lang="ko-KR" altLang="en-US" sz="2400" b="1">
              <a:solidFill>
                <a:srgbClr val="FEF800"/>
              </a:solidFill>
              <a:latin typeface="Lucida Handwriting" panose="03010101010101010101" pitchFamily="66" charset="77"/>
              <a:ea typeface="Gulim" panose="020B0600000101010101" pitchFamily="34" charset="-127"/>
            </a:endParaRPr>
          </a:p>
        </p:txBody>
      </p:sp>
      <p:sp>
        <p:nvSpPr>
          <p:cNvPr id="257068" name="Rectangle 44">
            <a:extLst>
              <a:ext uri="{FF2B5EF4-FFF2-40B4-BE49-F238E27FC236}">
                <a16:creationId xmlns:a16="http://schemas.microsoft.com/office/drawing/2014/main" id="{DC937D1B-0A6B-364C-891B-941BABF1B4FE}"/>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EF800"/>
                </a:solidFill>
                <a:latin typeface="Lucida Handwriting" panose="03010101010101010101" pitchFamily="66" charset="77"/>
                <a:ea typeface="Gulim" panose="020B0600000101010101" pitchFamily="34" charset="-127"/>
              </a:rPr>
              <a:t>Masa Lalu Kekal</a:t>
            </a:r>
          </a:p>
        </p:txBody>
      </p:sp>
      <p:sp>
        <p:nvSpPr>
          <p:cNvPr id="257069" name="Rectangle 45">
            <a:extLst>
              <a:ext uri="{FF2B5EF4-FFF2-40B4-BE49-F238E27FC236}">
                <a16:creationId xmlns:a16="http://schemas.microsoft.com/office/drawing/2014/main" id="{A87D259B-B614-1B4A-9F38-0A8C43C5B09A}"/>
              </a:ext>
            </a:extLst>
          </p:cNvPr>
          <p:cNvSpPr>
            <a:spLocks noChangeArrowheads="1"/>
          </p:cNvSpPr>
          <p:nvPr/>
        </p:nvSpPr>
        <p:spPr bwMode="auto">
          <a:xfrm>
            <a:off x="6892925" y="5184775"/>
            <a:ext cx="22002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EF800"/>
                </a:solidFill>
                <a:latin typeface="Lucida Handwriting" panose="03010101010101010101" pitchFamily="66" charset="77"/>
                <a:ea typeface="Gulim" panose="020B0600000101010101" pitchFamily="34" charset="-127"/>
              </a:rPr>
              <a:t>Masa  Depan Kekal</a:t>
            </a:r>
          </a:p>
        </p:txBody>
      </p:sp>
      <p:sp>
        <p:nvSpPr>
          <p:cNvPr id="257071" name="Text Box 47">
            <a:extLst>
              <a:ext uri="{FF2B5EF4-FFF2-40B4-BE49-F238E27FC236}">
                <a16:creationId xmlns:a16="http://schemas.microsoft.com/office/drawing/2014/main" id="{08BA742D-C726-774F-80CF-2098A306B468}"/>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EF800"/>
                </a:solidFill>
                <a:latin typeface="Lucida Handwriting" panose="03010101010101010101" pitchFamily="66" charset="77"/>
                <a:ea typeface="Gulim" panose="020B0600000101010101" pitchFamily="34" charset="-127"/>
              </a:rPr>
              <a:t>Perjanjian</a:t>
            </a:r>
            <a:r>
              <a:rPr lang="en-US" altLang="ko-KR" sz="2400">
                <a:solidFill>
                  <a:srgbClr val="FEF800"/>
                </a:solidFill>
                <a:latin typeface="Lucida Handwriting" panose="03010101010101010101" pitchFamily="66" charset="77"/>
                <a:ea typeface="Gulim" panose="020B0600000101010101" pitchFamily="34" charset="-127"/>
              </a:rPr>
              <a:t> </a:t>
            </a:r>
            <a:r>
              <a:rPr lang="en-US" altLang="ko-KR" sz="2400" b="1">
                <a:solidFill>
                  <a:srgbClr val="FEF800"/>
                </a:solidFill>
                <a:latin typeface="Lucida Handwriting" panose="03010101010101010101" pitchFamily="66" charset="77"/>
                <a:ea typeface="Gulim" panose="020B0600000101010101" pitchFamily="34" charset="-127"/>
              </a:rPr>
              <a:t> </a:t>
            </a:r>
          </a:p>
        </p:txBody>
      </p:sp>
      <p:sp>
        <p:nvSpPr>
          <p:cNvPr id="257072" name="Text Box 48">
            <a:extLst>
              <a:ext uri="{FF2B5EF4-FFF2-40B4-BE49-F238E27FC236}">
                <a16:creationId xmlns:a16="http://schemas.microsoft.com/office/drawing/2014/main" id="{58A329C8-C27B-CD46-9BEB-E74CD64A3621}"/>
              </a:ext>
            </a:extLst>
          </p:cNvPr>
          <p:cNvSpPr txBox="1">
            <a:spLocks noChangeArrowheads="1"/>
          </p:cNvSpPr>
          <p:nvPr/>
        </p:nvSpPr>
        <p:spPr bwMode="auto">
          <a:xfrm>
            <a:off x="6581775"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EF800"/>
                </a:solidFill>
                <a:latin typeface="Lucida Handwriting" panose="03010101010101010101" pitchFamily="66" charset="77"/>
                <a:ea typeface="Gulim" panose="020B0600000101010101" pitchFamily="34" charset="-127"/>
              </a:rPr>
              <a:t>Penggenapan</a:t>
            </a:r>
          </a:p>
        </p:txBody>
      </p:sp>
      <p:sp>
        <p:nvSpPr>
          <p:cNvPr id="257073" name="Line 49">
            <a:extLst>
              <a:ext uri="{FF2B5EF4-FFF2-40B4-BE49-F238E27FC236}">
                <a16:creationId xmlns:a16="http://schemas.microsoft.com/office/drawing/2014/main" id="{BF1055C1-FD33-2242-BFB2-049179A35A9F}"/>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4" name="Line 50">
            <a:extLst>
              <a:ext uri="{FF2B5EF4-FFF2-40B4-BE49-F238E27FC236}">
                <a16:creationId xmlns:a16="http://schemas.microsoft.com/office/drawing/2014/main" id="{667CB308-644F-2748-B86C-F1F610A68E6B}"/>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5" name="Line 51">
            <a:extLst>
              <a:ext uri="{FF2B5EF4-FFF2-40B4-BE49-F238E27FC236}">
                <a16:creationId xmlns:a16="http://schemas.microsoft.com/office/drawing/2014/main" id="{01A7C3D4-39D2-C945-A1E0-97A1654C946C}"/>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6" name="Line 52">
            <a:extLst>
              <a:ext uri="{FF2B5EF4-FFF2-40B4-BE49-F238E27FC236}">
                <a16:creationId xmlns:a16="http://schemas.microsoft.com/office/drawing/2014/main" id="{BE0CB478-DA2E-A549-9E3F-7200D0170A90}"/>
              </a:ext>
            </a:extLst>
          </p:cNvPr>
          <p:cNvSpPr>
            <a:spLocks noChangeShapeType="1"/>
          </p:cNvSpPr>
          <p:nvPr/>
        </p:nvSpPr>
        <p:spPr bwMode="auto">
          <a:xfrm>
            <a:off x="7593013" y="4424363"/>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7" name="Line 53">
            <a:extLst>
              <a:ext uri="{FF2B5EF4-FFF2-40B4-BE49-F238E27FC236}">
                <a16:creationId xmlns:a16="http://schemas.microsoft.com/office/drawing/2014/main" id="{5417D873-650B-A24F-A3A2-41083813AC0D}"/>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8" name="Line 54">
            <a:extLst>
              <a:ext uri="{FF2B5EF4-FFF2-40B4-BE49-F238E27FC236}">
                <a16:creationId xmlns:a16="http://schemas.microsoft.com/office/drawing/2014/main" id="{A897E354-654D-AE4E-A740-7610D6B2097E}"/>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79" name="Line 55">
            <a:extLst>
              <a:ext uri="{FF2B5EF4-FFF2-40B4-BE49-F238E27FC236}">
                <a16:creationId xmlns:a16="http://schemas.microsoft.com/office/drawing/2014/main" id="{E4D8E1D8-DFB3-5D47-9832-8E6BF7290709}"/>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80" name="Line 56">
            <a:extLst>
              <a:ext uri="{FF2B5EF4-FFF2-40B4-BE49-F238E27FC236}">
                <a16:creationId xmlns:a16="http://schemas.microsoft.com/office/drawing/2014/main" id="{7DB5E08F-A887-3E41-BA81-44CECBE04390}"/>
              </a:ext>
            </a:extLst>
          </p:cNvPr>
          <p:cNvSpPr>
            <a:spLocks noChangeShapeType="1"/>
          </p:cNvSpPr>
          <p:nvPr/>
        </p:nvSpPr>
        <p:spPr bwMode="auto">
          <a:xfrm>
            <a:off x="495300" y="4391025"/>
            <a:ext cx="969963" cy="0"/>
          </a:xfrm>
          <a:prstGeom prst="line">
            <a:avLst/>
          </a:prstGeom>
          <a:noFill/>
          <a:ln w="28575">
            <a:solidFill>
              <a:srgbClr val="FEF800"/>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081" name="Rectangle 57">
            <a:extLst>
              <a:ext uri="{FF2B5EF4-FFF2-40B4-BE49-F238E27FC236}">
                <a16:creationId xmlns:a16="http://schemas.microsoft.com/office/drawing/2014/main" id="{A4A3926E-0401-D349-91A9-C689E49ED5DD}"/>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EF800"/>
                </a:solidFill>
                <a:latin typeface="Lucida Handwriting" panose="03010101010101010101" pitchFamily="66" charset="77"/>
                <a:ea typeface="Gulim" panose="020B0600000101010101" pitchFamily="34" charset="-127"/>
              </a:rPr>
              <a:t>Mikroskop</a:t>
            </a:r>
          </a:p>
        </p:txBody>
      </p:sp>
      <p:sp>
        <p:nvSpPr>
          <p:cNvPr id="257082" name="Text Box 58">
            <a:extLst>
              <a:ext uri="{FF2B5EF4-FFF2-40B4-BE49-F238E27FC236}">
                <a16:creationId xmlns:a16="http://schemas.microsoft.com/office/drawing/2014/main" id="{D9F1B1A1-F564-5D4F-8BAC-7E0EE545AE3F}"/>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sp>
        <p:nvSpPr>
          <p:cNvPr id="257083" name="Rectangle 59">
            <a:extLst>
              <a:ext uri="{FF2B5EF4-FFF2-40B4-BE49-F238E27FC236}">
                <a16:creationId xmlns:a16="http://schemas.microsoft.com/office/drawing/2014/main" id="{9F8A2B7B-751D-8C4A-BD53-86744DB73796}"/>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2 Teleskop</a:t>
            </a:r>
            <a:endParaRPr lang="en-US" altLang="ko-KR" sz="2000" b="1" u="sng">
              <a:solidFill>
                <a:srgbClr val="2F6AFD"/>
              </a:solidFill>
              <a:latin typeface="Lucida Handwriting" panose="03010101010101010101" pitchFamily="66" charset="77"/>
              <a:ea typeface="Gulim" panose="020B0600000101010101" pitchFamily="34" charset="-127"/>
            </a:endParaRPr>
          </a:p>
          <a:p>
            <a:r>
              <a:rPr lang="en-US" altLang="ko-KR" sz="2000" b="1">
                <a:solidFill>
                  <a:srgbClr val="2F6AFD"/>
                </a:solidFill>
                <a:latin typeface="Lucida Handwriting" panose="03010101010101010101" pitchFamily="66" charset="77"/>
                <a:ea typeface="Gulim" panose="020B0600000101010101" pitchFamily="34" charset="-127"/>
              </a:rPr>
              <a:t>1 Mikroskop</a:t>
            </a:r>
            <a:endParaRPr lang="en-US" altLang="ko-KR" sz="2000" b="1" u="sng">
              <a:solidFill>
                <a:srgbClr val="2F6AFD"/>
              </a:solidFill>
              <a:latin typeface="Lucida Handwriting" panose="03010101010101010101" pitchFamily="66" charset="77"/>
              <a:ea typeface="Gulim" panose="020B0600000101010101" pitchFamily="34" charset="-127"/>
            </a:endParaRPr>
          </a:p>
        </p:txBody>
      </p:sp>
      <p:grpSp>
        <p:nvGrpSpPr>
          <p:cNvPr id="257084" name="Group 60">
            <a:extLst>
              <a:ext uri="{FF2B5EF4-FFF2-40B4-BE49-F238E27FC236}">
                <a16:creationId xmlns:a16="http://schemas.microsoft.com/office/drawing/2014/main" id="{18C9E784-3D4C-8C44-8F00-63A811E573E7}"/>
              </a:ext>
            </a:extLst>
          </p:cNvPr>
          <p:cNvGrpSpPr>
            <a:grpSpLocks/>
          </p:cNvGrpSpPr>
          <p:nvPr/>
        </p:nvGrpSpPr>
        <p:grpSpPr bwMode="auto">
          <a:xfrm>
            <a:off x="5467350" y="588963"/>
            <a:ext cx="703263" cy="958850"/>
            <a:chOff x="2464" y="201"/>
            <a:chExt cx="443" cy="604"/>
          </a:xfrm>
        </p:grpSpPr>
        <p:sp>
          <p:nvSpPr>
            <p:cNvPr id="257085" name="Rectangle 61">
              <a:extLst>
                <a:ext uri="{FF2B5EF4-FFF2-40B4-BE49-F238E27FC236}">
                  <a16:creationId xmlns:a16="http://schemas.microsoft.com/office/drawing/2014/main" id="{3D8C082C-73BD-EE4E-B47C-E20A846B8ECF}"/>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7086" name="Rectangle 62">
              <a:extLst>
                <a:ext uri="{FF2B5EF4-FFF2-40B4-BE49-F238E27FC236}">
                  <a16:creationId xmlns:a16="http://schemas.microsoft.com/office/drawing/2014/main" id="{C08E5720-8D84-984F-B377-24FE0995663E}"/>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57087" name="Rectangle 63">
              <a:extLst>
                <a:ext uri="{FF2B5EF4-FFF2-40B4-BE49-F238E27FC236}">
                  <a16:creationId xmlns:a16="http://schemas.microsoft.com/office/drawing/2014/main" id="{EBC5B9CB-3F17-D34C-AD9B-7A61AF844E37}"/>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57089" name="Oval 65">
            <a:extLst>
              <a:ext uri="{FF2B5EF4-FFF2-40B4-BE49-F238E27FC236}">
                <a16:creationId xmlns:a16="http://schemas.microsoft.com/office/drawing/2014/main" id="{6748D9E6-F2D6-D242-8A2A-2F827D96E421}"/>
              </a:ext>
            </a:extLst>
          </p:cNvPr>
          <p:cNvSpPr>
            <a:spLocks noChangeArrowheads="1"/>
          </p:cNvSpPr>
          <p:nvPr/>
        </p:nvSpPr>
        <p:spPr bwMode="auto">
          <a:xfrm>
            <a:off x="1270000" y="5653088"/>
            <a:ext cx="3057525" cy="744537"/>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57090" name="Text Box 66">
            <a:extLst>
              <a:ext uri="{FF2B5EF4-FFF2-40B4-BE49-F238E27FC236}">
                <a16:creationId xmlns:a16="http://schemas.microsoft.com/office/drawing/2014/main" id="{8E52716B-3903-2842-9618-1C4F654DCE23}"/>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57094" name="Rectangle 70">
            <a:extLst>
              <a:ext uri="{FF2B5EF4-FFF2-40B4-BE49-F238E27FC236}">
                <a16:creationId xmlns:a16="http://schemas.microsoft.com/office/drawing/2014/main" id="{BD990859-1373-EB4B-B24F-2B36E37777FE}"/>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35</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E2106C34-B772-5B4E-A966-0CA15388B4FC}"/>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23" name="Rectangle 3">
            <a:extLst>
              <a:ext uri="{FF2B5EF4-FFF2-40B4-BE49-F238E27FC236}">
                <a16:creationId xmlns:a16="http://schemas.microsoft.com/office/drawing/2014/main" id="{0E860497-1259-FF44-9602-BF0996925573}"/>
              </a:ext>
            </a:extLst>
          </p:cNvPr>
          <p:cNvSpPr>
            <a:spLocks noChangeArrowheads="1"/>
          </p:cNvSpPr>
          <p:nvPr/>
        </p:nvSpPr>
        <p:spPr bwMode="auto">
          <a:xfrm>
            <a:off x="3163888"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24" name="Rectangle 4">
            <a:extLst>
              <a:ext uri="{FF2B5EF4-FFF2-40B4-BE49-F238E27FC236}">
                <a16:creationId xmlns:a16="http://schemas.microsoft.com/office/drawing/2014/main" id="{52039BF3-632A-8D45-9E87-DEC5EDF7F4CF}"/>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1600 tahun</a:t>
            </a:r>
          </a:p>
        </p:txBody>
      </p:sp>
      <p:sp>
        <p:nvSpPr>
          <p:cNvPr id="286725" name="Rectangle 5">
            <a:extLst>
              <a:ext uri="{FF2B5EF4-FFF2-40B4-BE49-F238E27FC236}">
                <a16:creationId xmlns:a16="http://schemas.microsoft.com/office/drawing/2014/main" id="{E9D02782-B9A7-F74D-81B2-09288A0D94C9}"/>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40 penulis</a:t>
            </a:r>
          </a:p>
        </p:txBody>
      </p:sp>
      <p:sp>
        <p:nvSpPr>
          <p:cNvPr id="286726" name="Rectangle 6">
            <a:extLst>
              <a:ext uri="{FF2B5EF4-FFF2-40B4-BE49-F238E27FC236}">
                <a16:creationId xmlns:a16="http://schemas.microsoft.com/office/drawing/2014/main" id="{79D2C534-2CB6-6E45-A857-CF942E78B72C}"/>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2F6AFD"/>
                </a:solidFill>
                <a:latin typeface="Lucida Handwriting" panose="03010101010101010101" pitchFamily="66" charset="77"/>
                <a:ea typeface="Gulim" panose="020B0600000101010101" pitchFamily="34" charset="-127"/>
              </a:rPr>
              <a:t>SATU TEMA:</a:t>
            </a:r>
          </a:p>
        </p:txBody>
      </p:sp>
      <p:sp>
        <p:nvSpPr>
          <p:cNvPr id="286727" name="Rectangle 7">
            <a:extLst>
              <a:ext uri="{FF2B5EF4-FFF2-40B4-BE49-F238E27FC236}">
                <a16:creationId xmlns:a16="http://schemas.microsoft.com/office/drawing/2014/main" id="{32CF2155-7B59-6C47-A387-4A6A84616210}"/>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28" name="Rectangle 8">
            <a:extLst>
              <a:ext uri="{FF2B5EF4-FFF2-40B4-BE49-F238E27FC236}">
                <a16:creationId xmlns:a16="http://schemas.microsoft.com/office/drawing/2014/main" id="{37071837-152D-B345-9BCB-3D85ED7B3837}"/>
              </a:ext>
            </a:extLst>
          </p:cNvPr>
          <p:cNvSpPr>
            <a:spLocks noChangeArrowheads="1"/>
          </p:cNvSpPr>
          <p:nvPr/>
        </p:nvSpPr>
        <p:spPr bwMode="auto">
          <a:xfrm>
            <a:off x="3055938" y="1179513"/>
            <a:ext cx="2868612" cy="6985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2F6AFD"/>
                </a:solidFill>
                <a:latin typeface="Lucida Handwriting" panose="03010101010101010101" pitchFamily="66" charset="77"/>
                <a:ea typeface="Gulim" panose="020B0600000101010101" pitchFamily="34" charset="-127"/>
              </a:rPr>
              <a:t>Kemuliaan Allah</a:t>
            </a:r>
          </a:p>
          <a:p>
            <a:endParaRPr lang="ko-KR" altLang="en-US" sz="2000" b="1">
              <a:solidFill>
                <a:srgbClr val="2F6AFD"/>
              </a:solidFill>
              <a:latin typeface="Lucida Handwriting" panose="03010101010101010101" pitchFamily="66" charset="77"/>
              <a:ea typeface="Gulim" panose="020B0600000101010101" pitchFamily="34" charset="-127"/>
            </a:endParaRPr>
          </a:p>
        </p:txBody>
      </p:sp>
      <p:sp>
        <p:nvSpPr>
          <p:cNvPr id="286729" name="Rectangle 9">
            <a:extLst>
              <a:ext uri="{FF2B5EF4-FFF2-40B4-BE49-F238E27FC236}">
                <a16:creationId xmlns:a16="http://schemas.microsoft.com/office/drawing/2014/main" id="{C704BBCF-B396-554A-96B2-B638E37BE144}"/>
              </a:ext>
            </a:extLst>
          </p:cNvPr>
          <p:cNvSpPr>
            <a:spLocks noChangeArrowheads="1"/>
          </p:cNvSpPr>
          <p:nvPr/>
        </p:nvSpPr>
        <p:spPr bwMode="auto">
          <a:xfrm>
            <a:off x="6454775" y="709613"/>
            <a:ext cx="2435225"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“BARU” </a:t>
            </a:r>
          </a:p>
        </p:txBody>
      </p:sp>
      <p:sp>
        <p:nvSpPr>
          <p:cNvPr id="286730" name="Rectangle 10">
            <a:extLst>
              <a:ext uri="{FF2B5EF4-FFF2-40B4-BE49-F238E27FC236}">
                <a16:creationId xmlns:a16="http://schemas.microsoft.com/office/drawing/2014/main" id="{C154A842-2877-9542-9AE0-B8B7BC9D6314}"/>
              </a:ext>
            </a:extLst>
          </p:cNvPr>
          <p:cNvSpPr>
            <a:spLocks noChangeArrowheads="1"/>
          </p:cNvSpPr>
          <p:nvPr/>
        </p:nvSpPr>
        <p:spPr bwMode="auto">
          <a:xfrm>
            <a:off x="404813" y="700088"/>
            <a:ext cx="2533650"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2F6AFD"/>
                </a:solidFill>
                <a:latin typeface="Lucida Handwriting" panose="03010101010101010101" pitchFamily="66" charset="77"/>
                <a:ea typeface="Gulim" panose="020B0600000101010101" pitchFamily="34" charset="-127"/>
              </a:rPr>
              <a:t> </a:t>
            </a:r>
            <a:r>
              <a:rPr lang="en-US" altLang="ko-KR" sz="2800" b="1">
                <a:solidFill>
                  <a:srgbClr val="2F6AFD"/>
                </a:solidFill>
                <a:latin typeface="Lucida Handwriting" panose="03010101010101010101" pitchFamily="66" charset="77"/>
                <a:ea typeface="Gulim" panose="020B0600000101010101" pitchFamily="34" charset="-127"/>
              </a:rPr>
              <a:t>PERJANJIAN</a:t>
            </a:r>
          </a:p>
          <a:p>
            <a:pPr algn="ctr"/>
            <a:r>
              <a:rPr lang="en-US" altLang="ko-KR" sz="2800" b="1">
                <a:solidFill>
                  <a:srgbClr val="2F6AFD"/>
                </a:solidFill>
                <a:latin typeface="Lucida Handwriting" panose="03010101010101010101" pitchFamily="66" charset="77"/>
                <a:ea typeface="Gulim" panose="020B0600000101010101" pitchFamily="34" charset="-127"/>
              </a:rPr>
              <a:t>“LAMA” </a:t>
            </a:r>
          </a:p>
        </p:txBody>
      </p:sp>
      <p:sp>
        <p:nvSpPr>
          <p:cNvPr id="286731" name="Rectangle 11">
            <a:extLst>
              <a:ext uri="{FF2B5EF4-FFF2-40B4-BE49-F238E27FC236}">
                <a16:creationId xmlns:a16="http://schemas.microsoft.com/office/drawing/2014/main" id="{03BF1F1A-0A26-E041-A8D9-334BE9BE630B}"/>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2" name="Rectangle 12">
            <a:extLst>
              <a:ext uri="{FF2B5EF4-FFF2-40B4-BE49-F238E27FC236}">
                <a16:creationId xmlns:a16="http://schemas.microsoft.com/office/drawing/2014/main" id="{E6A1F30A-CF82-4D42-A4AB-E487262C6FF6}"/>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3" name="Rectangle 13">
            <a:extLst>
              <a:ext uri="{FF2B5EF4-FFF2-40B4-BE49-F238E27FC236}">
                <a16:creationId xmlns:a16="http://schemas.microsoft.com/office/drawing/2014/main" id="{6184DB93-4D93-6A45-B912-79C5D4C2DAE9}"/>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4" name="Rectangle 14">
            <a:extLst>
              <a:ext uri="{FF2B5EF4-FFF2-40B4-BE49-F238E27FC236}">
                <a16:creationId xmlns:a16="http://schemas.microsoft.com/office/drawing/2014/main" id="{971D1DDB-BBA8-154D-8B6B-E4A689B3E674}"/>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5" name="Rectangle 15">
            <a:extLst>
              <a:ext uri="{FF2B5EF4-FFF2-40B4-BE49-F238E27FC236}">
                <a16:creationId xmlns:a16="http://schemas.microsoft.com/office/drawing/2014/main" id="{8058DBBC-E4CB-7E4F-865C-B7C5B261FB8C}"/>
              </a:ext>
            </a:extLst>
          </p:cNvPr>
          <p:cNvSpPr>
            <a:spLocks noChangeArrowheads="1"/>
          </p:cNvSpPr>
          <p:nvPr/>
        </p:nvSpPr>
        <p:spPr bwMode="auto">
          <a:xfrm>
            <a:off x="6554788"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  “</a:t>
            </a:r>
            <a:r>
              <a:rPr lang="en-US" altLang="ko-KR" sz="2400" b="1">
                <a:solidFill>
                  <a:srgbClr val="2F6AFD"/>
                </a:solidFill>
                <a:latin typeface="Lucida Handwriting" panose="03010101010101010101" pitchFamily="66" charset="77"/>
                <a:ea typeface="Gulim" panose="020B0600000101010101" pitchFamily="34" charset="-127"/>
              </a:rPr>
              <a:t>27” Kitab</a:t>
            </a:r>
          </a:p>
        </p:txBody>
      </p:sp>
      <p:sp>
        <p:nvSpPr>
          <p:cNvPr id="286736" name="Rectangle 16">
            <a:extLst>
              <a:ext uri="{FF2B5EF4-FFF2-40B4-BE49-F238E27FC236}">
                <a16:creationId xmlns:a16="http://schemas.microsoft.com/office/drawing/2014/main" id="{2C849852-ADF0-7B49-8B7F-4705D6F354D9}"/>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2F6AFD"/>
                </a:solidFill>
                <a:latin typeface="Lucida Handwriting" panose="03010101010101010101" pitchFamily="66" charset="77"/>
                <a:ea typeface="Gulim" panose="020B0600000101010101" pitchFamily="34" charset="-127"/>
              </a:rPr>
              <a:t>“</a:t>
            </a:r>
            <a:r>
              <a:rPr lang="en-US" altLang="ko-KR" sz="2400" b="1">
                <a:solidFill>
                  <a:srgbClr val="2F6AFD"/>
                </a:solidFill>
                <a:latin typeface="Lucida Handwriting" panose="03010101010101010101" pitchFamily="66" charset="77"/>
                <a:ea typeface="Gulim" panose="020B0600000101010101" pitchFamily="34" charset="-127"/>
              </a:rPr>
              <a:t>39” Kitab</a:t>
            </a:r>
          </a:p>
        </p:txBody>
      </p:sp>
      <p:sp>
        <p:nvSpPr>
          <p:cNvPr id="286737" name="Rectangle 17">
            <a:extLst>
              <a:ext uri="{FF2B5EF4-FFF2-40B4-BE49-F238E27FC236}">
                <a16:creationId xmlns:a16="http://schemas.microsoft.com/office/drawing/2014/main" id="{F95ED452-2B5C-7942-BC0A-BAF4BECF8BFC}"/>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8" name="Rectangle 18">
            <a:extLst>
              <a:ext uri="{FF2B5EF4-FFF2-40B4-BE49-F238E27FC236}">
                <a16:creationId xmlns:a16="http://schemas.microsoft.com/office/drawing/2014/main" id="{6DCC97F4-58C3-974C-A4F8-555739916E4C}"/>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86739" name="Rectangle 19">
            <a:extLst>
              <a:ext uri="{FF2B5EF4-FFF2-40B4-BE49-F238E27FC236}">
                <a16:creationId xmlns:a16="http://schemas.microsoft.com/office/drawing/2014/main" id="{105437F9-DFD7-AC4E-9580-4642BD52C296}"/>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Ibrani</a:t>
            </a:r>
          </a:p>
        </p:txBody>
      </p:sp>
      <p:sp>
        <p:nvSpPr>
          <p:cNvPr id="286740" name="Rectangle 20">
            <a:extLst>
              <a:ext uri="{FF2B5EF4-FFF2-40B4-BE49-F238E27FC236}">
                <a16:creationId xmlns:a16="http://schemas.microsoft.com/office/drawing/2014/main" id="{E0215DCA-7826-E048-849E-BB2AAA3404D9}"/>
              </a:ext>
            </a:extLst>
          </p:cNvPr>
          <p:cNvSpPr>
            <a:spLocks noChangeArrowheads="1"/>
          </p:cNvSpPr>
          <p:nvPr/>
        </p:nvSpPr>
        <p:spPr bwMode="auto">
          <a:xfrm>
            <a:off x="7392988" y="2716213"/>
            <a:ext cx="1195387" cy="819150"/>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Yunani</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86741" name="Rectangle 21">
            <a:extLst>
              <a:ext uri="{FF2B5EF4-FFF2-40B4-BE49-F238E27FC236}">
                <a16:creationId xmlns:a16="http://schemas.microsoft.com/office/drawing/2014/main" id="{9839CFC1-4512-B940-89EF-B112783ABEFA}"/>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86742" name="Rectangle 22">
            <a:extLst>
              <a:ext uri="{FF2B5EF4-FFF2-40B4-BE49-F238E27FC236}">
                <a16:creationId xmlns:a16="http://schemas.microsoft.com/office/drawing/2014/main" id="{C1FAD320-0589-ED4F-AD37-1ECBF442B757}"/>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86743" name="Rectangle 23">
            <a:extLst>
              <a:ext uri="{FF2B5EF4-FFF2-40B4-BE49-F238E27FC236}">
                <a16:creationId xmlns:a16="http://schemas.microsoft.com/office/drawing/2014/main" id="{42BCC807-A41F-0743-B8CA-CA306A3A1AD6}"/>
              </a:ext>
            </a:extLst>
          </p:cNvPr>
          <p:cNvSpPr>
            <a:spLocks noChangeArrowheads="1"/>
          </p:cNvSpPr>
          <p:nvPr/>
        </p:nvSpPr>
        <p:spPr bwMode="auto">
          <a:xfrm>
            <a:off x="6545263" y="3355975"/>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Kasih Karunia/ </a:t>
            </a:r>
          </a:p>
        </p:txBody>
      </p:sp>
      <p:sp>
        <p:nvSpPr>
          <p:cNvPr id="286744" name="Rectangle 24">
            <a:extLst>
              <a:ext uri="{FF2B5EF4-FFF2-40B4-BE49-F238E27FC236}">
                <a16:creationId xmlns:a16="http://schemas.microsoft.com/office/drawing/2014/main" id="{9DA69FAE-D25C-C747-804D-B7FD37841383}"/>
              </a:ext>
            </a:extLst>
          </p:cNvPr>
          <p:cNvSpPr>
            <a:spLocks noChangeArrowheads="1"/>
          </p:cNvSpPr>
          <p:nvPr/>
        </p:nvSpPr>
        <p:spPr bwMode="auto">
          <a:xfrm>
            <a:off x="0" y="3386138"/>
            <a:ext cx="2916238"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2F6AFD"/>
                </a:solidFill>
                <a:latin typeface="Lucida Handwriting" panose="03010101010101010101" pitchFamily="66" charset="77"/>
                <a:ea typeface="Gulim" panose="020B0600000101010101" pitchFamily="34" charset="-127"/>
              </a:rPr>
              <a:t>Hukum Taurat/</a:t>
            </a:r>
          </a:p>
        </p:txBody>
      </p:sp>
      <p:sp>
        <p:nvSpPr>
          <p:cNvPr id="286746" name="Line 26">
            <a:extLst>
              <a:ext uri="{FF2B5EF4-FFF2-40B4-BE49-F238E27FC236}">
                <a16:creationId xmlns:a16="http://schemas.microsoft.com/office/drawing/2014/main" id="{50A6B282-4FB6-8245-80BA-2A4599853BDC}"/>
              </a:ext>
            </a:extLst>
          </p:cNvPr>
          <p:cNvSpPr>
            <a:spLocks noChangeShapeType="1"/>
          </p:cNvSpPr>
          <p:nvPr/>
        </p:nvSpPr>
        <p:spPr bwMode="auto">
          <a:xfrm flipV="1">
            <a:off x="5354638" y="5232400"/>
            <a:ext cx="1965325"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47" name="Line 27">
            <a:extLst>
              <a:ext uri="{FF2B5EF4-FFF2-40B4-BE49-F238E27FC236}">
                <a16:creationId xmlns:a16="http://schemas.microsoft.com/office/drawing/2014/main" id="{BC9950C1-C868-6241-BEB3-DD4D425C4083}"/>
              </a:ext>
            </a:extLst>
          </p:cNvPr>
          <p:cNvSpPr>
            <a:spLocks noChangeShapeType="1"/>
          </p:cNvSpPr>
          <p:nvPr/>
        </p:nvSpPr>
        <p:spPr bwMode="auto">
          <a:xfrm>
            <a:off x="1419225" y="5108575"/>
            <a:ext cx="2963863" cy="1127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48" name="Line 28">
            <a:extLst>
              <a:ext uri="{FF2B5EF4-FFF2-40B4-BE49-F238E27FC236}">
                <a16:creationId xmlns:a16="http://schemas.microsoft.com/office/drawing/2014/main" id="{7B56A1AA-AB61-9A4A-A891-74B88A3AE66B}"/>
              </a:ext>
            </a:extLst>
          </p:cNvPr>
          <p:cNvSpPr>
            <a:spLocks noChangeShapeType="1"/>
          </p:cNvSpPr>
          <p:nvPr/>
        </p:nvSpPr>
        <p:spPr bwMode="auto">
          <a:xfrm>
            <a:off x="1733550" y="4222750"/>
            <a:ext cx="2728913" cy="7683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49" name="Line 29">
            <a:extLst>
              <a:ext uri="{FF2B5EF4-FFF2-40B4-BE49-F238E27FC236}">
                <a16:creationId xmlns:a16="http://schemas.microsoft.com/office/drawing/2014/main" id="{CB166E28-AB9A-A844-A46A-3D6278200AF4}"/>
              </a:ext>
            </a:extLst>
          </p:cNvPr>
          <p:cNvSpPr>
            <a:spLocks noChangeShapeType="1"/>
          </p:cNvSpPr>
          <p:nvPr/>
        </p:nvSpPr>
        <p:spPr bwMode="auto">
          <a:xfrm>
            <a:off x="2636838" y="3368675"/>
            <a:ext cx="1776412" cy="12668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0" name="Line 30">
            <a:extLst>
              <a:ext uri="{FF2B5EF4-FFF2-40B4-BE49-F238E27FC236}">
                <a16:creationId xmlns:a16="http://schemas.microsoft.com/office/drawing/2014/main" id="{72F3A4F7-6D88-5140-8376-A7E25815CA64}"/>
              </a:ext>
            </a:extLst>
          </p:cNvPr>
          <p:cNvSpPr>
            <a:spLocks noChangeShapeType="1"/>
          </p:cNvSpPr>
          <p:nvPr/>
        </p:nvSpPr>
        <p:spPr bwMode="auto">
          <a:xfrm rot="578684">
            <a:off x="4043363" y="2868613"/>
            <a:ext cx="604837" cy="1670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1" name="Line 31">
            <a:extLst>
              <a:ext uri="{FF2B5EF4-FFF2-40B4-BE49-F238E27FC236}">
                <a16:creationId xmlns:a16="http://schemas.microsoft.com/office/drawing/2014/main" id="{95A31A3E-36D2-0E48-863D-AA966FC0C6FE}"/>
              </a:ext>
            </a:extLst>
          </p:cNvPr>
          <p:cNvSpPr>
            <a:spLocks noChangeShapeType="1"/>
          </p:cNvSpPr>
          <p:nvPr/>
        </p:nvSpPr>
        <p:spPr bwMode="auto">
          <a:xfrm flipH="1">
            <a:off x="4451350" y="3287713"/>
            <a:ext cx="1803400" cy="138906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2" name="Line 32">
            <a:extLst>
              <a:ext uri="{FF2B5EF4-FFF2-40B4-BE49-F238E27FC236}">
                <a16:creationId xmlns:a16="http://schemas.microsoft.com/office/drawing/2014/main" id="{7D098562-1056-1F41-8798-1E95FF51CD18}"/>
              </a:ext>
            </a:extLst>
          </p:cNvPr>
          <p:cNvSpPr>
            <a:spLocks noChangeShapeType="1"/>
          </p:cNvSpPr>
          <p:nvPr/>
        </p:nvSpPr>
        <p:spPr bwMode="auto">
          <a:xfrm flipH="1">
            <a:off x="4511675" y="3825875"/>
            <a:ext cx="2432050" cy="992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3" name="Line 33">
            <a:extLst>
              <a:ext uri="{FF2B5EF4-FFF2-40B4-BE49-F238E27FC236}">
                <a16:creationId xmlns:a16="http://schemas.microsoft.com/office/drawing/2014/main" id="{CBC61AF6-894B-DC4B-A293-3C75B1ADBD06}"/>
              </a:ext>
            </a:extLst>
          </p:cNvPr>
          <p:cNvSpPr>
            <a:spLocks noChangeShapeType="1"/>
          </p:cNvSpPr>
          <p:nvPr/>
        </p:nvSpPr>
        <p:spPr bwMode="auto">
          <a:xfrm flipV="1">
            <a:off x="4435475" y="4676775"/>
            <a:ext cx="3101975" cy="4191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86754" name="Rectangle 34">
            <a:extLst>
              <a:ext uri="{FF2B5EF4-FFF2-40B4-BE49-F238E27FC236}">
                <a16:creationId xmlns:a16="http://schemas.microsoft.com/office/drawing/2014/main" id="{37CA9C8A-F0FF-334B-AD8C-AB1CF9D55099}"/>
              </a:ext>
            </a:extLst>
          </p:cNvPr>
          <p:cNvSpPr>
            <a:spLocks noChangeArrowheads="1"/>
          </p:cNvSpPr>
          <p:nvPr/>
        </p:nvSpPr>
        <p:spPr bwMode="auto">
          <a:xfrm rot="5246759">
            <a:off x="3235325" y="3649663"/>
            <a:ext cx="2047875"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p>
        </p:txBody>
      </p:sp>
      <p:sp>
        <p:nvSpPr>
          <p:cNvPr id="286755" name="Rectangle 35">
            <a:extLst>
              <a:ext uri="{FF2B5EF4-FFF2-40B4-BE49-F238E27FC236}">
                <a16:creationId xmlns:a16="http://schemas.microsoft.com/office/drawing/2014/main" id="{85950FFF-8F1D-624F-8989-A6ACF0E9985A}"/>
              </a:ext>
            </a:extLst>
          </p:cNvPr>
          <p:cNvSpPr>
            <a:spLocks noChangeArrowheads="1"/>
          </p:cNvSpPr>
          <p:nvPr/>
        </p:nvSpPr>
        <p:spPr bwMode="auto">
          <a:xfrm>
            <a:off x="4457700" y="4989513"/>
            <a:ext cx="4046538" cy="333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chemeClr val="hlink"/>
                </a:solidFill>
                <a:latin typeface="Helvetica BlackOblique" pitchFamily="2" charset="0"/>
                <a:ea typeface="Gulim" panose="020B0600000101010101" pitchFamily="34" charset="-127"/>
              </a:rPr>
              <a:t>REVELATION</a:t>
            </a:r>
            <a:endParaRPr lang="en-US" altLang="ko-KR" sz="1600" b="1">
              <a:solidFill>
                <a:srgbClr val="FFFF00"/>
              </a:solidFill>
              <a:latin typeface="Helvetica BlackOblique" pitchFamily="2" charset="0"/>
              <a:ea typeface="Gulim" panose="020B0600000101010101" pitchFamily="34" charset="-127"/>
            </a:endParaRPr>
          </a:p>
        </p:txBody>
      </p:sp>
      <p:sp>
        <p:nvSpPr>
          <p:cNvPr id="286756" name="Rectangle 36">
            <a:extLst>
              <a:ext uri="{FF2B5EF4-FFF2-40B4-BE49-F238E27FC236}">
                <a16:creationId xmlns:a16="http://schemas.microsoft.com/office/drawing/2014/main" id="{0C30DE31-9374-BB40-8E07-7AC6E80DAC8A}"/>
              </a:ext>
            </a:extLst>
          </p:cNvPr>
          <p:cNvSpPr>
            <a:spLocks noChangeArrowheads="1"/>
          </p:cNvSpPr>
          <p:nvPr/>
        </p:nvSpPr>
        <p:spPr bwMode="auto">
          <a:xfrm rot="3267768">
            <a:off x="2597944" y="3658394"/>
            <a:ext cx="17748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p>
        </p:txBody>
      </p:sp>
      <p:sp>
        <p:nvSpPr>
          <p:cNvPr id="286757" name="Rectangle 37">
            <a:extLst>
              <a:ext uri="{FF2B5EF4-FFF2-40B4-BE49-F238E27FC236}">
                <a16:creationId xmlns:a16="http://schemas.microsoft.com/office/drawing/2014/main" id="{F10A6940-3A01-4542-A4CA-C0A79227B3AF}"/>
              </a:ext>
            </a:extLst>
          </p:cNvPr>
          <p:cNvSpPr>
            <a:spLocks noChangeArrowheads="1"/>
          </p:cNvSpPr>
          <p:nvPr/>
        </p:nvSpPr>
        <p:spPr bwMode="auto">
          <a:xfrm rot="20643327">
            <a:off x="4765675" y="4495800"/>
            <a:ext cx="2773363"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EPISTLES</a:t>
            </a:r>
            <a:endParaRPr lang="en-US" altLang="ko-KR" sz="1800" b="1">
              <a:solidFill>
                <a:srgbClr val="FFFF00"/>
              </a:solidFill>
              <a:latin typeface="Helvetica BlackOblique" pitchFamily="2" charset="0"/>
              <a:ea typeface="Gulim" panose="020B0600000101010101" pitchFamily="34" charset="-127"/>
            </a:endParaRPr>
          </a:p>
        </p:txBody>
      </p:sp>
      <p:sp>
        <p:nvSpPr>
          <p:cNvPr id="286758" name="Rectangle 38">
            <a:extLst>
              <a:ext uri="{FF2B5EF4-FFF2-40B4-BE49-F238E27FC236}">
                <a16:creationId xmlns:a16="http://schemas.microsoft.com/office/drawing/2014/main" id="{2CB2372A-6361-5C4E-B9CD-5E4BBAFE02A1}"/>
              </a:ext>
            </a:extLst>
          </p:cNvPr>
          <p:cNvSpPr>
            <a:spLocks noChangeArrowheads="1"/>
          </p:cNvSpPr>
          <p:nvPr/>
        </p:nvSpPr>
        <p:spPr bwMode="auto">
          <a:xfrm rot="19276533">
            <a:off x="4822825" y="3911600"/>
            <a:ext cx="1985963"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KISAH RASUL</a:t>
            </a:r>
          </a:p>
        </p:txBody>
      </p:sp>
      <p:sp>
        <p:nvSpPr>
          <p:cNvPr id="286759" name="Rectangle 39">
            <a:extLst>
              <a:ext uri="{FF2B5EF4-FFF2-40B4-BE49-F238E27FC236}">
                <a16:creationId xmlns:a16="http://schemas.microsoft.com/office/drawing/2014/main" id="{820419C0-2E2E-8444-880A-450E1C5678BC}"/>
              </a:ext>
            </a:extLst>
          </p:cNvPr>
          <p:cNvSpPr>
            <a:spLocks noChangeArrowheads="1"/>
          </p:cNvSpPr>
          <p:nvPr/>
        </p:nvSpPr>
        <p:spPr bwMode="auto">
          <a:xfrm rot="1755647">
            <a:off x="1668463" y="4346575"/>
            <a:ext cx="3006725" cy="77628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86760" name="Rectangle 40">
            <a:extLst>
              <a:ext uri="{FF2B5EF4-FFF2-40B4-BE49-F238E27FC236}">
                <a16:creationId xmlns:a16="http://schemas.microsoft.com/office/drawing/2014/main" id="{9EA09E46-C39D-C64B-BBE6-7EB515FB70A3}"/>
              </a:ext>
            </a:extLst>
          </p:cNvPr>
          <p:cNvSpPr>
            <a:spLocks noChangeArrowheads="1"/>
          </p:cNvSpPr>
          <p:nvPr/>
        </p:nvSpPr>
        <p:spPr bwMode="auto">
          <a:xfrm rot="240000">
            <a:off x="2149475" y="4848225"/>
            <a:ext cx="1506538" cy="1050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a:p>
            <a:pPr>
              <a:spcBef>
                <a:spcPct val="50000"/>
              </a:spcBef>
            </a:pPr>
            <a:endParaRPr lang="ko-KR" altLang="en-US" sz="1800" b="1">
              <a:solidFill>
                <a:srgbClr val="FFFF00"/>
              </a:solidFill>
              <a:latin typeface="Helvetica BlackOblique" pitchFamily="2" charset="0"/>
              <a:ea typeface="Gulim" panose="020B0600000101010101" pitchFamily="34" charset="-127"/>
            </a:endParaRPr>
          </a:p>
        </p:txBody>
      </p:sp>
      <p:sp>
        <p:nvSpPr>
          <p:cNvPr id="286761" name="Rectangle 41">
            <a:extLst>
              <a:ext uri="{FF2B5EF4-FFF2-40B4-BE49-F238E27FC236}">
                <a16:creationId xmlns:a16="http://schemas.microsoft.com/office/drawing/2014/main" id="{18ECF7A5-E41C-3846-8A83-49C9124BC121}"/>
              </a:ext>
            </a:extLst>
          </p:cNvPr>
          <p:cNvSpPr>
            <a:spLocks noChangeArrowheads="1"/>
          </p:cNvSpPr>
          <p:nvPr/>
        </p:nvSpPr>
        <p:spPr bwMode="auto">
          <a:xfrm rot="18254599">
            <a:off x="4664869" y="3145632"/>
            <a:ext cx="1939925"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p>
        </p:txBody>
      </p:sp>
      <p:sp>
        <p:nvSpPr>
          <p:cNvPr id="286762" name="Rectangle 42">
            <a:extLst>
              <a:ext uri="{FF2B5EF4-FFF2-40B4-BE49-F238E27FC236}">
                <a16:creationId xmlns:a16="http://schemas.microsoft.com/office/drawing/2014/main" id="{D77DF94A-78B7-2543-87BD-65B0F4D8AE95}"/>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Telescope</a:t>
            </a:r>
          </a:p>
        </p:txBody>
      </p:sp>
      <p:sp>
        <p:nvSpPr>
          <p:cNvPr id="286763" name="Rectangle 43">
            <a:extLst>
              <a:ext uri="{FF2B5EF4-FFF2-40B4-BE49-F238E27FC236}">
                <a16:creationId xmlns:a16="http://schemas.microsoft.com/office/drawing/2014/main" id="{7DC4D7F3-824B-AE42-BEA4-B7EC72ED263A}"/>
              </a:ext>
            </a:extLst>
          </p:cNvPr>
          <p:cNvSpPr>
            <a:spLocks noChangeArrowheads="1"/>
          </p:cNvSpPr>
          <p:nvPr/>
        </p:nvSpPr>
        <p:spPr bwMode="auto">
          <a:xfrm>
            <a:off x="7091363" y="4510088"/>
            <a:ext cx="2152650"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2F6AFD"/>
                </a:solidFill>
                <a:latin typeface="Lucida Handwriting" panose="03010101010101010101" pitchFamily="66" charset="77"/>
                <a:ea typeface="Gulim" panose="020B0600000101010101" pitchFamily="34" charset="-127"/>
              </a:rPr>
              <a:t>Teleskop</a:t>
            </a:r>
          </a:p>
          <a:p>
            <a:endParaRPr lang="ko-KR" altLang="en-US" sz="2400" b="1">
              <a:solidFill>
                <a:srgbClr val="2F6AFD"/>
              </a:solidFill>
              <a:latin typeface="Lucida Handwriting" panose="03010101010101010101" pitchFamily="66" charset="77"/>
              <a:ea typeface="Gulim" panose="020B0600000101010101" pitchFamily="34" charset="-127"/>
            </a:endParaRPr>
          </a:p>
        </p:txBody>
      </p:sp>
      <p:sp>
        <p:nvSpPr>
          <p:cNvPr id="286764" name="Rectangle 44">
            <a:extLst>
              <a:ext uri="{FF2B5EF4-FFF2-40B4-BE49-F238E27FC236}">
                <a16:creationId xmlns:a16="http://schemas.microsoft.com/office/drawing/2014/main" id="{8574824B-11A7-764E-A72A-C699307E02FE}"/>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Eternity Past</a:t>
            </a:r>
          </a:p>
        </p:txBody>
      </p:sp>
      <p:sp>
        <p:nvSpPr>
          <p:cNvPr id="286765" name="Rectangle 45">
            <a:extLst>
              <a:ext uri="{FF2B5EF4-FFF2-40B4-BE49-F238E27FC236}">
                <a16:creationId xmlns:a16="http://schemas.microsoft.com/office/drawing/2014/main" id="{1CDC9638-67F1-034B-9A4D-D9BA81AB5AEC}"/>
              </a:ext>
            </a:extLst>
          </p:cNvPr>
          <p:cNvSpPr>
            <a:spLocks noChangeArrowheads="1"/>
          </p:cNvSpPr>
          <p:nvPr/>
        </p:nvSpPr>
        <p:spPr bwMode="auto">
          <a:xfrm>
            <a:off x="6892925" y="5184775"/>
            <a:ext cx="22002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2F6AFD"/>
                </a:solidFill>
                <a:latin typeface="Lucida Handwriting" panose="03010101010101010101" pitchFamily="66" charset="77"/>
                <a:ea typeface="Gulim" panose="020B0600000101010101" pitchFamily="34" charset="-127"/>
              </a:rPr>
              <a:t>Masa Depan Abadi</a:t>
            </a:r>
          </a:p>
        </p:txBody>
      </p:sp>
      <p:sp>
        <p:nvSpPr>
          <p:cNvPr id="286766" name="Text Box 46">
            <a:extLst>
              <a:ext uri="{FF2B5EF4-FFF2-40B4-BE49-F238E27FC236}">
                <a16:creationId xmlns:a16="http://schemas.microsoft.com/office/drawing/2014/main" id="{CAF3C2EB-629C-9442-87F5-7FF06500FC78}"/>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2F6AFD"/>
                </a:solidFill>
                <a:latin typeface="Lucida Handwriting" panose="03010101010101010101" pitchFamily="66" charset="77"/>
                <a:ea typeface="Gulim" panose="020B0600000101010101" pitchFamily="34" charset="-127"/>
              </a:rPr>
              <a:t>Perjanjian </a:t>
            </a:r>
          </a:p>
        </p:txBody>
      </p:sp>
      <p:sp>
        <p:nvSpPr>
          <p:cNvPr id="286767" name="Text Box 47">
            <a:extLst>
              <a:ext uri="{FF2B5EF4-FFF2-40B4-BE49-F238E27FC236}">
                <a16:creationId xmlns:a16="http://schemas.microsoft.com/office/drawing/2014/main" id="{6D3A57DE-53C7-5447-B23B-B672BA5B4B16}"/>
              </a:ext>
            </a:extLst>
          </p:cNvPr>
          <p:cNvSpPr txBox="1">
            <a:spLocks noChangeArrowheads="1"/>
          </p:cNvSpPr>
          <p:nvPr/>
        </p:nvSpPr>
        <p:spPr bwMode="auto">
          <a:xfrm>
            <a:off x="6610350" y="3730625"/>
            <a:ext cx="2767013"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2F6AFD"/>
                </a:solidFill>
                <a:latin typeface="Lucida Handwriting" panose="03010101010101010101" pitchFamily="66" charset="77"/>
                <a:ea typeface="Gulim" panose="020B0600000101010101" pitchFamily="34" charset="-127"/>
              </a:rPr>
              <a:t>Penggenapan</a:t>
            </a:r>
          </a:p>
        </p:txBody>
      </p:sp>
      <p:sp>
        <p:nvSpPr>
          <p:cNvPr id="286768" name="Line 48">
            <a:extLst>
              <a:ext uri="{FF2B5EF4-FFF2-40B4-BE49-F238E27FC236}">
                <a16:creationId xmlns:a16="http://schemas.microsoft.com/office/drawing/2014/main" id="{AAA40E92-7569-4E4C-B177-33758F9868DB}"/>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69" name="Line 49">
            <a:extLst>
              <a:ext uri="{FF2B5EF4-FFF2-40B4-BE49-F238E27FC236}">
                <a16:creationId xmlns:a16="http://schemas.microsoft.com/office/drawing/2014/main" id="{6CA62972-F8B8-2E4E-A0E9-9FAEB23A5789}"/>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0" name="Line 50">
            <a:extLst>
              <a:ext uri="{FF2B5EF4-FFF2-40B4-BE49-F238E27FC236}">
                <a16:creationId xmlns:a16="http://schemas.microsoft.com/office/drawing/2014/main" id="{026694FD-A2FC-5545-B34B-7BFA321D83A3}"/>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1" name="Line 51">
            <a:extLst>
              <a:ext uri="{FF2B5EF4-FFF2-40B4-BE49-F238E27FC236}">
                <a16:creationId xmlns:a16="http://schemas.microsoft.com/office/drawing/2014/main" id="{DF77D310-1A28-1144-9DEF-C5E407050563}"/>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2" name="Line 52">
            <a:extLst>
              <a:ext uri="{FF2B5EF4-FFF2-40B4-BE49-F238E27FC236}">
                <a16:creationId xmlns:a16="http://schemas.microsoft.com/office/drawing/2014/main" id="{B1B3D80C-D723-9B43-87EF-B3486CBB6F3A}"/>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3" name="Line 53">
            <a:extLst>
              <a:ext uri="{FF2B5EF4-FFF2-40B4-BE49-F238E27FC236}">
                <a16:creationId xmlns:a16="http://schemas.microsoft.com/office/drawing/2014/main" id="{9A79F961-778A-0146-ABC7-67FF51A6F909}"/>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4" name="Line 54">
            <a:extLst>
              <a:ext uri="{FF2B5EF4-FFF2-40B4-BE49-F238E27FC236}">
                <a16:creationId xmlns:a16="http://schemas.microsoft.com/office/drawing/2014/main" id="{AB4FF5EB-299C-CE4D-AF2F-4C1E0BA7F4B2}"/>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5" name="Line 55">
            <a:extLst>
              <a:ext uri="{FF2B5EF4-FFF2-40B4-BE49-F238E27FC236}">
                <a16:creationId xmlns:a16="http://schemas.microsoft.com/office/drawing/2014/main" id="{C0608932-0721-6041-BA0F-EF6843789FA0}"/>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76" name="Rectangle 56">
            <a:extLst>
              <a:ext uri="{FF2B5EF4-FFF2-40B4-BE49-F238E27FC236}">
                <a16:creationId xmlns:a16="http://schemas.microsoft.com/office/drawing/2014/main" id="{43A6DAB6-0F23-A14F-8771-2B7E78580F80}"/>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Mikroskop</a:t>
            </a:r>
          </a:p>
        </p:txBody>
      </p:sp>
      <p:sp>
        <p:nvSpPr>
          <p:cNvPr id="286777" name="Text Box 57">
            <a:extLst>
              <a:ext uri="{FF2B5EF4-FFF2-40B4-BE49-F238E27FC236}">
                <a16:creationId xmlns:a16="http://schemas.microsoft.com/office/drawing/2014/main" id="{591A6837-9E6D-D74F-925B-7AECF5453C78}"/>
              </a:ext>
            </a:extLst>
          </p:cNvPr>
          <p:cNvSpPr txBox="1">
            <a:spLocks noChangeArrowheads="1"/>
          </p:cNvSpPr>
          <p:nvPr/>
        </p:nvSpPr>
        <p:spPr bwMode="auto">
          <a:xfrm>
            <a:off x="1509713" y="40322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ko-KR" altLang="en-US">
              <a:latin typeface="Times" pitchFamily="2" charset="0"/>
              <a:ea typeface="Gulim" panose="020B0600000101010101" pitchFamily="34" charset="-127"/>
            </a:endParaRPr>
          </a:p>
        </p:txBody>
      </p:sp>
      <p:grpSp>
        <p:nvGrpSpPr>
          <p:cNvPr id="286778" name="Group 58">
            <a:extLst>
              <a:ext uri="{FF2B5EF4-FFF2-40B4-BE49-F238E27FC236}">
                <a16:creationId xmlns:a16="http://schemas.microsoft.com/office/drawing/2014/main" id="{7D2C86A3-F0F4-464A-84A7-E27E802BE0F0}"/>
              </a:ext>
            </a:extLst>
          </p:cNvPr>
          <p:cNvGrpSpPr>
            <a:grpSpLocks/>
          </p:cNvGrpSpPr>
          <p:nvPr/>
        </p:nvGrpSpPr>
        <p:grpSpPr bwMode="auto">
          <a:xfrm>
            <a:off x="1781175" y="3127375"/>
            <a:ext cx="3554413" cy="989013"/>
            <a:chOff x="1005" y="1883"/>
            <a:chExt cx="2239" cy="623"/>
          </a:xfrm>
        </p:grpSpPr>
        <p:grpSp>
          <p:nvGrpSpPr>
            <p:cNvPr id="286779" name="Group 59">
              <a:extLst>
                <a:ext uri="{FF2B5EF4-FFF2-40B4-BE49-F238E27FC236}">
                  <a16:creationId xmlns:a16="http://schemas.microsoft.com/office/drawing/2014/main" id="{4D9B6910-1DDE-0F4E-AFDB-643F21776EFF}"/>
                </a:ext>
              </a:extLst>
            </p:cNvPr>
            <p:cNvGrpSpPr>
              <a:grpSpLocks/>
            </p:cNvGrpSpPr>
            <p:nvPr/>
          </p:nvGrpSpPr>
          <p:grpSpPr bwMode="auto">
            <a:xfrm>
              <a:off x="1005" y="1883"/>
              <a:ext cx="2239" cy="623"/>
              <a:chOff x="1013" y="1875"/>
              <a:chExt cx="2239" cy="623"/>
            </a:xfrm>
          </p:grpSpPr>
          <p:grpSp>
            <p:nvGrpSpPr>
              <p:cNvPr id="286780" name="Group 60">
                <a:extLst>
                  <a:ext uri="{FF2B5EF4-FFF2-40B4-BE49-F238E27FC236}">
                    <a16:creationId xmlns:a16="http://schemas.microsoft.com/office/drawing/2014/main" id="{A01D1EAB-42A4-A74A-AB08-AAB1ED69749D}"/>
                  </a:ext>
                </a:extLst>
              </p:cNvPr>
              <p:cNvGrpSpPr>
                <a:grpSpLocks/>
              </p:cNvGrpSpPr>
              <p:nvPr/>
            </p:nvGrpSpPr>
            <p:grpSpPr bwMode="auto">
              <a:xfrm>
                <a:off x="1572" y="1875"/>
                <a:ext cx="1680" cy="408"/>
                <a:chOff x="1358" y="1104"/>
                <a:chExt cx="1680" cy="408"/>
              </a:xfrm>
            </p:grpSpPr>
            <p:sp>
              <p:nvSpPr>
                <p:cNvPr id="286781" name="Rectangle 61">
                  <a:extLst>
                    <a:ext uri="{FF2B5EF4-FFF2-40B4-BE49-F238E27FC236}">
                      <a16:creationId xmlns:a16="http://schemas.microsoft.com/office/drawing/2014/main" id="{1EC1E97D-10B3-6F4C-A9DA-C9CFF23DC012}"/>
                    </a:ext>
                  </a:extLst>
                </p:cNvPr>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2" name="Text Box 62">
                  <a:extLst>
                    <a:ext uri="{FF2B5EF4-FFF2-40B4-BE49-F238E27FC236}">
                      <a16:creationId xmlns:a16="http://schemas.microsoft.com/office/drawing/2014/main" id="{74075937-75F2-2F4A-A588-ACE062B86D53}"/>
                    </a:ext>
                  </a:extLst>
                </p:cNvPr>
                <p:cNvSpPr txBox="1">
                  <a:spLocks noChangeArrowheads="1"/>
                </p:cNvSpPr>
                <p:nvPr/>
              </p:nvSpPr>
              <p:spPr bwMode="auto">
                <a:xfrm>
                  <a:off x="1557" y="1152"/>
                  <a:ext cx="13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800" b="1">
                      <a:solidFill>
                        <a:srgbClr val="787878"/>
                      </a:solidFill>
                      <a:latin typeface="Times" pitchFamily="2" charset="0"/>
                      <a:ea typeface="Gulim" panose="020B0600000101010101" pitchFamily="34" charset="-127"/>
                    </a:rPr>
                    <a:t>ABRAHAM</a:t>
                  </a:r>
                  <a:endParaRPr lang="en-US" altLang="ko-KR" sz="2800" b="1">
                    <a:latin typeface="Times" pitchFamily="2" charset="0"/>
                    <a:ea typeface="Gulim" panose="020B0600000101010101" pitchFamily="34" charset="-127"/>
                  </a:endParaRPr>
                </a:p>
              </p:txBody>
            </p:sp>
          </p:grpSp>
          <p:sp>
            <p:nvSpPr>
              <p:cNvPr id="286783" name="AutoShape 63">
                <a:extLst>
                  <a:ext uri="{FF2B5EF4-FFF2-40B4-BE49-F238E27FC236}">
                    <a16:creationId xmlns:a16="http://schemas.microsoft.com/office/drawing/2014/main" id="{A55238BC-1D44-D94F-805A-98660AF1D724}"/>
                  </a:ext>
                </a:extLst>
              </p:cNvPr>
              <p:cNvSpPr>
                <a:spLocks noChangeArrowheads="1"/>
              </p:cNvSpPr>
              <p:nvPr/>
            </p:nvSpPr>
            <p:spPr bwMode="auto">
              <a:xfrm>
                <a:off x="1013" y="1932"/>
                <a:ext cx="501" cy="56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6784" name="Text Box 64">
              <a:extLst>
                <a:ext uri="{FF2B5EF4-FFF2-40B4-BE49-F238E27FC236}">
                  <a16:creationId xmlns:a16="http://schemas.microsoft.com/office/drawing/2014/main" id="{4D3E7081-7A0A-7743-B1B9-2B26FF4CE8E5}"/>
                </a:ext>
              </a:extLst>
            </p:cNvPr>
            <p:cNvSpPr txBox="1">
              <a:spLocks noChangeArrowheads="1"/>
            </p:cNvSpPr>
            <p:nvPr/>
          </p:nvSpPr>
          <p:spPr bwMode="auto">
            <a:xfrm>
              <a:off x="1744" y="1920"/>
              <a:ext cx="14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2800" b="1">
                  <a:latin typeface="Times" pitchFamily="2" charset="0"/>
                  <a:ea typeface="Gulim" panose="020B0600000101010101" pitchFamily="34" charset="-127"/>
                </a:rPr>
                <a:t>ABRAHAM</a:t>
              </a:r>
            </a:p>
          </p:txBody>
        </p:sp>
      </p:grpSp>
      <p:sp>
        <p:nvSpPr>
          <p:cNvPr id="286785" name="Oval 65">
            <a:extLst>
              <a:ext uri="{FF2B5EF4-FFF2-40B4-BE49-F238E27FC236}">
                <a16:creationId xmlns:a16="http://schemas.microsoft.com/office/drawing/2014/main" id="{165399CE-1104-0F4A-B6E8-A483F60CC664}"/>
              </a:ext>
            </a:extLst>
          </p:cNvPr>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86786" name="AutoShape 66" descr="Dark vertical">
            <a:extLst>
              <a:ext uri="{FF2B5EF4-FFF2-40B4-BE49-F238E27FC236}">
                <a16:creationId xmlns:a16="http://schemas.microsoft.com/office/drawing/2014/main" id="{935F5952-10AB-7B46-95E8-E949A108D5C2}"/>
              </a:ext>
            </a:extLst>
          </p:cNvPr>
          <p:cNvSpPr>
            <a:spLocks noChangeArrowheads="1"/>
          </p:cNvSpPr>
          <p:nvPr/>
        </p:nvSpPr>
        <p:spPr bwMode="auto">
          <a:xfrm rot="5400000">
            <a:off x="-1304925" y="4165600"/>
            <a:ext cx="4759325" cy="2149475"/>
          </a:xfrm>
          <a:prstGeom prst="triangle">
            <a:avLst>
              <a:gd name="adj" fmla="val 50000"/>
            </a:avLst>
          </a:prstGeom>
          <a:blipFill dpi="0" rotWithShape="0">
            <a:blip r:embed="rId3"/>
            <a:srcRect/>
            <a:tile tx="0" ty="0" sx="100000" sy="100000" flip="none" algn="tl"/>
          </a:blipFill>
          <a:ln w="57150">
            <a:solidFill>
              <a:srgbClr val="023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6788" name="Group 68">
            <a:extLst>
              <a:ext uri="{FF2B5EF4-FFF2-40B4-BE49-F238E27FC236}">
                <a16:creationId xmlns:a16="http://schemas.microsoft.com/office/drawing/2014/main" id="{F4C2C0C0-0BE3-4D4B-A85F-F8E287768C3F}"/>
              </a:ext>
            </a:extLst>
          </p:cNvPr>
          <p:cNvGrpSpPr>
            <a:grpSpLocks/>
          </p:cNvGrpSpPr>
          <p:nvPr/>
        </p:nvGrpSpPr>
        <p:grpSpPr bwMode="auto">
          <a:xfrm>
            <a:off x="379413" y="4189413"/>
            <a:ext cx="3348037" cy="1544637"/>
            <a:chOff x="568" y="2544"/>
            <a:chExt cx="1958" cy="973"/>
          </a:xfrm>
        </p:grpSpPr>
        <p:sp>
          <p:nvSpPr>
            <p:cNvPr id="286789" name="AutoShape 69">
              <a:extLst>
                <a:ext uri="{FF2B5EF4-FFF2-40B4-BE49-F238E27FC236}">
                  <a16:creationId xmlns:a16="http://schemas.microsoft.com/office/drawing/2014/main" id="{7CC7F3FE-75F7-B847-AA2A-B8E4A6A34653}"/>
                </a:ext>
              </a:extLst>
            </p:cNvPr>
            <p:cNvSpPr>
              <a:spLocks noChangeArrowheads="1"/>
            </p:cNvSpPr>
            <p:nvPr/>
          </p:nvSpPr>
          <p:spPr bwMode="auto">
            <a:xfrm rot="1224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0" name="Rectangle 70">
              <a:extLst>
                <a:ext uri="{FF2B5EF4-FFF2-40B4-BE49-F238E27FC236}">
                  <a16:creationId xmlns:a16="http://schemas.microsoft.com/office/drawing/2014/main" id="{B06ECFC7-8732-E340-974D-636C203D6EE8}"/>
                </a:ext>
              </a:extLst>
            </p:cNvPr>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6791" name="Text Box 71">
            <a:extLst>
              <a:ext uri="{FF2B5EF4-FFF2-40B4-BE49-F238E27FC236}">
                <a16:creationId xmlns:a16="http://schemas.microsoft.com/office/drawing/2014/main" id="{6ED152DF-4ABA-1446-A361-2F3E314921A6}"/>
              </a:ext>
            </a:extLst>
          </p:cNvPr>
          <p:cNvSpPr txBox="1">
            <a:spLocks noChangeArrowheads="1"/>
          </p:cNvSpPr>
          <p:nvPr/>
        </p:nvSpPr>
        <p:spPr bwMode="auto">
          <a:xfrm>
            <a:off x="463550" y="4240213"/>
            <a:ext cx="3051175" cy="519112"/>
          </a:xfrm>
          <a:prstGeom prst="rect">
            <a:avLst/>
          </a:prstGeom>
          <a:noFill/>
          <a:ln>
            <a:noFill/>
          </a:ln>
          <a:effectLst>
            <a:outerShdw dist="35921" dir="2700000" algn="ctr" rotWithShape="0">
              <a:srgbClr val="78787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800" b="1">
                <a:solidFill>
                  <a:srgbClr val="000066"/>
                </a:solidFill>
                <a:latin typeface="Times" pitchFamily="2" charset="0"/>
                <a:ea typeface="Gulim" panose="020B0600000101010101" pitchFamily="34" charset="-127"/>
              </a:rPr>
              <a:t>KEJADIAN 12!!!</a:t>
            </a:r>
          </a:p>
        </p:txBody>
      </p:sp>
      <p:sp>
        <p:nvSpPr>
          <p:cNvPr id="286792" name="AutoShape 72" descr="Dark horizontal">
            <a:extLst>
              <a:ext uri="{FF2B5EF4-FFF2-40B4-BE49-F238E27FC236}">
                <a16:creationId xmlns:a16="http://schemas.microsoft.com/office/drawing/2014/main" id="{7B63AB7F-017D-FF48-8EF6-39777233F275}"/>
              </a:ext>
            </a:extLst>
          </p:cNvPr>
          <p:cNvSpPr>
            <a:spLocks noChangeArrowheads="1"/>
          </p:cNvSpPr>
          <p:nvPr/>
        </p:nvSpPr>
        <p:spPr bwMode="auto">
          <a:xfrm rot="16200000" flipH="1">
            <a:off x="3819525" y="1354138"/>
            <a:ext cx="4217987" cy="7773988"/>
          </a:xfrm>
          <a:prstGeom prst="triangle">
            <a:avLst>
              <a:gd name="adj" fmla="val 50000"/>
            </a:avLst>
          </a:prstGeom>
          <a:blipFill dpi="0" rotWithShape="0">
            <a:blip r:embed="rId4"/>
            <a:srcRect/>
            <a:tile tx="0" ty="0" sx="100000" sy="100000" flip="none" algn="tl"/>
          </a:blip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ko-KR" altLang="en-US">
              <a:ea typeface="Gulim" panose="020B0600000101010101" pitchFamily="34" charset="-127"/>
            </a:endParaRPr>
          </a:p>
        </p:txBody>
      </p:sp>
      <p:sp>
        <p:nvSpPr>
          <p:cNvPr id="286793" name="Text Box 73">
            <a:extLst>
              <a:ext uri="{FF2B5EF4-FFF2-40B4-BE49-F238E27FC236}">
                <a16:creationId xmlns:a16="http://schemas.microsoft.com/office/drawing/2014/main" id="{173C761B-CEB6-A84E-8BA8-729D36446DAE}"/>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86795" name="Text Box 75">
            <a:extLst>
              <a:ext uri="{FF2B5EF4-FFF2-40B4-BE49-F238E27FC236}">
                <a16:creationId xmlns:a16="http://schemas.microsoft.com/office/drawing/2014/main" id="{DBCA2404-CEBC-E34E-ABF2-C0D76DC451E5}"/>
              </a:ext>
            </a:extLst>
          </p:cNvPr>
          <p:cNvSpPr txBox="1">
            <a:spLocks noChangeArrowheads="1"/>
          </p:cNvSpPr>
          <p:nvPr/>
        </p:nvSpPr>
        <p:spPr bwMode="auto">
          <a:xfrm>
            <a:off x="155575" y="6437313"/>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000" b="1">
                <a:latin typeface="Arial" panose="020B0604020202020204" pitchFamily="34" charset="0"/>
                <a:ea typeface="Gulim" panose="020B0600000101010101" pitchFamily="34" charset="-127"/>
              </a:rPr>
              <a:t>©2003 TBBMI</a:t>
            </a:r>
          </a:p>
        </p:txBody>
      </p:sp>
      <p:sp>
        <p:nvSpPr>
          <p:cNvPr id="286799" name="Rectangle 79">
            <a:extLst>
              <a:ext uri="{FF2B5EF4-FFF2-40B4-BE49-F238E27FC236}">
                <a16:creationId xmlns:a16="http://schemas.microsoft.com/office/drawing/2014/main" id="{B3DB08BE-FE60-8A4F-8528-D0FF706541C3}"/>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effectLst>
                  <a:outerShdw blurRad="38100" dist="38100" dir="2700000" algn="tl">
                    <a:srgbClr val="FFFFFF"/>
                  </a:outerShdw>
                </a:effectLst>
                <a:ea typeface="Gulim" panose="020B0600000101010101" pitchFamily="34" charset="-127"/>
              </a:rPr>
              <a:t>36</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76"/>
                                        </p:tgtEl>
                                        <p:attrNameLst>
                                          <p:attrName>style.visibility</p:attrName>
                                        </p:attrNameLst>
                                      </p:cBhvr>
                                      <p:to>
                                        <p:strVal val="visible"/>
                                      </p:to>
                                    </p:set>
                                    <p:animEffect transition="in" filter="dissolve">
                                      <p:cBhvr>
                                        <p:cTn id="7" dur="500"/>
                                        <p:tgtEl>
                                          <p:spTgt spid="286776"/>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86785"/>
                                        </p:tgtEl>
                                        <p:attrNameLst>
                                          <p:attrName>style.visibility</p:attrName>
                                        </p:attrNameLst>
                                      </p:cBhvr>
                                      <p:to>
                                        <p:strVal val="visible"/>
                                      </p:to>
                                    </p:set>
                                    <p:anim calcmode="lin" valueType="num">
                                      <p:cBhvr>
                                        <p:cTn id="11" dur="500" fill="hold"/>
                                        <p:tgtEl>
                                          <p:spTgt spid="286785"/>
                                        </p:tgtEl>
                                        <p:attrNameLst>
                                          <p:attrName>ppt_w</p:attrName>
                                        </p:attrNameLst>
                                      </p:cBhvr>
                                      <p:tavLst>
                                        <p:tav tm="0">
                                          <p:val>
                                            <p:fltVal val="0"/>
                                          </p:val>
                                        </p:tav>
                                        <p:tav tm="100000">
                                          <p:val>
                                            <p:strVal val="#ppt_w"/>
                                          </p:val>
                                        </p:tav>
                                      </p:tavLst>
                                    </p:anim>
                                    <p:anim calcmode="lin" valueType="num">
                                      <p:cBhvr>
                                        <p:cTn id="12" dur="500" fill="hold"/>
                                        <p:tgtEl>
                                          <p:spTgt spid="286785"/>
                                        </p:tgtEl>
                                        <p:attrNameLst>
                                          <p:attrName>ppt_h</p:attrName>
                                        </p:attrNameLst>
                                      </p:cBhvr>
                                      <p:tavLst>
                                        <p:tav tm="0">
                                          <p:val>
                                            <p:fltVal val="0"/>
                                          </p:val>
                                        </p:tav>
                                        <p:tav tm="100000">
                                          <p:val>
                                            <p:strVal val="#ppt_h"/>
                                          </p:val>
                                        </p:tav>
                                      </p:tavLst>
                                    </p:anim>
                                    <p:anim calcmode="lin" valueType="num">
                                      <p:cBhvr>
                                        <p:cTn id="13" dur="500" fill="hold"/>
                                        <p:tgtEl>
                                          <p:spTgt spid="286785"/>
                                        </p:tgtEl>
                                        <p:attrNameLst>
                                          <p:attrName>ppt_x</p:attrName>
                                        </p:attrNameLst>
                                      </p:cBhvr>
                                      <p:tavLst>
                                        <p:tav tm="0">
                                          <p:val>
                                            <p:fltVal val="0.5"/>
                                          </p:val>
                                        </p:tav>
                                        <p:tav tm="100000">
                                          <p:val>
                                            <p:strVal val="#ppt_x"/>
                                          </p:val>
                                        </p:tav>
                                      </p:tavLst>
                                    </p:anim>
                                    <p:anim calcmode="lin" valueType="num">
                                      <p:cBhvr>
                                        <p:cTn id="14" dur="500" fill="hold"/>
                                        <p:tgtEl>
                                          <p:spTgt spid="286785"/>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1000"/>
                            </p:stCondLst>
                            <p:childTnLst>
                              <p:par>
                                <p:cTn id="16" presetID="23" presetClass="entr" presetSubtype="36" fill="hold" nodeType="afterEffect">
                                  <p:stCondLst>
                                    <p:cond delay="0"/>
                                  </p:stCondLst>
                                  <p:childTnLst>
                                    <p:set>
                                      <p:cBhvr>
                                        <p:cTn id="17" dur="1" fill="hold">
                                          <p:stCondLst>
                                            <p:cond delay="0"/>
                                          </p:stCondLst>
                                        </p:cTn>
                                        <p:tgtEl>
                                          <p:spTgt spid="286778"/>
                                        </p:tgtEl>
                                        <p:attrNameLst>
                                          <p:attrName>style.visibility</p:attrName>
                                        </p:attrNameLst>
                                      </p:cBhvr>
                                      <p:to>
                                        <p:strVal val="visible"/>
                                      </p:to>
                                    </p:set>
                                    <p:anim calcmode="lin" valueType="num">
                                      <p:cBhvr>
                                        <p:cTn id="18" dur="500" fill="hold"/>
                                        <p:tgtEl>
                                          <p:spTgt spid="286778"/>
                                        </p:tgtEl>
                                        <p:attrNameLst>
                                          <p:attrName>ppt_w</p:attrName>
                                        </p:attrNameLst>
                                      </p:cBhvr>
                                      <p:tavLst>
                                        <p:tav tm="0">
                                          <p:val>
                                            <p:strVal val="(6*min(max(#ppt_w*#ppt_h,.3),1)-7.4)/-.7*#ppt_w"/>
                                          </p:val>
                                        </p:tav>
                                        <p:tav tm="100000">
                                          <p:val>
                                            <p:strVal val="#ppt_w"/>
                                          </p:val>
                                        </p:tav>
                                      </p:tavLst>
                                    </p:anim>
                                    <p:anim calcmode="lin" valueType="num">
                                      <p:cBhvr>
                                        <p:cTn id="19" dur="500" fill="hold"/>
                                        <p:tgtEl>
                                          <p:spTgt spid="286778"/>
                                        </p:tgtEl>
                                        <p:attrNameLst>
                                          <p:attrName>ppt_h</p:attrName>
                                        </p:attrNameLst>
                                      </p:cBhvr>
                                      <p:tavLst>
                                        <p:tav tm="0">
                                          <p:val>
                                            <p:strVal val="(6*min(max(#ppt_w*#ppt_h,.3),1)-7.4)/-.7*#ppt_h"/>
                                          </p:val>
                                        </p:tav>
                                        <p:tav tm="100000">
                                          <p:val>
                                            <p:strVal val="#ppt_h"/>
                                          </p:val>
                                        </p:tav>
                                      </p:tavLst>
                                    </p:anim>
                                    <p:anim calcmode="lin" valueType="num">
                                      <p:cBhvr>
                                        <p:cTn id="20" dur="500" fill="hold"/>
                                        <p:tgtEl>
                                          <p:spTgt spid="286778"/>
                                        </p:tgtEl>
                                        <p:attrNameLst>
                                          <p:attrName>ppt_x</p:attrName>
                                        </p:attrNameLst>
                                      </p:cBhvr>
                                      <p:tavLst>
                                        <p:tav tm="0">
                                          <p:val>
                                            <p:fltVal val="0.5"/>
                                          </p:val>
                                        </p:tav>
                                        <p:tav tm="100000">
                                          <p:val>
                                            <p:strVal val="#ppt_x"/>
                                          </p:val>
                                        </p:tav>
                                      </p:tavLst>
                                    </p:anim>
                                    <p:anim calcmode="lin" valueType="num">
                                      <p:cBhvr>
                                        <p:cTn id="21" dur="500" fill="hold"/>
                                        <p:tgtEl>
                                          <p:spTgt spid="286778"/>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286786"/>
                                        </p:tgtEl>
                                        <p:attrNameLst>
                                          <p:attrName>style.visibility</p:attrName>
                                        </p:attrNameLst>
                                      </p:cBhvr>
                                      <p:to>
                                        <p:strVal val="visible"/>
                                      </p:to>
                                    </p:set>
                                    <p:animEffect transition="in" filter="wipe(left)">
                                      <p:cBhvr>
                                        <p:cTn id="25" dur="500"/>
                                        <p:tgtEl>
                                          <p:spTgt spid="286786"/>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86792"/>
                                        </p:tgtEl>
                                        <p:attrNameLst>
                                          <p:attrName>style.visibility</p:attrName>
                                        </p:attrNameLst>
                                      </p:cBhvr>
                                      <p:to>
                                        <p:strVal val="visible"/>
                                      </p:to>
                                    </p:set>
                                    <p:animEffect transition="in" filter="wipe(left)">
                                      <p:cBhvr>
                                        <p:cTn id="29" dur="500"/>
                                        <p:tgtEl>
                                          <p:spTgt spid="286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6" grpId="0" autoUpdateAnimBg="0"/>
      <p:bldP spid="28679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C8DD0205-4D81-8248-9E2C-F3B491437D78}"/>
              </a:ext>
            </a:extLst>
          </p:cNvPr>
          <p:cNvSpPr>
            <a:spLocks noChangeArrowheads="1"/>
          </p:cNvSpPr>
          <p:nvPr/>
        </p:nvSpPr>
        <p:spPr bwMode="auto">
          <a:xfrm>
            <a:off x="3162300" y="303213"/>
            <a:ext cx="287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595" name="Rectangle 3">
            <a:extLst>
              <a:ext uri="{FF2B5EF4-FFF2-40B4-BE49-F238E27FC236}">
                <a16:creationId xmlns:a16="http://schemas.microsoft.com/office/drawing/2014/main" id="{8B2C8E61-0758-8149-BF9F-3F52FEE36E79}"/>
              </a:ext>
            </a:extLst>
          </p:cNvPr>
          <p:cNvSpPr>
            <a:spLocks noChangeArrowheads="1"/>
          </p:cNvSpPr>
          <p:nvPr/>
        </p:nvSpPr>
        <p:spPr bwMode="auto">
          <a:xfrm>
            <a:off x="3190875" y="628650"/>
            <a:ext cx="31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596" name="Rectangle 4">
            <a:extLst>
              <a:ext uri="{FF2B5EF4-FFF2-40B4-BE49-F238E27FC236}">
                <a16:creationId xmlns:a16="http://schemas.microsoft.com/office/drawing/2014/main" id="{7C17886E-B73C-3E4F-A660-4ADE1CBC49A1}"/>
              </a:ext>
            </a:extLst>
          </p:cNvPr>
          <p:cNvSpPr>
            <a:spLocks noChangeArrowheads="1"/>
          </p:cNvSpPr>
          <p:nvPr/>
        </p:nvSpPr>
        <p:spPr bwMode="auto">
          <a:xfrm>
            <a:off x="3421063" y="169863"/>
            <a:ext cx="1508125"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1600 tahun</a:t>
            </a:r>
          </a:p>
        </p:txBody>
      </p:sp>
      <p:sp>
        <p:nvSpPr>
          <p:cNvPr id="238597" name="Rectangle 5">
            <a:extLst>
              <a:ext uri="{FF2B5EF4-FFF2-40B4-BE49-F238E27FC236}">
                <a16:creationId xmlns:a16="http://schemas.microsoft.com/office/drawing/2014/main" id="{5E8A250E-A0A9-E04F-8AB1-DE013610D7DB}"/>
              </a:ext>
            </a:extLst>
          </p:cNvPr>
          <p:cNvSpPr>
            <a:spLocks noChangeArrowheads="1"/>
          </p:cNvSpPr>
          <p:nvPr/>
        </p:nvSpPr>
        <p:spPr bwMode="auto">
          <a:xfrm>
            <a:off x="3414713" y="531813"/>
            <a:ext cx="1422400"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40 penulis</a:t>
            </a:r>
          </a:p>
        </p:txBody>
      </p:sp>
      <p:sp>
        <p:nvSpPr>
          <p:cNvPr id="238598" name="Rectangle 6">
            <a:extLst>
              <a:ext uri="{FF2B5EF4-FFF2-40B4-BE49-F238E27FC236}">
                <a16:creationId xmlns:a16="http://schemas.microsoft.com/office/drawing/2014/main" id="{9716001A-6716-5144-AABA-00AA38A61CBA}"/>
              </a:ext>
            </a:extLst>
          </p:cNvPr>
          <p:cNvSpPr>
            <a:spLocks noChangeArrowheads="1"/>
          </p:cNvSpPr>
          <p:nvPr/>
        </p:nvSpPr>
        <p:spPr bwMode="auto">
          <a:xfrm>
            <a:off x="3670300" y="968375"/>
            <a:ext cx="1685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600" b="1">
                <a:solidFill>
                  <a:srgbClr val="FFFF00"/>
                </a:solidFill>
                <a:latin typeface="Times" pitchFamily="2" charset="0"/>
                <a:ea typeface="Gulim" panose="020B0600000101010101" pitchFamily="34" charset="-127"/>
              </a:rPr>
              <a:t>SATU TEMA:</a:t>
            </a:r>
          </a:p>
        </p:txBody>
      </p:sp>
      <p:sp>
        <p:nvSpPr>
          <p:cNvPr id="238599" name="Rectangle 7">
            <a:extLst>
              <a:ext uri="{FF2B5EF4-FFF2-40B4-BE49-F238E27FC236}">
                <a16:creationId xmlns:a16="http://schemas.microsoft.com/office/drawing/2014/main" id="{16B33AAF-A844-0D4C-BE9A-A9E806FD4B00}"/>
              </a:ext>
            </a:extLst>
          </p:cNvPr>
          <p:cNvSpPr>
            <a:spLocks noChangeArrowheads="1"/>
          </p:cNvSpPr>
          <p:nvPr/>
        </p:nvSpPr>
        <p:spPr bwMode="auto">
          <a:xfrm>
            <a:off x="3159125" y="1012825"/>
            <a:ext cx="304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0" name="Rectangle 8">
            <a:extLst>
              <a:ext uri="{FF2B5EF4-FFF2-40B4-BE49-F238E27FC236}">
                <a16:creationId xmlns:a16="http://schemas.microsoft.com/office/drawing/2014/main" id="{2E3E88F5-8DCA-1E48-BEE7-00EA02F00599}"/>
              </a:ext>
            </a:extLst>
          </p:cNvPr>
          <p:cNvSpPr>
            <a:spLocks noChangeArrowheads="1"/>
          </p:cNvSpPr>
          <p:nvPr/>
        </p:nvSpPr>
        <p:spPr bwMode="auto">
          <a:xfrm>
            <a:off x="3055938" y="1179513"/>
            <a:ext cx="2868612"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Kemuliaan Allah</a:t>
            </a:r>
          </a:p>
        </p:txBody>
      </p:sp>
      <p:sp>
        <p:nvSpPr>
          <p:cNvPr id="238601" name="Rectangle 9">
            <a:extLst>
              <a:ext uri="{FF2B5EF4-FFF2-40B4-BE49-F238E27FC236}">
                <a16:creationId xmlns:a16="http://schemas.microsoft.com/office/drawing/2014/main" id="{977EE358-9A2B-9944-9E3D-7F52AF6944A7}"/>
              </a:ext>
            </a:extLst>
          </p:cNvPr>
          <p:cNvSpPr>
            <a:spLocks noChangeArrowheads="1"/>
          </p:cNvSpPr>
          <p:nvPr/>
        </p:nvSpPr>
        <p:spPr bwMode="auto">
          <a:xfrm>
            <a:off x="6669088" y="709613"/>
            <a:ext cx="1881187"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en-US" altLang="ko-KR" sz="2800" b="1">
                <a:solidFill>
                  <a:srgbClr val="FFFF00"/>
                </a:solidFill>
                <a:latin typeface="Lucida Handwriting" panose="03010101010101010101" pitchFamily="66" charset="77"/>
                <a:ea typeface="Gulim" panose="020B0600000101010101" pitchFamily="34" charset="-127"/>
              </a:rPr>
              <a:t>Perjanjian</a:t>
            </a:r>
          </a:p>
          <a:p>
            <a:pPr algn="ctr"/>
            <a:r>
              <a:rPr lang="en-US" altLang="ko-KR" sz="2800" b="1">
                <a:solidFill>
                  <a:srgbClr val="FFFF00"/>
                </a:solidFill>
                <a:latin typeface="Lucida Handwriting" panose="03010101010101010101" pitchFamily="66" charset="77"/>
                <a:ea typeface="Gulim" panose="020B0600000101010101" pitchFamily="34" charset="-127"/>
              </a:rPr>
              <a:t>”Baru”</a:t>
            </a:r>
          </a:p>
        </p:txBody>
      </p:sp>
      <p:sp>
        <p:nvSpPr>
          <p:cNvPr id="238602" name="Rectangle 10">
            <a:extLst>
              <a:ext uri="{FF2B5EF4-FFF2-40B4-BE49-F238E27FC236}">
                <a16:creationId xmlns:a16="http://schemas.microsoft.com/office/drawing/2014/main" id="{8335710F-8814-D243-9765-2A5BA126A8E9}"/>
              </a:ext>
            </a:extLst>
          </p:cNvPr>
          <p:cNvSpPr>
            <a:spLocks noChangeArrowheads="1"/>
          </p:cNvSpPr>
          <p:nvPr/>
        </p:nvSpPr>
        <p:spPr bwMode="auto">
          <a:xfrm>
            <a:off x="492125" y="700088"/>
            <a:ext cx="2078038" cy="942975"/>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a:r>
              <a:rPr lang="ko-KR" altLang="en-US" sz="2800" b="1">
                <a:solidFill>
                  <a:srgbClr val="FFFF00"/>
                </a:solidFill>
                <a:latin typeface="Lucida Handwriting" panose="03010101010101010101" pitchFamily="66" charset="77"/>
                <a:ea typeface="Gulim" panose="020B0600000101010101" pitchFamily="34" charset="-127"/>
              </a:rPr>
              <a:t> </a:t>
            </a:r>
            <a:r>
              <a:rPr lang="en-US" altLang="ko-KR" sz="2800" b="1">
                <a:solidFill>
                  <a:srgbClr val="FFFF00"/>
                </a:solidFill>
                <a:latin typeface="Lucida Handwriting" panose="03010101010101010101" pitchFamily="66" charset="77"/>
                <a:ea typeface="Gulim" panose="020B0600000101010101" pitchFamily="34" charset="-127"/>
              </a:rPr>
              <a:t>Perjanjian </a:t>
            </a:r>
          </a:p>
          <a:p>
            <a:pPr algn="ctr"/>
            <a:r>
              <a:rPr lang="en-US" altLang="ko-KR" sz="2800" b="1">
                <a:solidFill>
                  <a:srgbClr val="FFFF00"/>
                </a:solidFill>
                <a:latin typeface="Lucida Handwriting" panose="03010101010101010101" pitchFamily="66" charset="77"/>
                <a:ea typeface="Gulim" panose="020B0600000101010101" pitchFamily="34" charset="-127"/>
              </a:rPr>
              <a:t>“LAMA”</a:t>
            </a:r>
          </a:p>
        </p:txBody>
      </p:sp>
      <p:sp>
        <p:nvSpPr>
          <p:cNvPr id="238603" name="Rectangle 11">
            <a:extLst>
              <a:ext uri="{FF2B5EF4-FFF2-40B4-BE49-F238E27FC236}">
                <a16:creationId xmlns:a16="http://schemas.microsoft.com/office/drawing/2014/main" id="{09BBA21B-3A17-7B40-BAA4-0D13C480F23F}"/>
              </a:ext>
            </a:extLst>
          </p:cNvPr>
          <p:cNvSpPr>
            <a:spLocks noChangeArrowheads="1"/>
          </p:cNvSpPr>
          <p:nvPr/>
        </p:nvSpPr>
        <p:spPr bwMode="auto">
          <a:xfrm>
            <a:off x="1143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4" name="Rectangle 12">
            <a:extLst>
              <a:ext uri="{FF2B5EF4-FFF2-40B4-BE49-F238E27FC236}">
                <a16:creationId xmlns:a16="http://schemas.microsoft.com/office/drawing/2014/main" id="{93DF7916-A5D3-754A-80DD-71BCA67D52C7}"/>
              </a:ext>
            </a:extLst>
          </p:cNvPr>
          <p:cNvSpPr>
            <a:spLocks noChangeArrowheads="1"/>
          </p:cNvSpPr>
          <p:nvPr/>
        </p:nvSpPr>
        <p:spPr bwMode="auto">
          <a:xfrm>
            <a:off x="5930900" y="9398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5" name="Rectangle 13">
            <a:extLst>
              <a:ext uri="{FF2B5EF4-FFF2-40B4-BE49-F238E27FC236}">
                <a16:creationId xmlns:a16="http://schemas.microsoft.com/office/drawing/2014/main" id="{848C1F4D-9C80-8D46-9277-2BEF5C5C9880}"/>
              </a:ext>
            </a:extLst>
          </p:cNvPr>
          <p:cNvSpPr>
            <a:spLocks noChangeArrowheads="1"/>
          </p:cNvSpPr>
          <p:nvPr/>
        </p:nvSpPr>
        <p:spPr bwMode="auto">
          <a:xfrm>
            <a:off x="-101600" y="175260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6" name="Rectangle 14">
            <a:extLst>
              <a:ext uri="{FF2B5EF4-FFF2-40B4-BE49-F238E27FC236}">
                <a16:creationId xmlns:a16="http://schemas.microsoft.com/office/drawing/2014/main" id="{C0FF5F26-DBF6-CC4E-A15D-1EF6384A2206}"/>
              </a:ext>
            </a:extLst>
          </p:cNvPr>
          <p:cNvSpPr>
            <a:spLocks noChangeArrowheads="1"/>
          </p:cNvSpPr>
          <p:nvPr/>
        </p:nvSpPr>
        <p:spPr bwMode="auto">
          <a:xfrm>
            <a:off x="5934075" y="1762125"/>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07" name="Rectangle 15">
            <a:extLst>
              <a:ext uri="{FF2B5EF4-FFF2-40B4-BE49-F238E27FC236}">
                <a16:creationId xmlns:a16="http://schemas.microsoft.com/office/drawing/2014/main" id="{57EA7343-E87B-BC49-9E16-D1EFC42261F7}"/>
              </a:ext>
            </a:extLst>
          </p:cNvPr>
          <p:cNvSpPr>
            <a:spLocks noChangeArrowheads="1"/>
          </p:cNvSpPr>
          <p:nvPr/>
        </p:nvSpPr>
        <p:spPr bwMode="auto">
          <a:xfrm>
            <a:off x="6311900" y="2017713"/>
            <a:ext cx="214947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  “</a:t>
            </a:r>
            <a:r>
              <a:rPr lang="en-US" altLang="ko-KR" sz="2400" b="1">
                <a:solidFill>
                  <a:srgbClr val="FFFF00"/>
                </a:solidFill>
                <a:latin typeface="Lucida Handwriting" panose="03010101010101010101" pitchFamily="66" charset="77"/>
                <a:ea typeface="Gulim" panose="020B0600000101010101" pitchFamily="34" charset="-127"/>
              </a:rPr>
              <a:t>27” Kitab</a:t>
            </a:r>
          </a:p>
        </p:txBody>
      </p:sp>
      <p:sp>
        <p:nvSpPr>
          <p:cNvPr id="238608" name="Rectangle 16">
            <a:extLst>
              <a:ext uri="{FF2B5EF4-FFF2-40B4-BE49-F238E27FC236}">
                <a16:creationId xmlns:a16="http://schemas.microsoft.com/office/drawing/2014/main" id="{6EF5AA60-AC2B-2844-9334-FAD9EE270F28}"/>
              </a:ext>
            </a:extLst>
          </p:cNvPr>
          <p:cNvSpPr>
            <a:spLocks noChangeArrowheads="1"/>
          </p:cNvSpPr>
          <p:nvPr/>
        </p:nvSpPr>
        <p:spPr bwMode="auto">
          <a:xfrm>
            <a:off x="312738" y="2030413"/>
            <a:ext cx="194310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ko-KR" altLang="en-US" sz="2400" b="1">
                <a:solidFill>
                  <a:srgbClr val="FFFF00"/>
                </a:solidFill>
                <a:latin typeface="Lucida Handwriting" panose="03010101010101010101" pitchFamily="66" charset="77"/>
                <a:ea typeface="Gulim" panose="020B0600000101010101" pitchFamily="34" charset="-127"/>
              </a:rPr>
              <a:t>“</a:t>
            </a:r>
            <a:r>
              <a:rPr lang="en-US" altLang="ko-KR" sz="2400" b="1">
                <a:solidFill>
                  <a:srgbClr val="FFFF00"/>
                </a:solidFill>
                <a:latin typeface="Lucida Handwriting" panose="03010101010101010101" pitchFamily="66" charset="77"/>
                <a:ea typeface="Gulim" panose="020B0600000101010101" pitchFamily="34" charset="-127"/>
              </a:rPr>
              <a:t>39” Kitab</a:t>
            </a:r>
          </a:p>
        </p:txBody>
      </p:sp>
      <p:sp>
        <p:nvSpPr>
          <p:cNvPr id="238609" name="Rectangle 17">
            <a:extLst>
              <a:ext uri="{FF2B5EF4-FFF2-40B4-BE49-F238E27FC236}">
                <a16:creationId xmlns:a16="http://schemas.microsoft.com/office/drawing/2014/main" id="{BEDA726F-44FC-0649-B5BC-06D2F55FB9B2}"/>
              </a:ext>
            </a:extLst>
          </p:cNvPr>
          <p:cNvSpPr>
            <a:spLocks noChangeArrowheads="1"/>
          </p:cNvSpPr>
          <p:nvPr/>
        </p:nvSpPr>
        <p:spPr bwMode="auto">
          <a:xfrm>
            <a:off x="6397625" y="2317750"/>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10" name="Rectangle 18">
            <a:extLst>
              <a:ext uri="{FF2B5EF4-FFF2-40B4-BE49-F238E27FC236}">
                <a16:creationId xmlns:a16="http://schemas.microsoft.com/office/drawing/2014/main" id="{82B06BAE-D571-F741-BB3C-6C3D95756B3C}"/>
              </a:ext>
            </a:extLst>
          </p:cNvPr>
          <p:cNvSpPr>
            <a:spLocks noChangeArrowheads="1"/>
          </p:cNvSpPr>
          <p:nvPr/>
        </p:nvSpPr>
        <p:spPr bwMode="auto">
          <a:xfrm>
            <a:off x="50800" y="2357438"/>
            <a:ext cx="817563" cy="3016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400" b="1">
              <a:solidFill>
                <a:srgbClr val="FFFF00"/>
              </a:solidFill>
              <a:latin typeface="Times" pitchFamily="2" charset="0"/>
              <a:ea typeface="Gulim" panose="020B0600000101010101" pitchFamily="34" charset="-127"/>
            </a:endParaRPr>
          </a:p>
        </p:txBody>
      </p:sp>
      <p:sp>
        <p:nvSpPr>
          <p:cNvPr id="238611" name="Rectangle 19">
            <a:extLst>
              <a:ext uri="{FF2B5EF4-FFF2-40B4-BE49-F238E27FC236}">
                <a16:creationId xmlns:a16="http://schemas.microsoft.com/office/drawing/2014/main" id="{5B9E6523-61F0-004B-9532-53D61BD674FA}"/>
              </a:ext>
            </a:extLst>
          </p:cNvPr>
          <p:cNvSpPr>
            <a:spLocks noChangeArrowheads="1"/>
          </p:cNvSpPr>
          <p:nvPr/>
        </p:nvSpPr>
        <p:spPr bwMode="auto">
          <a:xfrm>
            <a:off x="396875" y="2716213"/>
            <a:ext cx="1009650"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Ibrani</a:t>
            </a:r>
          </a:p>
        </p:txBody>
      </p:sp>
      <p:sp>
        <p:nvSpPr>
          <p:cNvPr id="238612" name="Rectangle 20">
            <a:extLst>
              <a:ext uri="{FF2B5EF4-FFF2-40B4-BE49-F238E27FC236}">
                <a16:creationId xmlns:a16="http://schemas.microsoft.com/office/drawing/2014/main" id="{4F4E1D03-D58A-C146-BDE7-B33E0F672842}"/>
              </a:ext>
            </a:extLst>
          </p:cNvPr>
          <p:cNvSpPr>
            <a:spLocks noChangeArrowheads="1"/>
          </p:cNvSpPr>
          <p:nvPr/>
        </p:nvSpPr>
        <p:spPr bwMode="auto">
          <a:xfrm>
            <a:off x="7392988" y="2716213"/>
            <a:ext cx="1195387"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Yunani</a:t>
            </a:r>
          </a:p>
        </p:txBody>
      </p:sp>
      <p:sp>
        <p:nvSpPr>
          <p:cNvPr id="238613" name="Rectangle 21">
            <a:extLst>
              <a:ext uri="{FF2B5EF4-FFF2-40B4-BE49-F238E27FC236}">
                <a16:creationId xmlns:a16="http://schemas.microsoft.com/office/drawing/2014/main" id="{8D0AC894-F086-FA41-A5BB-1115C419DB4D}"/>
              </a:ext>
            </a:extLst>
          </p:cNvPr>
          <p:cNvSpPr>
            <a:spLocks noChangeArrowheads="1"/>
          </p:cNvSpPr>
          <p:nvPr/>
        </p:nvSpPr>
        <p:spPr bwMode="auto">
          <a:xfrm>
            <a:off x="6205538" y="3141663"/>
            <a:ext cx="817562"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8614" name="Rectangle 22">
            <a:extLst>
              <a:ext uri="{FF2B5EF4-FFF2-40B4-BE49-F238E27FC236}">
                <a16:creationId xmlns:a16="http://schemas.microsoft.com/office/drawing/2014/main" id="{09B84DDC-84EC-0746-A5C3-5BAC4AF56ACF}"/>
              </a:ext>
            </a:extLst>
          </p:cNvPr>
          <p:cNvSpPr>
            <a:spLocks noChangeArrowheads="1"/>
          </p:cNvSpPr>
          <p:nvPr/>
        </p:nvSpPr>
        <p:spPr bwMode="auto">
          <a:xfrm>
            <a:off x="-346075" y="3148013"/>
            <a:ext cx="817563" cy="363537"/>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endParaRPr lang="ko-KR" altLang="en-US" sz="1800" b="1">
              <a:solidFill>
                <a:srgbClr val="FFFF00"/>
              </a:solidFill>
              <a:latin typeface="Times" pitchFamily="2" charset="0"/>
              <a:ea typeface="Gulim" panose="020B0600000101010101" pitchFamily="34" charset="-127"/>
            </a:endParaRPr>
          </a:p>
        </p:txBody>
      </p:sp>
      <p:sp>
        <p:nvSpPr>
          <p:cNvPr id="238615" name="Rectangle 23">
            <a:extLst>
              <a:ext uri="{FF2B5EF4-FFF2-40B4-BE49-F238E27FC236}">
                <a16:creationId xmlns:a16="http://schemas.microsoft.com/office/drawing/2014/main" id="{B6F6C32F-F988-2A41-AB48-69F82C8DC4A4}"/>
              </a:ext>
            </a:extLst>
          </p:cNvPr>
          <p:cNvSpPr>
            <a:spLocks noChangeArrowheads="1"/>
          </p:cNvSpPr>
          <p:nvPr/>
        </p:nvSpPr>
        <p:spPr bwMode="auto">
          <a:xfrm>
            <a:off x="6445250" y="3357563"/>
            <a:ext cx="2981325"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Kasih Karunia/ </a:t>
            </a:r>
            <a:endParaRPr lang="en-US" altLang="ko-KR" sz="1800" b="1">
              <a:solidFill>
                <a:srgbClr val="FFFF00"/>
              </a:solidFill>
              <a:latin typeface="Lucida Handwriting" panose="03010101010101010101" pitchFamily="66" charset="77"/>
              <a:ea typeface="Gulim" panose="020B0600000101010101" pitchFamily="34" charset="-127"/>
            </a:endParaRPr>
          </a:p>
        </p:txBody>
      </p:sp>
      <p:sp>
        <p:nvSpPr>
          <p:cNvPr id="238616" name="Rectangle 24">
            <a:extLst>
              <a:ext uri="{FF2B5EF4-FFF2-40B4-BE49-F238E27FC236}">
                <a16:creationId xmlns:a16="http://schemas.microsoft.com/office/drawing/2014/main" id="{4E9AE6F9-572E-F842-BD83-7C47368C30CA}"/>
              </a:ext>
            </a:extLst>
          </p:cNvPr>
          <p:cNvSpPr>
            <a:spLocks noChangeArrowheads="1"/>
          </p:cNvSpPr>
          <p:nvPr/>
        </p:nvSpPr>
        <p:spPr bwMode="auto">
          <a:xfrm>
            <a:off x="0" y="3386138"/>
            <a:ext cx="2735263" cy="454025"/>
          </a:xfrm>
          <a:prstGeom prst="rect">
            <a:avLst/>
          </a:prstGeom>
          <a:noFill/>
          <a:ln>
            <a:noFill/>
          </a:ln>
          <a:effectLst>
            <a:outerShdw dist="68392" dir="4091915"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lvl1pPr>
              <a:tabLst>
                <a:tab pos="460375" algn="l"/>
              </a:tabLst>
              <a:defRPr sz="2400">
                <a:solidFill>
                  <a:schemeClr val="tx1"/>
                </a:solidFill>
                <a:latin typeface="Times" pitchFamily="2" charset="0"/>
              </a:defRPr>
            </a:lvl1pPr>
            <a:lvl2pPr>
              <a:tabLst>
                <a:tab pos="460375" algn="l"/>
              </a:tabLst>
              <a:defRPr sz="2400">
                <a:solidFill>
                  <a:schemeClr val="tx1"/>
                </a:solidFill>
                <a:latin typeface="Times" pitchFamily="2" charset="0"/>
              </a:defRPr>
            </a:lvl2pPr>
            <a:lvl3pPr>
              <a:tabLst>
                <a:tab pos="460375" algn="l"/>
              </a:tabLst>
              <a:defRPr sz="2400">
                <a:solidFill>
                  <a:schemeClr val="tx1"/>
                </a:solidFill>
                <a:latin typeface="Times" pitchFamily="2" charset="0"/>
              </a:defRPr>
            </a:lvl3pPr>
            <a:lvl4pPr>
              <a:tabLst>
                <a:tab pos="460375" algn="l"/>
              </a:tabLst>
              <a:defRPr sz="2400">
                <a:solidFill>
                  <a:schemeClr val="tx1"/>
                </a:solidFill>
                <a:latin typeface="Times" pitchFamily="2" charset="0"/>
              </a:defRPr>
            </a:lvl4pPr>
            <a:lvl5pPr>
              <a:tabLst>
                <a:tab pos="460375" algn="l"/>
              </a:tabLst>
              <a:defRPr sz="2400">
                <a:solidFill>
                  <a:schemeClr val="tx1"/>
                </a:solidFill>
                <a:latin typeface="Times" pitchFamily="2" charset="0"/>
              </a:defRPr>
            </a:lvl5pPr>
            <a:lvl6pPr eaLnBrk="0" fontAlgn="base" hangingPunct="0">
              <a:spcBef>
                <a:spcPct val="0"/>
              </a:spcBef>
              <a:spcAft>
                <a:spcPct val="0"/>
              </a:spcAft>
              <a:tabLst>
                <a:tab pos="460375" algn="l"/>
              </a:tabLst>
              <a:defRPr sz="2400">
                <a:solidFill>
                  <a:schemeClr val="tx1"/>
                </a:solidFill>
                <a:latin typeface="Times" pitchFamily="2" charset="0"/>
              </a:defRPr>
            </a:lvl6pPr>
            <a:lvl7pPr eaLnBrk="0" fontAlgn="base" hangingPunct="0">
              <a:spcBef>
                <a:spcPct val="0"/>
              </a:spcBef>
              <a:spcAft>
                <a:spcPct val="0"/>
              </a:spcAft>
              <a:tabLst>
                <a:tab pos="460375" algn="l"/>
              </a:tabLst>
              <a:defRPr sz="2400">
                <a:solidFill>
                  <a:schemeClr val="tx1"/>
                </a:solidFill>
                <a:latin typeface="Times" pitchFamily="2" charset="0"/>
              </a:defRPr>
            </a:lvl7pPr>
            <a:lvl8pPr eaLnBrk="0" fontAlgn="base" hangingPunct="0">
              <a:spcBef>
                <a:spcPct val="0"/>
              </a:spcBef>
              <a:spcAft>
                <a:spcPct val="0"/>
              </a:spcAft>
              <a:tabLst>
                <a:tab pos="460375" algn="l"/>
              </a:tabLst>
              <a:defRPr sz="2400">
                <a:solidFill>
                  <a:schemeClr val="tx1"/>
                </a:solidFill>
                <a:latin typeface="Times" pitchFamily="2" charset="0"/>
              </a:defRPr>
            </a:lvl8pPr>
            <a:lvl9pPr eaLnBrk="0" fontAlgn="base" hangingPunct="0">
              <a:spcBef>
                <a:spcPct val="0"/>
              </a:spcBef>
              <a:spcAft>
                <a:spcPct val="0"/>
              </a:spcAft>
              <a:tabLst>
                <a:tab pos="460375" algn="l"/>
              </a:tabLst>
              <a:defRPr sz="2400">
                <a:solidFill>
                  <a:schemeClr val="tx1"/>
                </a:solidFill>
                <a:latin typeface="Times" pitchFamily="2" charset="0"/>
              </a:defRPr>
            </a:lvl9pPr>
          </a:lstStyle>
          <a:p>
            <a:r>
              <a:rPr lang="en-US" altLang="ko-KR" b="1">
                <a:solidFill>
                  <a:srgbClr val="FFFF00"/>
                </a:solidFill>
                <a:latin typeface="Lucida Handwriting" panose="03010101010101010101" pitchFamily="66" charset="77"/>
                <a:ea typeface="Gulim" panose="020B0600000101010101" pitchFamily="34" charset="-127"/>
              </a:rPr>
              <a:t>HukuTaurat /</a:t>
            </a:r>
            <a:endParaRPr lang="en-US" altLang="ko-KR" sz="1800" b="1">
              <a:solidFill>
                <a:srgbClr val="FFFF00"/>
              </a:solidFill>
              <a:latin typeface="Lucida Handwriting" panose="03010101010101010101" pitchFamily="66" charset="77"/>
              <a:ea typeface="Gulim" panose="020B0600000101010101" pitchFamily="34" charset="-127"/>
            </a:endParaRPr>
          </a:p>
        </p:txBody>
      </p:sp>
      <p:sp>
        <p:nvSpPr>
          <p:cNvPr id="238618" name="Line 26">
            <a:extLst>
              <a:ext uri="{FF2B5EF4-FFF2-40B4-BE49-F238E27FC236}">
                <a16:creationId xmlns:a16="http://schemas.microsoft.com/office/drawing/2014/main" id="{6A7FFB03-9F23-2B42-9542-35D36B2A7B0D}"/>
              </a:ext>
            </a:extLst>
          </p:cNvPr>
          <p:cNvSpPr>
            <a:spLocks noChangeShapeType="1"/>
          </p:cNvSpPr>
          <p:nvPr/>
        </p:nvSpPr>
        <p:spPr bwMode="auto">
          <a:xfrm flipV="1">
            <a:off x="5341938" y="5227638"/>
            <a:ext cx="1495425" cy="190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19" name="Line 27">
            <a:extLst>
              <a:ext uri="{FF2B5EF4-FFF2-40B4-BE49-F238E27FC236}">
                <a16:creationId xmlns:a16="http://schemas.microsoft.com/office/drawing/2014/main" id="{B671A0C2-908B-CE4A-AF08-61CB78E8EA19}"/>
              </a:ext>
            </a:extLst>
          </p:cNvPr>
          <p:cNvSpPr>
            <a:spLocks noChangeShapeType="1"/>
          </p:cNvSpPr>
          <p:nvPr/>
        </p:nvSpPr>
        <p:spPr bwMode="auto">
          <a:xfrm>
            <a:off x="1408113" y="5100638"/>
            <a:ext cx="2254250" cy="1143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0" name="Line 28">
            <a:extLst>
              <a:ext uri="{FF2B5EF4-FFF2-40B4-BE49-F238E27FC236}">
                <a16:creationId xmlns:a16="http://schemas.microsoft.com/office/drawing/2014/main" id="{491F97C9-1F33-0D4A-9BD2-9C199F8BC5F7}"/>
              </a:ext>
            </a:extLst>
          </p:cNvPr>
          <p:cNvSpPr>
            <a:spLocks noChangeShapeType="1"/>
          </p:cNvSpPr>
          <p:nvPr/>
        </p:nvSpPr>
        <p:spPr bwMode="auto">
          <a:xfrm>
            <a:off x="1722438" y="4194175"/>
            <a:ext cx="2074862" cy="7858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1" name="Line 29">
            <a:extLst>
              <a:ext uri="{FF2B5EF4-FFF2-40B4-BE49-F238E27FC236}">
                <a16:creationId xmlns:a16="http://schemas.microsoft.com/office/drawing/2014/main" id="{DAC8AB51-E292-A94E-AA17-5DE875C53C2E}"/>
              </a:ext>
            </a:extLst>
          </p:cNvPr>
          <p:cNvSpPr>
            <a:spLocks noChangeShapeType="1"/>
          </p:cNvSpPr>
          <p:nvPr/>
        </p:nvSpPr>
        <p:spPr bwMode="auto">
          <a:xfrm>
            <a:off x="2624138" y="3321050"/>
            <a:ext cx="1350962" cy="12954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2" name="Line 30">
            <a:extLst>
              <a:ext uri="{FF2B5EF4-FFF2-40B4-BE49-F238E27FC236}">
                <a16:creationId xmlns:a16="http://schemas.microsoft.com/office/drawing/2014/main" id="{C448502A-A30D-F04B-9D0B-3C0489FE348D}"/>
              </a:ext>
            </a:extLst>
          </p:cNvPr>
          <p:cNvSpPr>
            <a:spLocks noChangeShapeType="1"/>
          </p:cNvSpPr>
          <p:nvPr/>
        </p:nvSpPr>
        <p:spPr bwMode="auto">
          <a:xfrm rot="578684">
            <a:off x="3890963" y="2792413"/>
            <a:ext cx="657225" cy="170815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3" name="Line 31">
            <a:extLst>
              <a:ext uri="{FF2B5EF4-FFF2-40B4-BE49-F238E27FC236}">
                <a16:creationId xmlns:a16="http://schemas.microsoft.com/office/drawing/2014/main" id="{9193B7C8-6A38-BD46-BC9F-18D6192EBDCE}"/>
              </a:ext>
            </a:extLst>
          </p:cNvPr>
          <p:cNvSpPr>
            <a:spLocks noChangeShapeType="1"/>
          </p:cNvSpPr>
          <p:nvPr/>
        </p:nvSpPr>
        <p:spPr bwMode="auto">
          <a:xfrm flipH="1">
            <a:off x="4440238" y="3238500"/>
            <a:ext cx="1371600" cy="1420813"/>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4" name="Line 32">
            <a:extLst>
              <a:ext uri="{FF2B5EF4-FFF2-40B4-BE49-F238E27FC236}">
                <a16:creationId xmlns:a16="http://schemas.microsoft.com/office/drawing/2014/main" id="{CDE5D698-B83F-EC4F-B699-D57C372CAD0D}"/>
              </a:ext>
            </a:extLst>
          </p:cNvPr>
          <p:cNvSpPr>
            <a:spLocks noChangeShapeType="1"/>
          </p:cNvSpPr>
          <p:nvPr/>
        </p:nvSpPr>
        <p:spPr bwMode="auto">
          <a:xfrm flipH="1">
            <a:off x="4500563" y="3787775"/>
            <a:ext cx="1849437" cy="101600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5" name="Line 33">
            <a:extLst>
              <a:ext uri="{FF2B5EF4-FFF2-40B4-BE49-F238E27FC236}">
                <a16:creationId xmlns:a16="http://schemas.microsoft.com/office/drawing/2014/main" id="{3073EF42-37F1-C347-B758-545302529407}"/>
              </a:ext>
            </a:extLst>
          </p:cNvPr>
          <p:cNvSpPr>
            <a:spLocks noChangeShapeType="1"/>
          </p:cNvSpPr>
          <p:nvPr/>
        </p:nvSpPr>
        <p:spPr bwMode="auto">
          <a:xfrm flipV="1">
            <a:off x="4422775" y="4659313"/>
            <a:ext cx="2360613" cy="428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38626" name="Rectangle 34">
            <a:extLst>
              <a:ext uri="{FF2B5EF4-FFF2-40B4-BE49-F238E27FC236}">
                <a16:creationId xmlns:a16="http://schemas.microsoft.com/office/drawing/2014/main" id="{CF91905E-B34D-C74B-B35A-C67E5A0F45BF}"/>
              </a:ext>
            </a:extLst>
          </p:cNvPr>
          <p:cNvSpPr>
            <a:spLocks noChangeArrowheads="1"/>
          </p:cNvSpPr>
          <p:nvPr/>
        </p:nvSpPr>
        <p:spPr bwMode="auto">
          <a:xfrm rot="5246759">
            <a:off x="3305969" y="3626644"/>
            <a:ext cx="2093913"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NABI-NABI</a:t>
            </a:r>
            <a:endParaRPr lang="en-US" altLang="ko-KR" sz="1800" b="1">
              <a:solidFill>
                <a:srgbClr val="FFFF00"/>
              </a:solidFill>
              <a:latin typeface="Helvetica BlackOblique" pitchFamily="2" charset="0"/>
              <a:ea typeface="Gulim" panose="020B0600000101010101" pitchFamily="34" charset="-127"/>
            </a:endParaRPr>
          </a:p>
        </p:txBody>
      </p:sp>
      <p:sp>
        <p:nvSpPr>
          <p:cNvPr id="238627" name="Rectangle 35">
            <a:extLst>
              <a:ext uri="{FF2B5EF4-FFF2-40B4-BE49-F238E27FC236}">
                <a16:creationId xmlns:a16="http://schemas.microsoft.com/office/drawing/2014/main" id="{011D384F-1B3C-B947-96D3-7C65FD66AC9F}"/>
              </a:ext>
            </a:extLst>
          </p:cNvPr>
          <p:cNvSpPr>
            <a:spLocks noChangeArrowheads="1"/>
          </p:cNvSpPr>
          <p:nvPr/>
        </p:nvSpPr>
        <p:spPr bwMode="auto">
          <a:xfrm>
            <a:off x="4446588" y="4978400"/>
            <a:ext cx="3078162" cy="333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600" b="1">
                <a:solidFill>
                  <a:schemeClr val="hlink"/>
                </a:solidFill>
                <a:latin typeface="Helvetica BlackOblique" pitchFamily="2" charset="0"/>
                <a:ea typeface="Gulim" panose="020B0600000101010101" pitchFamily="34" charset="-127"/>
              </a:rPr>
              <a:t>                   </a:t>
            </a:r>
            <a:r>
              <a:rPr lang="en-US" altLang="ko-KR" sz="1600" b="1">
                <a:solidFill>
                  <a:schemeClr val="hlink"/>
                </a:solidFill>
                <a:latin typeface="Helvetica BlackOblique" pitchFamily="2" charset="0"/>
                <a:ea typeface="Gulim" panose="020B0600000101010101" pitchFamily="34" charset="-127"/>
              </a:rPr>
              <a:t>WAHYU</a:t>
            </a:r>
            <a:endParaRPr lang="en-US" altLang="ko-KR" sz="1600" b="1">
              <a:solidFill>
                <a:srgbClr val="FFFF00"/>
              </a:solidFill>
              <a:latin typeface="Helvetica BlackOblique" pitchFamily="2" charset="0"/>
              <a:ea typeface="Gulim" panose="020B0600000101010101" pitchFamily="34" charset="-127"/>
            </a:endParaRPr>
          </a:p>
        </p:txBody>
      </p:sp>
      <p:sp>
        <p:nvSpPr>
          <p:cNvPr id="238628" name="Rectangle 36">
            <a:extLst>
              <a:ext uri="{FF2B5EF4-FFF2-40B4-BE49-F238E27FC236}">
                <a16:creationId xmlns:a16="http://schemas.microsoft.com/office/drawing/2014/main" id="{64628A8B-9B4B-A14F-B7A4-37ACF709E726}"/>
              </a:ext>
            </a:extLst>
          </p:cNvPr>
          <p:cNvSpPr>
            <a:spLocks noChangeArrowheads="1"/>
          </p:cNvSpPr>
          <p:nvPr/>
        </p:nvSpPr>
        <p:spPr bwMode="auto">
          <a:xfrm rot="3267768">
            <a:off x="2855912" y="3976688"/>
            <a:ext cx="1814513"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 KITAB PUISI</a:t>
            </a:r>
            <a:endParaRPr lang="en-US" altLang="ko-KR" sz="1800" b="1">
              <a:solidFill>
                <a:srgbClr val="FFFF00"/>
              </a:solidFill>
              <a:latin typeface="Helvetica BlackOblique" pitchFamily="2" charset="0"/>
              <a:ea typeface="Gulim" panose="020B0600000101010101" pitchFamily="34" charset="-127"/>
            </a:endParaRPr>
          </a:p>
        </p:txBody>
      </p:sp>
      <p:sp>
        <p:nvSpPr>
          <p:cNvPr id="238629" name="Rectangle 37">
            <a:extLst>
              <a:ext uri="{FF2B5EF4-FFF2-40B4-BE49-F238E27FC236}">
                <a16:creationId xmlns:a16="http://schemas.microsoft.com/office/drawing/2014/main" id="{51A080FC-847A-E14F-A1AD-15AB0A64C1A8}"/>
              </a:ext>
            </a:extLst>
          </p:cNvPr>
          <p:cNvSpPr>
            <a:spLocks noChangeArrowheads="1"/>
          </p:cNvSpPr>
          <p:nvPr/>
        </p:nvSpPr>
        <p:spPr bwMode="auto">
          <a:xfrm rot="20643327">
            <a:off x="4806950" y="4560888"/>
            <a:ext cx="2065338" cy="363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chemeClr val="hlink"/>
                </a:solidFill>
                <a:latin typeface="Helvetica BlackOblique" pitchFamily="2" charset="0"/>
                <a:ea typeface="Gulim" panose="020B0600000101010101" pitchFamily="34" charset="-127"/>
              </a:rPr>
              <a:t>   </a:t>
            </a:r>
            <a:r>
              <a:rPr lang="en-US" altLang="ko-KR" sz="1800" b="1">
                <a:solidFill>
                  <a:schemeClr val="hlink"/>
                </a:solidFill>
                <a:latin typeface="Helvetica BlackOblique" pitchFamily="2" charset="0"/>
                <a:ea typeface="Gulim" panose="020B0600000101010101" pitchFamily="34" charset="-127"/>
              </a:rPr>
              <a:t>SURAT-SURAT</a:t>
            </a:r>
            <a:endParaRPr lang="en-US" altLang="ko-KR" sz="1800" b="1">
              <a:solidFill>
                <a:srgbClr val="FFFF00"/>
              </a:solidFill>
              <a:latin typeface="Helvetica BlackOblique" pitchFamily="2" charset="0"/>
              <a:ea typeface="Gulim" panose="020B0600000101010101" pitchFamily="34" charset="-127"/>
            </a:endParaRPr>
          </a:p>
        </p:txBody>
      </p:sp>
      <p:sp>
        <p:nvSpPr>
          <p:cNvPr id="238630" name="Rectangle 38">
            <a:extLst>
              <a:ext uri="{FF2B5EF4-FFF2-40B4-BE49-F238E27FC236}">
                <a16:creationId xmlns:a16="http://schemas.microsoft.com/office/drawing/2014/main" id="{A1409A29-1515-5A40-B5E0-E3BF5E012A98}"/>
              </a:ext>
            </a:extLst>
          </p:cNvPr>
          <p:cNvSpPr>
            <a:spLocks noChangeArrowheads="1"/>
          </p:cNvSpPr>
          <p:nvPr/>
        </p:nvSpPr>
        <p:spPr bwMode="auto">
          <a:xfrm rot="19276533">
            <a:off x="4959350" y="3822700"/>
            <a:ext cx="2041525" cy="3635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FFFF00"/>
                </a:solidFill>
                <a:latin typeface="Helvetica BlackOblique" pitchFamily="2" charset="0"/>
                <a:ea typeface="Gulim" panose="020B0600000101010101" pitchFamily="34" charset="-127"/>
              </a:rPr>
              <a:t>KISAH RASUL</a:t>
            </a:r>
          </a:p>
        </p:txBody>
      </p:sp>
      <p:sp>
        <p:nvSpPr>
          <p:cNvPr id="238631" name="Rectangle 39">
            <a:extLst>
              <a:ext uri="{FF2B5EF4-FFF2-40B4-BE49-F238E27FC236}">
                <a16:creationId xmlns:a16="http://schemas.microsoft.com/office/drawing/2014/main" id="{6A6B2010-6D10-FD48-B090-6E9E8910FDE6}"/>
              </a:ext>
            </a:extLst>
          </p:cNvPr>
          <p:cNvSpPr>
            <a:spLocks noChangeArrowheads="1"/>
          </p:cNvSpPr>
          <p:nvPr/>
        </p:nvSpPr>
        <p:spPr bwMode="auto">
          <a:xfrm rot="1755647">
            <a:off x="1585913" y="4157663"/>
            <a:ext cx="2659062" cy="363537"/>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ko-KR" altLang="en-US" sz="1800" b="1">
                <a:solidFill>
                  <a:srgbClr val="21ED11"/>
                </a:solidFill>
                <a:latin typeface="Helvetica BlackOblique" pitchFamily="2" charset="0"/>
                <a:ea typeface="Gulim" panose="020B0600000101010101" pitchFamily="34" charset="-127"/>
              </a:rPr>
              <a:t>         </a:t>
            </a:r>
            <a:r>
              <a:rPr lang="en-US" altLang="ko-KR" sz="1800" b="1">
                <a:solidFill>
                  <a:srgbClr val="21ED11"/>
                </a:solidFill>
                <a:latin typeface="Helvetica BlackOblique" pitchFamily="2" charset="0"/>
                <a:ea typeface="Gulim" panose="020B0600000101010101" pitchFamily="34" charset="-127"/>
              </a:rPr>
              <a:t>SEJARAH</a:t>
            </a:r>
            <a:endParaRPr lang="en-US" altLang="ko-KR" sz="1800" b="1">
              <a:solidFill>
                <a:srgbClr val="FFFF00"/>
              </a:solidFill>
              <a:latin typeface="Helvetica BlackOblique" pitchFamily="2" charset="0"/>
              <a:ea typeface="Gulim" panose="020B0600000101010101" pitchFamily="34" charset="-127"/>
            </a:endParaRPr>
          </a:p>
        </p:txBody>
      </p:sp>
      <p:sp>
        <p:nvSpPr>
          <p:cNvPr id="238632" name="Rectangle 40">
            <a:extLst>
              <a:ext uri="{FF2B5EF4-FFF2-40B4-BE49-F238E27FC236}">
                <a16:creationId xmlns:a16="http://schemas.microsoft.com/office/drawing/2014/main" id="{5AEE6DB5-2C6E-604D-9C46-F48B003A4FA4}"/>
              </a:ext>
            </a:extLst>
          </p:cNvPr>
          <p:cNvSpPr>
            <a:spLocks noChangeArrowheads="1"/>
          </p:cNvSpPr>
          <p:nvPr/>
        </p:nvSpPr>
        <p:spPr bwMode="auto">
          <a:xfrm rot="240000">
            <a:off x="2139950" y="4822825"/>
            <a:ext cx="1166813" cy="638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rgbClr val="21ED11"/>
                </a:solidFill>
                <a:latin typeface="Helvetica BlackOblique" pitchFamily="2" charset="0"/>
                <a:ea typeface="Gulim" panose="020B0600000101010101" pitchFamily="34" charset="-127"/>
              </a:rPr>
              <a:t>KITAB TAURAT</a:t>
            </a:r>
            <a:endParaRPr lang="en-US" altLang="ko-KR" sz="1800" b="1">
              <a:solidFill>
                <a:srgbClr val="FFFF00"/>
              </a:solidFill>
              <a:latin typeface="Helvetica BlackOblique" pitchFamily="2" charset="0"/>
              <a:ea typeface="Gulim" panose="020B0600000101010101" pitchFamily="34" charset="-127"/>
            </a:endParaRPr>
          </a:p>
        </p:txBody>
      </p:sp>
      <p:sp>
        <p:nvSpPr>
          <p:cNvPr id="238633" name="Rectangle 41">
            <a:extLst>
              <a:ext uri="{FF2B5EF4-FFF2-40B4-BE49-F238E27FC236}">
                <a16:creationId xmlns:a16="http://schemas.microsoft.com/office/drawing/2014/main" id="{FC1AA0BA-C4BD-CC47-8557-02F071E2E153}"/>
              </a:ext>
            </a:extLst>
          </p:cNvPr>
          <p:cNvSpPr>
            <a:spLocks noChangeArrowheads="1"/>
          </p:cNvSpPr>
          <p:nvPr/>
        </p:nvSpPr>
        <p:spPr bwMode="auto">
          <a:xfrm rot="17289701">
            <a:off x="4469606" y="3105944"/>
            <a:ext cx="1984375" cy="363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1800" b="1">
                <a:solidFill>
                  <a:schemeClr val="hlink"/>
                </a:solidFill>
                <a:latin typeface="Helvetica BlackOblique" pitchFamily="2" charset="0"/>
                <a:ea typeface="Gulim" panose="020B0600000101010101" pitchFamily="34" charset="-127"/>
              </a:rPr>
              <a:t>INJIL</a:t>
            </a:r>
            <a:endParaRPr lang="en-US" altLang="ko-KR" sz="1800" b="1">
              <a:solidFill>
                <a:srgbClr val="FFFF00"/>
              </a:solidFill>
              <a:latin typeface="Helvetica BlackOblique" pitchFamily="2" charset="0"/>
              <a:ea typeface="Gulim" panose="020B0600000101010101" pitchFamily="34" charset="-127"/>
            </a:endParaRPr>
          </a:p>
        </p:txBody>
      </p:sp>
      <p:sp>
        <p:nvSpPr>
          <p:cNvPr id="238634" name="Rectangle 42">
            <a:extLst>
              <a:ext uri="{FF2B5EF4-FFF2-40B4-BE49-F238E27FC236}">
                <a16:creationId xmlns:a16="http://schemas.microsoft.com/office/drawing/2014/main" id="{BA4C3903-69CE-1B42-8BB8-FD21AC827D99}"/>
              </a:ext>
            </a:extLst>
          </p:cNvPr>
          <p:cNvSpPr>
            <a:spLocks noChangeArrowheads="1"/>
          </p:cNvSpPr>
          <p:nvPr/>
        </p:nvSpPr>
        <p:spPr bwMode="auto">
          <a:xfrm>
            <a:off x="-57150" y="4491038"/>
            <a:ext cx="19764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Teleskop</a:t>
            </a:r>
          </a:p>
        </p:txBody>
      </p:sp>
      <p:sp>
        <p:nvSpPr>
          <p:cNvPr id="238635" name="Rectangle 43">
            <a:extLst>
              <a:ext uri="{FF2B5EF4-FFF2-40B4-BE49-F238E27FC236}">
                <a16:creationId xmlns:a16="http://schemas.microsoft.com/office/drawing/2014/main" id="{FF3B088A-73C7-7F4C-A411-43716292A6F9}"/>
              </a:ext>
            </a:extLst>
          </p:cNvPr>
          <p:cNvSpPr>
            <a:spLocks noChangeArrowheads="1"/>
          </p:cNvSpPr>
          <p:nvPr/>
        </p:nvSpPr>
        <p:spPr bwMode="auto">
          <a:xfrm>
            <a:off x="7091363" y="4510088"/>
            <a:ext cx="2152650"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Teleskop</a:t>
            </a:r>
          </a:p>
        </p:txBody>
      </p:sp>
      <p:sp>
        <p:nvSpPr>
          <p:cNvPr id="238636" name="Rectangle 44">
            <a:extLst>
              <a:ext uri="{FF2B5EF4-FFF2-40B4-BE49-F238E27FC236}">
                <a16:creationId xmlns:a16="http://schemas.microsoft.com/office/drawing/2014/main" id="{549EDF26-FC0B-704E-855F-15CA9E7D5B4F}"/>
              </a:ext>
            </a:extLst>
          </p:cNvPr>
          <p:cNvSpPr>
            <a:spLocks noChangeArrowheads="1"/>
          </p:cNvSpPr>
          <p:nvPr/>
        </p:nvSpPr>
        <p:spPr bwMode="auto">
          <a:xfrm>
            <a:off x="-85725" y="5184775"/>
            <a:ext cx="1831975" cy="8191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FFF00"/>
                </a:solidFill>
                <a:latin typeface="Lucida Handwriting" panose="03010101010101010101" pitchFamily="66" charset="77"/>
                <a:ea typeface="Gulim" panose="020B0600000101010101" pitchFamily="34" charset="-127"/>
              </a:rPr>
              <a:t>Masa Lalu Kekal</a:t>
            </a:r>
          </a:p>
        </p:txBody>
      </p:sp>
      <p:sp>
        <p:nvSpPr>
          <p:cNvPr id="238637" name="Rectangle 45">
            <a:extLst>
              <a:ext uri="{FF2B5EF4-FFF2-40B4-BE49-F238E27FC236}">
                <a16:creationId xmlns:a16="http://schemas.microsoft.com/office/drawing/2014/main" id="{7A7D5143-E8BC-F14F-AC81-FBC35E47B0A4}"/>
              </a:ext>
            </a:extLst>
          </p:cNvPr>
          <p:cNvSpPr>
            <a:spLocks noChangeArrowheads="1"/>
          </p:cNvSpPr>
          <p:nvPr/>
        </p:nvSpPr>
        <p:spPr bwMode="auto">
          <a:xfrm>
            <a:off x="7278688" y="5184775"/>
            <a:ext cx="1814512" cy="11842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en-US" altLang="ko-KR" sz="2400" b="1">
                <a:solidFill>
                  <a:srgbClr val="FFFF00"/>
                </a:solidFill>
                <a:latin typeface="Lucida Handwriting" panose="03010101010101010101" pitchFamily="66" charset="77"/>
                <a:ea typeface="Gulim" panose="020B0600000101010101" pitchFamily="34" charset="-127"/>
              </a:rPr>
              <a:t>Masa  Depan Kekal</a:t>
            </a:r>
          </a:p>
        </p:txBody>
      </p:sp>
      <p:sp>
        <p:nvSpPr>
          <p:cNvPr id="238638" name="Rectangle 46">
            <a:extLst>
              <a:ext uri="{FF2B5EF4-FFF2-40B4-BE49-F238E27FC236}">
                <a16:creationId xmlns:a16="http://schemas.microsoft.com/office/drawing/2014/main" id="{881A32AA-850D-5540-BD3F-07C042862CD6}"/>
              </a:ext>
            </a:extLst>
          </p:cNvPr>
          <p:cNvSpPr>
            <a:spLocks noChangeArrowheads="1"/>
          </p:cNvSpPr>
          <p:nvPr/>
        </p:nvSpPr>
        <p:spPr bwMode="auto">
          <a:xfrm>
            <a:off x="4322763" y="5540375"/>
            <a:ext cx="2333625" cy="6985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000" b="1">
                <a:solidFill>
                  <a:srgbClr val="FFFF00"/>
                </a:solidFill>
                <a:latin typeface="Lucida Handwriting" panose="03010101010101010101" pitchFamily="66" charset="77"/>
                <a:ea typeface="Gulim" panose="020B0600000101010101" pitchFamily="34" charset="-127"/>
              </a:rPr>
              <a:t>2 Teleskop</a:t>
            </a:r>
            <a:endParaRPr lang="en-US" altLang="ko-KR" sz="2000" b="1" u="sng">
              <a:solidFill>
                <a:srgbClr val="FFFF00"/>
              </a:solidFill>
              <a:latin typeface="Lucida Handwriting" panose="03010101010101010101" pitchFamily="66" charset="77"/>
              <a:ea typeface="Gulim" panose="020B0600000101010101" pitchFamily="34" charset="-127"/>
            </a:endParaRPr>
          </a:p>
          <a:p>
            <a:r>
              <a:rPr lang="en-US" altLang="ko-KR" sz="2000" b="1">
                <a:solidFill>
                  <a:srgbClr val="FFFF00"/>
                </a:solidFill>
                <a:latin typeface="Lucida Handwriting" panose="03010101010101010101" pitchFamily="66" charset="77"/>
                <a:ea typeface="Gulim" panose="020B0600000101010101" pitchFamily="34" charset="-127"/>
              </a:rPr>
              <a:t>1 Mikroskop</a:t>
            </a:r>
            <a:endParaRPr lang="en-US" altLang="ko-KR" sz="2000" b="1" u="sng">
              <a:solidFill>
                <a:srgbClr val="FFFF00"/>
              </a:solidFill>
              <a:latin typeface="Lucida Handwriting" panose="03010101010101010101" pitchFamily="66" charset="77"/>
              <a:ea typeface="Gulim" panose="020B0600000101010101" pitchFamily="34" charset="-127"/>
            </a:endParaRPr>
          </a:p>
        </p:txBody>
      </p:sp>
      <p:sp>
        <p:nvSpPr>
          <p:cNvPr id="238639" name="Rectangle 47">
            <a:extLst>
              <a:ext uri="{FF2B5EF4-FFF2-40B4-BE49-F238E27FC236}">
                <a16:creationId xmlns:a16="http://schemas.microsoft.com/office/drawing/2014/main" id="{12410506-9FA3-6F4C-B387-0463219DBBBD}"/>
              </a:ext>
            </a:extLst>
          </p:cNvPr>
          <p:cNvSpPr>
            <a:spLocks noChangeArrowheads="1"/>
          </p:cNvSpPr>
          <p:nvPr/>
        </p:nvSpPr>
        <p:spPr bwMode="auto">
          <a:xfrm>
            <a:off x="1597025" y="5768975"/>
            <a:ext cx="2420938" cy="45402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ko-KR" sz="2400" b="1">
                <a:solidFill>
                  <a:srgbClr val="FFFF00"/>
                </a:solidFill>
                <a:latin typeface="Lucida Handwriting" panose="03010101010101010101" pitchFamily="66" charset="77"/>
                <a:ea typeface="Gulim" panose="020B0600000101010101" pitchFamily="34" charset="-127"/>
              </a:rPr>
              <a:t>Mikroskop</a:t>
            </a:r>
          </a:p>
        </p:txBody>
      </p:sp>
      <p:sp>
        <p:nvSpPr>
          <p:cNvPr id="238641" name="Text Box 49">
            <a:extLst>
              <a:ext uri="{FF2B5EF4-FFF2-40B4-BE49-F238E27FC236}">
                <a16:creationId xmlns:a16="http://schemas.microsoft.com/office/drawing/2014/main" id="{B2EB80AE-9E22-5D41-8420-2834CFFCB679}"/>
              </a:ext>
            </a:extLst>
          </p:cNvPr>
          <p:cNvSpPr txBox="1">
            <a:spLocks noChangeArrowheads="1"/>
          </p:cNvSpPr>
          <p:nvPr/>
        </p:nvSpPr>
        <p:spPr bwMode="auto">
          <a:xfrm>
            <a:off x="0" y="3730625"/>
            <a:ext cx="2198688"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ko-KR" sz="2400" b="1">
                <a:solidFill>
                  <a:srgbClr val="FFFF00"/>
                </a:solidFill>
                <a:latin typeface="Lucida Handwriting" panose="03010101010101010101" pitchFamily="66" charset="77"/>
                <a:ea typeface="Gulim" panose="020B0600000101010101" pitchFamily="34" charset="-127"/>
              </a:rPr>
              <a:t>Perjanjian </a:t>
            </a:r>
          </a:p>
        </p:txBody>
      </p:sp>
      <p:sp>
        <p:nvSpPr>
          <p:cNvPr id="238642" name="Text Box 50">
            <a:extLst>
              <a:ext uri="{FF2B5EF4-FFF2-40B4-BE49-F238E27FC236}">
                <a16:creationId xmlns:a16="http://schemas.microsoft.com/office/drawing/2014/main" id="{C638ECD4-7F82-304F-825C-9D7786C4F2EB}"/>
              </a:ext>
            </a:extLst>
          </p:cNvPr>
          <p:cNvSpPr txBox="1">
            <a:spLocks noChangeArrowheads="1"/>
          </p:cNvSpPr>
          <p:nvPr/>
        </p:nvSpPr>
        <p:spPr bwMode="auto">
          <a:xfrm>
            <a:off x="6567488" y="3730625"/>
            <a:ext cx="2767012" cy="4572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r>
              <a:rPr lang="en-US" altLang="ko-KR" sz="2400" b="1">
                <a:solidFill>
                  <a:srgbClr val="FFFF00"/>
                </a:solidFill>
                <a:latin typeface="Lucida Handwriting" panose="03010101010101010101" pitchFamily="66" charset="77"/>
                <a:ea typeface="Gulim" panose="020B0600000101010101" pitchFamily="34" charset="-127"/>
              </a:rPr>
              <a:t>Penggenapan</a:t>
            </a:r>
            <a:endParaRPr lang="en-US" altLang="ko-KR">
              <a:latin typeface="Times" pitchFamily="2" charset="0"/>
              <a:ea typeface="Gulim" panose="020B0600000101010101" pitchFamily="34" charset="-127"/>
            </a:endParaRPr>
          </a:p>
        </p:txBody>
      </p:sp>
      <p:sp>
        <p:nvSpPr>
          <p:cNvPr id="238643" name="Line 51">
            <a:extLst>
              <a:ext uri="{FF2B5EF4-FFF2-40B4-BE49-F238E27FC236}">
                <a16:creationId xmlns:a16="http://schemas.microsoft.com/office/drawing/2014/main" id="{379B93A9-D4D7-6349-ABAA-A339C23DE05D}"/>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4" name="Line 52">
            <a:extLst>
              <a:ext uri="{FF2B5EF4-FFF2-40B4-BE49-F238E27FC236}">
                <a16:creationId xmlns:a16="http://schemas.microsoft.com/office/drawing/2014/main" id="{900E57AC-DABB-CA4D-856A-7F6A857665CE}"/>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5" name="Line 53">
            <a:extLst>
              <a:ext uri="{FF2B5EF4-FFF2-40B4-BE49-F238E27FC236}">
                <a16:creationId xmlns:a16="http://schemas.microsoft.com/office/drawing/2014/main" id="{14CD977D-A80A-FA4D-8EFD-1C5138B118C6}"/>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6" name="Line 54">
            <a:extLst>
              <a:ext uri="{FF2B5EF4-FFF2-40B4-BE49-F238E27FC236}">
                <a16:creationId xmlns:a16="http://schemas.microsoft.com/office/drawing/2014/main" id="{36BE6101-AD1F-4441-8FCF-6074C77DE699}"/>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7" name="Line 55">
            <a:extLst>
              <a:ext uri="{FF2B5EF4-FFF2-40B4-BE49-F238E27FC236}">
                <a16:creationId xmlns:a16="http://schemas.microsoft.com/office/drawing/2014/main" id="{D14F49FD-F544-D940-87D3-829047795F6F}"/>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8" name="Line 56">
            <a:extLst>
              <a:ext uri="{FF2B5EF4-FFF2-40B4-BE49-F238E27FC236}">
                <a16:creationId xmlns:a16="http://schemas.microsoft.com/office/drawing/2014/main" id="{0DDDC508-01D0-5F49-B477-863C1D9019C9}"/>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49" name="Line 57">
            <a:extLst>
              <a:ext uri="{FF2B5EF4-FFF2-40B4-BE49-F238E27FC236}">
                <a16:creationId xmlns:a16="http://schemas.microsoft.com/office/drawing/2014/main" id="{26F40DDF-1D07-8844-85B2-DC81C50531A5}"/>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8650" name="Line 58">
            <a:extLst>
              <a:ext uri="{FF2B5EF4-FFF2-40B4-BE49-F238E27FC236}">
                <a16:creationId xmlns:a16="http://schemas.microsoft.com/office/drawing/2014/main" id="{B80C6CBB-B82E-974F-858D-0DCB64A89930}"/>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238651" name="Group 59">
            <a:extLst>
              <a:ext uri="{FF2B5EF4-FFF2-40B4-BE49-F238E27FC236}">
                <a16:creationId xmlns:a16="http://schemas.microsoft.com/office/drawing/2014/main" id="{D3D8DC13-A250-8C46-A002-7395387A85A2}"/>
              </a:ext>
            </a:extLst>
          </p:cNvPr>
          <p:cNvGrpSpPr>
            <a:grpSpLocks/>
          </p:cNvGrpSpPr>
          <p:nvPr/>
        </p:nvGrpSpPr>
        <p:grpSpPr bwMode="auto">
          <a:xfrm>
            <a:off x="5467350" y="588963"/>
            <a:ext cx="703263" cy="958850"/>
            <a:chOff x="2464" y="201"/>
            <a:chExt cx="443" cy="604"/>
          </a:xfrm>
        </p:grpSpPr>
        <p:sp>
          <p:nvSpPr>
            <p:cNvPr id="238652" name="Rectangle 60">
              <a:extLst>
                <a:ext uri="{FF2B5EF4-FFF2-40B4-BE49-F238E27FC236}">
                  <a16:creationId xmlns:a16="http://schemas.microsoft.com/office/drawing/2014/main" id="{061C42E8-8110-D14D-9CA6-0E0E5B7E200F}"/>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38653" name="Rectangle 61">
              <a:extLst>
                <a:ext uri="{FF2B5EF4-FFF2-40B4-BE49-F238E27FC236}">
                  <a16:creationId xmlns:a16="http://schemas.microsoft.com/office/drawing/2014/main" id="{5F8D4F33-EA34-1A40-BA9B-86B31458A6DA}"/>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38654" name="Rectangle 62">
              <a:extLst>
                <a:ext uri="{FF2B5EF4-FFF2-40B4-BE49-F238E27FC236}">
                  <a16:creationId xmlns:a16="http://schemas.microsoft.com/office/drawing/2014/main" id="{8587AC75-0B4B-E643-BC2F-784E8116C97B}"/>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38659" name="Oval 67">
            <a:extLst>
              <a:ext uri="{FF2B5EF4-FFF2-40B4-BE49-F238E27FC236}">
                <a16:creationId xmlns:a16="http://schemas.microsoft.com/office/drawing/2014/main" id="{A1C74ECE-66A8-1B4E-9C75-ABB071CE69E8}"/>
              </a:ext>
            </a:extLst>
          </p:cNvPr>
          <p:cNvSpPr>
            <a:spLocks noChangeArrowheads="1"/>
          </p:cNvSpPr>
          <p:nvPr/>
        </p:nvSpPr>
        <p:spPr bwMode="auto">
          <a:xfrm>
            <a:off x="3824288" y="5470525"/>
            <a:ext cx="3057525" cy="925513"/>
          </a:xfrm>
          <a:prstGeom prst="ellipse">
            <a:avLst/>
          </a:prstGeom>
          <a:noFill/>
          <a:ln w="76200">
            <a:solidFill>
              <a:srgbClr val="E81034"/>
            </a:solidFill>
            <a:round/>
            <a:headEnd/>
            <a:tailEnd/>
          </a:ln>
          <a:effectLst>
            <a:outerShdw dist="71842" dir="2700000" algn="ctr" rotWithShape="0">
              <a:srgbClr val="000000"/>
            </a:outerShdw>
          </a:effectLst>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238660" name="Text Box 68">
            <a:extLst>
              <a:ext uri="{FF2B5EF4-FFF2-40B4-BE49-F238E27FC236}">
                <a16:creationId xmlns:a16="http://schemas.microsoft.com/office/drawing/2014/main" id="{AB304C82-CC9B-B447-A9BF-6663CBDBA6A7}"/>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38665" name="Rectangle 73">
            <a:extLst>
              <a:ext uri="{FF2B5EF4-FFF2-40B4-BE49-F238E27FC236}">
                <a16:creationId xmlns:a16="http://schemas.microsoft.com/office/drawing/2014/main" id="{35CCBFB5-3ADA-8B47-851F-8E52840095C6}"/>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37</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38626"/>
                                        </p:tgtEl>
                                        <p:attrNameLst>
                                          <p:attrName>style.visibility</p:attrName>
                                        </p:attrNameLst>
                                      </p:cBhvr>
                                      <p:to>
                                        <p:strVal val="visible"/>
                                      </p:to>
                                    </p:set>
                                    <p:anim calcmode="lin" valueType="num">
                                      <p:cBhvr>
                                        <p:cTn id="7" dur="500" fill="hold"/>
                                        <p:tgtEl>
                                          <p:spTgt spid="238626"/>
                                        </p:tgtEl>
                                        <p:attrNameLst>
                                          <p:attrName>ppt_w</p:attrName>
                                        </p:attrNameLst>
                                      </p:cBhvr>
                                      <p:tavLst>
                                        <p:tav tm="0">
                                          <p:val>
                                            <p:fltVal val="0"/>
                                          </p:val>
                                        </p:tav>
                                        <p:tav tm="100000">
                                          <p:val>
                                            <p:strVal val="#ppt_w"/>
                                          </p:val>
                                        </p:tav>
                                      </p:tavLst>
                                    </p:anim>
                                    <p:anim calcmode="lin" valueType="num">
                                      <p:cBhvr>
                                        <p:cTn id="8" dur="500" fill="hold"/>
                                        <p:tgtEl>
                                          <p:spTgt spid="238626"/>
                                        </p:tgtEl>
                                        <p:attrNameLst>
                                          <p:attrName>ppt_h</p:attrName>
                                        </p:attrNameLst>
                                      </p:cBhvr>
                                      <p:tavLst>
                                        <p:tav tm="0">
                                          <p:val>
                                            <p:fltVal val="0"/>
                                          </p:val>
                                        </p:tav>
                                        <p:tav tm="100000">
                                          <p:val>
                                            <p:strVal val="#ppt_h"/>
                                          </p:val>
                                        </p:tav>
                                      </p:tavLst>
                                    </p:anim>
                                    <p:anim calcmode="lin" valueType="num">
                                      <p:cBhvr>
                                        <p:cTn id="9" dur="500" fill="hold"/>
                                        <p:tgtEl>
                                          <p:spTgt spid="238626"/>
                                        </p:tgtEl>
                                        <p:attrNameLst>
                                          <p:attrName>ppt_x</p:attrName>
                                        </p:attrNameLst>
                                      </p:cBhvr>
                                      <p:tavLst>
                                        <p:tav tm="0">
                                          <p:val>
                                            <p:fltVal val="0.5"/>
                                          </p:val>
                                        </p:tav>
                                        <p:tav tm="100000">
                                          <p:val>
                                            <p:strVal val="#ppt_x"/>
                                          </p:val>
                                        </p:tav>
                                      </p:tavLst>
                                    </p:anim>
                                    <p:anim calcmode="lin" valueType="num">
                                      <p:cBhvr>
                                        <p:cTn id="10" dur="500" fill="hold"/>
                                        <p:tgtEl>
                                          <p:spTgt spid="23862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000"/>
                            </p:stCondLst>
                            <p:childTnLst>
                              <p:par>
                                <p:cTn id="12" presetID="23" presetClass="entr" presetSubtype="528" fill="hold" grpId="0" nodeType="afterEffect">
                                  <p:stCondLst>
                                    <p:cond delay="500"/>
                                  </p:stCondLst>
                                  <p:childTnLst>
                                    <p:set>
                                      <p:cBhvr>
                                        <p:cTn id="13" dur="1" fill="hold">
                                          <p:stCondLst>
                                            <p:cond delay="0"/>
                                          </p:stCondLst>
                                        </p:cTn>
                                        <p:tgtEl>
                                          <p:spTgt spid="238628"/>
                                        </p:tgtEl>
                                        <p:attrNameLst>
                                          <p:attrName>style.visibility</p:attrName>
                                        </p:attrNameLst>
                                      </p:cBhvr>
                                      <p:to>
                                        <p:strVal val="visible"/>
                                      </p:to>
                                    </p:set>
                                    <p:anim calcmode="lin" valueType="num">
                                      <p:cBhvr>
                                        <p:cTn id="14" dur="500" fill="hold"/>
                                        <p:tgtEl>
                                          <p:spTgt spid="238628"/>
                                        </p:tgtEl>
                                        <p:attrNameLst>
                                          <p:attrName>ppt_w</p:attrName>
                                        </p:attrNameLst>
                                      </p:cBhvr>
                                      <p:tavLst>
                                        <p:tav tm="0">
                                          <p:val>
                                            <p:fltVal val="0"/>
                                          </p:val>
                                        </p:tav>
                                        <p:tav tm="100000">
                                          <p:val>
                                            <p:strVal val="#ppt_w"/>
                                          </p:val>
                                        </p:tav>
                                      </p:tavLst>
                                    </p:anim>
                                    <p:anim calcmode="lin" valueType="num">
                                      <p:cBhvr>
                                        <p:cTn id="15" dur="500" fill="hold"/>
                                        <p:tgtEl>
                                          <p:spTgt spid="238628"/>
                                        </p:tgtEl>
                                        <p:attrNameLst>
                                          <p:attrName>ppt_h</p:attrName>
                                        </p:attrNameLst>
                                      </p:cBhvr>
                                      <p:tavLst>
                                        <p:tav tm="0">
                                          <p:val>
                                            <p:fltVal val="0"/>
                                          </p:val>
                                        </p:tav>
                                        <p:tav tm="100000">
                                          <p:val>
                                            <p:strVal val="#ppt_h"/>
                                          </p:val>
                                        </p:tav>
                                      </p:tavLst>
                                    </p:anim>
                                    <p:anim calcmode="lin" valueType="num">
                                      <p:cBhvr>
                                        <p:cTn id="16" dur="500" fill="hold"/>
                                        <p:tgtEl>
                                          <p:spTgt spid="238628"/>
                                        </p:tgtEl>
                                        <p:attrNameLst>
                                          <p:attrName>ppt_x</p:attrName>
                                        </p:attrNameLst>
                                      </p:cBhvr>
                                      <p:tavLst>
                                        <p:tav tm="0">
                                          <p:val>
                                            <p:fltVal val="0.5"/>
                                          </p:val>
                                        </p:tav>
                                        <p:tav tm="100000">
                                          <p:val>
                                            <p:strVal val="#ppt_x"/>
                                          </p:val>
                                        </p:tav>
                                      </p:tavLst>
                                    </p:anim>
                                    <p:anim calcmode="lin" valueType="num">
                                      <p:cBhvr>
                                        <p:cTn id="17" dur="500" fill="hold"/>
                                        <p:tgtEl>
                                          <p:spTgt spid="238628"/>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2000"/>
                            </p:stCondLst>
                            <p:childTnLst>
                              <p:par>
                                <p:cTn id="19" presetID="23" presetClass="entr" presetSubtype="528" fill="hold" grpId="0" nodeType="afterEffect">
                                  <p:stCondLst>
                                    <p:cond delay="500"/>
                                  </p:stCondLst>
                                  <p:childTnLst>
                                    <p:set>
                                      <p:cBhvr>
                                        <p:cTn id="20" dur="1" fill="hold">
                                          <p:stCondLst>
                                            <p:cond delay="0"/>
                                          </p:stCondLst>
                                        </p:cTn>
                                        <p:tgtEl>
                                          <p:spTgt spid="238631"/>
                                        </p:tgtEl>
                                        <p:attrNameLst>
                                          <p:attrName>style.visibility</p:attrName>
                                        </p:attrNameLst>
                                      </p:cBhvr>
                                      <p:to>
                                        <p:strVal val="visible"/>
                                      </p:to>
                                    </p:set>
                                    <p:anim calcmode="lin" valueType="num">
                                      <p:cBhvr>
                                        <p:cTn id="21" dur="500" fill="hold"/>
                                        <p:tgtEl>
                                          <p:spTgt spid="238631"/>
                                        </p:tgtEl>
                                        <p:attrNameLst>
                                          <p:attrName>ppt_w</p:attrName>
                                        </p:attrNameLst>
                                      </p:cBhvr>
                                      <p:tavLst>
                                        <p:tav tm="0">
                                          <p:val>
                                            <p:fltVal val="0"/>
                                          </p:val>
                                        </p:tav>
                                        <p:tav tm="100000">
                                          <p:val>
                                            <p:strVal val="#ppt_w"/>
                                          </p:val>
                                        </p:tav>
                                      </p:tavLst>
                                    </p:anim>
                                    <p:anim calcmode="lin" valueType="num">
                                      <p:cBhvr>
                                        <p:cTn id="22" dur="500" fill="hold"/>
                                        <p:tgtEl>
                                          <p:spTgt spid="238631"/>
                                        </p:tgtEl>
                                        <p:attrNameLst>
                                          <p:attrName>ppt_h</p:attrName>
                                        </p:attrNameLst>
                                      </p:cBhvr>
                                      <p:tavLst>
                                        <p:tav tm="0">
                                          <p:val>
                                            <p:fltVal val="0"/>
                                          </p:val>
                                        </p:tav>
                                        <p:tav tm="100000">
                                          <p:val>
                                            <p:strVal val="#ppt_h"/>
                                          </p:val>
                                        </p:tav>
                                      </p:tavLst>
                                    </p:anim>
                                    <p:anim calcmode="lin" valueType="num">
                                      <p:cBhvr>
                                        <p:cTn id="23" dur="500" fill="hold"/>
                                        <p:tgtEl>
                                          <p:spTgt spid="238631"/>
                                        </p:tgtEl>
                                        <p:attrNameLst>
                                          <p:attrName>ppt_x</p:attrName>
                                        </p:attrNameLst>
                                      </p:cBhvr>
                                      <p:tavLst>
                                        <p:tav tm="0">
                                          <p:val>
                                            <p:fltVal val="0.5"/>
                                          </p:val>
                                        </p:tav>
                                        <p:tav tm="100000">
                                          <p:val>
                                            <p:strVal val="#ppt_x"/>
                                          </p:val>
                                        </p:tav>
                                      </p:tavLst>
                                    </p:anim>
                                    <p:anim calcmode="lin" valueType="num">
                                      <p:cBhvr>
                                        <p:cTn id="24" dur="500" fill="hold"/>
                                        <p:tgtEl>
                                          <p:spTgt spid="238631"/>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3000"/>
                            </p:stCondLst>
                            <p:childTnLst>
                              <p:par>
                                <p:cTn id="26" presetID="23" presetClass="entr" presetSubtype="528" fill="hold" grpId="0" nodeType="afterEffect">
                                  <p:stCondLst>
                                    <p:cond delay="500"/>
                                  </p:stCondLst>
                                  <p:childTnLst>
                                    <p:set>
                                      <p:cBhvr>
                                        <p:cTn id="27" dur="1" fill="hold">
                                          <p:stCondLst>
                                            <p:cond delay="0"/>
                                          </p:stCondLst>
                                        </p:cTn>
                                        <p:tgtEl>
                                          <p:spTgt spid="238632"/>
                                        </p:tgtEl>
                                        <p:attrNameLst>
                                          <p:attrName>style.visibility</p:attrName>
                                        </p:attrNameLst>
                                      </p:cBhvr>
                                      <p:to>
                                        <p:strVal val="visible"/>
                                      </p:to>
                                    </p:set>
                                    <p:anim calcmode="lin" valueType="num">
                                      <p:cBhvr>
                                        <p:cTn id="28" dur="500" fill="hold"/>
                                        <p:tgtEl>
                                          <p:spTgt spid="238632"/>
                                        </p:tgtEl>
                                        <p:attrNameLst>
                                          <p:attrName>ppt_w</p:attrName>
                                        </p:attrNameLst>
                                      </p:cBhvr>
                                      <p:tavLst>
                                        <p:tav tm="0">
                                          <p:val>
                                            <p:fltVal val="0"/>
                                          </p:val>
                                        </p:tav>
                                        <p:tav tm="100000">
                                          <p:val>
                                            <p:strVal val="#ppt_w"/>
                                          </p:val>
                                        </p:tav>
                                      </p:tavLst>
                                    </p:anim>
                                    <p:anim calcmode="lin" valueType="num">
                                      <p:cBhvr>
                                        <p:cTn id="29" dur="500" fill="hold"/>
                                        <p:tgtEl>
                                          <p:spTgt spid="238632"/>
                                        </p:tgtEl>
                                        <p:attrNameLst>
                                          <p:attrName>ppt_h</p:attrName>
                                        </p:attrNameLst>
                                      </p:cBhvr>
                                      <p:tavLst>
                                        <p:tav tm="0">
                                          <p:val>
                                            <p:fltVal val="0"/>
                                          </p:val>
                                        </p:tav>
                                        <p:tav tm="100000">
                                          <p:val>
                                            <p:strVal val="#ppt_h"/>
                                          </p:val>
                                        </p:tav>
                                      </p:tavLst>
                                    </p:anim>
                                    <p:anim calcmode="lin" valueType="num">
                                      <p:cBhvr>
                                        <p:cTn id="30" dur="500" fill="hold"/>
                                        <p:tgtEl>
                                          <p:spTgt spid="238632"/>
                                        </p:tgtEl>
                                        <p:attrNameLst>
                                          <p:attrName>ppt_x</p:attrName>
                                        </p:attrNameLst>
                                      </p:cBhvr>
                                      <p:tavLst>
                                        <p:tav tm="0">
                                          <p:val>
                                            <p:fltVal val="0.5"/>
                                          </p:val>
                                        </p:tav>
                                        <p:tav tm="100000">
                                          <p:val>
                                            <p:strVal val="#ppt_x"/>
                                          </p:val>
                                        </p:tav>
                                      </p:tavLst>
                                    </p:anim>
                                    <p:anim calcmode="lin" valueType="num">
                                      <p:cBhvr>
                                        <p:cTn id="31" dur="500" fill="hold"/>
                                        <p:tgtEl>
                                          <p:spTgt spid="238632"/>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4000"/>
                            </p:stCondLst>
                            <p:childTnLst>
                              <p:par>
                                <p:cTn id="33" presetID="23" presetClass="entr" presetSubtype="528" fill="hold" grpId="0" nodeType="afterEffect">
                                  <p:stCondLst>
                                    <p:cond delay="500"/>
                                  </p:stCondLst>
                                  <p:childTnLst>
                                    <p:set>
                                      <p:cBhvr>
                                        <p:cTn id="34" dur="1" fill="hold">
                                          <p:stCondLst>
                                            <p:cond delay="0"/>
                                          </p:stCondLst>
                                        </p:cTn>
                                        <p:tgtEl>
                                          <p:spTgt spid="238627"/>
                                        </p:tgtEl>
                                        <p:attrNameLst>
                                          <p:attrName>style.visibility</p:attrName>
                                        </p:attrNameLst>
                                      </p:cBhvr>
                                      <p:to>
                                        <p:strVal val="visible"/>
                                      </p:to>
                                    </p:set>
                                    <p:anim calcmode="lin" valueType="num">
                                      <p:cBhvr>
                                        <p:cTn id="35" dur="500" fill="hold"/>
                                        <p:tgtEl>
                                          <p:spTgt spid="238627"/>
                                        </p:tgtEl>
                                        <p:attrNameLst>
                                          <p:attrName>ppt_w</p:attrName>
                                        </p:attrNameLst>
                                      </p:cBhvr>
                                      <p:tavLst>
                                        <p:tav tm="0">
                                          <p:val>
                                            <p:fltVal val="0"/>
                                          </p:val>
                                        </p:tav>
                                        <p:tav tm="100000">
                                          <p:val>
                                            <p:strVal val="#ppt_w"/>
                                          </p:val>
                                        </p:tav>
                                      </p:tavLst>
                                    </p:anim>
                                    <p:anim calcmode="lin" valueType="num">
                                      <p:cBhvr>
                                        <p:cTn id="36" dur="500" fill="hold"/>
                                        <p:tgtEl>
                                          <p:spTgt spid="238627"/>
                                        </p:tgtEl>
                                        <p:attrNameLst>
                                          <p:attrName>ppt_h</p:attrName>
                                        </p:attrNameLst>
                                      </p:cBhvr>
                                      <p:tavLst>
                                        <p:tav tm="0">
                                          <p:val>
                                            <p:fltVal val="0"/>
                                          </p:val>
                                        </p:tav>
                                        <p:tav tm="100000">
                                          <p:val>
                                            <p:strVal val="#ppt_h"/>
                                          </p:val>
                                        </p:tav>
                                      </p:tavLst>
                                    </p:anim>
                                    <p:anim calcmode="lin" valueType="num">
                                      <p:cBhvr>
                                        <p:cTn id="37" dur="500" fill="hold"/>
                                        <p:tgtEl>
                                          <p:spTgt spid="238627"/>
                                        </p:tgtEl>
                                        <p:attrNameLst>
                                          <p:attrName>ppt_x</p:attrName>
                                        </p:attrNameLst>
                                      </p:cBhvr>
                                      <p:tavLst>
                                        <p:tav tm="0">
                                          <p:val>
                                            <p:fltVal val="0.5"/>
                                          </p:val>
                                        </p:tav>
                                        <p:tav tm="100000">
                                          <p:val>
                                            <p:strVal val="#ppt_x"/>
                                          </p:val>
                                        </p:tav>
                                      </p:tavLst>
                                    </p:anim>
                                    <p:anim calcmode="lin" valueType="num">
                                      <p:cBhvr>
                                        <p:cTn id="38" dur="500" fill="hold"/>
                                        <p:tgtEl>
                                          <p:spTgt spid="238627"/>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5000"/>
                            </p:stCondLst>
                            <p:childTnLst>
                              <p:par>
                                <p:cTn id="40" presetID="23" presetClass="entr" presetSubtype="528" fill="hold" grpId="0" nodeType="afterEffect">
                                  <p:stCondLst>
                                    <p:cond delay="500"/>
                                  </p:stCondLst>
                                  <p:childTnLst>
                                    <p:set>
                                      <p:cBhvr>
                                        <p:cTn id="41" dur="1" fill="hold">
                                          <p:stCondLst>
                                            <p:cond delay="0"/>
                                          </p:stCondLst>
                                        </p:cTn>
                                        <p:tgtEl>
                                          <p:spTgt spid="238629"/>
                                        </p:tgtEl>
                                        <p:attrNameLst>
                                          <p:attrName>style.visibility</p:attrName>
                                        </p:attrNameLst>
                                      </p:cBhvr>
                                      <p:to>
                                        <p:strVal val="visible"/>
                                      </p:to>
                                    </p:set>
                                    <p:anim calcmode="lin" valueType="num">
                                      <p:cBhvr>
                                        <p:cTn id="42" dur="500" fill="hold"/>
                                        <p:tgtEl>
                                          <p:spTgt spid="238629"/>
                                        </p:tgtEl>
                                        <p:attrNameLst>
                                          <p:attrName>ppt_w</p:attrName>
                                        </p:attrNameLst>
                                      </p:cBhvr>
                                      <p:tavLst>
                                        <p:tav tm="0">
                                          <p:val>
                                            <p:fltVal val="0"/>
                                          </p:val>
                                        </p:tav>
                                        <p:tav tm="100000">
                                          <p:val>
                                            <p:strVal val="#ppt_w"/>
                                          </p:val>
                                        </p:tav>
                                      </p:tavLst>
                                    </p:anim>
                                    <p:anim calcmode="lin" valueType="num">
                                      <p:cBhvr>
                                        <p:cTn id="43" dur="500" fill="hold"/>
                                        <p:tgtEl>
                                          <p:spTgt spid="238629"/>
                                        </p:tgtEl>
                                        <p:attrNameLst>
                                          <p:attrName>ppt_h</p:attrName>
                                        </p:attrNameLst>
                                      </p:cBhvr>
                                      <p:tavLst>
                                        <p:tav tm="0">
                                          <p:val>
                                            <p:fltVal val="0"/>
                                          </p:val>
                                        </p:tav>
                                        <p:tav tm="100000">
                                          <p:val>
                                            <p:strVal val="#ppt_h"/>
                                          </p:val>
                                        </p:tav>
                                      </p:tavLst>
                                    </p:anim>
                                    <p:anim calcmode="lin" valueType="num">
                                      <p:cBhvr>
                                        <p:cTn id="44" dur="500" fill="hold"/>
                                        <p:tgtEl>
                                          <p:spTgt spid="238629"/>
                                        </p:tgtEl>
                                        <p:attrNameLst>
                                          <p:attrName>ppt_x</p:attrName>
                                        </p:attrNameLst>
                                      </p:cBhvr>
                                      <p:tavLst>
                                        <p:tav tm="0">
                                          <p:val>
                                            <p:fltVal val="0.5"/>
                                          </p:val>
                                        </p:tav>
                                        <p:tav tm="100000">
                                          <p:val>
                                            <p:strVal val="#ppt_x"/>
                                          </p:val>
                                        </p:tav>
                                      </p:tavLst>
                                    </p:anim>
                                    <p:anim calcmode="lin" valueType="num">
                                      <p:cBhvr>
                                        <p:cTn id="45" dur="500" fill="hold"/>
                                        <p:tgtEl>
                                          <p:spTgt spid="238629"/>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6000"/>
                            </p:stCondLst>
                            <p:childTnLst>
                              <p:par>
                                <p:cTn id="47" presetID="23" presetClass="entr" presetSubtype="528" fill="hold" grpId="0" nodeType="afterEffect">
                                  <p:stCondLst>
                                    <p:cond delay="500"/>
                                  </p:stCondLst>
                                  <p:childTnLst>
                                    <p:set>
                                      <p:cBhvr>
                                        <p:cTn id="48" dur="1" fill="hold">
                                          <p:stCondLst>
                                            <p:cond delay="0"/>
                                          </p:stCondLst>
                                        </p:cTn>
                                        <p:tgtEl>
                                          <p:spTgt spid="238630"/>
                                        </p:tgtEl>
                                        <p:attrNameLst>
                                          <p:attrName>style.visibility</p:attrName>
                                        </p:attrNameLst>
                                      </p:cBhvr>
                                      <p:to>
                                        <p:strVal val="visible"/>
                                      </p:to>
                                    </p:set>
                                    <p:anim calcmode="lin" valueType="num">
                                      <p:cBhvr>
                                        <p:cTn id="49" dur="500" fill="hold"/>
                                        <p:tgtEl>
                                          <p:spTgt spid="238630"/>
                                        </p:tgtEl>
                                        <p:attrNameLst>
                                          <p:attrName>ppt_w</p:attrName>
                                        </p:attrNameLst>
                                      </p:cBhvr>
                                      <p:tavLst>
                                        <p:tav tm="0">
                                          <p:val>
                                            <p:fltVal val="0"/>
                                          </p:val>
                                        </p:tav>
                                        <p:tav tm="100000">
                                          <p:val>
                                            <p:strVal val="#ppt_w"/>
                                          </p:val>
                                        </p:tav>
                                      </p:tavLst>
                                    </p:anim>
                                    <p:anim calcmode="lin" valueType="num">
                                      <p:cBhvr>
                                        <p:cTn id="50" dur="500" fill="hold"/>
                                        <p:tgtEl>
                                          <p:spTgt spid="238630"/>
                                        </p:tgtEl>
                                        <p:attrNameLst>
                                          <p:attrName>ppt_h</p:attrName>
                                        </p:attrNameLst>
                                      </p:cBhvr>
                                      <p:tavLst>
                                        <p:tav tm="0">
                                          <p:val>
                                            <p:fltVal val="0"/>
                                          </p:val>
                                        </p:tav>
                                        <p:tav tm="100000">
                                          <p:val>
                                            <p:strVal val="#ppt_h"/>
                                          </p:val>
                                        </p:tav>
                                      </p:tavLst>
                                    </p:anim>
                                    <p:anim calcmode="lin" valueType="num">
                                      <p:cBhvr>
                                        <p:cTn id="51" dur="500" fill="hold"/>
                                        <p:tgtEl>
                                          <p:spTgt spid="238630"/>
                                        </p:tgtEl>
                                        <p:attrNameLst>
                                          <p:attrName>ppt_x</p:attrName>
                                        </p:attrNameLst>
                                      </p:cBhvr>
                                      <p:tavLst>
                                        <p:tav tm="0">
                                          <p:val>
                                            <p:fltVal val="0.5"/>
                                          </p:val>
                                        </p:tav>
                                        <p:tav tm="100000">
                                          <p:val>
                                            <p:strVal val="#ppt_x"/>
                                          </p:val>
                                        </p:tav>
                                      </p:tavLst>
                                    </p:anim>
                                    <p:anim calcmode="lin" valueType="num">
                                      <p:cBhvr>
                                        <p:cTn id="52" dur="500" fill="hold"/>
                                        <p:tgtEl>
                                          <p:spTgt spid="238630"/>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7000"/>
                            </p:stCondLst>
                            <p:childTnLst>
                              <p:par>
                                <p:cTn id="54" presetID="23" presetClass="entr" presetSubtype="528" fill="hold" grpId="0" nodeType="afterEffect">
                                  <p:stCondLst>
                                    <p:cond delay="500"/>
                                  </p:stCondLst>
                                  <p:childTnLst>
                                    <p:set>
                                      <p:cBhvr>
                                        <p:cTn id="55" dur="1" fill="hold">
                                          <p:stCondLst>
                                            <p:cond delay="0"/>
                                          </p:stCondLst>
                                        </p:cTn>
                                        <p:tgtEl>
                                          <p:spTgt spid="238633"/>
                                        </p:tgtEl>
                                        <p:attrNameLst>
                                          <p:attrName>style.visibility</p:attrName>
                                        </p:attrNameLst>
                                      </p:cBhvr>
                                      <p:to>
                                        <p:strVal val="visible"/>
                                      </p:to>
                                    </p:set>
                                    <p:anim calcmode="lin" valueType="num">
                                      <p:cBhvr>
                                        <p:cTn id="56" dur="500" fill="hold"/>
                                        <p:tgtEl>
                                          <p:spTgt spid="238633"/>
                                        </p:tgtEl>
                                        <p:attrNameLst>
                                          <p:attrName>ppt_w</p:attrName>
                                        </p:attrNameLst>
                                      </p:cBhvr>
                                      <p:tavLst>
                                        <p:tav tm="0">
                                          <p:val>
                                            <p:fltVal val="0"/>
                                          </p:val>
                                        </p:tav>
                                        <p:tav tm="100000">
                                          <p:val>
                                            <p:strVal val="#ppt_w"/>
                                          </p:val>
                                        </p:tav>
                                      </p:tavLst>
                                    </p:anim>
                                    <p:anim calcmode="lin" valueType="num">
                                      <p:cBhvr>
                                        <p:cTn id="57" dur="500" fill="hold"/>
                                        <p:tgtEl>
                                          <p:spTgt spid="238633"/>
                                        </p:tgtEl>
                                        <p:attrNameLst>
                                          <p:attrName>ppt_h</p:attrName>
                                        </p:attrNameLst>
                                      </p:cBhvr>
                                      <p:tavLst>
                                        <p:tav tm="0">
                                          <p:val>
                                            <p:fltVal val="0"/>
                                          </p:val>
                                        </p:tav>
                                        <p:tav tm="100000">
                                          <p:val>
                                            <p:strVal val="#ppt_h"/>
                                          </p:val>
                                        </p:tav>
                                      </p:tavLst>
                                    </p:anim>
                                    <p:anim calcmode="lin" valueType="num">
                                      <p:cBhvr>
                                        <p:cTn id="58" dur="500" fill="hold"/>
                                        <p:tgtEl>
                                          <p:spTgt spid="238633"/>
                                        </p:tgtEl>
                                        <p:attrNameLst>
                                          <p:attrName>ppt_x</p:attrName>
                                        </p:attrNameLst>
                                      </p:cBhvr>
                                      <p:tavLst>
                                        <p:tav tm="0">
                                          <p:val>
                                            <p:fltVal val="0.5"/>
                                          </p:val>
                                        </p:tav>
                                        <p:tav tm="100000">
                                          <p:val>
                                            <p:strVal val="#ppt_x"/>
                                          </p:val>
                                        </p:tav>
                                      </p:tavLst>
                                    </p:anim>
                                    <p:anim calcmode="lin" valueType="num">
                                      <p:cBhvr>
                                        <p:cTn id="59" dur="500" fill="hold"/>
                                        <p:tgtEl>
                                          <p:spTgt spid="2386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26" grpId="0" autoUpdateAnimBg="0"/>
      <p:bldP spid="238627" grpId="0" autoUpdateAnimBg="0"/>
      <p:bldP spid="238628" grpId="0" autoUpdateAnimBg="0"/>
      <p:bldP spid="238629" grpId="0" autoUpdateAnimBg="0"/>
      <p:bldP spid="238630" grpId="0" autoUpdateAnimBg="0"/>
      <p:bldP spid="238631" grpId="0" autoUpdateAnimBg="0"/>
      <p:bldP spid="238632" grpId="0" autoUpdateAnimBg="0"/>
      <p:bldP spid="23863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a:extLst>
              <a:ext uri="{FF2B5EF4-FFF2-40B4-BE49-F238E27FC236}">
                <a16:creationId xmlns:a16="http://schemas.microsoft.com/office/drawing/2014/main" id="{7FE31851-E400-2945-BEB9-97EA65992C0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87" name="Text Box 3">
            <a:extLst>
              <a:ext uri="{FF2B5EF4-FFF2-40B4-BE49-F238E27FC236}">
                <a16:creationId xmlns:a16="http://schemas.microsoft.com/office/drawing/2014/main" id="{3B98B18D-7BA3-4443-AE1D-05A7599C46C8}"/>
              </a:ext>
            </a:extLst>
          </p:cNvPr>
          <p:cNvSpPr txBox="1">
            <a:spLocks noChangeArrowheads="1"/>
          </p:cNvSpPr>
          <p:nvPr/>
        </p:nvSpPr>
        <p:spPr bwMode="auto">
          <a:xfrm>
            <a:off x="1809750" y="5591175"/>
            <a:ext cx="5651500" cy="396875"/>
          </a:xfrm>
          <a:prstGeom prst="rect">
            <a:avLst/>
          </a:prstGeom>
          <a:noFill/>
          <a:ln>
            <a:noFill/>
          </a:ln>
          <a:effectLst>
            <a:outerShdw dist="102391" dir="178469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2000" b="1">
                <a:solidFill>
                  <a:srgbClr val="FAFD00"/>
                </a:solidFill>
                <a:effectLst>
                  <a:outerShdw blurRad="38100" dist="38100" dir="2700000" algn="tl">
                    <a:srgbClr val="000000"/>
                  </a:outerShdw>
                </a:effectLst>
                <a:latin typeface="Times" pitchFamily="2" charset="0"/>
                <a:ea typeface="Gulim" panose="020B0600000101010101" pitchFamily="34" charset="-127"/>
              </a:rPr>
              <a:t>A Ministry of ScriptureTechnologies International</a:t>
            </a:r>
          </a:p>
        </p:txBody>
      </p:sp>
      <p:sp>
        <p:nvSpPr>
          <p:cNvPr id="169988" name="Freeform 4">
            <a:extLst>
              <a:ext uri="{FF2B5EF4-FFF2-40B4-BE49-F238E27FC236}">
                <a16:creationId xmlns:a16="http://schemas.microsoft.com/office/drawing/2014/main" id="{FC583D0B-7023-1344-AB86-90129E21A388}"/>
              </a:ext>
            </a:extLst>
          </p:cNvPr>
          <p:cNvSpPr>
            <a:spLocks/>
          </p:cNvSpPr>
          <p:nvPr/>
        </p:nvSpPr>
        <p:spPr bwMode="auto">
          <a:xfrm>
            <a:off x="654050" y="6175375"/>
            <a:ext cx="271463" cy="16351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89" name="Rectangle 5">
            <a:extLst>
              <a:ext uri="{FF2B5EF4-FFF2-40B4-BE49-F238E27FC236}">
                <a16:creationId xmlns:a16="http://schemas.microsoft.com/office/drawing/2014/main" id="{1963D97F-3842-DE42-81A8-66143F708DC9}"/>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0" name="Rectangle 6">
            <a:extLst>
              <a:ext uri="{FF2B5EF4-FFF2-40B4-BE49-F238E27FC236}">
                <a16:creationId xmlns:a16="http://schemas.microsoft.com/office/drawing/2014/main" id="{2622767E-11FC-9D44-B7DD-575041D760E8}"/>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 name="Rectangle 7">
            <a:extLst>
              <a:ext uri="{FF2B5EF4-FFF2-40B4-BE49-F238E27FC236}">
                <a16:creationId xmlns:a16="http://schemas.microsoft.com/office/drawing/2014/main" id="{38A368B9-C3DD-A24F-B975-1894288E6907}"/>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2" name="Text Box 8">
            <a:extLst>
              <a:ext uri="{FF2B5EF4-FFF2-40B4-BE49-F238E27FC236}">
                <a16:creationId xmlns:a16="http://schemas.microsoft.com/office/drawing/2014/main" id="{7376B876-E04F-2644-9F64-4A274CBDC827}"/>
              </a:ext>
            </a:extLst>
          </p:cNvPr>
          <p:cNvSpPr txBox="1">
            <a:spLocks noChangeArrowheads="1"/>
          </p:cNvSpPr>
          <p:nvPr/>
        </p:nvSpPr>
        <p:spPr bwMode="auto">
          <a:xfrm>
            <a:off x="8102600" y="589280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sp>
        <p:nvSpPr>
          <p:cNvPr id="169993" name="Rectangle 9">
            <a:extLst>
              <a:ext uri="{FF2B5EF4-FFF2-40B4-BE49-F238E27FC236}">
                <a16:creationId xmlns:a16="http://schemas.microsoft.com/office/drawing/2014/main" id="{F88A3926-F962-E340-90D0-BF8250E39B99}"/>
              </a:ext>
            </a:extLst>
          </p:cNvPr>
          <p:cNvSpPr>
            <a:spLocks noChangeArrowheads="1"/>
          </p:cNvSpPr>
          <p:nvPr/>
        </p:nvSpPr>
        <p:spPr bwMode="auto">
          <a:xfrm>
            <a:off x="854075" y="1493838"/>
            <a:ext cx="7299325"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7" tIns="44450" rIns="90487" bIns="44450">
            <a:spAutoFit/>
          </a:bodyPr>
          <a:lstStyle/>
          <a:p>
            <a:pPr>
              <a:lnSpc>
                <a:spcPct val="70000"/>
              </a:lnSpc>
              <a:spcBef>
                <a:spcPct val="50000"/>
              </a:spcBef>
            </a:pPr>
            <a:r>
              <a:rPr lang="en-US" altLang="ko-KR" sz="7200" b="1">
                <a:solidFill>
                  <a:srgbClr val="023CCC"/>
                </a:solidFill>
                <a:latin typeface="Times" pitchFamily="2" charset="0"/>
                <a:ea typeface="Gulim" panose="020B0600000101010101" pitchFamily="34" charset="-127"/>
              </a:rPr>
              <a:t>ALKITAB yang “TERBUKA”</a:t>
            </a:r>
          </a:p>
        </p:txBody>
      </p:sp>
      <p:sp>
        <p:nvSpPr>
          <p:cNvPr id="169994" name="Line 10">
            <a:extLst>
              <a:ext uri="{FF2B5EF4-FFF2-40B4-BE49-F238E27FC236}">
                <a16:creationId xmlns:a16="http://schemas.microsoft.com/office/drawing/2014/main" id="{0F5F2DF4-FB8C-BD46-8BF3-458479639BC5}"/>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5" name="Line 11">
            <a:extLst>
              <a:ext uri="{FF2B5EF4-FFF2-40B4-BE49-F238E27FC236}">
                <a16:creationId xmlns:a16="http://schemas.microsoft.com/office/drawing/2014/main" id="{EB076583-41C0-5147-94A3-1C0B5A72CBC1}"/>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6" name="Line 12">
            <a:extLst>
              <a:ext uri="{FF2B5EF4-FFF2-40B4-BE49-F238E27FC236}">
                <a16:creationId xmlns:a16="http://schemas.microsoft.com/office/drawing/2014/main" id="{F6577E61-90EE-674C-9132-328A20FA22E8}"/>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7" name="Line 13">
            <a:extLst>
              <a:ext uri="{FF2B5EF4-FFF2-40B4-BE49-F238E27FC236}">
                <a16:creationId xmlns:a16="http://schemas.microsoft.com/office/drawing/2014/main" id="{1E689FC2-CE49-0544-888F-1D10AD8B49A5}"/>
              </a:ext>
            </a:extLst>
          </p:cNvPr>
          <p:cNvSpPr>
            <a:spLocks noChangeShapeType="1"/>
          </p:cNvSpPr>
          <p:nvPr/>
        </p:nvSpPr>
        <p:spPr bwMode="auto">
          <a:xfrm>
            <a:off x="522288" y="6596063"/>
            <a:ext cx="8408987"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8" name="Line 14">
            <a:extLst>
              <a:ext uri="{FF2B5EF4-FFF2-40B4-BE49-F238E27FC236}">
                <a16:creationId xmlns:a16="http://schemas.microsoft.com/office/drawing/2014/main" id="{6B24BA0D-E5DA-5748-8DD1-CF087751554D}"/>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69999" name="Line 15">
            <a:extLst>
              <a:ext uri="{FF2B5EF4-FFF2-40B4-BE49-F238E27FC236}">
                <a16:creationId xmlns:a16="http://schemas.microsoft.com/office/drawing/2014/main" id="{FA6B92E0-7A75-774A-8D6C-53CC9B065491}"/>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0000" name="Rectangle 16">
            <a:extLst>
              <a:ext uri="{FF2B5EF4-FFF2-40B4-BE49-F238E27FC236}">
                <a16:creationId xmlns:a16="http://schemas.microsoft.com/office/drawing/2014/main" id="{1E91681D-5388-304E-B299-FF7B2DEBDCD8}"/>
              </a:ext>
            </a:extLst>
          </p:cNvPr>
          <p:cNvSpPr>
            <a:spLocks noChangeArrowheads="1"/>
          </p:cNvSpPr>
          <p:nvPr/>
        </p:nvSpPr>
        <p:spPr bwMode="auto">
          <a:xfrm>
            <a:off x="862013" y="4005263"/>
            <a:ext cx="3314700"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90487" tIns="44450" rIns="90487" bIns="44450">
            <a:spAutoFit/>
          </a:bodyPr>
          <a:lstStyle/>
          <a:p>
            <a:pPr>
              <a:lnSpc>
                <a:spcPct val="60000"/>
              </a:lnSpc>
              <a:spcBef>
                <a:spcPct val="50000"/>
              </a:spcBef>
            </a:pPr>
            <a:r>
              <a:rPr lang="en-US" altLang="ko-KR" sz="3200" b="1">
                <a:solidFill>
                  <a:srgbClr val="023CCC"/>
                </a:solidFill>
                <a:latin typeface="Times" pitchFamily="2" charset="0"/>
                <a:ea typeface="Gulim" panose="020B0600000101010101" pitchFamily="34" charset="-127"/>
              </a:rPr>
              <a:t>BAGIAN </a:t>
            </a:r>
          </a:p>
          <a:p>
            <a:pPr>
              <a:lnSpc>
                <a:spcPct val="60000"/>
              </a:lnSpc>
              <a:spcBef>
                <a:spcPct val="50000"/>
              </a:spcBef>
            </a:pPr>
            <a:r>
              <a:rPr lang="en-US" altLang="ko-KR" sz="3200" b="1">
                <a:solidFill>
                  <a:srgbClr val="023CCC"/>
                </a:solidFill>
                <a:latin typeface="Times" pitchFamily="2" charset="0"/>
                <a:ea typeface="Gulim" panose="020B0600000101010101" pitchFamily="34" charset="-127"/>
              </a:rPr>
              <a:t>         dan</a:t>
            </a:r>
          </a:p>
          <a:p>
            <a:pPr>
              <a:lnSpc>
                <a:spcPct val="60000"/>
              </a:lnSpc>
              <a:spcBef>
                <a:spcPct val="50000"/>
              </a:spcBef>
            </a:pPr>
            <a:r>
              <a:rPr lang="en-US" altLang="ko-KR" sz="3200" b="1">
                <a:solidFill>
                  <a:srgbClr val="023CCC"/>
                </a:solidFill>
                <a:latin typeface="Times" pitchFamily="2" charset="0"/>
                <a:ea typeface="Gulim" panose="020B0600000101010101" pitchFamily="34" charset="-127"/>
              </a:rPr>
              <a:t>POTONGAN</a:t>
            </a:r>
          </a:p>
        </p:txBody>
      </p:sp>
      <p:pic>
        <p:nvPicPr>
          <p:cNvPr id="170004" name="Picture 20">
            <a:extLst>
              <a:ext uri="{FF2B5EF4-FFF2-40B4-BE49-F238E27FC236}">
                <a16:creationId xmlns:a16="http://schemas.microsoft.com/office/drawing/2014/main" id="{86F1F1AF-B626-7A47-9F82-98B283670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5" y="2243138"/>
            <a:ext cx="4703763" cy="3303587"/>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170005" name="Text Box 21">
            <a:extLst>
              <a:ext uri="{FF2B5EF4-FFF2-40B4-BE49-F238E27FC236}">
                <a16:creationId xmlns:a16="http://schemas.microsoft.com/office/drawing/2014/main" id="{1A8CC4DE-23D4-3344-8CAF-D25EE1F0C33F}"/>
              </a:ext>
            </a:extLst>
          </p:cNvPr>
          <p:cNvSpPr txBox="1">
            <a:spLocks noChangeArrowheads="1"/>
          </p:cNvSpPr>
          <p:nvPr/>
        </p:nvSpPr>
        <p:spPr bwMode="auto">
          <a:xfrm>
            <a:off x="561975" y="5489575"/>
            <a:ext cx="8145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1320" dir="3080412" algn="ctr" rotWithShape="0">
                    <a:schemeClr val="tx1"/>
                  </a:outerShdw>
                </a:effectLst>
              </a14:hiddenEffects>
            </a:ext>
          </a:extLst>
        </p:spPr>
        <p:txBody>
          <a:bodyPr>
            <a:spAutoFit/>
          </a:bodyPr>
          <a:lstStyle/>
          <a:p>
            <a:pPr algn="ctr">
              <a:spcBef>
                <a:spcPct val="50000"/>
              </a:spcBef>
            </a:pPr>
            <a:r>
              <a:rPr lang="en-US" altLang="ko-KR" sz="3200" b="1" i="1">
                <a:solidFill>
                  <a:srgbClr val="023CCC"/>
                </a:solidFill>
                <a:ea typeface="Gulim" panose="020B0600000101010101" pitchFamily="34" charset="-127"/>
              </a:rPr>
              <a:t>Teratur...Progresif...Kekal           </a:t>
            </a:r>
          </a:p>
        </p:txBody>
      </p:sp>
      <p:sp>
        <p:nvSpPr>
          <p:cNvPr id="170006" name="Text Box 22">
            <a:extLst>
              <a:ext uri="{FF2B5EF4-FFF2-40B4-BE49-F238E27FC236}">
                <a16:creationId xmlns:a16="http://schemas.microsoft.com/office/drawing/2014/main" id="{0AA92289-60E5-3948-A258-BC0785DDE6B5}"/>
              </a:ext>
            </a:extLst>
          </p:cNvPr>
          <p:cNvSpPr txBox="1">
            <a:spLocks noChangeArrowheads="1"/>
          </p:cNvSpPr>
          <p:nvPr/>
        </p:nvSpPr>
        <p:spPr bwMode="auto">
          <a:xfrm rot="-1328662">
            <a:off x="147638" y="2181225"/>
            <a:ext cx="8945562" cy="1784350"/>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E81034"/>
                </a:solidFill>
                <a:miter lim="800000"/>
                <a:headEnd/>
                <a:tailEnd/>
              </a14:hiddenLine>
            </a:ext>
          </a:extLst>
        </p:spPr>
        <p:txBody>
          <a:bodyPr>
            <a:spAutoFit/>
          </a:bodyPr>
          <a:lstStyle/>
          <a:p>
            <a:pPr algn="ctr">
              <a:spcBef>
                <a:spcPct val="50000"/>
              </a:spcBef>
            </a:pPr>
            <a:r>
              <a:rPr lang="en-US" altLang="ko-KR" sz="6000" b="1">
                <a:solidFill>
                  <a:schemeClr val="hlink"/>
                </a:solidFill>
                <a:ea typeface="Gulim" panose="020B0600000101010101" pitchFamily="34" charset="-127"/>
              </a:rPr>
              <a:t>ALKITAB ANDA…</a:t>
            </a:r>
          </a:p>
          <a:p>
            <a:pPr algn="ctr">
              <a:lnSpc>
                <a:spcPct val="35000"/>
              </a:lnSpc>
              <a:spcBef>
                <a:spcPct val="50000"/>
              </a:spcBef>
            </a:pPr>
            <a:r>
              <a:rPr lang="en-US" altLang="ko-KR" sz="5400" b="1">
                <a:solidFill>
                  <a:schemeClr val="hlink"/>
                </a:solidFill>
                <a:ea typeface="Gulim" panose="020B0600000101010101" pitchFamily="34" charset="-127"/>
              </a:rPr>
              <a:t>DIIRIS DAN DIBAGI</a:t>
            </a:r>
            <a:r>
              <a:rPr lang="en-US" altLang="ko-KR" sz="6000" b="1">
                <a:solidFill>
                  <a:schemeClr val="hlink"/>
                </a:solidFill>
                <a:ea typeface="Gulim" panose="020B0600000101010101" pitchFamily="34" charset="-127"/>
              </a:rPr>
              <a:t>...</a:t>
            </a:r>
          </a:p>
        </p:txBody>
      </p:sp>
      <p:sp>
        <p:nvSpPr>
          <p:cNvPr id="170011" name="Text Box 27">
            <a:extLst>
              <a:ext uri="{FF2B5EF4-FFF2-40B4-BE49-F238E27FC236}">
                <a16:creationId xmlns:a16="http://schemas.microsoft.com/office/drawing/2014/main" id="{9FFD0506-B356-CD4A-914D-465368659C8F}"/>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70019" name="Text Box 35">
            <a:extLst>
              <a:ext uri="{FF2B5EF4-FFF2-40B4-BE49-F238E27FC236}">
                <a16:creationId xmlns:a16="http://schemas.microsoft.com/office/drawing/2014/main" id="{19D86273-F68C-EE4B-A533-FCC7F3DEBC65}"/>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170020" name="Rectangle 36">
            <a:extLst>
              <a:ext uri="{FF2B5EF4-FFF2-40B4-BE49-F238E27FC236}">
                <a16:creationId xmlns:a16="http://schemas.microsoft.com/office/drawing/2014/main" id="{390A8878-F150-4E47-A33E-AA2444E77309}"/>
              </a:ext>
            </a:extLst>
          </p:cNvPr>
          <p:cNvSpPr>
            <a:spLocks noChangeArrowheads="1"/>
          </p:cNvSpPr>
          <p:nvPr/>
        </p:nvSpPr>
        <p:spPr bwMode="auto">
          <a:xfrm>
            <a:off x="7529513" y="63865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170021" name="Rectangle 37">
            <a:extLst>
              <a:ext uri="{FF2B5EF4-FFF2-40B4-BE49-F238E27FC236}">
                <a16:creationId xmlns:a16="http://schemas.microsoft.com/office/drawing/2014/main" id="{DAAB6718-746B-064A-957D-F63AD91FB8E4}"/>
              </a:ext>
            </a:extLst>
          </p:cNvPr>
          <p:cNvSpPr>
            <a:spLocks noChangeArrowheads="1"/>
          </p:cNvSpPr>
          <p:nvPr/>
        </p:nvSpPr>
        <p:spPr bwMode="auto">
          <a:xfrm>
            <a:off x="8091488" y="63881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38</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785B2DAA-1897-9E43-B775-007CE11CABEF}"/>
              </a:ext>
            </a:extLst>
          </p:cNvPr>
          <p:cNvSpPr>
            <a:spLocks noChangeArrowheads="1"/>
          </p:cNvSpPr>
          <p:nvPr/>
        </p:nvSpPr>
        <p:spPr bwMode="auto">
          <a:xfrm>
            <a:off x="0" y="0"/>
            <a:ext cx="9144000" cy="6858000"/>
          </a:xfrm>
          <a:prstGeom prst="rect">
            <a:avLst/>
          </a:prstGeom>
          <a:gradFill rotWithShape="0">
            <a:gsLst>
              <a:gs pos="0">
                <a:srgbClr val="2828FF">
                  <a:gamma/>
                  <a:shade val="0"/>
                  <a:invGamma/>
                </a:srgbClr>
              </a:gs>
              <a:gs pos="50000">
                <a:srgbClr val="2828FF"/>
              </a:gs>
              <a:gs pos="100000">
                <a:srgbClr val="2828FF">
                  <a:gamma/>
                  <a:shade val="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107" name="Rectangle 3">
            <a:extLst>
              <a:ext uri="{FF2B5EF4-FFF2-40B4-BE49-F238E27FC236}">
                <a16:creationId xmlns:a16="http://schemas.microsoft.com/office/drawing/2014/main" id="{5E5642EB-B2F1-9046-9280-25AFF5869861}"/>
              </a:ext>
            </a:extLst>
          </p:cNvPr>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3108" name="Picture 4">
            <a:extLst>
              <a:ext uri="{FF2B5EF4-FFF2-40B4-BE49-F238E27FC236}">
                <a16:creationId xmlns:a16="http://schemas.microsoft.com/office/drawing/2014/main" id="{03DAFCD6-98E2-F044-9D8B-A127BF44F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40161" dir="1106097" algn="ctr" rotWithShape="0">
                    <a:schemeClr val="bg1"/>
                  </a:outerShdw>
                </a:effectLst>
              </a14:hiddenEffects>
            </a:ext>
          </a:extLst>
        </p:spPr>
      </p:pic>
      <p:sp>
        <p:nvSpPr>
          <p:cNvPr id="303109" name="Rectangle 5">
            <a:extLst>
              <a:ext uri="{FF2B5EF4-FFF2-40B4-BE49-F238E27FC236}">
                <a16:creationId xmlns:a16="http://schemas.microsoft.com/office/drawing/2014/main" id="{D4439507-F9B6-584F-9C07-980B71AACB11}"/>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3110" name="Text Box 6">
            <a:extLst>
              <a:ext uri="{FF2B5EF4-FFF2-40B4-BE49-F238E27FC236}">
                <a16:creationId xmlns:a16="http://schemas.microsoft.com/office/drawing/2014/main" id="{2AEFBC8D-1F77-3046-8DFE-E9DDE9037D89}"/>
              </a:ext>
            </a:extLst>
          </p:cNvPr>
          <p:cNvSpPr txBox="1">
            <a:spLocks noChangeArrowheads="1"/>
          </p:cNvSpPr>
          <p:nvPr/>
        </p:nvSpPr>
        <p:spPr bwMode="auto">
          <a:xfrm>
            <a:off x="312738" y="4006850"/>
            <a:ext cx="8831262"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ko-KR" altLang="en-US" sz="1800" b="1">
              <a:latin typeface="Comic Sans MS" panose="030F0902030302020204" pitchFamily="66" charset="0"/>
              <a:ea typeface="Gulim" panose="020B0600000101010101" pitchFamily="34" charset="-127"/>
            </a:endParaRPr>
          </a:p>
        </p:txBody>
      </p:sp>
      <p:pic>
        <p:nvPicPr>
          <p:cNvPr id="303111" name="Picture 7">
            <a:extLst>
              <a:ext uri="{FF2B5EF4-FFF2-40B4-BE49-F238E27FC236}">
                <a16:creationId xmlns:a16="http://schemas.microsoft.com/office/drawing/2014/main" id="{6B74FF33-5511-D642-AA3E-504FB1599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619125"/>
            <a:ext cx="7853363" cy="564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pic>
      <p:sp>
        <p:nvSpPr>
          <p:cNvPr id="303112" name="Rectangle 8">
            <a:extLst>
              <a:ext uri="{FF2B5EF4-FFF2-40B4-BE49-F238E27FC236}">
                <a16:creationId xmlns:a16="http://schemas.microsoft.com/office/drawing/2014/main" id="{CDCAEEC4-7D6D-0B48-9868-825F4E3122F2}"/>
              </a:ext>
            </a:extLst>
          </p:cNvPr>
          <p:cNvSpPr>
            <a:spLocks noChangeArrowheads="1"/>
          </p:cNvSpPr>
          <p:nvPr/>
        </p:nvSpPr>
        <p:spPr bwMode="auto">
          <a:xfrm>
            <a:off x="688975" y="690563"/>
            <a:ext cx="7858125" cy="5667375"/>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82029" tIns="41015" rIns="82029" bIns="41015" anchor="ctr">
            <a:spAutoFit/>
          </a:bodyPr>
          <a:lstStyle/>
          <a:p>
            <a:endParaRPr lang="en-US"/>
          </a:p>
        </p:txBody>
      </p:sp>
      <p:sp>
        <p:nvSpPr>
          <p:cNvPr id="303116" name="Rectangle 12">
            <a:extLst>
              <a:ext uri="{FF2B5EF4-FFF2-40B4-BE49-F238E27FC236}">
                <a16:creationId xmlns:a16="http://schemas.microsoft.com/office/drawing/2014/main" id="{0974DA7A-024E-9D4D-A9F1-FFEB0D876310}"/>
              </a:ext>
            </a:extLst>
          </p:cNvPr>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03117" name="Text Box 13">
            <a:extLst>
              <a:ext uri="{FF2B5EF4-FFF2-40B4-BE49-F238E27FC236}">
                <a16:creationId xmlns:a16="http://schemas.microsoft.com/office/drawing/2014/main" id="{699AB46C-8DEA-894E-BD32-64DD1D2D6E94}"/>
              </a:ext>
            </a:extLst>
          </p:cNvPr>
          <p:cNvSpPr txBox="1">
            <a:spLocks noChangeArrowheads="1"/>
          </p:cNvSpPr>
          <p:nvPr/>
        </p:nvSpPr>
        <p:spPr bwMode="auto">
          <a:xfrm>
            <a:off x="479425" y="6459538"/>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chemeClr val="bg1"/>
                </a:solidFill>
                <a:latin typeface="Arial" panose="020B0604020202020204" pitchFamily="34" charset="0"/>
                <a:ea typeface="Gulim" panose="020B0600000101010101" pitchFamily="34" charset="-127"/>
              </a:rPr>
              <a:t>©2006 TBBMI</a:t>
            </a:r>
          </a:p>
        </p:txBody>
      </p:sp>
      <p:sp>
        <p:nvSpPr>
          <p:cNvPr id="303118" name="Rectangle 14">
            <a:extLst>
              <a:ext uri="{FF2B5EF4-FFF2-40B4-BE49-F238E27FC236}">
                <a16:creationId xmlns:a16="http://schemas.microsoft.com/office/drawing/2014/main" id="{7CF5E35D-1291-944C-8C26-6F0AA1E053B1}"/>
              </a:ext>
            </a:extLst>
          </p:cNvPr>
          <p:cNvSpPr>
            <a:spLocks noChangeArrowheads="1"/>
          </p:cNvSpPr>
          <p:nvPr/>
        </p:nvSpPr>
        <p:spPr bwMode="auto">
          <a:xfrm>
            <a:off x="7535863" y="64627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p>
        </p:txBody>
      </p:sp>
      <p:sp>
        <p:nvSpPr>
          <p:cNvPr id="303119" name="Rectangle 15">
            <a:extLst>
              <a:ext uri="{FF2B5EF4-FFF2-40B4-BE49-F238E27FC236}">
                <a16:creationId xmlns:a16="http://schemas.microsoft.com/office/drawing/2014/main" id="{BBC46029-6E27-EF4B-8775-636872076BD3}"/>
              </a:ext>
            </a:extLst>
          </p:cNvPr>
          <p:cNvSpPr>
            <a:spLocks noChangeArrowheads="1"/>
          </p:cNvSpPr>
          <p:nvPr/>
        </p:nvSpPr>
        <p:spPr bwMode="auto">
          <a:xfrm>
            <a:off x="8091488" y="64531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03</a:t>
            </a:r>
          </a:p>
        </p:txBody>
      </p:sp>
      <p:sp>
        <p:nvSpPr>
          <p:cNvPr id="303122" name="WordArt 18">
            <a:extLst>
              <a:ext uri="{FF2B5EF4-FFF2-40B4-BE49-F238E27FC236}">
                <a16:creationId xmlns:a16="http://schemas.microsoft.com/office/drawing/2014/main" id="{0672E497-4E30-B44B-AC27-815C8D4532C6}"/>
              </a:ext>
            </a:extLst>
          </p:cNvPr>
          <p:cNvSpPr>
            <a:spLocks noChangeArrowheads="1" noChangeShapeType="1" noTextEdit="1"/>
          </p:cNvSpPr>
          <p:nvPr/>
        </p:nvSpPr>
        <p:spPr bwMode="auto">
          <a:xfrm>
            <a:off x="736600" y="1563688"/>
            <a:ext cx="9796463" cy="44640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US" sz="54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SEKARANG… MARI KITA</a:t>
            </a:r>
          </a:p>
          <a:p>
            <a:pPr algn="ctr"/>
            <a:r>
              <a:rPr lang="en-US" sz="54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 MENGIRIS DAN </a:t>
            </a:r>
          </a:p>
          <a:p>
            <a:pPr algn="ctr"/>
            <a:r>
              <a:rPr lang="en-US" sz="54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MEMBELAHNYA...</a:t>
            </a:r>
          </a:p>
        </p:txBody>
      </p:sp>
    </p:spTree>
  </p:cSld>
  <p:clrMapOvr>
    <a:masterClrMapping/>
  </p:clrMapOvr>
  <p:transition spd="slow">
    <p:wheel spokes="0"/>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a:extLst>
              <a:ext uri="{FF2B5EF4-FFF2-40B4-BE49-F238E27FC236}">
                <a16:creationId xmlns:a16="http://schemas.microsoft.com/office/drawing/2014/main" id="{8AB96951-4606-1845-BC08-CC98073852E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47" name="Text Box 3">
            <a:extLst>
              <a:ext uri="{FF2B5EF4-FFF2-40B4-BE49-F238E27FC236}">
                <a16:creationId xmlns:a16="http://schemas.microsoft.com/office/drawing/2014/main" id="{48B66D08-422C-6042-9F09-CA94A20E12E5}"/>
              </a:ext>
            </a:extLst>
          </p:cNvPr>
          <p:cNvSpPr txBox="1">
            <a:spLocks noChangeArrowheads="1"/>
          </p:cNvSpPr>
          <p:nvPr/>
        </p:nvSpPr>
        <p:spPr bwMode="auto">
          <a:xfrm>
            <a:off x="1809750" y="5591175"/>
            <a:ext cx="5651500" cy="396875"/>
          </a:xfrm>
          <a:prstGeom prst="rect">
            <a:avLst/>
          </a:prstGeom>
          <a:noFill/>
          <a:ln>
            <a:noFill/>
          </a:ln>
          <a:effectLst>
            <a:outerShdw dist="102391" dir="178469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2000" b="1">
                <a:solidFill>
                  <a:srgbClr val="FAFD00"/>
                </a:solidFill>
                <a:effectLst>
                  <a:outerShdw blurRad="38100" dist="38100" dir="2700000" algn="tl">
                    <a:srgbClr val="000000"/>
                  </a:outerShdw>
                </a:effectLst>
                <a:latin typeface="Times" pitchFamily="2" charset="0"/>
                <a:ea typeface="Gulim" panose="020B0600000101010101" pitchFamily="34" charset="-127"/>
              </a:rPr>
              <a:t>A Ministry of ScriptureTechnologies International</a:t>
            </a:r>
          </a:p>
        </p:txBody>
      </p:sp>
      <p:sp>
        <p:nvSpPr>
          <p:cNvPr id="287748" name="Freeform 4">
            <a:extLst>
              <a:ext uri="{FF2B5EF4-FFF2-40B4-BE49-F238E27FC236}">
                <a16:creationId xmlns:a16="http://schemas.microsoft.com/office/drawing/2014/main" id="{A0D02ADB-4505-4A42-B350-4F8C8281B2E1}"/>
              </a:ext>
            </a:extLst>
          </p:cNvPr>
          <p:cNvSpPr>
            <a:spLocks/>
          </p:cNvSpPr>
          <p:nvPr/>
        </p:nvSpPr>
        <p:spPr bwMode="auto">
          <a:xfrm>
            <a:off x="654050" y="6175375"/>
            <a:ext cx="271463" cy="16351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49" name="Rectangle 5">
            <a:extLst>
              <a:ext uri="{FF2B5EF4-FFF2-40B4-BE49-F238E27FC236}">
                <a16:creationId xmlns:a16="http://schemas.microsoft.com/office/drawing/2014/main" id="{375BD39C-A291-D14B-A8D4-8013181FFDE6}"/>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0" name="Rectangle 6">
            <a:extLst>
              <a:ext uri="{FF2B5EF4-FFF2-40B4-BE49-F238E27FC236}">
                <a16:creationId xmlns:a16="http://schemas.microsoft.com/office/drawing/2014/main" id="{0B7A3BD7-B54C-224E-B732-4FDB77565C51}"/>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1" name="Rectangle 7">
            <a:extLst>
              <a:ext uri="{FF2B5EF4-FFF2-40B4-BE49-F238E27FC236}">
                <a16:creationId xmlns:a16="http://schemas.microsoft.com/office/drawing/2014/main" id="{1A19A3EE-9245-B248-8103-47D05E7B9603}"/>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2" name="Text Box 8">
            <a:extLst>
              <a:ext uri="{FF2B5EF4-FFF2-40B4-BE49-F238E27FC236}">
                <a16:creationId xmlns:a16="http://schemas.microsoft.com/office/drawing/2014/main" id="{997895C5-4D36-1A4D-A0B2-AEE050B010C5}"/>
              </a:ext>
            </a:extLst>
          </p:cNvPr>
          <p:cNvSpPr txBox="1">
            <a:spLocks noChangeArrowheads="1"/>
          </p:cNvSpPr>
          <p:nvPr/>
        </p:nvSpPr>
        <p:spPr bwMode="auto">
          <a:xfrm>
            <a:off x="8102600" y="589280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sp>
        <p:nvSpPr>
          <p:cNvPr id="287753" name="Rectangle 9">
            <a:extLst>
              <a:ext uri="{FF2B5EF4-FFF2-40B4-BE49-F238E27FC236}">
                <a16:creationId xmlns:a16="http://schemas.microsoft.com/office/drawing/2014/main" id="{ACFAB1A4-6A03-D341-A222-AA59768C2734}"/>
              </a:ext>
            </a:extLst>
          </p:cNvPr>
          <p:cNvSpPr>
            <a:spLocks noChangeArrowheads="1"/>
          </p:cNvSpPr>
          <p:nvPr/>
        </p:nvSpPr>
        <p:spPr bwMode="auto">
          <a:xfrm>
            <a:off x="854075" y="1493838"/>
            <a:ext cx="7299325" cy="1625600"/>
          </a:xfrm>
          <a:prstGeom prst="rect">
            <a:avLst/>
          </a:prstGeom>
          <a:noFill/>
          <a:ln>
            <a:noFill/>
          </a:ln>
          <a:effectLst>
            <a:outerShdw dist="135003" dir="247115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70000"/>
              </a:lnSpc>
              <a:spcBef>
                <a:spcPct val="50000"/>
              </a:spcBef>
            </a:pPr>
            <a:r>
              <a:rPr lang="en-US" altLang="ko-KR" sz="7200" b="1">
                <a:solidFill>
                  <a:srgbClr val="FEF800"/>
                </a:solidFill>
                <a:latin typeface="Times" pitchFamily="2" charset="0"/>
                <a:ea typeface="Gulim" panose="020B0600000101010101" pitchFamily="34" charset="-127"/>
              </a:rPr>
              <a:t>ALKITAB yang “TERBUKA”</a:t>
            </a:r>
          </a:p>
        </p:txBody>
      </p:sp>
      <p:sp>
        <p:nvSpPr>
          <p:cNvPr id="287754" name="Line 10">
            <a:extLst>
              <a:ext uri="{FF2B5EF4-FFF2-40B4-BE49-F238E27FC236}">
                <a16:creationId xmlns:a16="http://schemas.microsoft.com/office/drawing/2014/main" id="{8F7D132E-1C73-AB41-951D-D7A6FA05C769}"/>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5" name="Line 11">
            <a:extLst>
              <a:ext uri="{FF2B5EF4-FFF2-40B4-BE49-F238E27FC236}">
                <a16:creationId xmlns:a16="http://schemas.microsoft.com/office/drawing/2014/main" id="{A3800D89-63C1-B74A-B4BA-B6AD6A431DAD}"/>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6" name="Line 12">
            <a:extLst>
              <a:ext uri="{FF2B5EF4-FFF2-40B4-BE49-F238E27FC236}">
                <a16:creationId xmlns:a16="http://schemas.microsoft.com/office/drawing/2014/main" id="{338A5B55-B8A7-4940-9110-948ADB287069}"/>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7" name="Line 13">
            <a:extLst>
              <a:ext uri="{FF2B5EF4-FFF2-40B4-BE49-F238E27FC236}">
                <a16:creationId xmlns:a16="http://schemas.microsoft.com/office/drawing/2014/main" id="{A9E19638-4148-0C49-9CFF-7FB0E8C41405}"/>
              </a:ext>
            </a:extLst>
          </p:cNvPr>
          <p:cNvSpPr>
            <a:spLocks noChangeShapeType="1"/>
          </p:cNvSpPr>
          <p:nvPr/>
        </p:nvSpPr>
        <p:spPr bwMode="auto">
          <a:xfrm>
            <a:off x="522288" y="6596063"/>
            <a:ext cx="8408987"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8" name="Line 14">
            <a:extLst>
              <a:ext uri="{FF2B5EF4-FFF2-40B4-BE49-F238E27FC236}">
                <a16:creationId xmlns:a16="http://schemas.microsoft.com/office/drawing/2014/main" id="{B4ED98DA-14B9-F747-9C03-A829070E033A}"/>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59" name="Line 15">
            <a:extLst>
              <a:ext uri="{FF2B5EF4-FFF2-40B4-BE49-F238E27FC236}">
                <a16:creationId xmlns:a16="http://schemas.microsoft.com/office/drawing/2014/main" id="{23689152-5F41-9B47-B748-CB037287FCB0}"/>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7760" name="Rectangle 16">
            <a:extLst>
              <a:ext uri="{FF2B5EF4-FFF2-40B4-BE49-F238E27FC236}">
                <a16:creationId xmlns:a16="http://schemas.microsoft.com/office/drawing/2014/main" id="{1F5D49B2-9D78-6C44-B944-02240E303E2F}"/>
              </a:ext>
            </a:extLst>
          </p:cNvPr>
          <p:cNvSpPr>
            <a:spLocks noChangeArrowheads="1"/>
          </p:cNvSpPr>
          <p:nvPr/>
        </p:nvSpPr>
        <p:spPr bwMode="auto">
          <a:xfrm>
            <a:off x="862013" y="4005263"/>
            <a:ext cx="3314700" cy="1454150"/>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60000"/>
              </a:lnSpc>
              <a:spcBef>
                <a:spcPct val="50000"/>
              </a:spcBef>
            </a:pPr>
            <a:r>
              <a:rPr lang="en-US" altLang="ko-KR" sz="3200" b="1">
                <a:solidFill>
                  <a:srgbClr val="FEF800"/>
                </a:solidFill>
                <a:latin typeface="Times" pitchFamily="2" charset="0"/>
                <a:ea typeface="Gulim" panose="020B0600000101010101" pitchFamily="34" charset="-127"/>
              </a:rPr>
              <a:t>BAGIAN </a:t>
            </a:r>
          </a:p>
          <a:p>
            <a:pPr>
              <a:lnSpc>
                <a:spcPct val="60000"/>
              </a:lnSpc>
              <a:spcBef>
                <a:spcPct val="50000"/>
              </a:spcBef>
            </a:pPr>
            <a:r>
              <a:rPr lang="en-US" altLang="ko-KR" sz="3200" b="1">
                <a:solidFill>
                  <a:srgbClr val="FEF800"/>
                </a:solidFill>
                <a:latin typeface="Times" pitchFamily="2" charset="0"/>
                <a:ea typeface="Gulim" panose="020B0600000101010101" pitchFamily="34" charset="-127"/>
              </a:rPr>
              <a:t>         dan</a:t>
            </a:r>
          </a:p>
          <a:p>
            <a:pPr>
              <a:lnSpc>
                <a:spcPct val="60000"/>
              </a:lnSpc>
              <a:spcBef>
                <a:spcPct val="50000"/>
              </a:spcBef>
            </a:pPr>
            <a:r>
              <a:rPr lang="en-US" altLang="ko-KR" sz="3200" b="1">
                <a:solidFill>
                  <a:srgbClr val="FEF800"/>
                </a:solidFill>
                <a:latin typeface="Times" pitchFamily="2" charset="0"/>
                <a:ea typeface="Gulim" panose="020B0600000101010101" pitchFamily="34" charset="-127"/>
              </a:rPr>
              <a:t>POTONGAN</a:t>
            </a:r>
          </a:p>
        </p:txBody>
      </p:sp>
      <p:pic>
        <p:nvPicPr>
          <p:cNvPr id="287761" name="Picture 17">
            <a:extLst>
              <a:ext uri="{FF2B5EF4-FFF2-40B4-BE49-F238E27FC236}">
                <a16:creationId xmlns:a16="http://schemas.microsoft.com/office/drawing/2014/main" id="{8639089A-6D53-5F4B-8876-97FF54B71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5" y="2243138"/>
            <a:ext cx="4703763" cy="3303587"/>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287762" name="Text Box 18">
            <a:extLst>
              <a:ext uri="{FF2B5EF4-FFF2-40B4-BE49-F238E27FC236}">
                <a16:creationId xmlns:a16="http://schemas.microsoft.com/office/drawing/2014/main" id="{3A644A9F-03C9-FB48-8DD9-6C4A599BC6B6}"/>
              </a:ext>
            </a:extLst>
          </p:cNvPr>
          <p:cNvSpPr txBox="1">
            <a:spLocks noChangeArrowheads="1"/>
          </p:cNvSpPr>
          <p:nvPr/>
        </p:nvSpPr>
        <p:spPr bwMode="auto">
          <a:xfrm>
            <a:off x="561975" y="5489575"/>
            <a:ext cx="8145463" cy="57943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i="1">
                <a:solidFill>
                  <a:srgbClr val="FEF800"/>
                </a:solidFill>
                <a:ea typeface="Gulim" panose="020B0600000101010101" pitchFamily="34" charset="-127"/>
              </a:rPr>
              <a:t>Teratur...Progresif...Kekal           </a:t>
            </a:r>
          </a:p>
        </p:txBody>
      </p:sp>
      <p:sp>
        <p:nvSpPr>
          <p:cNvPr id="287764" name="Text Box 20">
            <a:extLst>
              <a:ext uri="{FF2B5EF4-FFF2-40B4-BE49-F238E27FC236}">
                <a16:creationId xmlns:a16="http://schemas.microsoft.com/office/drawing/2014/main" id="{01853245-0616-B94A-BE08-FE135B3E7941}"/>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87769" name="Oval 25">
            <a:extLst>
              <a:ext uri="{FF2B5EF4-FFF2-40B4-BE49-F238E27FC236}">
                <a16:creationId xmlns:a16="http://schemas.microsoft.com/office/drawing/2014/main" id="{15313B4A-D70C-0843-9961-51545C17791D}"/>
              </a:ext>
            </a:extLst>
          </p:cNvPr>
          <p:cNvSpPr>
            <a:spLocks noChangeArrowheads="1"/>
          </p:cNvSpPr>
          <p:nvPr/>
        </p:nvSpPr>
        <p:spPr bwMode="auto">
          <a:xfrm>
            <a:off x="457200" y="5472113"/>
            <a:ext cx="8331200" cy="762000"/>
          </a:xfrm>
          <a:prstGeom prst="ellipse">
            <a:avLst/>
          </a:prstGeom>
          <a:noFill/>
          <a:ln w="76200">
            <a:solidFill>
              <a:srgbClr val="62D6AC"/>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7770" name="Text Box 26">
            <a:extLst>
              <a:ext uri="{FF2B5EF4-FFF2-40B4-BE49-F238E27FC236}">
                <a16:creationId xmlns:a16="http://schemas.microsoft.com/office/drawing/2014/main" id="{B8E6F9A2-A33C-C244-91D3-A461E451CFA2}"/>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287771" name="Rectangle 27">
            <a:extLst>
              <a:ext uri="{FF2B5EF4-FFF2-40B4-BE49-F238E27FC236}">
                <a16:creationId xmlns:a16="http://schemas.microsoft.com/office/drawing/2014/main" id="{A92D05B7-2DDA-924C-8986-FA83A709614C}"/>
              </a:ext>
            </a:extLst>
          </p:cNvPr>
          <p:cNvSpPr>
            <a:spLocks noChangeArrowheads="1"/>
          </p:cNvSpPr>
          <p:nvPr/>
        </p:nvSpPr>
        <p:spPr bwMode="auto">
          <a:xfrm>
            <a:off x="7529513" y="63865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287772" name="Rectangle 28">
            <a:extLst>
              <a:ext uri="{FF2B5EF4-FFF2-40B4-BE49-F238E27FC236}">
                <a16:creationId xmlns:a16="http://schemas.microsoft.com/office/drawing/2014/main" id="{497FC62A-A71D-824D-AD6E-0CE4BE8E8E0B}"/>
              </a:ext>
            </a:extLst>
          </p:cNvPr>
          <p:cNvSpPr>
            <a:spLocks noChangeArrowheads="1"/>
          </p:cNvSpPr>
          <p:nvPr/>
        </p:nvSpPr>
        <p:spPr bwMode="auto">
          <a:xfrm>
            <a:off x="8091488" y="63849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39</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87769"/>
                                        </p:tgtEl>
                                        <p:attrNameLst>
                                          <p:attrName>style.visibility</p:attrName>
                                        </p:attrNameLst>
                                      </p:cBhvr>
                                      <p:to>
                                        <p:strVal val="visible"/>
                                      </p:to>
                                    </p:set>
                                    <p:anim calcmode="lin" valueType="num">
                                      <p:cBhvr>
                                        <p:cTn id="7" dur="500" fill="hold"/>
                                        <p:tgtEl>
                                          <p:spTgt spid="287769"/>
                                        </p:tgtEl>
                                        <p:attrNameLst>
                                          <p:attrName>ppt_w</p:attrName>
                                        </p:attrNameLst>
                                      </p:cBhvr>
                                      <p:tavLst>
                                        <p:tav tm="0">
                                          <p:val>
                                            <p:strVal val="2/3*#ppt_w"/>
                                          </p:val>
                                        </p:tav>
                                        <p:tav tm="100000">
                                          <p:val>
                                            <p:strVal val="#ppt_w"/>
                                          </p:val>
                                        </p:tav>
                                      </p:tavLst>
                                    </p:anim>
                                    <p:anim calcmode="lin" valueType="num">
                                      <p:cBhvr>
                                        <p:cTn id="8" dur="500" fill="hold"/>
                                        <p:tgtEl>
                                          <p:spTgt spid="28776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a16="http://schemas.microsoft.com/office/drawing/2014/main" id="{8C357E99-F8DF-EB46-AC77-66E5F8B3FFA8}"/>
              </a:ext>
            </a:extLst>
          </p:cNvPr>
          <p:cNvSpPr txBox="1">
            <a:spLocks noChangeArrowheads="1"/>
          </p:cNvSpPr>
          <p:nvPr/>
        </p:nvSpPr>
        <p:spPr bwMode="auto">
          <a:xfrm>
            <a:off x="8102600" y="589280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sp>
        <p:nvSpPr>
          <p:cNvPr id="47110" name="Text Box 6">
            <a:extLst>
              <a:ext uri="{FF2B5EF4-FFF2-40B4-BE49-F238E27FC236}">
                <a16:creationId xmlns:a16="http://schemas.microsoft.com/office/drawing/2014/main" id="{0ECB403E-35C3-B34B-89D1-9213B5F2768F}"/>
              </a:ext>
            </a:extLst>
          </p:cNvPr>
          <p:cNvSpPr txBox="1">
            <a:spLocks noChangeArrowheads="1"/>
          </p:cNvSpPr>
          <p:nvPr/>
        </p:nvSpPr>
        <p:spPr bwMode="auto">
          <a:xfrm>
            <a:off x="8218488" y="6361113"/>
            <a:ext cx="925512"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solidFill>
                  <a:schemeClr val="bg1"/>
                </a:solidFill>
                <a:ea typeface="Gulim" panose="020B0600000101010101" pitchFamily="34" charset="-127"/>
              </a:rPr>
              <a:t>06-31</a:t>
            </a:r>
          </a:p>
        </p:txBody>
      </p:sp>
      <p:pic>
        <p:nvPicPr>
          <p:cNvPr id="47106" name="Picture 2">
            <a:extLst>
              <a:ext uri="{FF2B5EF4-FFF2-40B4-BE49-F238E27FC236}">
                <a16:creationId xmlns:a16="http://schemas.microsoft.com/office/drawing/2014/main" id="{CB582405-4224-4D44-A20F-78CD7CF2414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34" name="Picture 30">
            <a:extLst>
              <a:ext uri="{FF2B5EF4-FFF2-40B4-BE49-F238E27FC236}">
                <a16:creationId xmlns:a16="http://schemas.microsoft.com/office/drawing/2014/main" id="{909A4A04-30CD-8C4C-9CC0-084B299F0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31" t="8914" r="8665" b="633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35" name="WordArt 31">
            <a:extLst>
              <a:ext uri="{FF2B5EF4-FFF2-40B4-BE49-F238E27FC236}">
                <a16:creationId xmlns:a16="http://schemas.microsoft.com/office/drawing/2014/main" id="{2F563C19-7D85-E346-8AA6-CD9F1A0E0AFF}"/>
              </a:ext>
            </a:extLst>
          </p:cNvPr>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algn="ctr"/>
            <a:r>
              <a:rPr lang="en-US" kern="10">
                <a:ln w="9525">
                  <a:solidFill>
                    <a:srgbClr val="000000"/>
                  </a:solidFill>
                  <a:round/>
                  <a:headEnd/>
                  <a:tailEnd/>
                </a:ln>
                <a:gradFill rotWithShape="0">
                  <a:gsLst>
                    <a:gs pos="0">
                      <a:srgbClr val="FFE701"/>
                    </a:gs>
                    <a:gs pos="100000">
                      <a:srgbClr val="FE3E02"/>
                    </a:gs>
                  </a:gsLst>
                  <a:lin ang="5400000" scaled="1"/>
                </a:gradFill>
                <a:effectLst>
                  <a:outerShdw dist="107763" dir="2700000" algn="ctr" rotWithShape="0">
                    <a:schemeClr val="tx1"/>
                  </a:outerShdw>
                </a:effectLst>
                <a:latin typeface="Impact" panose="020B0806030902050204" pitchFamily="34" charset="0"/>
              </a:rPr>
              <a:t>Kemuliaan Allah</a:t>
            </a:r>
          </a:p>
        </p:txBody>
      </p:sp>
      <p:pic>
        <p:nvPicPr>
          <p:cNvPr id="47118" name="Picture 14">
            <a:extLst>
              <a:ext uri="{FF2B5EF4-FFF2-40B4-BE49-F238E27FC236}">
                <a16:creationId xmlns:a16="http://schemas.microsoft.com/office/drawing/2014/main" id="{2EBA2DD9-6348-A54D-86C6-1230DEBDC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290513"/>
            <a:ext cx="4392613" cy="6276975"/>
          </a:xfrm>
          <a:prstGeom prst="rect">
            <a:avLst/>
          </a:prstGeom>
          <a:noFill/>
          <a:extLst>
            <a:ext uri="{909E8E84-426E-40DD-AFC4-6F175D3DCCD1}">
              <a14:hiddenFill xmlns:a14="http://schemas.microsoft.com/office/drawing/2010/main">
                <a:solidFill>
                  <a:srgbClr val="FFFFFF"/>
                </a:solidFill>
              </a14:hiddenFill>
            </a:ext>
          </a:extLst>
        </p:spPr>
      </p:pic>
      <p:sp>
        <p:nvSpPr>
          <p:cNvPr id="47119" name="Text Box 15">
            <a:extLst>
              <a:ext uri="{FF2B5EF4-FFF2-40B4-BE49-F238E27FC236}">
                <a16:creationId xmlns:a16="http://schemas.microsoft.com/office/drawing/2014/main" id="{EDDC6598-DEC2-274C-976A-93FE0E29AFE8}"/>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47129" name="Text Box 25">
            <a:extLst>
              <a:ext uri="{FF2B5EF4-FFF2-40B4-BE49-F238E27FC236}">
                <a16:creationId xmlns:a16="http://schemas.microsoft.com/office/drawing/2014/main" id="{612912C8-B51B-444D-BEA3-866FC75C8E14}"/>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47130" name="Rectangle 26">
            <a:extLst>
              <a:ext uri="{FF2B5EF4-FFF2-40B4-BE49-F238E27FC236}">
                <a16:creationId xmlns:a16="http://schemas.microsoft.com/office/drawing/2014/main" id="{C238519A-C72C-BD47-82F8-D971E28548A4}"/>
              </a:ext>
            </a:extLst>
          </p:cNvPr>
          <p:cNvSpPr>
            <a:spLocks noChangeArrowheads="1"/>
          </p:cNvSpPr>
          <p:nvPr/>
        </p:nvSpPr>
        <p:spPr bwMode="auto">
          <a:xfrm>
            <a:off x="7529513" y="63865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47131" name="Rectangle 27">
            <a:extLst>
              <a:ext uri="{FF2B5EF4-FFF2-40B4-BE49-F238E27FC236}">
                <a16:creationId xmlns:a16="http://schemas.microsoft.com/office/drawing/2014/main" id="{F6765354-E47A-A946-B58C-3B479DDEB54F}"/>
              </a:ext>
            </a:extLst>
          </p:cNvPr>
          <p:cNvSpPr>
            <a:spLocks noChangeArrowheads="1"/>
          </p:cNvSpPr>
          <p:nvPr/>
        </p:nvSpPr>
        <p:spPr bwMode="auto">
          <a:xfrm>
            <a:off x="8091488" y="638175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40</a:t>
            </a:r>
            <a:endParaRPr lang="en-US" altLang="ko-KR" sz="1000" b="1">
              <a:effectLst>
                <a:outerShdw blurRad="38100" dist="38100" dir="2700000" algn="tl">
                  <a:srgbClr val="FFFFFF"/>
                </a:outerShdw>
              </a:effectLst>
              <a:ea typeface="Gulim" panose="020B0600000101010101" pitchFamily="34" charset="-127"/>
            </a:endParaRPr>
          </a:p>
        </p:txBody>
      </p:sp>
      <p:sp>
        <p:nvSpPr>
          <p:cNvPr id="47132" name="Text Box 28">
            <a:extLst>
              <a:ext uri="{FF2B5EF4-FFF2-40B4-BE49-F238E27FC236}">
                <a16:creationId xmlns:a16="http://schemas.microsoft.com/office/drawing/2014/main" id="{B47DC1CA-8407-694D-97A3-E73A96FDBE53}"/>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1</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47135"/>
                                        </p:tgtEl>
                                        <p:attrNameLst>
                                          <p:attrName>style.visibility</p:attrName>
                                        </p:attrNameLst>
                                      </p:cBhvr>
                                      <p:to>
                                        <p:strVal val="visible"/>
                                      </p:to>
                                    </p:set>
                                    <p:animEffect transition="in" filter="wipe(left)">
                                      <p:cBhvr>
                                        <p:cTn id="7" dur="500"/>
                                        <p:tgtEl>
                                          <p:spTgt spid="47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47118"/>
                                        </p:tgtEl>
                                        <p:attrNameLst>
                                          <p:attrName>style.visibility</p:attrName>
                                        </p:attrNameLst>
                                      </p:cBhvr>
                                      <p:to>
                                        <p:strVal val="visible"/>
                                      </p:to>
                                    </p:set>
                                    <p:anim calcmode="lin" valueType="num">
                                      <p:cBhvr>
                                        <p:cTn id="12" dur="500" fill="hold"/>
                                        <p:tgtEl>
                                          <p:spTgt spid="47118"/>
                                        </p:tgtEl>
                                        <p:attrNameLst>
                                          <p:attrName>ppt_w</p:attrName>
                                        </p:attrNameLst>
                                      </p:cBhvr>
                                      <p:tavLst>
                                        <p:tav tm="0">
                                          <p:val>
                                            <p:fltVal val="0"/>
                                          </p:val>
                                        </p:tav>
                                        <p:tav tm="100000">
                                          <p:val>
                                            <p:strVal val="#ppt_w"/>
                                          </p:val>
                                        </p:tav>
                                      </p:tavLst>
                                    </p:anim>
                                    <p:anim calcmode="lin" valueType="num">
                                      <p:cBhvr>
                                        <p:cTn id="13" dur="500" fill="hold"/>
                                        <p:tgtEl>
                                          <p:spTgt spid="47118"/>
                                        </p:tgtEl>
                                        <p:attrNameLst>
                                          <p:attrName>ppt_h</p:attrName>
                                        </p:attrNameLst>
                                      </p:cBhvr>
                                      <p:tavLst>
                                        <p:tav tm="0">
                                          <p:val>
                                            <p:fltVal val="0"/>
                                          </p:val>
                                        </p:tav>
                                        <p:tav tm="100000">
                                          <p:val>
                                            <p:strVal val="#ppt_h"/>
                                          </p:val>
                                        </p:tav>
                                      </p:tavLst>
                                    </p:anim>
                                    <p:anim calcmode="lin" valueType="num">
                                      <p:cBhvr>
                                        <p:cTn id="14" dur="500" fill="hold"/>
                                        <p:tgtEl>
                                          <p:spTgt spid="47118"/>
                                        </p:tgtEl>
                                        <p:attrNameLst>
                                          <p:attrName>ppt_x</p:attrName>
                                        </p:attrNameLst>
                                      </p:cBhvr>
                                      <p:tavLst>
                                        <p:tav tm="0">
                                          <p:val>
                                            <p:fltVal val="0.5"/>
                                          </p:val>
                                        </p:tav>
                                        <p:tav tm="100000">
                                          <p:val>
                                            <p:strVal val="#ppt_x"/>
                                          </p:val>
                                        </p:tav>
                                      </p:tavLst>
                                    </p:anim>
                                    <p:anim calcmode="lin" valueType="num">
                                      <p:cBhvr>
                                        <p:cTn id="15" dur="500" fill="hold"/>
                                        <p:tgtEl>
                                          <p:spTgt spid="471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a:extLst>
              <a:ext uri="{FF2B5EF4-FFF2-40B4-BE49-F238E27FC236}">
                <a16:creationId xmlns:a16="http://schemas.microsoft.com/office/drawing/2014/main" id="{C2FBC900-8364-5346-92C9-9A70A7C6347A}"/>
              </a:ext>
            </a:extLst>
          </p:cNvPr>
          <p:cNvSpPr txBox="1">
            <a:spLocks noChangeArrowheads="1"/>
          </p:cNvSpPr>
          <p:nvPr/>
        </p:nvSpPr>
        <p:spPr bwMode="auto">
          <a:xfrm>
            <a:off x="8102600" y="589280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grpSp>
        <p:nvGrpSpPr>
          <p:cNvPr id="69642" name="Group 10">
            <a:extLst>
              <a:ext uri="{FF2B5EF4-FFF2-40B4-BE49-F238E27FC236}">
                <a16:creationId xmlns:a16="http://schemas.microsoft.com/office/drawing/2014/main" id="{F59D1A97-3A43-5F41-BF13-4933B95F007C}"/>
              </a:ext>
            </a:extLst>
          </p:cNvPr>
          <p:cNvGrpSpPr>
            <a:grpSpLocks/>
          </p:cNvGrpSpPr>
          <p:nvPr/>
        </p:nvGrpSpPr>
        <p:grpSpPr bwMode="auto">
          <a:xfrm>
            <a:off x="1330325" y="5435600"/>
            <a:ext cx="6511925" cy="1260475"/>
            <a:chOff x="838" y="3424"/>
            <a:chExt cx="4102" cy="794"/>
          </a:xfrm>
        </p:grpSpPr>
        <p:sp>
          <p:nvSpPr>
            <p:cNvPr id="69643" name="Text Box 11">
              <a:extLst>
                <a:ext uri="{FF2B5EF4-FFF2-40B4-BE49-F238E27FC236}">
                  <a16:creationId xmlns:a16="http://schemas.microsoft.com/office/drawing/2014/main" id="{2DA5E97E-A325-AB46-893A-5EC90C53AC62}"/>
                </a:ext>
              </a:extLst>
            </p:cNvPr>
            <p:cNvSpPr txBox="1">
              <a:spLocks noChangeArrowheads="1"/>
            </p:cNvSpPr>
            <p:nvPr/>
          </p:nvSpPr>
          <p:spPr bwMode="auto">
            <a:xfrm>
              <a:off x="838" y="3424"/>
              <a:ext cx="4102" cy="44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2000" b="1" i="1">
                  <a:solidFill>
                    <a:srgbClr val="FAFD00"/>
                  </a:solidFill>
                  <a:latin typeface="Times New Roman" panose="02020603050405020304" pitchFamily="18" charset="0"/>
                  <a:ea typeface="Gulim" panose="020B0600000101010101" pitchFamily="34" charset="-127"/>
                </a:rPr>
                <a:t>Presentasi dari The Bible…Basically Ministries Intl. Inc.                Fort Worth, Texas</a:t>
              </a:r>
              <a:endParaRPr lang="en-US" altLang="ko-KR" sz="1800" b="1">
                <a:solidFill>
                  <a:srgbClr val="FAFD00"/>
                </a:solidFill>
                <a:latin typeface="Times New Roman" panose="02020603050405020304" pitchFamily="18" charset="0"/>
                <a:ea typeface="Gulim" panose="020B0600000101010101" pitchFamily="34" charset="-127"/>
              </a:endParaRPr>
            </a:p>
          </p:txBody>
        </p:sp>
        <p:sp>
          <p:nvSpPr>
            <p:cNvPr id="69644" name="Text Box 12">
              <a:extLst>
                <a:ext uri="{FF2B5EF4-FFF2-40B4-BE49-F238E27FC236}">
                  <a16:creationId xmlns:a16="http://schemas.microsoft.com/office/drawing/2014/main" id="{63B0EC65-8D3C-BF43-B9CA-DA095D981A01}"/>
                </a:ext>
              </a:extLst>
            </p:cNvPr>
            <p:cNvSpPr txBox="1">
              <a:spLocks noChangeArrowheads="1"/>
            </p:cNvSpPr>
            <p:nvPr/>
          </p:nvSpPr>
          <p:spPr bwMode="auto">
            <a:xfrm>
              <a:off x="1795" y="3930"/>
              <a:ext cx="2162"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ko-KR" sz="2400">
                  <a:solidFill>
                    <a:srgbClr val="FFFB0C"/>
                  </a:solidFill>
                  <a:latin typeface="Helvetica" pitchFamily="2" charset="0"/>
                  <a:ea typeface="Gulim" panose="020B0600000101010101" pitchFamily="34" charset="-127"/>
                </a:rPr>
                <a:t>www.biblebasically.com</a:t>
              </a:r>
            </a:p>
          </p:txBody>
        </p:sp>
      </p:grpSp>
      <p:sp>
        <p:nvSpPr>
          <p:cNvPr id="69651" name="Rectangle 19">
            <a:extLst>
              <a:ext uri="{FF2B5EF4-FFF2-40B4-BE49-F238E27FC236}">
                <a16:creationId xmlns:a16="http://schemas.microsoft.com/office/drawing/2014/main" id="{D0C9FCA5-B8BE-4946-994B-D874F90C47AC}"/>
              </a:ext>
            </a:extLst>
          </p:cNvPr>
          <p:cNvSpPr>
            <a:spLocks noChangeArrowheads="1"/>
          </p:cNvSpPr>
          <p:nvPr/>
        </p:nvSpPr>
        <p:spPr bwMode="auto">
          <a:xfrm>
            <a:off x="8101013" y="6437313"/>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41</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CF69525C-4031-C24B-A5A9-9777B99354D6}"/>
              </a:ext>
            </a:extLst>
          </p:cNvPr>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27" name="Rectangle 3">
            <a:extLst>
              <a:ext uri="{FF2B5EF4-FFF2-40B4-BE49-F238E27FC236}">
                <a16:creationId xmlns:a16="http://schemas.microsoft.com/office/drawing/2014/main" id="{5F7D8A92-1640-2541-B40A-51961C229205}"/>
              </a:ext>
            </a:extLst>
          </p:cNvPr>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28" name="Text Box 4">
            <a:extLst>
              <a:ext uri="{FF2B5EF4-FFF2-40B4-BE49-F238E27FC236}">
                <a16:creationId xmlns:a16="http://schemas.microsoft.com/office/drawing/2014/main" id="{EBC34AA6-2EC6-754A-9ED8-A90E1B765E4A}"/>
              </a:ext>
            </a:extLst>
          </p:cNvPr>
          <p:cNvSpPr txBox="1">
            <a:spLocks noChangeArrowheads="1"/>
          </p:cNvSpPr>
          <p:nvPr/>
        </p:nvSpPr>
        <p:spPr bwMode="auto">
          <a:xfrm>
            <a:off x="7999413" y="6021388"/>
            <a:ext cx="1019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ko-KR" altLang="en-US" sz="2400">
                <a:ea typeface="Gulim" panose="020B0600000101010101" pitchFamily="34" charset="-127"/>
              </a:rPr>
              <a:t>*</a:t>
            </a:r>
            <a:endParaRPr lang="ko-KR" altLang="en-US" sz="2400">
              <a:solidFill>
                <a:srgbClr val="00DFCA"/>
              </a:solidFill>
              <a:ea typeface="Gulim" panose="020B0600000101010101" pitchFamily="34" charset="-127"/>
            </a:endParaRPr>
          </a:p>
        </p:txBody>
      </p:sp>
      <p:sp>
        <p:nvSpPr>
          <p:cNvPr id="282635" name="Text Box 11">
            <a:extLst>
              <a:ext uri="{FF2B5EF4-FFF2-40B4-BE49-F238E27FC236}">
                <a16:creationId xmlns:a16="http://schemas.microsoft.com/office/drawing/2014/main" id="{0DA69E48-A60D-8948-855A-FB0CC7691272}"/>
              </a:ext>
            </a:extLst>
          </p:cNvPr>
          <p:cNvSpPr txBox="1">
            <a:spLocks noChangeArrowheads="1"/>
          </p:cNvSpPr>
          <p:nvPr/>
        </p:nvSpPr>
        <p:spPr bwMode="auto">
          <a:xfrm>
            <a:off x="479425" y="63928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282636" name="Rectangle 12">
            <a:extLst>
              <a:ext uri="{FF2B5EF4-FFF2-40B4-BE49-F238E27FC236}">
                <a16:creationId xmlns:a16="http://schemas.microsoft.com/office/drawing/2014/main" id="{2EDC0DDB-E34E-154A-A6FB-9B9038D0DFDF}"/>
              </a:ext>
            </a:extLst>
          </p:cNvPr>
          <p:cNvSpPr>
            <a:spLocks noChangeArrowheads="1"/>
          </p:cNvSpPr>
          <p:nvPr/>
        </p:nvSpPr>
        <p:spPr bwMode="auto">
          <a:xfrm>
            <a:off x="7529513" y="63865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282637" name="Rectangle 13">
            <a:extLst>
              <a:ext uri="{FF2B5EF4-FFF2-40B4-BE49-F238E27FC236}">
                <a16:creationId xmlns:a16="http://schemas.microsoft.com/office/drawing/2014/main" id="{A4FFA302-5C80-954B-9624-0ED1A5C2E310}"/>
              </a:ext>
            </a:extLst>
          </p:cNvPr>
          <p:cNvSpPr>
            <a:spLocks noChangeArrowheads="1"/>
          </p:cNvSpPr>
          <p:nvPr/>
        </p:nvSpPr>
        <p:spPr bwMode="auto">
          <a:xfrm>
            <a:off x="8091488" y="63849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42</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Intisari</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Alkitab</a:t>
            </a:r>
            <a:r>
              <a:rPr lang="en-US" sz="2800" b="1" dirty="0">
                <a:solidFill>
                  <a:srgbClr val="FFFFFF"/>
                </a:solidFill>
                <a:latin typeface="Arial" charset="0"/>
                <a:ea typeface="ＭＳ Ｐゴシック" charset="0"/>
              </a:rPr>
              <a:t>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rPr>
              <a:t>Dapatkan slide ini tanpa biaya</a:t>
            </a:r>
            <a:endParaRPr kumimoji="0" lang="en-US" sz="1400" b="1" i="0" u="none" strike="noStrike" kern="1200" cap="none" spc="0" normalizeH="0" baseline="0" noProof="0">
              <a:ln>
                <a:noFill/>
              </a:ln>
              <a:solidFill>
                <a:srgbClr val="FFFFFF"/>
              </a:solidFill>
              <a:effectLst/>
              <a:uLnTx/>
              <a:uFillTx/>
              <a:latin typeface="Arial" charset="0"/>
              <a:ea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75585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a:extLst>
              <a:ext uri="{FF2B5EF4-FFF2-40B4-BE49-F238E27FC236}">
                <a16:creationId xmlns:a16="http://schemas.microsoft.com/office/drawing/2014/main" id="{C80EE11D-2D6A-764D-BE12-40807B8FF96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7" name="Text Box 3">
            <a:extLst>
              <a:ext uri="{FF2B5EF4-FFF2-40B4-BE49-F238E27FC236}">
                <a16:creationId xmlns:a16="http://schemas.microsoft.com/office/drawing/2014/main" id="{82031150-475E-2246-B19E-064F2949D7BF}"/>
              </a:ext>
            </a:extLst>
          </p:cNvPr>
          <p:cNvSpPr txBox="1">
            <a:spLocks noChangeArrowheads="1"/>
          </p:cNvSpPr>
          <p:nvPr/>
        </p:nvSpPr>
        <p:spPr bwMode="auto">
          <a:xfrm>
            <a:off x="1809750" y="5591175"/>
            <a:ext cx="5651500" cy="396875"/>
          </a:xfrm>
          <a:prstGeom prst="rect">
            <a:avLst/>
          </a:prstGeom>
          <a:noFill/>
          <a:ln>
            <a:noFill/>
          </a:ln>
          <a:effectLst>
            <a:outerShdw dist="102391" dir="1784693"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ko-KR" sz="2000" b="1">
                <a:solidFill>
                  <a:srgbClr val="FAFD00"/>
                </a:solidFill>
                <a:effectLst>
                  <a:outerShdw blurRad="38100" dist="38100" dir="2700000" algn="tl">
                    <a:srgbClr val="000000"/>
                  </a:outerShdw>
                </a:effectLst>
                <a:latin typeface="Times" pitchFamily="2" charset="0"/>
                <a:ea typeface="Gulim" panose="020B0600000101010101" pitchFamily="34" charset="-127"/>
              </a:rPr>
              <a:t>A Ministry of ScriptureTechnologies International</a:t>
            </a:r>
          </a:p>
        </p:txBody>
      </p:sp>
      <p:sp>
        <p:nvSpPr>
          <p:cNvPr id="139268" name="Freeform 4">
            <a:extLst>
              <a:ext uri="{FF2B5EF4-FFF2-40B4-BE49-F238E27FC236}">
                <a16:creationId xmlns:a16="http://schemas.microsoft.com/office/drawing/2014/main" id="{47D97D31-C8A5-EC45-A786-9B1EA048D203}"/>
              </a:ext>
            </a:extLst>
          </p:cNvPr>
          <p:cNvSpPr>
            <a:spLocks/>
          </p:cNvSpPr>
          <p:nvPr/>
        </p:nvSpPr>
        <p:spPr bwMode="auto">
          <a:xfrm>
            <a:off x="654050" y="6175375"/>
            <a:ext cx="271463" cy="16351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69" name="Rectangle 5">
            <a:extLst>
              <a:ext uri="{FF2B5EF4-FFF2-40B4-BE49-F238E27FC236}">
                <a16:creationId xmlns:a16="http://schemas.microsoft.com/office/drawing/2014/main" id="{99FE9379-B091-C64C-B991-05779C635BD1}"/>
              </a:ext>
            </a:extLst>
          </p:cNvPr>
          <p:cNvSpPr>
            <a:spLocks noChangeArrowheads="1"/>
          </p:cNvSpPr>
          <p:nvPr/>
        </p:nvSpPr>
        <p:spPr bwMode="auto">
          <a:xfrm>
            <a:off x="7073900" y="2476500"/>
            <a:ext cx="1993900" cy="850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0" name="Rectangle 6">
            <a:extLst>
              <a:ext uri="{FF2B5EF4-FFF2-40B4-BE49-F238E27FC236}">
                <a16:creationId xmlns:a16="http://schemas.microsoft.com/office/drawing/2014/main" id="{E9A5EFBC-E412-2B45-8E80-4FFEA8B90087}"/>
              </a:ext>
            </a:extLst>
          </p:cNvPr>
          <p:cNvSpPr>
            <a:spLocks noChangeArrowheads="1"/>
          </p:cNvSpPr>
          <p:nvPr/>
        </p:nvSpPr>
        <p:spPr bwMode="auto">
          <a:xfrm rot="763286">
            <a:off x="381000" y="4343400"/>
            <a:ext cx="685800" cy="914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1" name="Rectangle 7">
            <a:extLst>
              <a:ext uri="{FF2B5EF4-FFF2-40B4-BE49-F238E27FC236}">
                <a16:creationId xmlns:a16="http://schemas.microsoft.com/office/drawing/2014/main" id="{E456E9A4-8FED-6B40-BD23-A9F84AEDB890}"/>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73" name="Text Box 9">
            <a:extLst>
              <a:ext uri="{FF2B5EF4-FFF2-40B4-BE49-F238E27FC236}">
                <a16:creationId xmlns:a16="http://schemas.microsoft.com/office/drawing/2014/main" id="{0D31F708-BF02-E743-A12C-6983F9D3E8C1}"/>
              </a:ext>
            </a:extLst>
          </p:cNvPr>
          <p:cNvSpPr txBox="1">
            <a:spLocks noChangeArrowheads="1"/>
          </p:cNvSpPr>
          <p:nvPr/>
        </p:nvSpPr>
        <p:spPr bwMode="auto">
          <a:xfrm>
            <a:off x="8102600" y="5892800"/>
            <a:ext cx="9525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chemeClr val="bg1"/>
              </a:solidFill>
              <a:ea typeface="Gulim" panose="020B0600000101010101" pitchFamily="34" charset="-127"/>
            </a:endParaRPr>
          </a:p>
        </p:txBody>
      </p:sp>
      <p:sp>
        <p:nvSpPr>
          <p:cNvPr id="139275" name="Rectangle 11">
            <a:extLst>
              <a:ext uri="{FF2B5EF4-FFF2-40B4-BE49-F238E27FC236}">
                <a16:creationId xmlns:a16="http://schemas.microsoft.com/office/drawing/2014/main" id="{D0F71563-6188-5D4B-BDA1-9747F19CB51D}"/>
              </a:ext>
            </a:extLst>
          </p:cNvPr>
          <p:cNvSpPr>
            <a:spLocks noChangeArrowheads="1"/>
          </p:cNvSpPr>
          <p:nvPr/>
        </p:nvSpPr>
        <p:spPr bwMode="auto">
          <a:xfrm>
            <a:off x="854075" y="1493838"/>
            <a:ext cx="7845425" cy="16256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70000"/>
              </a:lnSpc>
              <a:spcBef>
                <a:spcPct val="50000"/>
              </a:spcBef>
            </a:pPr>
            <a:r>
              <a:rPr lang="en-US" altLang="ko-KR" sz="7200" b="1">
                <a:solidFill>
                  <a:srgbClr val="FFFF00"/>
                </a:solidFill>
                <a:latin typeface="Times" pitchFamily="2" charset="0"/>
                <a:ea typeface="Gulim" panose="020B0600000101010101" pitchFamily="34" charset="-127"/>
              </a:rPr>
              <a:t>ALKITAB yang “TERBUKA”</a:t>
            </a:r>
          </a:p>
        </p:txBody>
      </p:sp>
      <p:sp>
        <p:nvSpPr>
          <p:cNvPr id="139276" name="Line 12">
            <a:extLst>
              <a:ext uri="{FF2B5EF4-FFF2-40B4-BE49-F238E27FC236}">
                <a16:creationId xmlns:a16="http://schemas.microsoft.com/office/drawing/2014/main" id="{675A5339-CAAA-5149-85E7-DD2E297921E4}"/>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77" name="Line 13">
            <a:extLst>
              <a:ext uri="{FF2B5EF4-FFF2-40B4-BE49-F238E27FC236}">
                <a16:creationId xmlns:a16="http://schemas.microsoft.com/office/drawing/2014/main" id="{3E1AB921-3C3E-8D40-A05F-71197BCA52CC}"/>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78" name="Line 14">
            <a:extLst>
              <a:ext uri="{FF2B5EF4-FFF2-40B4-BE49-F238E27FC236}">
                <a16:creationId xmlns:a16="http://schemas.microsoft.com/office/drawing/2014/main" id="{F7F0C813-A1AC-BF49-BB15-C7AAF00589D1}"/>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80" name="Line 16">
            <a:extLst>
              <a:ext uri="{FF2B5EF4-FFF2-40B4-BE49-F238E27FC236}">
                <a16:creationId xmlns:a16="http://schemas.microsoft.com/office/drawing/2014/main" id="{2846EFC3-6A16-3A42-B626-C285AD0F22B0}"/>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81" name="Line 17">
            <a:extLst>
              <a:ext uri="{FF2B5EF4-FFF2-40B4-BE49-F238E27FC236}">
                <a16:creationId xmlns:a16="http://schemas.microsoft.com/office/drawing/2014/main" id="{19270F12-8599-EE48-938F-400A1839AA5F}"/>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82" name="Rectangle 18">
            <a:extLst>
              <a:ext uri="{FF2B5EF4-FFF2-40B4-BE49-F238E27FC236}">
                <a16:creationId xmlns:a16="http://schemas.microsoft.com/office/drawing/2014/main" id="{533BF146-1331-034F-8090-300DA97918E8}"/>
              </a:ext>
            </a:extLst>
          </p:cNvPr>
          <p:cNvSpPr>
            <a:spLocks noChangeArrowheads="1"/>
          </p:cNvSpPr>
          <p:nvPr/>
        </p:nvSpPr>
        <p:spPr bwMode="auto">
          <a:xfrm>
            <a:off x="862013" y="4005263"/>
            <a:ext cx="3314700" cy="145415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nSpc>
                <a:spcPct val="60000"/>
              </a:lnSpc>
              <a:spcBef>
                <a:spcPct val="50000"/>
              </a:spcBef>
            </a:pPr>
            <a:r>
              <a:rPr lang="ko-KR" altLang="en-US" sz="3200" b="1">
                <a:solidFill>
                  <a:srgbClr val="66FFFF"/>
                </a:solidFill>
                <a:latin typeface="Times" pitchFamily="2" charset="0"/>
                <a:ea typeface="Gulim" panose="020B0600000101010101" pitchFamily="34" charset="-127"/>
              </a:rPr>
              <a:t>    </a:t>
            </a:r>
            <a:r>
              <a:rPr lang="en-US" altLang="ko-KR" sz="3200" b="1">
                <a:solidFill>
                  <a:srgbClr val="66FFFF"/>
                </a:solidFill>
                <a:latin typeface="Times" pitchFamily="2" charset="0"/>
                <a:ea typeface="Gulim" panose="020B0600000101010101" pitchFamily="34" charset="-127"/>
              </a:rPr>
              <a:t>BAGIAN </a:t>
            </a:r>
          </a:p>
          <a:p>
            <a:pPr>
              <a:lnSpc>
                <a:spcPct val="60000"/>
              </a:lnSpc>
              <a:spcBef>
                <a:spcPct val="50000"/>
              </a:spcBef>
            </a:pPr>
            <a:r>
              <a:rPr lang="en-US" altLang="ko-KR" sz="3200" b="1">
                <a:solidFill>
                  <a:srgbClr val="66FFFF"/>
                </a:solidFill>
                <a:latin typeface="Times" pitchFamily="2" charset="0"/>
                <a:ea typeface="Gulim" panose="020B0600000101010101" pitchFamily="34" charset="-127"/>
              </a:rPr>
              <a:t>         dan</a:t>
            </a:r>
          </a:p>
          <a:p>
            <a:pPr>
              <a:lnSpc>
                <a:spcPct val="60000"/>
              </a:lnSpc>
              <a:spcBef>
                <a:spcPct val="50000"/>
              </a:spcBef>
            </a:pPr>
            <a:r>
              <a:rPr lang="en-US" altLang="ko-KR" sz="3200" b="1">
                <a:solidFill>
                  <a:srgbClr val="66FFFF"/>
                </a:solidFill>
                <a:latin typeface="Times" pitchFamily="2" charset="0"/>
                <a:ea typeface="Gulim" panose="020B0600000101010101" pitchFamily="34" charset="-127"/>
              </a:rPr>
              <a:t>POTONGAN</a:t>
            </a:r>
          </a:p>
        </p:txBody>
      </p:sp>
      <p:pic>
        <p:nvPicPr>
          <p:cNvPr id="139286" name="Picture 22">
            <a:extLst>
              <a:ext uri="{FF2B5EF4-FFF2-40B4-BE49-F238E27FC236}">
                <a16:creationId xmlns:a16="http://schemas.microsoft.com/office/drawing/2014/main" id="{56C56A7E-E02C-824F-98A7-A8CEC5029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5" y="2243138"/>
            <a:ext cx="4703763" cy="3303587"/>
          </a:xfrm>
          <a:prstGeom prst="rect">
            <a:avLst/>
          </a:prstGeom>
          <a:noFill/>
          <a:ln>
            <a:noFill/>
          </a:ln>
          <a:effectLst>
            <a:outerShdw dist="81320" dir="2319588" algn="ctr" rotWithShape="0">
              <a:schemeClr val="tx1"/>
            </a:outerShdw>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139287" name="Text Box 23">
            <a:extLst>
              <a:ext uri="{FF2B5EF4-FFF2-40B4-BE49-F238E27FC236}">
                <a16:creationId xmlns:a16="http://schemas.microsoft.com/office/drawing/2014/main" id="{8213A4FA-09D7-D04D-B5F1-C6CA18C2F6BE}"/>
              </a:ext>
            </a:extLst>
          </p:cNvPr>
          <p:cNvSpPr txBox="1">
            <a:spLocks noChangeArrowheads="1"/>
          </p:cNvSpPr>
          <p:nvPr/>
        </p:nvSpPr>
        <p:spPr bwMode="auto">
          <a:xfrm>
            <a:off x="561975" y="5489575"/>
            <a:ext cx="8145463" cy="579438"/>
          </a:xfrm>
          <a:prstGeom prst="rect">
            <a:avLst/>
          </a:prstGeom>
          <a:noFill/>
          <a:ln>
            <a:noFill/>
          </a:ln>
          <a:effectLst>
            <a:outerShdw dist="81320" dir="3080412"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000" b="1" i="1">
                <a:solidFill>
                  <a:srgbClr val="21ED11"/>
                </a:solidFill>
                <a:ea typeface="Gulim" panose="020B0600000101010101" pitchFamily="34" charset="-127"/>
              </a:rPr>
              <a:t>Teratur...Progresif...Tak terbatas waktu</a:t>
            </a:r>
            <a:r>
              <a:rPr lang="en-US" altLang="ko-KR" sz="3200" b="1" i="1">
                <a:solidFill>
                  <a:srgbClr val="21ED11"/>
                </a:solidFill>
                <a:ea typeface="Gulim" panose="020B0600000101010101" pitchFamily="34" charset="-127"/>
              </a:rPr>
              <a:t>           </a:t>
            </a:r>
            <a:endParaRPr lang="en-US" altLang="ko-KR" sz="3200" b="1" i="1">
              <a:solidFill>
                <a:srgbClr val="FFFF00"/>
              </a:solidFill>
              <a:ea typeface="Gulim" panose="020B0600000101010101" pitchFamily="34" charset="-127"/>
            </a:endParaRPr>
          </a:p>
        </p:txBody>
      </p:sp>
      <p:sp>
        <p:nvSpPr>
          <p:cNvPr id="139288" name="Text Box 24">
            <a:extLst>
              <a:ext uri="{FF2B5EF4-FFF2-40B4-BE49-F238E27FC236}">
                <a16:creationId xmlns:a16="http://schemas.microsoft.com/office/drawing/2014/main" id="{B678B642-E724-5D42-A4E7-C2F933B41F50}"/>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39290" name="Line 26">
            <a:extLst>
              <a:ext uri="{FF2B5EF4-FFF2-40B4-BE49-F238E27FC236}">
                <a16:creationId xmlns:a16="http://schemas.microsoft.com/office/drawing/2014/main" id="{A432A5C1-8CC9-F441-A99B-8B75DD1AF2AB}"/>
              </a:ext>
            </a:extLst>
          </p:cNvPr>
          <p:cNvSpPr>
            <a:spLocks noChangeShapeType="1"/>
          </p:cNvSpPr>
          <p:nvPr/>
        </p:nvSpPr>
        <p:spPr bwMode="auto">
          <a:xfrm>
            <a:off x="503238" y="6592888"/>
            <a:ext cx="8407400" cy="0"/>
          </a:xfrm>
          <a:prstGeom prst="line">
            <a:avLst/>
          </a:prstGeom>
          <a:noFill/>
          <a:ln w="25400">
            <a:solidFill>
              <a:schemeClr va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9297" name="Text Box 33">
            <a:extLst>
              <a:ext uri="{FF2B5EF4-FFF2-40B4-BE49-F238E27FC236}">
                <a16:creationId xmlns:a16="http://schemas.microsoft.com/office/drawing/2014/main" id="{48C099CA-A170-7944-A1C6-E8ADF34ABBD9}"/>
              </a:ext>
            </a:extLst>
          </p:cNvPr>
          <p:cNvSpPr txBox="1">
            <a:spLocks noChangeArrowheads="1"/>
          </p:cNvSpPr>
          <p:nvPr/>
        </p:nvSpPr>
        <p:spPr bwMode="auto">
          <a:xfrm>
            <a:off x="479425" y="6400800"/>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solidFill>
                  <a:srgbClr val="FFFFFF"/>
                </a:solidFill>
                <a:latin typeface="Arial" panose="020B0604020202020204" pitchFamily="34" charset="0"/>
                <a:ea typeface="Gulim" panose="020B0600000101010101" pitchFamily="34" charset="-127"/>
              </a:rPr>
              <a:t>©2006 TBBMI</a:t>
            </a:r>
          </a:p>
        </p:txBody>
      </p:sp>
      <p:sp>
        <p:nvSpPr>
          <p:cNvPr id="139298" name="Rectangle 34">
            <a:extLst>
              <a:ext uri="{FF2B5EF4-FFF2-40B4-BE49-F238E27FC236}">
                <a16:creationId xmlns:a16="http://schemas.microsoft.com/office/drawing/2014/main" id="{CC10FB4C-DC43-E24D-B3C9-373A0F2ED145}"/>
              </a:ext>
            </a:extLst>
          </p:cNvPr>
          <p:cNvSpPr>
            <a:spLocks noChangeArrowheads="1"/>
          </p:cNvSpPr>
          <p:nvPr/>
        </p:nvSpPr>
        <p:spPr bwMode="auto">
          <a:xfrm>
            <a:off x="7535863" y="6394450"/>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9.65.06.</a:t>
            </a:r>
            <a:endParaRPr lang="en-US" altLang="ko-KR" sz="1000" b="1">
              <a:effectLst>
                <a:outerShdw blurRad="38100" dist="38100" dir="2700000" algn="tl">
                  <a:srgbClr val="FFFFFF"/>
                </a:outerShdw>
              </a:effectLst>
              <a:ea typeface="Gulim" panose="020B0600000101010101" pitchFamily="34" charset="-127"/>
            </a:endParaRPr>
          </a:p>
        </p:txBody>
      </p:sp>
      <p:sp>
        <p:nvSpPr>
          <p:cNvPr id="139299" name="Rectangle 35">
            <a:extLst>
              <a:ext uri="{FF2B5EF4-FFF2-40B4-BE49-F238E27FC236}">
                <a16:creationId xmlns:a16="http://schemas.microsoft.com/office/drawing/2014/main" id="{DDD9AD6F-D9A9-564A-91D9-15618B8A82FB}"/>
              </a:ext>
            </a:extLst>
          </p:cNvPr>
          <p:cNvSpPr>
            <a:spLocks noChangeArrowheads="1"/>
          </p:cNvSpPr>
          <p:nvPr/>
        </p:nvSpPr>
        <p:spPr bwMode="auto">
          <a:xfrm>
            <a:off x="8091488" y="638333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04</a:t>
            </a:r>
            <a:endParaRPr lang="en-US" altLang="ko-KR" sz="1000" b="1">
              <a:effectLst>
                <a:outerShdw blurRad="38100" dist="38100" dir="2700000" algn="tl">
                  <a:srgbClr val="FFFFFF"/>
                </a:outerShdw>
              </a:effectLst>
              <a:ea typeface="Gulim" panose="020B0600000101010101" pitchFamily="34" charset="-127"/>
            </a:endParaRPr>
          </a:p>
        </p:txBody>
      </p:sp>
      <p:sp>
        <p:nvSpPr>
          <p:cNvPr id="139300" name="Text Box 36">
            <a:extLst>
              <a:ext uri="{FF2B5EF4-FFF2-40B4-BE49-F238E27FC236}">
                <a16:creationId xmlns:a16="http://schemas.microsoft.com/office/drawing/2014/main" id="{2A8C7151-DC2A-6741-B5CB-2E09741AB1FC}"/>
              </a:ext>
            </a:extLst>
          </p:cNvPr>
          <p:cNvSpPr txBox="1">
            <a:spLocks noChangeArrowheads="1"/>
          </p:cNvSpPr>
          <p:nvPr/>
        </p:nvSpPr>
        <p:spPr bwMode="auto">
          <a:xfrm>
            <a:off x="8469313" y="6356350"/>
            <a:ext cx="5826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sz="1600" b="1">
                <a:solidFill>
                  <a:schemeClr val="bg1"/>
                </a:solidFill>
                <a:ea typeface="Gulim" panose="020B0600000101010101" pitchFamily="34" charset="-127"/>
              </a:rPr>
              <a:t>2</a:t>
            </a:r>
            <a:endParaRPr lang="en-US" altLang="ko-KR" sz="4000" b="1">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9275"/>
                                        </p:tgtEl>
                                        <p:attrNameLst>
                                          <p:attrName>style.visibility</p:attrName>
                                        </p:attrNameLst>
                                      </p:cBhvr>
                                      <p:to>
                                        <p:strVal val="visible"/>
                                      </p:to>
                                    </p:set>
                                    <p:anim calcmode="lin" valueType="num">
                                      <p:cBhvr>
                                        <p:cTn id="7" dur="500" fill="hold"/>
                                        <p:tgtEl>
                                          <p:spTgt spid="139275"/>
                                        </p:tgtEl>
                                        <p:attrNameLst>
                                          <p:attrName>ppt_w</p:attrName>
                                        </p:attrNameLst>
                                      </p:cBhvr>
                                      <p:tavLst>
                                        <p:tav tm="0">
                                          <p:val>
                                            <p:fltVal val="0"/>
                                          </p:val>
                                        </p:tav>
                                        <p:tav tm="100000">
                                          <p:val>
                                            <p:strVal val="#ppt_w"/>
                                          </p:val>
                                        </p:tav>
                                      </p:tavLst>
                                    </p:anim>
                                    <p:anim calcmode="lin" valueType="num">
                                      <p:cBhvr>
                                        <p:cTn id="8" dur="500" fill="hold"/>
                                        <p:tgtEl>
                                          <p:spTgt spid="139275"/>
                                        </p:tgtEl>
                                        <p:attrNameLst>
                                          <p:attrName>ppt_h</p:attrName>
                                        </p:attrNameLst>
                                      </p:cBhvr>
                                      <p:tavLst>
                                        <p:tav tm="0">
                                          <p:val>
                                            <p:fltVal val="0"/>
                                          </p:val>
                                        </p:tav>
                                        <p:tav tm="100000">
                                          <p:val>
                                            <p:strVal val="#ppt_h"/>
                                          </p:val>
                                        </p:tav>
                                      </p:tavLst>
                                    </p:anim>
                                    <p:anim calcmode="lin" valueType="num">
                                      <p:cBhvr>
                                        <p:cTn id="9" dur="500" fill="hold"/>
                                        <p:tgtEl>
                                          <p:spTgt spid="139275"/>
                                        </p:tgtEl>
                                        <p:attrNameLst>
                                          <p:attrName>ppt_x</p:attrName>
                                        </p:attrNameLst>
                                      </p:cBhvr>
                                      <p:tavLst>
                                        <p:tav tm="0">
                                          <p:val>
                                            <p:fltVal val="0.5"/>
                                          </p:val>
                                        </p:tav>
                                        <p:tav tm="100000">
                                          <p:val>
                                            <p:strVal val="#ppt_x"/>
                                          </p:val>
                                        </p:tav>
                                      </p:tavLst>
                                    </p:anim>
                                    <p:anim calcmode="lin" valueType="num">
                                      <p:cBhvr>
                                        <p:cTn id="10" dur="500" fill="hold"/>
                                        <p:tgtEl>
                                          <p:spTgt spid="1392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9282"/>
                                        </p:tgtEl>
                                        <p:attrNameLst>
                                          <p:attrName>style.visibility</p:attrName>
                                        </p:attrNameLst>
                                      </p:cBhvr>
                                      <p:to>
                                        <p:strVal val="visible"/>
                                      </p:to>
                                    </p:set>
                                    <p:anim calcmode="lin" valueType="num">
                                      <p:cBhvr>
                                        <p:cTn id="15" dur="500" fill="hold"/>
                                        <p:tgtEl>
                                          <p:spTgt spid="139282"/>
                                        </p:tgtEl>
                                        <p:attrNameLst>
                                          <p:attrName>ppt_w</p:attrName>
                                        </p:attrNameLst>
                                      </p:cBhvr>
                                      <p:tavLst>
                                        <p:tav tm="0">
                                          <p:val>
                                            <p:fltVal val="0"/>
                                          </p:val>
                                        </p:tav>
                                        <p:tav tm="100000">
                                          <p:val>
                                            <p:strVal val="#ppt_w"/>
                                          </p:val>
                                        </p:tav>
                                      </p:tavLst>
                                    </p:anim>
                                    <p:anim calcmode="lin" valueType="num">
                                      <p:cBhvr>
                                        <p:cTn id="16" dur="500" fill="hold"/>
                                        <p:tgtEl>
                                          <p:spTgt spid="139282"/>
                                        </p:tgtEl>
                                        <p:attrNameLst>
                                          <p:attrName>ppt_h</p:attrName>
                                        </p:attrNameLst>
                                      </p:cBhvr>
                                      <p:tavLst>
                                        <p:tav tm="0">
                                          <p:val>
                                            <p:fltVal val="0"/>
                                          </p:val>
                                        </p:tav>
                                        <p:tav tm="100000">
                                          <p:val>
                                            <p:strVal val="#ppt_h"/>
                                          </p:val>
                                        </p:tav>
                                      </p:tavLst>
                                    </p:anim>
                                    <p:anim calcmode="lin" valueType="num">
                                      <p:cBhvr>
                                        <p:cTn id="17" dur="500" fill="hold"/>
                                        <p:tgtEl>
                                          <p:spTgt spid="139282"/>
                                        </p:tgtEl>
                                        <p:attrNameLst>
                                          <p:attrName>ppt_x</p:attrName>
                                        </p:attrNameLst>
                                      </p:cBhvr>
                                      <p:tavLst>
                                        <p:tav tm="0">
                                          <p:val>
                                            <p:fltVal val="0.5"/>
                                          </p:val>
                                        </p:tav>
                                        <p:tav tm="100000">
                                          <p:val>
                                            <p:strVal val="#ppt_x"/>
                                          </p:val>
                                        </p:tav>
                                      </p:tavLst>
                                    </p:anim>
                                    <p:anim calcmode="lin" valueType="num">
                                      <p:cBhvr>
                                        <p:cTn id="18" dur="500" fill="hold"/>
                                        <p:tgtEl>
                                          <p:spTgt spid="13928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139287"/>
                                        </p:tgtEl>
                                        <p:attrNameLst>
                                          <p:attrName>style.visibility</p:attrName>
                                        </p:attrNameLst>
                                      </p:cBhvr>
                                      <p:to>
                                        <p:strVal val="visible"/>
                                      </p:to>
                                    </p:set>
                                    <p:anim calcmode="lin" valueType="num">
                                      <p:cBhvr additive="base">
                                        <p:cTn id="23" dur="5000" fill="hold"/>
                                        <p:tgtEl>
                                          <p:spTgt spid="139287"/>
                                        </p:tgtEl>
                                        <p:attrNameLst>
                                          <p:attrName>ppt_x</p:attrName>
                                        </p:attrNameLst>
                                      </p:cBhvr>
                                      <p:tavLst>
                                        <p:tav tm="0">
                                          <p:val>
                                            <p:strVal val="1+#ppt_w/2"/>
                                          </p:val>
                                        </p:tav>
                                        <p:tav tm="100000">
                                          <p:val>
                                            <p:strVal val="#ppt_x"/>
                                          </p:val>
                                        </p:tav>
                                      </p:tavLst>
                                    </p:anim>
                                    <p:anim calcmode="lin" valueType="num">
                                      <p:cBhvr additive="base">
                                        <p:cTn id="24" dur="5000" fill="hold"/>
                                        <p:tgtEl>
                                          <p:spTgt spid="13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autoUpdateAnimBg="0"/>
      <p:bldP spid="139282" grpId="0" autoUpdateAnimBg="0"/>
      <p:bldP spid="13928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2179" name="Group 147">
            <a:extLst>
              <a:ext uri="{FF2B5EF4-FFF2-40B4-BE49-F238E27FC236}">
                <a16:creationId xmlns:a16="http://schemas.microsoft.com/office/drawing/2014/main" id="{3BD80FF7-C701-6846-A248-5878087AFA7D}"/>
              </a:ext>
            </a:extLst>
          </p:cNvPr>
          <p:cNvGrpSpPr>
            <a:grpSpLocks/>
          </p:cNvGrpSpPr>
          <p:nvPr/>
        </p:nvGrpSpPr>
        <p:grpSpPr bwMode="auto">
          <a:xfrm>
            <a:off x="1588" y="303213"/>
            <a:ext cx="9142412" cy="6451600"/>
            <a:chOff x="1" y="191"/>
            <a:chExt cx="5759" cy="4064"/>
          </a:xfrm>
        </p:grpSpPr>
        <p:pic>
          <p:nvPicPr>
            <p:cNvPr id="172034" name="Picture 2">
              <a:extLst>
                <a:ext uri="{FF2B5EF4-FFF2-40B4-BE49-F238E27FC236}">
                  <a16:creationId xmlns:a16="http://schemas.microsoft.com/office/drawing/2014/main" id="{CADF4A90-459D-7848-AB57-FC04E9D8B0E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 y="651"/>
              <a:ext cx="4115" cy="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5" name="Rectangle 3">
              <a:extLst>
                <a:ext uri="{FF2B5EF4-FFF2-40B4-BE49-F238E27FC236}">
                  <a16:creationId xmlns:a16="http://schemas.microsoft.com/office/drawing/2014/main" id="{2B6642B6-8858-9F4A-A202-2D004FAC9761}"/>
                </a:ext>
              </a:extLst>
            </p:cNvPr>
            <p:cNvSpPr>
              <a:spLocks noChangeArrowheads="1"/>
            </p:cNvSpPr>
            <p:nvPr/>
          </p:nvSpPr>
          <p:spPr bwMode="auto">
            <a:xfrm>
              <a:off x="2818" y="3512"/>
              <a:ext cx="1369" cy="40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6" name="Rectangle 4">
              <a:extLst>
                <a:ext uri="{FF2B5EF4-FFF2-40B4-BE49-F238E27FC236}">
                  <a16:creationId xmlns:a16="http://schemas.microsoft.com/office/drawing/2014/main" id="{F1C8C923-10F8-3344-93BE-F690C2491954}"/>
                </a:ext>
              </a:extLst>
            </p:cNvPr>
            <p:cNvSpPr>
              <a:spLocks noChangeArrowheads="1"/>
            </p:cNvSpPr>
            <p:nvPr/>
          </p:nvSpPr>
          <p:spPr bwMode="auto">
            <a:xfrm>
              <a:off x="3107" y="515"/>
              <a:ext cx="240" cy="38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7" name="Oval 5">
              <a:extLst>
                <a:ext uri="{FF2B5EF4-FFF2-40B4-BE49-F238E27FC236}">
                  <a16:creationId xmlns:a16="http://schemas.microsoft.com/office/drawing/2014/main" id="{18F8CDCC-1638-1A42-980E-C80054255AA0}"/>
                </a:ext>
              </a:extLst>
            </p:cNvPr>
            <p:cNvSpPr>
              <a:spLocks noChangeArrowheads="1"/>
            </p:cNvSpPr>
            <p:nvPr/>
          </p:nvSpPr>
          <p:spPr bwMode="auto">
            <a:xfrm>
              <a:off x="3215" y="639"/>
              <a:ext cx="249" cy="397"/>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8" name="Rectangle 6">
              <a:extLst>
                <a:ext uri="{FF2B5EF4-FFF2-40B4-BE49-F238E27FC236}">
                  <a16:creationId xmlns:a16="http://schemas.microsoft.com/office/drawing/2014/main" id="{0FF514D4-2B75-2349-8B47-1F6EF7236DD1}"/>
                </a:ext>
              </a:extLst>
            </p:cNvPr>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39" name="Rectangle 7">
              <a:extLst>
                <a:ext uri="{FF2B5EF4-FFF2-40B4-BE49-F238E27FC236}">
                  <a16:creationId xmlns:a16="http://schemas.microsoft.com/office/drawing/2014/main" id="{FFD88855-F5B5-344C-B8A4-2C07ED3751F1}"/>
                </a:ext>
              </a:extLst>
            </p:cNvPr>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0" name="Line 8">
              <a:extLst>
                <a:ext uri="{FF2B5EF4-FFF2-40B4-BE49-F238E27FC236}">
                  <a16:creationId xmlns:a16="http://schemas.microsoft.com/office/drawing/2014/main" id="{59396C94-96F3-C74A-AAAA-21D3636DFE1B}"/>
                </a:ext>
              </a:extLst>
            </p:cNvPr>
            <p:cNvSpPr>
              <a:spLocks noChangeShapeType="1"/>
            </p:cNvSpPr>
            <p:nvPr/>
          </p:nvSpPr>
          <p:spPr bwMode="auto">
            <a:xfrm>
              <a:off x="602" y="765"/>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1" name="Line 9">
              <a:extLst>
                <a:ext uri="{FF2B5EF4-FFF2-40B4-BE49-F238E27FC236}">
                  <a16:creationId xmlns:a16="http://schemas.microsoft.com/office/drawing/2014/main" id="{3CA3726C-E55B-024F-9476-545DF94EF333}"/>
                </a:ext>
              </a:extLst>
            </p:cNvPr>
            <p:cNvSpPr>
              <a:spLocks noChangeShapeType="1"/>
            </p:cNvSpPr>
            <p:nvPr/>
          </p:nvSpPr>
          <p:spPr bwMode="auto">
            <a:xfrm>
              <a:off x="2169" y="545"/>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2" name="Line 10">
              <a:extLst>
                <a:ext uri="{FF2B5EF4-FFF2-40B4-BE49-F238E27FC236}">
                  <a16:creationId xmlns:a16="http://schemas.microsoft.com/office/drawing/2014/main" id="{CB27D53A-6AFD-BF48-81BF-949FD45F79E8}"/>
                </a:ext>
              </a:extLst>
            </p:cNvPr>
            <p:cNvSpPr>
              <a:spLocks noChangeShapeType="1"/>
            </p:cNvSpPr>
            <p:nvPr/>
          </p:nvSpPr>
          <p:spPr bwMode="auto">
            <a:xfrm>
              <a:off x="2177" y="974"/>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3" name="Rectangle 11">
              <a:extLst>
                <a:ext uri="{FF2B5EF4-FFF2-40B4-BE49-F238E27FC236}">
                  <a16:creationId xmlns:a16="http://schemas.microsoft.com/office/drawing/2014/main" id="{BBDA1FF0-B6D7-904B-87D4-7CE208A423BB}"/>
                </a:ext>
              </a:extLst>
            </p:cNvPr>
            <p:cNvSpPr>
              <a:spLocks noChangeArrowheads="1"/>
            </p:cNvSpPr>
            <p:nvPr/>
          </p:nvSpPr>
          <p:spPr bwMode="auto">
            <a:xfrm>
              <a:off x="2360" y="658"/>
              <a:ext cx="106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200" b="1">
                  <a:latin typeface="Times" pitchFamily="2" charset="0"/>
                  <a:ea typeface="Gulim" panose="020B0600000101010101" pitchFamily="34" charset="-127"/>
                </a:rPr>
                <a:t>SATU TEMA:</a:t>
              </a:r>
            </a:p>
          </p:txBody>
        </p:sp>
        <p:sp>
          <p:nvSpPr>
            <p:cNvPr id="172044" name="Line 12">
              <a:extLst>
                <a:ext uri="{FF2B5EF4-FFF2-40B4-BE49-F238E27FC236}">
                  <a16:creationId xmlns:a16="http://schemas.microsoft.com/office/drawing/2014/main" id="{ADADBC31-8837-7B41-A782-A1ACAD7CC33C}"/>
                </a:ext>
              </a:extLst>
            </p:cNvPr>
            <p:cNvSpPr>
              <a:spLocks noChangeShapeType="1"/>
            </p:cNvSpPr>
            <p:nvPr/>
          </p:nvSpPr>
          <p:spPr bwMode="auto">
            <a:xfrm>
              <a:off x="4171" y="760"/>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5" name="Line 13">
              <a:extLst>
                <a:ext uri="{FF2B5EF4-FFF2-40B4-BE49-F238E27FC236}">
                  <a16:creationId xmlns:a16="http://schemas.microsoft.com/office/drawing/2014/main" id="{98C73F91-2B61-D343-99DB-9BC7B35C52B5}"/>
                </a:ext>
              </a:extLst>
            </p:cNvPr>
            <p:cNvSpPr>
              <a:spLocks noChangeShapeType="1"/>
            </p:cNvSpPr>
            <p:nvPr/>
          </p:nvSpPr>
          <p:spPr bwMode="auto">
            <a:xfrm>
              <a:off x="345" y="1278"/>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6" name="Line 14">
              <a:extLst>
                <a:ext uri="{FF2B5EF4-FFF2-40B4-BE49-F238E27FC236}">
                  <a16:creationId xmlns:a16="http://schemas.microsoft.com/office/drawing/2014/main" id="{7F24FD4F-5B4D-6348-9D57-78D469F2A403}"/>
                </a:ext>
              </a:extLst>
            </p:cNvPr>
            <p:cNvSpPr>
              <a:spLocks noChangeShapeType="1"/>
            </p:cNvSpPr>
            <p:nvPr/>
          </p:nvSpPr>
          <p:spPr bwMode="auto">
            <a:xfrm>
              <a:off x="4286" y="1277"/>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7" name="Line 15">
              <a:extLst>
                <a:ext uri="{FF2B5EF4-FFF2-40B4-BE49-F238E27FC236}">
                  <a16:creationId xmlns:a16="http://schemas.microsoft.com/office/drawing/2014/main" id="{945335D7-D1EA-064A-9CF6-869199D8ECEB}"/>
                </a:ext>
              </a:extLst>
            </p:cNvPr>
            <p:cNvSpPr>
              <a:spLocks noChangeShapeType="1"/>
            </p:cNvSpPr>
            <p:nvPr/>
          </p:nvSpPr>
          <p:spPr bwMode="auto">
            <a:xfrm>
              <a:off x="287" y="162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8" name="Line 16">
              <a:extLst>
                <a:ext uri="{FF2B5EF4-FFF2-40B4-BE49-F238E27FC236}">
                  <a16:creationId xmlns:a16="http://schemas.microsoft.com/office/drawing/2014/main" id="{216D0CC4-8C8E-784D-AA65-2055BE274C49}"/>
                </a:ext>
              </a:extLst>
            </p:cNvPr>
            <p:cNvSpPr>
              <a:spLocks noChangeShapeType="1"/>
            </p:cNvSpPr>
            <p:nvPr/>
          </p:nvSpPr>
          <p:spPr bwMode="auto">
            <a:xfrm>
              <a:off x="4325" y="1630"/>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49" name="Line 17">
              <a:extLst>
                <a:ext uri="{FF2B5EF4-FFF2-40B4-BE49-F238E27FC236}">
                  <a16:creationId xmlns:a16="http://schemas.microsoft.com/office/drawing/2014/main" id="{BBE3A0D2-DE9E-934E-ACEC-F8DDEF660931}"/>
                </a:ext>
              </a:extLst>
            </p:cNvPr>
            <p:cNvSpPr>
              <a:spLocks noChangeShapeType="1"/>
            </p:cNvSpPr>
            <p:nvPr/>
          </p:nvSpPr>
          <p:spPr bwMode="auto">
            <a:xfrm>
              <a:off x="130" y="2156"/>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0" name="Line 18">
              <a:extLst>
                <a:ext uri="{FF2B5EF4-FFF2-40B4-BE49-F238E27FC236}">
                  <a16:creationId xmlns:a16="http://schemas.microsoft.com/office/drawing/2014/main" id="{A49499D1-AF18-C24B-9F73-238F55E63C95}"/>
                </a:ext>
              </a:extLst>
            </p:cNvPr>
            <p:cNvSpPr>
              <a:spLocks noChangeShapeType="1"/>
            </p:cNvSpPr>
            <p:nvPr/>
          </p:nvSpPr>
          <p:spPr bwMode="auto">
            <a:xfrm>
              <a:off x="4364" y="2165"/>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1" name="Line 19">
              <a:extLst>
                <a:ext uri="{FF2B5EF4-FFF2-40B4-BE49-F238E27FC236}">
                  <a16:creationId xmlns:a16="http://schemas.microsoft.com/office/drawing/2014/main" id="{F89D797F-B5ED-B44D-86C0-0CD631A82943}"/>
                </a:ext>
              </a:extLst>
            </p:cNvPr>
            <p:cNvSpPr>
              <a:spLocks noChangeShapeType="1"/>
            </p:cNvSpPr>
            <p:nvPr/>
          </p:nvSpPr>
          <p:spPr bwMode="auto">
            <a:xfrm>
              <a:off x="423" y="360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2" name="Line 20">
              <a:extLst>
                <a:ext uri="{FF2B5EF4-FFF2-40B4-BE49-F238E27FC236}">
                  <a16:creationId xmlns:a16="http://schemas.microsoft.com/office/drawing/2014/main" id="{0419C581-0A18-E949-8A2A-2A2179430887}"/>
                </a:ext>
              </a:extLst>
            </p:cNvPr>
            <p:cNvSpPr>
              <a:spLocks noChangeShapeType="1"/>
            </p:cNvSpPr>
            <p:nvPr/>
          </p:nvSpPr>
          <p:spPr bwMode="auto">
            <a:xfrm>
              <a:off x="4393" y="361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3" name="Line 21">
              <a:extLst>
                <a:ext uri="{FF2B5EF4-FFF2-40B4-BE49-F238E27FC236}">
                  <a16:creationId xmlns:a16="http://schemas.microsoft.com/office/drawing/2014/main" id="{85930F17-3824-3F4C-BE39-05C9739E7111}"/>
                </a:ext>
              </a:extLst>
            </p:cNvPr>
            <p:cNvSpPr>
              <a:spLocks noChangeShapeType="1"/>
            </p:cNvSpPr>
            <p:nvPr/>
          </p:nvSpPr>
          <p:spPr bwMode="auto">
            <a:xfrm>
              <a:off x="1401" y="3795"/>
              <a:ext cx="101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54" name="Rectangle 22">
              <a:extLst>
                <a:ext uri="{FF2B5EF4-FFF2-40B4-BE49-F238E27FC236}">
                  <a16:creationId xmlns:a16="http://schemas.microsoft.com/office/drawing/2014/main" id="{65FA4FBA-64D0-AC41-8D25-F44D15A94213}"/>
                </a:ext>
              </a:extLst>
            </p:cNvPr>
            <p:cNvSpPr>
              <a:spLocks noChangeArrowheads="1"/>
            </p:cNvSpPr>
            <p:nvPr/>
          </p:nvSpPr>
          <p:spPr bwMode="auto">
            <a:xfrm>
              <a:off x="221" y="6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D(PL)</a:t>
              </a:r>
            </a:p>
          </p:txBody>
        </p:sp>
        <p:sp>
          <p:nvSpPr>
            <p:cNvPr id="172055" name="Rectangle 23">
              <a:extLst>
                <a:ext uri="{FF2B5EF4-FFF2-40B4-BE49-F238E27FC236}">
                  <a16:creationId xmlns:a16="http://schemas.microsoft.com/office/drawing/2014/main" id="{5CEC34BA-BE0A-FA44-8447-1AA5A6AAEDC8}"/>
                </a:ext>
              </a:extLst>
            </p:cNvPr>
            <p:cNvSpPr>
              <a:spLocks noChangeArrowheads="1"/>
            </p:cNvSpPr>
            <p:nvPr/>
          </p:nvSpPr>
          <p:spPr bwMode="auto">
            <a:xfrm>
              <a:off x="3809" y="614"/>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D(PB)</a:t>
              </a:r>
            </a:p>
          </p:txBody>
        </p:sp>
        <p:sp>
          <p:nvSpPr>
            <p:cNvPr id="172056" name="Rectangle 24">
              <a:extLst>
                <a:ext uri="{FF2B5EF4-FFF2-40B4-BE49-F238E27FC236}">
                  <a16:creationId xmlns:a16="http://schemas.microsoft.com/office/drawing/2014/main" id="{F9EBFA4E-7AB4-0B4F-83E7-7F9843F01478}"/>
                </a:ext>
              </a:extLst>
            </p:cNvPr>
            <p:cNvSpPr>
              <a:spLocks noChangeArrowheads="1"/>
            </p:cNvSpPr>
            <p:nvPr/>
          </p:nvSpPr>
          <p:spPr bwMode="auto">
            <a:xfrm>
              <a:off x="1992" y="191"/>
              <a:ext cx="181"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A</a:t>
              </a:r>
            </a:p>
          </p:txBody>
        </p:sp>
        <p:sp>
          <p:nvSpPr>
            <p:cNvPr id="172057" name="Rectangle 25">
              <a:extLst>
                <a:ext uri="{FF2B5EF4-FFF2-40B4-BE49-F238E27FC236}">
                  <a16:creationId xmlns:a16="http://schemas.microsoft.com/office/drawing/2014/main" id="{5B3DACEB-BF7F-CE44-8DBF-A8B0E66BC0F6}"/>
                </a:ext>
              </a:extLst>
            </p:cNvPr>
            <p:cNvSpPr>
              <a:spLocks noChangeArrowheads="1"/>
            </p:cNvSpPr>
            <p:nvPr/>
          </p:nvSpPr>
          <p:spPr bwMode="auto">
            <a:xfrm>
              <a:off x="1993" y="396"/>
              <a:ext cx="200"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B</a:t>
              </a:r>
            </a:p>
          </p:txBody>
        </p:sp>
        <p:sp>
          <p:nvSpPr>
            <p:cNvPr id="172058" name="Rectangle 26">
              <a:extLst>
                <a:ext uri="{FF2B5EF4-FFF2-40B4-BE49-F238E27FC236}">
                  <a16:creationId xmlns:a16="http://schemas.microsoft.com/office/drawing/2014/main" id="{782A8DF1-CDD4-074C-8247-6642FEDED7C6}"/>
                </a:ext>
              </a:extLst>
            </p:cNvPr>
            <p:cNvSpPr>
              <a:spLocks noChangeArrowheads="1"/>
            </p:cNvSpPr>
            <p:nvPr/>
          </p:nvSpPr>
          <p:spPr bwMode="auto">
            <a:xfrm>
              <a:off x="1990" y="638"/>
              <a:ext cx="19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C</a:t>
              </a:r>
            </a:p>
          </p:txBody>
        </p:sp>
        <p:sp>
          <p:nvSpPr>
            <p:cNvPr id="172059" name="Rectangle 27">
              <a:extLst>
                <a:ext uri="{FF2B5EF4-FFF2-40B4-BE49-F238E27FC236}">
                  <a16:creationId xmlns:a16="http://schemas.microsoft.com/office/drawing/2014/main" id="{04883CB9-446A-A940-8EB4-111EA0DCD721}"/>
                </a:ext>
              </a:extLst>
            </p:cNvPr>
            <p:cNvSpPr>
              <a:spLocks noChangeArrowheads="1"/>
            </p:cNvSpPr>
            <p:nvPr/>
          </p:nvSpPr>
          <p:spPr bwMode="auto">
            <a:xfrm>
              <a:off x="24" y="112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E(PL)</a:t>
              </a:r>
            </a:p>
          </p:txBody>
        </p:sp>
        <p:sp>
          <p:nvSpPr>
            <p:cNvPr id="172060" name="Rectangle 28">
              <a:extLst>
                <a:ext uri="{FF2B5EF4-FFF2-40B4-BE49-F238E27FC236}">
                  <a16:creationId xmlns:a16="http://schemas.microsoft.com/office/drawing/2014/main" id="{C960BA23-29F7-D040-B194-2CF30FDAFAED}"/>
                </a:ext>
              </a:extLst>
            </p:cNvPr>
            <p:cNvSpPr>
              <a:spLocks noChangeArrowheads="1"/>
            </p:cNvSpPr>
            <p:nvPr/>
          </p:nvSpPr>
          <p:spPr bwMode="auto">
            <a:xfrm>
              <a:off x="3954" y="111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E(PB)</a:t>
              </a:r>
            </a:p>
          </p:txBody>
        </p:sp>
        <p:sp>
          <p:nvSpPr>
            <p:cNvPr id="172061" name="Rectangle 29">
              <a:extLst>
                <a:ext uri="{FF2B5EF4-FFF2-40B4-BE49-F238E27FC236}">
                  <a16:creationId xmlns:a16="http://schemas.microsoft.com/office/drawing/2014/main" id="{96455649-3293-0247-A1C5-01CD38F83E4E}"/>
                </a:ext>
              </a:extLst>
            </p:cNvPr>
            <p:cNvSpPr>
              <a:spLocks noChangeArrowheads="1"/>
            </p:cNvSpPr>
            <p:nvPr/>
          </p:nvSpPr>
          <p:spPr bwMode="auto">
            <a:xfrm>
              <a:off x="4030" y="1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F(PB)</a:t>
              </a:r>
            </a:p>
          </p:txBody>
        </p:sp>
        <p:sp>
          <p:nvSpPr>
            <p:cNvPr id="172062" name="Rectangle 30">
              <a:extLst>
                <a:ext uri="{FF2B5EF4-FFF2-40B4-BE49-F238E27FC236}">
                  <a16:creationId xmlns:a16="http://schemas.microsoft.com/office/drawing/2014/main" id="{385FA112-DADD-6F4C-B906-8EBE593F143A}"/>
                </a:ext>
              </a:extLst>
            </p:cNvPr>
            <p:cNvSpPr>
              <a:spLocks noChangeArrowheads="1"/>
            </p:cNvSpPr>
            <p:nvPr/>
          </p:nvSpPr>
          <p:spPr bwMode="auto">
            <a:xfrm>
              <a:off x="4128" y="2007"/>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G(PB)</a:t>
              </a:r>
            </a:p>
          </p:txBody>
        </p:sp>
        <p:sp>
          <p:nvSpPr>
            <p:cNvPr id="172063" name="Rectangle 31">
              <a:extLst>
                <a:ext uri="{FF2B5EF4-FFF2-40B4-BE49-F238E27FC236}">
                  <a16:creationId xmlns:a16="http://schemas.microsoft.com/office/drawing/2014/main" id="{20FF0751-3C23-474E-B15B-0E7D75465CD3}"/>
                </a:ext>
              </a:extLst>
            </p:cNvPr>
            <p:cNvSpPr>
              <a:spLocks noChangeArrowheads="1"/>
            </p:cNvSpPr>
            <p:nvPr/>
          </p:nvSpPr>
          <p:spPr bwMode="auto">
            <a:xfrm>
              <a:off x="32" y="148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F(PL)</a:t>
              </a:r>
            </a:p>
          </p:txBody>
        </p:sp>
        <p:sp>
          <p:nvSpPr>
            <p:cNvPr id="172064" name="Rectangle 32">
              <a:extLst>
                <a:ext uri="{FF2B5EF4-FFF2-40B4-BE49-F238E27FC236}">
                  <a16:creationId xmlns:a16="http://schemas.microsoft.com/office/drawing/2014/main" id="{31FCA88D-D395-C248-982B-D54DD27D7538}"/>
                </a:ext>
              </a:extLst>
            </p:cNvPr>
            <p:cNvSpPr>
              <a:spLocks noChangeArrowheads="1"/>
            </p:cNvSpPr>
            <p:nvPr/>
          </p:nvSpPr>
          <p:spPr bwMode="auto">
            <a:xfrm>
              <a:off x="1" y="2011"/>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G(PL)</a:t>
              </a:r>
            </a:p>
          </p:txBody>
        </p:sp>
        <p:sp>
          <p:nvSpPr>
            <p:cNvPr id="172065" name="Rectangle 33">
              <a:extLst>
                <a:ext uri="{FF2B5EF4-FFF2-40B4-BE49-F238E27FC236}">
                  <a16:creationId xmlns:a16="http://schemas.microsoft.com/office/drawing/2014/main" id="{5C2D452D-6FA0-6D46-96A8-D3517BC538D6}"/>
                </a:ext>
              </a:extLst>
            </p:cNvPr>
            <p:cNvSpPr>
              <a:spLocks noChangeArrowheads="1"/>
            </p:cNvSpPr>
            <p:nvPr/>
          </p:nvSpPr>
          <p:spPr bwMode="auto">
            <a:xfrm>
              <a:off x="58" y="3445"/>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H(PL)</a:t>
              </a:r>
            </a:p>
          </p:txBody>
        </p:sp>
        <p:sp>
          <p:nvSpPr>
            <p:cNvPr id="172066" name="Rectangle 34">
              <a:extLst>
                <a:ext uri="{FF2B5EF4-FFF2-40B4-BE49-F238E27FC236}">
                  <a16:creationId xmlns:a16="http://schemas.microsoft.com/office/drawing/2014/main" id="{3A1A79B0-BACA-2D4D-A5F9-83CF0F9DC8DB}"/>
                </a:ext>
              </a:extLst>
            </p:cNvPr>
            <p:cNvSpPr>
              <a:spLocks noChangeArrowheads="1"/>
            </p:cNvSpPr>
            <p:nvPr/>
          </p:nvSpPr>
          <p:spPr bwMode="auto">
            <a:xfrm>
              <a:off x="4341" y="3460"/>
              <a:ext cx="5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H(PB)</a:t>
              </a:r>
            </a:p>
          </p:txBody>
        </p:sp>
        <p:sp>
          <p:nvSpPr>
            <p:cNvPr id="172067" name="Rectangle 35">
              <a:extLst>
                <a:ext uri="{FF2B5EF4-FFF2-40B4-BE49-F238E27FC236}">
                  <a16:creationId xmlns:a16="http://schemas.microsoft.com/office/drawing/2014/main" id="{A2C1C662-4E8E-5A43-9419-3A54FB3B7AC4}"/>
                </a:ext>
              </a:extLst>
            </p:cNvPr>
            <p:cNvSpPr>
              <a:spLocks noChangeArrowheads="1"/>
            </p:cNvSpPr>
            <p:nvPr/>
          </p:nvSpPr>
          <p:spPr bwMode="auto">
            <a:xfrm>
              <a:off x="1176" y="3642"/>
              <a:ext cx="457"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I(PL)</a:t>
              </a:r>
            </a:p>
          </p:txBody>
        </p:sp>
        <p:sp>
          <p:nvSpPr>
            <p:cNvPr id="172068" name="Rectangle 36">
              <a:extLst>
                <a:ext uri="{FF2B5EF4-FFF2-40B4-BE49-F238E27FC236}">
                  <a16:creationId xmlns:a16="http://schemas.microsoft.com/office/drawing/2014/main" id="{918ABCB3-F640-624D-9BE4-D01F40E2E78A}"/>
                </a:ext>
              </a:extLst>
            </p:cNvPr>
            <p:cNvSpPr>
              <a:spLocks noChangeArrowheads="1"/>
            </p:cNvSpPr>
            <p:nvPr/>
          </p:nvSpPr>
          <p:spPr bwMode="auto">
            <a:xfrm>
              <a:off x="2831" y="3607"/>
              <a:ext cx="21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400" b="1">
                  <a:latin typeface="Times" pitchFamily="2" charset="0"/>
                  <a:ea typeface="Gulim" panose="020B0600000101010101" pitchFamily="34" charset="-127"/>
                </a:rPr>
                <a:t>J</a:t>
              </a:r>
            </a:p>
          </p:txBody>
        </p:sp>
        <p:sp>
          <p:nvSpPr>
            <p:cNvPr id="172069" name="Rectangle 37">
              <a:extLst>
                <a:ext uri="{FF2B5EF4-FFF2-40B4-BE49-F238E27FC236}">
                  <a16:creationId xmlns:a16="http://schemas.microsoft.com/office/drawing/2014/main" id="{3D46EF92-C69F-F54E-925E-E11E6289668C}"/>
                </a:ext>
              </a:extLst>
            </p:cNvPr>
            <p:cNvSpPr>
              <a:spLocks noChangeArrowheads="1"/>
            </p:cNvSpPr>
            <p:nvPr/>
          </p:nvSpPr>
          <p:spPr bwMode="auto">
            <a:xfrm>
              <a:off x="1492" y="3969"/>
              <a:ext cx="248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r>
                <a:rPr lang="ko-KR" altLang="en-US" sz="2400" b="1">
                  <a:latin typeface="Times" pitchFamily="2" charset="0"/>
                  <a:ea typeface="Gulim" panose="020B0600000101010101" pitchFamily="34" charset="-127"/>
                </a:rPr>
                <a:t> </a:t>
              </a:r>
              <a:r>
                <a:rPr lang="en-US" altLang="ko-KR" sz="2400" b="1">
                  <a:latin typeface="Times" pitchFamily="2" charset="0"/>
                  <a:ea typeface="Gulim" panose="020B0600000101010101" pitchFamily="34" charset="-127"/>
                </a:rPr>
                <a:t>ALKITAB yang TERBUKA</a:t>
              </a:r>
            </a:p>
          </p:txBody>
        </p:sp>
        <p:sp>
          <p:nvSpPr>
            <p:cNvPr id="172070" name="Rectangle 38">
              <a:extLst>
                <a:ext uri="{FF2B5EF4-FFF2-40B4-BE49-F238E27FC236}">
                  <a16:creationId xmlns:a16="http://schemas.microsoft.com/office/drawing/2014/main" id="{FF40DCCA-6752-0D43-A946-8645C75D5C7A}"/>
                </a:ext>
              </a:extLst>
            </p:cNvPr>
            <p:cNvSpPr>
              <a:spLocks noChangeArrowheads="1"/>
            </p:cNvSpPr>
            <p:nvPr/>
          </p:nvSpPr>
          <p:spPr bwMode="auto">
            <a:xfrm>
              <a:off x="1209" y="2828"/>
              <a:ext cx="515"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400" b="1">
                  <a:latin typeface="Times" pitchFamily="2" charset="0"/>
                  <a:ea typeface="Gulim" panose="020B0600000101010101" pitchFamily="34" charset="-127"/>
                </a:rPr>
                <a:t>1</a:t>
              </a:r>
            </a:p>
          </p:txBody>
        </p:sp>
        <p:sp>
          <p:nvSpPr>
            <p:cNvPr id="172071" name="Rectangle 39">
              <a:extLst>
                <a:ext uri="{FF2B5EF4-FFF2-40B4-BE49-F238E27FC236}">
                  <a16:creationId xmlns:a16="http://schemas.microsoft.com/office/drawing/2014/main" id="{60D69CAB-77E8-544D-A084-65371EBFC528}"/>
                </a:ext>
              </a:extLst>
            </p:cNvPr>
            <p:cNvSpPr>
              <a:spLocks noChangeArrowheads="1"/>
            </p:cNvSpPr>
            <p:nvPr/>
          </p:nvSpPr>
          <p:spPr bwMode="auto">
            <a:xfrm>
              <a:off x="1461" y="2252"/>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2</a:t>
              </a:r>
            </a:p>
          </p:txBody>
        </p:sp>
        <p:sp>
          <p:nvSpPr>
            <p:cNvPr id="172072" name="Rectangle 40">
              <a:extLst>
                <a:ext uri="{FF2B5EF4-FFF2-40B4-BE49-F238E27FC236}">
                  <a16:creationId xmlns:a16="http://schemas.microsoft.com/office/drawing/2014/main" id="{86516F96-9267-534C-912E-91267D354F5C}"/>
                </a:ext>
              </a:extLst>
            </p:cNvPr>
            <p:cNvSpPr>
              <a:spLocks noChangeArrowheads="1"/>
            </p:cNvSpPr>
            <p:nvPr/>
          </p:nvSpPr>
          <p:spPr bwMode="auto">
            <a:xfrm>
              <a:off x="1905" y="1804"/>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3</a:t>
              </a:r>
            </a:p>
          </p:txBody>
        </p:sp>
        <p:sp>
          <p:nvSpPr>
            <p:cNvPr id="172073" name="Rectangle 41">
              <a:extLst>
                <a:ext uri="{FF2B5EF4-FFF2-40B4-BE49-F238E27FC236}">
                  <a16:creationId xmlns:a16="http://schemas.microsoft.com/office/drawing/2014/main" id="{3A119EBF-F529-EC47-B40B-A8A2CFC74AA3}"/>
                </a:ext>
              </a:extLst>
            </p:cNvPr>
            <p:cNvSpPr>
              <a:spLocks noChangeArrowheads="1"/>
            </p:cNvSpPr>
            <p:nvPr/>
          </p:nvSpPr>
          <p:spPr bwMode="auto">
            <a:xfrm>
              <a:off x="2755" y="1574"/>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4</a:t>
              </a:r>
            </a:p>
          </p:txBody>
        </p:sp>
        <p:sp>
          <p:nvSpPr>
            <p:cNvPr id="172074" name="Rectangle 42">
              <a:extLst>
                <a:ext uri="{FF2B5EF4-FFF2-40B4-BE49-F238E27FC236}">
                  <a16:creationId xmlns:a16="http://schemas.microsoft.com/office/drawing/2014/main" id="{30CA900E-DEB7-2C4C-A31C-116A434E7F49}"/>
                </a:ext>
              </a:extLst>
            </p:cNvPr>
            <p:cNvSpPr>
              <a:spLocks noChangeArrowheads="1"/>
            </p:cNvSpPr>
            <p:nvPr/>
          </p:nvSpPr>
          <p:spPr bwMode="auto">
            <a:xfrm>
              <a:off x="3388" y="1773"/>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5</a:t>
              </a:r>
            </a:p>
          </p:txBody>
        </p:sp>
        <p:sp>
          <p:nvSpPr>
            <p:cNvPr id="172075" name="Rectangle 43">
              <a:extLst>
                <a:ext uri="{FF2B5EF4-FFF2-40B4-BE49-F238E27FC236}">
                  <a16:creationId xmlns:a16="http://schemas.microsoft.com/office/drawing/2014/main" id="{9BA04199-48EA-B142-B04A-103A1CF04569}"/>
                </a:ext>
              </a:extLst>
            </p:cNvPr>
            <p:cNvSpPr>
              <a:spLocks noChangeArrowheads="1"/>
            </p:cNvSpPr>
            <p:nvPr/>
          </p:nvSpPr>
          <p:spPr bwMode="auto">
            <a:xfrm>
              <a:off x="3756" y="2062"/>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6</a:t>
              </a:r>
            </a:p>
          </p:txBody>
        </p:sp>
        <p:sp>
          <p:nvSpPr>
            <p:cNvPr id="172076" name="Rectangle 44">
              <a:extLst>
                <a:ext uri="{FF2B5EF4-FFF2-40B4-BE49-F238E27FC236}">
                  <a16:creationId xmlns:a16="http://schemas.microsoft.com/office/drawing/2014/main" id="{D30264F8-DB04-3C41-83C1-8BDD188F081B}"/>
                </a:ext>
              </a:extLst>
            </p:cNvPr>
            <p:cNvSpPr>
              <a:spLocks noChangeArrowheads="1"/>
            </p:cNvSpPr>
            <p:nvPr/>
          </p:nvSpPr>
          <p:spPr bwMode="auto">
            <a:xfrm>
              <a:off x="4066" y="2450"/>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7</a:t>
              </a:r>
            </a:p>
          </p:txBody>
        </p:sp>
        <p:sp>
          <p:nvSpPr>
            <p:cNvPr id="172077" name="Line 45">
              <a:extLst>
                <a:ext uri="{FF2B5EF4-FFF2-40B4-BE49-F238E27FC236}">
                  <a16:creationId xmlns:a16="http://schemas.microsoft.com/office/drawing/2014/main" id="{98461753-FEEE-C343-BE17-CDEE6708E334}"/>
                </a:ext>
              </a:extLst>
            </p:cNvPr>
            <p:cNvSpPr>
              <a:spLocks noChangeShapeType="1"/>
            </p:cNvSpPr>
            <p:nvPr/>
          </p:nvSpPr>
          <p:spPr bwMode="auto">
            <a:xfrm>
              <a:off x="1337" y="3134"/>
              <a:ext cx="920" cy="4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8" name="Line 46">
              <a:extLst>
                <a:ext uri="{FF2B5EF4-FFF2-40B4-BE49-F238E27FC236}">
                  <a16:creationId xmlns:a16="http://schemas.microsoft.com/office/drawing/2014/main" id="{A7BFA907-38E7-364F-9FDD-D9C088436B07}"/>
                </a:ext>
              </a:extLst>
            </p:cNvPr>
            <p:cNvSpPr>
              <a:spLocks noChangeShapeType="1"/>
            </p:cNvSpPr>
            <p:nvPr/>
          </p:nvSpPr>
          <p:spPr bwMode="auto">
            <a:xfrm>
              <a:off x="1503" y="2627"/>
              <a:ext cx="852" cy="3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79" name="Line 47">
              <a:extLst>
                <a:ext uri="{FF2B5EF4-FFF2-40B4-BE49-F238E27FC236}">
                  <a16:creationId xmlns:a16="http://schemas.microsoft.com/office/drawing/2014/main" id="{EB666520-B4E4-244A-B0BD-5534B3FF4459}"/>
                </a:ext>
              </a:extLst>
            </p:cNvPr>
            <p:cNvSpPr>
              <a:spLocks noChangeShapeType="1"/>
            </p:cNvSpPr>
            <p:nvPr/>
          </p:nvSpPr>
          <p:spPr bwMode="auto">
            <a:xfrm>
              <a:off x="1883" y="2139"/>
              <a:ext cx="638" cy="73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0" name="Line 48">
              <a:extLst>
                <a:ext uri="{FF2B5EF4-FFF2-40B4-BE49-F238E27FC236}">
                  <a16:creationId xmlns:a16="http://schemas.microsoft.com/office/drawing/2014/main" id="{B555EDDC-BAB8-264F-93AE-D05E46BA9057}"/>
                </a:ext>
              </a:extLst>
            </p:cNvPr>
            <p:cNvSpPr>
              <a:spLocks noChangeShapeType="1"/>
            </p:cNvSpPr>
            <p:nvPr/>
          </p:nvSpPr>
          <p:spPr bwMode="auto">
            <a:xfrm>
              <a:off x="2517" y="1905"/>
              <a:ext cx="248" cy="101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1" name="Line 49">
              <a:extLst>
                <a:ext uri="{FF2B5EF4-FFF2-40B4-BE49-F238E27FC236}">
                  <a16:creationId xmlns:a16="http://schemas.microsoft.com/office/drawing/2014/main" id="{87B2D00D-E0FC-1D47-9828-1496C463390B}"/>
                </a:ext>
              </a:extLst>
            </p:cNvPr>
            <p:cNvSpPr>
              <a:spLocks noChangeShapeType="1"/>
            </p:cNvSpPr>
            <p:nvPr/>
          </p:nvSpPr>
          <p:spPr bwMode="auto">
            <a:xfrm flipH="1">
              <a:off x="3075" y="2119"/>
              <a:ext cx="527" cy="6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2" name="Line 50">
              <a:extLst>
                <a:ext uri="{FF2B5EF4-FFF2-40B4-BE49-F238E27FC236}">
                  <a16:creationId xmlns:a16="http://schemas.microsoft.com/office/drawing/2014/main" id="{43FDD26A-16EB-F648-B442-A2A75F6A1936}"/>
                </a:ext>
              </a:extLst>
            </p:cNvPr>
            <p:cNvSpPr>
              <a:spLocks noChangeShapeType="1"/>
            </p:cNvSpPr>
            <p:nvPr/>
          </p:nvSpPr>
          <p:spPr bwMode="auto">
            <a:xfrm flipH="1">
              <a:off x="3231" y="2373"/>
              <a:ext cx="712" cy="5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3" name="Line 51">
              <a:extLst>
                <a:ext uri="{FF2B5EF4-FFF2-40B4-BE49-F238E27FC236}">
                  <a16:creationId xmlns:a16="http://schemas.microsoft.com/office/drawing/2014/main" id="{C7E16704-E5CF-994D-AE93-F0FF5196E773}"/>
                </a:ext>
              </a:extLst>
            </p:cNvPr>
            <p:cNvSpPr>
              <a:spLocks noChangeShapeType="1"/>
            </p:cNvSpPr>
            <p:nvPr/>
          </p:nvSpPr>
          <p:spPr bwMode="auto">
            <a:xfrm flipV="1">
              <a:off x="3288" y="2843"/>
              <a:ext cx="1008" cy="2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4" name="Line 52">
              <a:extLst>
                <a:ext uri="{FF2B5EF4-FFF2-40B4-BE49-F238E27FC236}">
                  <a16:creationId xmlns:a16="http://schemas.microsoft.com/office/drawing/2014/main" id="{29F53BFF-B2AB-A545-B88B-54E79A26219D}"/>
                </a:ext>
              </a:extLst>
            </p:cNvPr>
            <p:cNvSpPr>
              <a:spLocks noChangeShapeType="1"/>
            </p:cNvSpPr>
            <p:nvPr/>
          </p:nvSpPr>
          <p:spPr bwMode="auto">
            <a:xfrm flipV="1">
              <a:off x="3395" y="3218"/>
              <a:ext cx="899" cy="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5" name="Freeform 53">
              <a:extLst>
                <a:ext uri="{FF2B5EF4-FFF2-40B4-BE49-F238E27FC236}">
                  <a16:creationId xmlns:a16="http://schemas.microsoft.com/office/drawing/2014/main" id="{DAD5688A-797D-A144-93B8-C78CD49C2D34}"/>
                </a:ext>
              </a:extLst>
            </p:cNvPr>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86" name="Rectangle 54">
              <a:extLst>
                <a:ext uri="{FF2B5EF4-FFF2-40B4-BE49-F238E27FC236}">
                  <a16:creationId xmlns:a16="http://schemas.microsoft.com/office/drawing/2014/main" id="{CE3E78E6-5D70-8C4D-8BDB-02F12D8B0395}"/>
                </a:ext>
              </a:extLst>
            </p:cNvPr>
            <p:cNvSpPr>
              <a:spLocks noChangeArrowheads="1"/>
            </p:cNvSpPr>
            <p:nvPr/>
          </p:nvSpPr>
          <p:spPr bwMode="auto">
            <a:xfrm>
              <a:off x="4490" y="3036"/>
              <a:ext cx="51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2800" b="1">
                  <a:latin typeface="Times" pitchFamily="2" charset="0"/>
                  <a:ea typeface="Gulim" panose="020B0600000101010101" pitchFamily="34" charset="-127"/>
                </a:rPr>
                <a:t>8</a:t>
              </a:r>
            </a:p>
          </p:txBody>
        </p:sp>
        <p:sp>
          <p:nvSpPr>
            <p:cNvPr id="172087" name="Rectangle 55">
              <a:extLst>
                <a:ext uri="{FF2B5EF4-FFF2-40B4-BE49-F238E27FC236}">
                  <a16:creationId xmlns:a16="http://schemas.microsoft.com/office/drawing/2014/main" id="{792BA1C8-C966-BB42-934B-2A058E52C072}"/>
                </a:ext>
              </a:extLst>
            </p:cNvPr>
            <p:cNvSpPr>
              <a:spLocks noChangeArrowheads="1"/>
            </p:cNvSpPr>
            <p:nvPr/>
          </p:nvSpPr>
          <p:spPr bwMode="auto">
            <a:xfrm>
              <a:off x="766" y="1934"/>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88" name="Rectangle 56">
              <a:extLst>
                <a:ext uri="{FF2B5EF4-FFF2-40B4-BE49-F238E27FC236}">
                  <a16:creationId xmlns:a16="http://schemas.microsoft.com/office/drawing/2014/main" id="{B7B0E2FC-2F63-274C-9492-E64378609AA1}"/>
                </a:ext>
              </a:extLst>
            </p:cNvPr>
            <p:cNvSpPr>
              <a:spLocks noChangeArrowheads="1"/>
            </p:cNvSpPr>
            <p:nvPr/>
          </p:nvSpPr>
          <p:spPr bwMode="auto">
            <a:xfrm>
              <a:off x="4815" y="1878"/>
              <a:ext cx="185"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ko-KR" sz="3200" b="1">
                  <a:latin typeface="Times" pitchFamily="2" charset="0"/>
                  <a:ea typeface="Gulim" panose="020B0600000101010101" pitchFamily="34" charset="-127"/>
                </a:rPr>
                <a:t>/</a:t>
              </a:r>
            </a:p>
          </p:txBody>
        </p:sp>
        <p:sp>
          <p:nvSpPr>
            <p:cNvPr id="172089" name="Rectangle 57">
              <a:extLst>
                <a:ext uri="{FF2B5EF4-FFF2-40B4-BE49-F238E27FC236}">
                  <a16:creationId xmlns:a16="http://schemas.microsoft.com/office/drawing/2014/main" id="{A208ADCA-473B-864A-BE52-F1C66781CF4E}"/>
                </a:ext>
              </a:extLst>
            </p:cNvPr>
            <p:cNvSpPr>
              <a:spLocks noChangeArrowheads="1"/>
            </p:cNvSpPr>
            <p:nvPr/>
          </p:nvSpPr>
          <p:spPr bwMode="auto">
            <a:xfrm>
              <a:off x="3288" y="712"/>
              <a:ext cx="136" cy="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0" name="Rectangle 58">
              <a:extLst>
                <a:ext uri="{FF2B5EF4-FFF2-40B4-BE49-F238E27FC236}">
                  <a16:creationId xmlns:a16="http://schemas.microsoft.com/office/drawing/2014/main" id="{EC9D2AED-BB4A-094A-95A3-19D045609778}"/>
                </a:ext>
              </a:extLst>
            </p:cNvPr>
            <p:cNvSpPr>
              <a:spLocks noChangeArrowheads="1"/>
            </p:cNvSpPr>
            <p:nvPr/>
          </p:nvSpPr>
          <p:spPr bwMode="auto">
            <a:xfrm>
              <a:off x="600" y="536"/>
              <a:ext cx="5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ko-KR" altLang="en-US" sz="1800" b="1">
                  <a:latin typeface="Times" pitchFamily="2" charset="0"/>
                  <a:ea typeface="Gulim" panose="020B0600000101010101" pitchFamily="34" charset="-127"/>
                </a:rPr>
                <a:t>“       ”</a:t>
              </a:r>
            </a:p>
          </p:txBody>
        </p:sp>
        <p:sp>
          <p:nvSpPr>
            <p:cNvPr id="172091" name="Rectangle 59">
              <a:extLst>
                <a:ext uri="{FF2B5EF4-FFF2-40B4-BE49-F238E27FC236}">
                  <a16:creationId xmlns:a16="http://schemas.microsoft.com/office/drawing/2014/main" id="{9B6093A1-27A0-664D-B762-812812AE15C5}"/>
                </a:ext>
              </a:extLst>
            </p:cNvPr>
            <p:cNvSpPr>
              <a:spLocks noChangeArrowheads="1"/>
            </p:cNvSpPr>
            <p:nvPr/>
          </p:nvSpPr>
          <p:spPr bwMode="auto">
            <a:xfrm>
              <a:off x="4172" y="516"/>
              <a:ext cx="5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ko-KR" altLang="en-US" sz="1800" b="1">
                  <a:latin typeface="Times" pitchFamily="2" charset="0"/>
                  <a:ea typeface="Gulim" panose="020B0600000101010101" pitchFamily="34" charset="-127"/>
                </a:rPr>
                <a:t>“       ”</a:t>
              </a:r>
            </a:p>
          </p:txBody>
        </p:sp>
        <p:sp>
          <p:nvSpPr>
            <p:cNvPr id="172092" name="Rectangle 60">
              <a:extLst>
                <a:ext uri="{FF2B5EF4-FFF2-40B4-BE49-F238E27FC236}">
                  <a16:creationId xmlns:a16="http://schemas.microsoft.com/office/drawing/2014/main" id="{77F91E20-1778-4549-A998-CD20E19DEF20}"/>
                </a:ext>
              </a:extLst>
            </p:cNvPr>
            <p:cNvSpPr>
              <a:spLocks noChangeArrowheads="1"/>
            </p:cNvSpPr>
            <p:nvPr/>
          </p:nvSpPr>
          <p:spPr bwMode="auto">
            <a:xfrm>
              <a:off x="358" y="1050"/>
              <a:ext cx="5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ko-KR" altLang="en-US" sz="1800" b="1">
                  <a:latin typeface="Times" pitchFamily="2" charset="0"/>
                  <a:ea typeface="Gulim" panose="020B0600000101010101" pitchFamily="34" charset="-127"/>
                </a:rPr>
                <a:t>“       ”</a:t>
              </a:r>
            </a:p>
          </p:txBody>
        </p:sp>
        <p:sp>
          <p:nvSpPr>
            <p:cNvPr id="172093" name="Rectangle 61">
              <a:extLst>
                <a:ext uri="{FF2B5EF4-FFF2-40B4-BE49-F238E27FC236}">
                  <a16:creationId xmlns:a16="http://schemas.microsoft.com/office/drawing/2014/main" id="{488ECBC6-063D-0E46-A8B3-2D764276CA7A}"/>
                </a:ext>
              </a:extLst>
            </p:cNvPr>
            <p:cNvSpPr>
              <a:spLocks noChangeArrowheads="1"/>
            </p:cNvSpPr>
            <p:nvPr/>
          </p:nvSpPr>
          <p:spPr bwMode="auto">
            <a:xfrm>
              <a:off x="4314" y="1041"/>
              <a:ext cx="51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ko-KR" altLang="en-US" sz="1800" b="1">
                  <a:latin typeface="Times" pitchFamily="2" charset="0"/>
                  <a:ea typeface="Gulim" panose="020B0600000101010101" pitchFamily="34" charset="-127"/>
                </a:rPr>
                <a:t>“       ”</a:t>
              </a:r>
            </a:p>
          </p:txBody>
        </p:sp>
        <p:sp>
          <p:nvSpPr>
            <p:cNvPr id="172094" name="Oval 62">
              <a:extLst>
                <a:ext uri="{FF2B5EF4-FFF2-40B4-BE49-F238E27FC236}">
                  <a16:creationId xmlns:a16="http://schemas.microsoft.com/office/drawing/2014/main" id="{9DEF47C2-7524-F847-B2AC-9500CB520FD2}"/>
                </a:ext>
              </a:extLst>
            </p:cNvPr>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5" name="Oval 63">
              <a:extLst>
                <a:ext uri="{FF2B5EF4-FFF2-40B4-BE49-F238E27FC236}">
                  <a16:creationId xmlns:a16="http://schemas.microsoft.com/office/drawing/2014/main" id="{E4A764BD-38DB-014E-98AD-1E6CE77C445F}"/>
                </a:ext>
              </a:extLst>
            </p:cNvPr>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6" name="Oval 64">
              <a:extLst>
                <a:ext uri="{FF2B5EF4-FFF2-40B4-BE49-F238E27FC236}">
                  <a16:creationId xmlns:a16="http://schemas.microsoft.com/office/drawing/2014/main" id="{5176B21D-E9F6-C54F-80D8-BBCFAD09B7CB}"/>
                </a:ext>
              </a:extLst>
            </p:cNvPr>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7" name="Oval 65">
              <a:extLst>
                <a:ext uri="{FF2B5EF4-FFF2-40B4-BE49-F238E27FC236}">
                  <a16:creationId xmlns:a16="http://schemas.microsoft.com/office/drawing/2014/main" id="{9F166C45-5D24-904F-A0D4-842EF48E571F}"/>
                </a:ext>
              </a:extLst>
            </p:cNvPr>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8" name="Line 66">
              <a:extLst>
                <a:ext uri="{FF2B5EF4-FFF2-40B4-BE49-F238E27FC236}">
                  <a16:creationId xmlns:a16="http://schemas.microsoft.com/office/drawing/2014/main" id="{C6DBD631-911D-B145-A278-0C3BF1A7EF98}"/>
                </a:ext>
              </a:extLst>
            </p:cNvPr>
            <p:cNvSpPr>
              <a:spLocks noChangeShapeType="1"/>
            </p:cNvSpPr>
            <p:nvPr/>
          </p:nvSpPr>
          <p:spPr bwMode="auto">
            <a:xfrm>
              <a:off x="111" y="3109"/>
              <a:ext cx="30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099" name="Line 67">
              <a:extLst>
                <a:ext uri="{FF2B5EF4-FFF2-40B4-BE49-F238E27FC236}">
                  <a16:creationId xmlns:a16="http://schemas.microsoft.com/office/drawing/2014/main" id="{2C2B8802-6DD2-C340-A1A9-77AA63542F72}"/>
                </a:ext>
              </a:extLst>
            </p:cNvPr>
            <p:cNvSpPr>
              <a:spLocks noChangeShapeType="1"/>
            </p:cNvSpPr>
            <p:nvPr/>
          </p:nvSpPr>
          <p:spPr bwMode="auto">
            <a:xfrm>
              <a:off x="106" y="3296"/>
              <a:ext cx="3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0" name="Line 68">
              <a:extLst>
                <a:ext uri="{FF2B5EF4-FFF2-40B4-BE49-F238E27FC236}">
                  <a16:creationId xmlns:a16="http://schemas.microsoft.com/office/drawing/2014/main" id="{A372D8A1-647E-3A44-B61B-6B357685BCE6}"/>
                </a:ext>
              </a:extLst>
            </p:cNvPr>
            <p:cNvSpPr>
              <a:spLocks noChangeShapeType="1"/>
            </p:cNvSpPr>
            <p:nvPr/>
          </p:nvSpPr>
          <p:spPr bwMode="auto">
            <a:xfrm flipH="1">
              <a:off x="431" y="3132"/>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1" name="Line 69">
              <a:extLst>
                <a:ext uri="{FF2B5EF4-FFF2-40B4-BE49-F238E27FC236}">
                  <a16:creationId xmlns:a16="http://schemas.microsoft.com/office/drawing/2014/main" id="{2AEDEFCB-7F69-504E-AD1E-4DF5D7A43F27}"/>
                </a:ext>
              </a:extLst>
            </p:cNvPr>
            <p:cNvSpPr>
              <a:spLocks noChangeShapeType="1"/>
            </p:cNvSpPr>
            <p:nvPr/>
          </p:nvSpPr>
          <p:spPr bwMode="auto">
            <a:xfrm flipH="1">
              <a:off x="431" y="3273"/>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2" name="Line 70">
              <a:extLst>
                <a:ext uri="{FF2B5EF4-FFF2-40B4-BE49-F238E27FC236}">
                  <a16:creationId xmlns:a16="http://schemas.microsoft.com/office/drawing/2014/main" id="{320C6715-5274-024A-AA60-F90A87A1531D}"/>
                </a:ext>
              </a:extLst>
            </p:cNvPr>
            <p:cNvSpPr>
              <a:spLocks noChangeShapeType="1"/>
            </p:cNvSpPr>
            <p:nvPr/>
          </p:nvSpPr>
          <p:spPr bwMode="auto">
            <a:xfrm flipH="1">
              <a:off x="684" y="3179"/>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3" name="Line 71">
              <a:extLst>
                <a:ext uri="{FF2B5EF4-FFF2-40B4-BE49-F238E27FC236}">
                  <a16:creationId xmlns:a16="http://schemas.microsoft.com/office/drawing/2014/main" id="{B558F5DF-E4E4-5442-A51B-EAA81F40C20E}"/>
                </a:ext>
              </a:extLst>
            </p:cNvPr>
            <p:cNvSpPr>
              <a:spLocks noChangeShapeType="1"/>
            </p:cNvSpPr>
            <p:nvPr/>
          </p:nvSpPr>
          <p:spPr bwMode="auto">
            <a:xfrm flipH="1">
              <a:off x="684" y="3226"/>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4" name="Rectangle 72">
              <a:extLst>
                <a:ext uri="{FF2B5EF4-FFF2-40B4-BE49-F238E27FC236}">
                  <a16:creationId xmlns:a16="http://schemas.microsoft.com/office/drawing/2014/main" id="{B23734D0-2D58-0641-85D5-D30E2483AC13}"/>
                </a:ext>
              </a:extLst>
            </p:cNvPr>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5" name="Rectangle 73">
              <a:extLst>
                <a:ext uri="{FF2B5EF4-FFF2-40B4-BE49-F238E27FC236}">
                  <a16:creationId xmlns:a16="http://schemas.microsoft.com/office/drawing/2014/main" id="{5FDABC8D-5CDA-7149-898C-C65C7B9FDF64}"/>
                </a:ext>
              </a:extLst>
            </p:cNvPr>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6" name="Rectangle 74">
              <a:extLst>
                <a:ext uri="{FF2B5EF4-FFF2-40B4-BE49-F238E27FC236}">
                  <a16:creationId xmlns:a16="http://schemas.microsoft.com/office/drawing/2014/main" id="{53D25537-50FC-5645-8665-3664735820BE}"/>
                </a:ext>
              </a:extLst>
            </p:cNvPr>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7" name="Oval 75">
              <a:extLst>
                <a:ext uri="{FF2B5EF4-FFF2-40B4-BE49-F238E27FC236}">
                  <a16:creationId xmlns:a16="http://schemas.microsoft.com/office/drawing/2014/main" id="{5A3CCFCF-2DD6-EA43-A680-882EA2842991}"/>
                </a:ext>
              </a:extLst>
            </p:cNvPr>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8" name="Arc 76">
              <a:extLst>
                <a:ext uri="{FF2B5EF4-FFF2-40B4-BE49-F238E27FC236}">
                  <a16:creationId xmlns:a16="http://schemas.microsoft.com/office/drawing/2014/main" id="{0935B27C-6922-274E-A597-57D1043E4BD1}"/>
                </a:ext>
              </a:extLst>
            </p:cNvPr>
            <p:cNvSpPr>
              <a:spLocks/>
            </p:cNvSpPr>
            <p:nvPr/>
          </p:nvSpPr>
          <p:spPr bwMode="auto">
            <a:xfrm rot="11100000">
              <a:off x="972" y="3128"/>
              <a:ext cx="117" cy="72"/>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0"/>
                    <a:pt x="185" y="0"/>
                  </a:cubicBezTo>
                  <a:cubicBezTo>
                    <a:pt x="12114" y="0"/>
                    <a:pt x="21785" y="9670"/>
                    <a:pt x="21785" y="21600"/>
                  </a:cubicBezTo>
                </a:path>
                <a:path w="21785" h="21600" stroke="0" extrusionOk="0">
                  <a:moveTo>
                    <a:pt x="-1" y="0"/>
                  </a:moveTo>
                  <a:cubicBezTo>
                    <a:pt x="61" y="0"/>
                    <a:pt x="123" y="0"/>
                    <a:pt x="185" y="0"/>
                  </a:cubicBezTo>
                  <a:cubicBezTo>
                    <a:pt x="12114" y="0"/>
                    <a:pt x="21785" y="9670"/>
                    <a:pt x="21785" y="21600"/>
                  </a:cubicBezTo>
                  <a:lnTo>
                    <a:pt x="185"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09" name="Arc 77">
              <a:extLst>
                <a:ext uri="{FF2B5EF4-FFF2-40B4-BE49-F238E27FC236}">
                  <a16:creationId xmlns:a16="http://schemas.microsoft.com/office/drawing/2014/main" id="{4FEE7B83-E5D9-D84C-8489-EF919CAFFB43}"/>
                </a:ext>
              </a:extLst>
            </p:cNvPr>
            <p:cNvSpPr>
              <a:spLocks/>
            </p:cNvSpPr>
            <p:nvPr/>
          </p:nvSpPr>
          <p:spPr bwMode="auto">
            <a:xfrm rot="21180000">
              <a:off x="961" y="3222"/>
              <a:ext cx="120" cy="62"/>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0" name="Arc 78">
              <a:extLst>
                <a:ext uri="{FF2B5EF4-FFF2-40B4-BE49-F238E27FC236}">
                  <a16:creationId xmlns:a16="http://schemas.microsoft.com/office/drawing/2014/main" id="{5D8EF373-2697-F744-BC83-75858B387B2E}"/>
                </a:ext>
              </a:extLst>
            </p:cNvPr>
            <p:cNvSpPr>
              <a:spLocks/>
            </p:cNvSpPr>
            <p:nvPr/>
          </p:nvSpPr>
          <p:spPr bwMode="auto">
            <a:xfrm rot="10800000">
              <a:off x="936" y="3205"/>
              <a:ext cx="24" cy="63"/>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0"/>
                    <a:pt x="918" y="0"/>
                  </a:cubicBezTo>
                  <a:cubicBezTo>
                    <a:pt x="12847" y="0"/>
                    <a:pt x="22518" y="9670"/>
                    <a:pt x="22518" y="21600"/>
                  </a:cubicBezTo>
                </a:path>
                <a:path w="22518" h="21600" stroke="0" extrusionOk="0">
                  <a:moveTo>
                    <a:pt x="-1" y="19"/>
                  </a:moveTo>
                  <a:cubicBezTo>
                    <a:pt x="305" y="6"/>
                    <a:pt x="611" y="0"/>
                    <a:pt x="918" y="0"/>
                  </a:cubicBezTo>
                  <a:cubicBezTo>
                    <a:pt x="12847" y="0"/>
                    <a:pt x="22518" y="9670"/>
                    <a:pt x="22518" y="21600"/>
                  </a:cubicBezTo>
                  <a:lnTo>
                    <a:pt x="918"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1" name="Oval 79">
              <a:extLst>
                <a:ext uri="{FF2B5EF4-FFF2-40B4-BE49-F238E27FC236}">
                  <a16:creationId xmlns:a16="http://schemas.microsoft.com/office/drawing/2014/main" id="{0EB18CD3-30EA-9247-A946-C41256C371E2}"/>
                </a:ext>
              </a:extLst>
            </p:cNvPr>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2" name="Arc 80">
              <a:extLst>
                <a:ext uri="{FF2B5EF4-FFF2-40B4-BE49-F238E27FC236}">
                  <a16:creationId xmlns:a16="http://schemas.microsoft.com/office/drawing/2014/main" id="{CC5D7C02-786B-1D42-B468-AE8521EC1A67}"/>
                </a:ext>
              </a:extLst>
            </p:cNvPr>
            <p:cNvSpPr>
              <a:spLocks/>
            </p:cNvSpPr>
            <p:nvPr/>
          </p:nvSpPr>
          <p:spPr bwMode="auto">
            <a:xfrm>
              <a:off x="940" y="3144"/>
              <a:ext cx="29" cy="60"/>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3" name="Oval 81">
              <a:extLst>
                <a:ext uri="{FF2B5EF4-FFF2-40B4-BE49-F238E27FC236}">
                  <a16:creationId xmlns:a16="http://schemas.microsoft.com/office/drawing/2014/main" id="{7855D737-0374-0D4F-8631-6F1D6892C229}"/>
                </a:ext>
              </a:extLst>
            </p:cNvPr>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2114" name="Group 82">
              <a:extLst>
                <a:ext uri="{FF2B5EF4-FFF2-40B4-BE49-F238E27FC236}">
                  <a16:creationId xmlns:a16="http://schemas.microsoft.com/office/drawing/2014/main" id="{5C049CD5-77E3-084B-B8CB-C66C54278A51}"/>
                </a:ext>
              </a:extLst>
            </p:cNvPr>
            <p:cNvGrpSpPr>
              <a:grpSpLocks/>
            </p:cNvGrpSpPr>
            <p:nvPr/>
          </p:nvGrpSpPr>
          <p:grpSpPr bwMode="auto">
            <a:xfrm>
              <a:off x="4652" y="3084"/>
              <a:ext cx="954" cy="180"/>
              <a:chOff x="4652" y="3084"/>
              <a:chExt cx="954" cy="180"/>
            </a:xfrm>
          </p:grpSpPr>
          <p:sp>
            <p:nvSpPr>
              <p:cNvPr id="172115" name="Oval 83">
                <a:extLst>
                  <a:ext uri="{FF2B5EF4-FFF2-40B4-BE49-F238E27FC236}">
                    <a16:creationId xmlns:a16="http://schemas.microsoft.com/office/drawing/2014/main" id="{C9B3E533-FBD9-844D-B4EA-E354E3D91522}"/>
                  </a:ext>
                </a:extLst>
              </p:cNvPr>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6" name="Oval 84">
                <a:extLst>
                  <a:ext uri="{FF2B5EF4-FFF2-40B4-BE49-F238E27FC236}">
                    <a16:creationId xmlns:a16="http://schemas.microsoft.com/office/drawing/2014/main" id="{ED58C6DF-735A-FA40-97E4-30E5BE66A5EE}"/>
                  </a:ext>
                </a:extLst>
              </p:cNvPr>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7" name="Oval 85">
                <a:extLst>
                  <a:ext uri="{FF2B5EF4-FFF2-40B4-BE49-F238E27FC236}">
                    <a16:creationId xmlns:a16="http://schemas.microsoft.com/office/drawing/2014/main" id="{97AE9A71-6685-E243-B13E-2566FCD719ED}"/>
                  </a:ext>
                </a:extLst>
              </p:cNvPr>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8" name="Oval 86">
                <a:extLst>
                  <a:ext uri="{FF2B5EF4-FFF2-40B4-BE49-F238E27FC236}">
                    <a16:creationId xmlns:a16="http://schemas.microsoft.com/office/drawing/2014/main" id="{AB85B524-B3E8-5F4F-9F71-88D8C4489788}"/>
                  </a:ext>
                </a:extLst>
              </p:cNvPr>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19" name="Line 87">
                <a:extLst>
                  <a:ext uri="{FF2B5EF4-FFF2-40B4-BE49-F238E27FC236}">
                    <a16:creationId xmlns:a16="http://schemas.microsoft.com/office/drawing/2014/main" id="{2089364B-8A49-0640-A027-3D8F410E2644}"/>
                  </a:ext>
                </a:extLst>
              </p:cNvPr>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0" name="Line 88">
                <a:extLst>
                  <a:ext uri="{FF2B5EF4-FFF2-40B4-BE49-F238E27FC236}">
                    <a16:creationId xmlns:a16="http://schemas.microsoft.com/office/drawing/2014/main" id="{3C84F33A-A9D0-CB44-9B1B-4CB6F4E7B3E5}"/>
                  </a:ext>
                </a:extLst>
              </p:cNvPr>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1" name="Line 89">
                <a:extLst>
                  <a:ext uri="{FF2B5EF4-FFF2-40B4-BE49-F238E27FC236}">
                    <a16:creationId xmlns:a16="http://schemas.microsoft.com/office/drawing/2014/main" id="{D499E1DE-F710-0E4C-9B99-C656D183D892}"/>
                  </a:ext>
                </a:extLst>
              </p:cNvPr>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2" name="Line 90">
                <a:extLst>
                  <a:ext uri="{FF2B5EF4-FFF2-40B4-BE49-F238E27FC236}">
                    <a16:creationId xmlns:a16="http://schemas.microsoft.com/office/drawing/2014/main" id="{7822C030-0A62-5A4B-99B8-B656E4FC5592}"/>
                  </a:ext>
                </a:extLst>
              </p:cNvPr>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3" name="Line 91">
                <a:extLst>
                  <a:ext uri="{FF2B5EF4-FFF2-40B4-BE49-F238E27FC236}">
                    <a16:creationId xmlns:a16="http://schemas.microsoft.com/office/drawing/2014/main" id="{514D5FBE-1152-654D-982B-963529ADD3EF}"/>
                  </a:ext>
                </a:extLst>
              </p:cNvPr>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4" name="Line 92">
                <a:extLst>
                  <a:ext uri="{FF2B5EF4-FFF2-40B4-BE49-F238E27FC236}">
                    <a16:creationId xmlns:a16="http://schemas.microsoft.com/office/drawing/2014/main" id="{8B332799-17A4-814A-8055-F519AFEF0FF5}"/>
                  </a:ext>
                </a:extLst>
              </p:cNvPr>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5" name="Rectangle 93">
                <a:extLst>
                  <a:ext uri="{FF2B5EF4-FFF2-40B4-BE49-F238E27FC236}">
                    <a16:creationId xmlns:a16="http://schemas.microsoft.com/office/drawing/2014/main" id="{CC6E38C4-1FD5-CE40-B9E3-7FA7AE75B780}"/>
                  </a:ext>
                </a:extLst>
              </p:cNvPr>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6" name="Rectangle 94">
                <a:extLst>
                  <a:ext uri="{FF2B5EF4-FFF2-40B4-BE49-F238E27FC236}">
                    <a16:creationId xmlns:a16="http://schemas.microsoft.com/office/drawing/2014/main" id="{35B2A969-3300-C342-BB41-BD183BDFA02E}"/>
                  </a:ext>
                </a:extLst>
              </p:cNvPr>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7" name="Rectangle 95">
                <a:extLst>
                  <a:ext uri="{FF2B5EF4-FFF2-40B4-BE49-F238E27FC236}">
                    <a16:creationId xmlns:a16="http://schemas.microsoft.com/office/drawing/2014/main" id="{0F095058-9963-7845-992C-7EEAC81B9523}"/>
                  </a:ext>
                </a:extLst>
              </p:cNvPr>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8" name="Oval 96">
                <a:extLst>
                  <a:ext uri="{FF2B5EF4-FFF2-40B4-BE49-F238E27FC236}">
                    <a16:creationId xmlns:a16="http://schemas.microsoft.com/office/drawing/2014/main" id="{D39D844E-EBDE-6A4A-91C1-DD3F623B3A0E}"/>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29" name="Arc 97">
                <a:extLst>
                  <a:ext uri="{FF2B5EF4-FFF2-40B4-BE49-F238E27FC236}">
                    <a16:creationId xmlns:a16="http://schemas.microsoft.com/office/drawing/2014/main" id="{12CAC2CE-8F6B-624B-A408-25535829480C}"/>
                  </a:ext>
                </a:extLst>
              </p:cNvPr>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0"/>
                    </a:moveTo>
                    <a:cubicBezTo>
                      <a:pt x="11808" y="0"/>
                      <a:pt x="21428" y="9482"/>
                      <a:pt x="21597" y="21289"/>
                    </a:cubicBezTo>
                  </a:path>
                  <a:path w="21597" h="21600" stroke="0" extrusionOk="0">
                    <a:moveTo>
                      <a:pt x="0" y="0"/>
                    </a:moveTo>
                    <a:cubicBezTo>
                      <a:pt x="11808" y="0"/>
                      <a:pt x="21428" y="9482"/>
                      <a:pt x="21597" y="21289"/>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0" name="Arc 98">
                <a:extLst>
                  <a:ext uri="{FF2B5EF4-FFF2-40B4-BE49-F238E27FC236}">
                    <a16:creationId xmlns:a16="http://schemas.microsoft.com/office/drawing/2014/main" id="{949F20A0-ABE0-0943-A74A-5B94891D84AD}"/>
                  </a:ext>
                </a:extLst>
              </p:cNvPr>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1" name="Arc 99">
                <a:extLst>
                  <a:ext uri="{FF2B5EF4-FFF2-40B4-BE49-F238E27FC236}">
                    <a16:creationId xmlns:a16="http://schemas.microsoft.com/office/drawing/2014/main" id="{AED28EE7-C68D-1946-82B2-05E2482375A7}"/>
                  </a:ext>
                </a:extLst>
              </p:cNvPr>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0"/>
                      <a:pt x="951" y="0"/>
                    </a:cubicBezTo>
                    <a:cubicBezTo>
                      <a:pt x="12735" y="0"/>
                      <a:pt x="22345" y="9446"/>
                      <a:pt x="22547" y="21228"/>
                    </a:cubicBezTo>
                  </a:path>
                  <a:path w="22547" h="21600" stroke="0" extrusionOk="0">
                    <a:moveTo>
                      <a:pt x="-1" y="20"/>
                    </a:moveTo>
                    <a:cubicBezTo>
                      <a:pt x="316" y="6"/>
                      <a:pt x="633" y="0"/>
                      <a:pt x="951" y="0"/>
                    </a:cubicBezTo>
                    <a:cubicBezTo>
                      <a:pt x="12735" y="0"/>
                      <a:pt x="22345" y="9446"/>
                      <a:pt x="22547" y="21228"/>
                    </a:cubicBezTo>
                    <a:lnTo>
                      <a:pt x="951"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2" name="Oval 100">
                <a:extLst>
                  <a:ext uri="{FF2B5EF4-FFF2-40B4-BE49-F238E27FC236}">
                    <a16:creationId xmlns:a16="http://schemas.microsoft.com/office/drawing/2014/main" id="{024192B7-FFDA-A144-93F7-CDBDA6F0A2B6}"/>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3" name="Arc 101">
                <a:extLst>
                  <a:ext uri="{FF2B5EF4-FFF2-40B4-BE49-F238E27FC236}">
                    <a16:creationId xmlns:a16="http://schemas.microsoft.com/office/drawing/2014/main" id="{0DF6F247-593D-6E43-B249-23B0E532DC33}"/>
                  </a:ext>
                </a:extLst>
              </p:cNvPr>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4" name="Oval 102">
                <a:extLst>
                  <a:ext uri="{FF2B5EF4-FFF2-40B4-BE49-F238E27FC236}">
                    <a16:creationId xmlns:a16="http://schemas.microsoft.com/office/drawing/2014/main" id="{2C79A6D6-F6E2-A642-8578-3916BCC3D009}"/>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2135" name="Freeform 103">
              <a:extLst>
                <a:ext uri="{FF2B5EF4-FFF2-40B4-BE49-F238E27FC236}">
                  <a16:creationId xmlns:a16="http://schemas.microsoft.com/office/drawing/2014/main" id="{EEE400F2-5115-5540-91F0-7FFD15A852E3}"/>
                </a:ext>
              </a:extLst>
            </p:cNvPr>
            <p:cNvSpPr>
              <a:spLocks/>
            </p:cNvSpPr>
            <p:nvPr/>
          </p:nvSpPr>
          <p:spPr bwMode="auto">
            <a:xfrm>
              <a:off x="3300" y="892"/>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36" name="Rectangle 104">
              <a:extLst>
                <a:ext uri="{FF2B5EF4-FFF2-40B4-BE49-F238E27FC236}">
                  <a16:creationId xmlns:a16="http://schemas.microsoft.com/office/drawing/2014/main" id="{E9CBFE6B-9FA4-AF40-A6E4-2B0B6291FD87}"/>
                </a:ext>
              </a:extLst>
            </p:cNvPr>
            <p:cNvSpPr>
              <a:spLocks noChangeArrowheads="1"/>
            </p:cNvSpPr>
            <p:nvPr/>
          </p:nvSpPr>
          <p:spPr bwMode="auto">
            <a:xfrm>
              <a:off x="4512" y="1760"/>
              <a:ext cx="744" cy="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37" name="Freeform 105">
              <a:extLst>
                <a:ext uri="{FF2B5EF4-FFF2-40B4-BE49-F238E27FC236}">
                  <a16:creationId xmlns:a16="http://schemas.microsoft.com/office/drawing/2014/main" id="{D81ABEF9-797F-5F4E-B26D-B90F7809E34D}"/>
                </a:ext>
              </a:extLst>
            </p:cNvPr>
            <p:cNvSpPr>
              <a:spLocks/>
            </p:cNvSpPr>
            <p:nvPr/>
          </p:nvSpPr>
          <p:spPr bwMode="auto">
            <a:xfrm>
              <a:off x="4336" y="2790"/>
              <a:ext cx="495" cy="355"/>
            </a:xfrm>
            <a:custGeom>
              <a:avLst/>
              <a:gdLst>
                <a:gd name="T0" fmla="*/ 18 w 495"/>
                <a:gd name="T1" fmla="*/ 354 h 355"/>
                <a:gd name="T2" fmla="*/ 36 w 495"/>
                <a:gd name="T3" fmla="*/ 344 h 355"/>
                <a:gd name="T4" fmla="*/ 54 w 495"/>
                <a:gd name="T5" fmla="*/ 336 h 355"/>
                <a:gd name="T6" fmla="*/ 74 w 495"/>
                <a:gd name="T7" fmla="*/ 326 h 355"/>
                <a:gd name="T8" fmla="*/ 94 w 495"/>
                <a:gd name="T9" fmla="*/ 318 h 355"/>
                <a:gd name="T10" fmla="*/ 114 w 495"/>
                <a:gd name="T11" fmla="*/ 308 h 355"/>
                <a:gd name="T12" fmla="*/ 134 w 495"/>
                <a:gd name="T13" fmla="*/ 302 h 355"/>
                <a:gd name="T14" fmla="*/ 154 w 495"/>
                <a:gd name="T15" fmla="*/ 296 h 355"/>
                <a:gd name="T16" fmla="*/ 174 w 495"/>
                <a:gd name="T17" fmla="*/ 290 h 355"/>
                <a:gd name="T18" fmla="*/ 194 w 495"/>
                <a:gd name="T19" fmla="*/ 282 h 355"/>
                <a:gd name="T20" fmla="*/ 206 w 495"/>
                <a:gd name="T21" fmla="*/ 262 h 355"/>
                <a:gd name="T22" fmla="*/ 228 w 495"/>
                <a:gd name="T23" fmla="*/ 242 h 355"/>
                <a:gd name="T24" fmla="*/ 262 w 495"/>
                <a:gd name="T25" fmla="*/ 220 h 355"/>
                <a:gd name="T26" fmla="*/ 288 w 495"/>
                <a:gd name="T27" fmla="*/ 202 h 355"/>
                <a:gd name="T28" fmla="*/ 316 w 495"/>
                <a:gd name="T29" fmla="*/ 184 h 355"/>
                <a:gd name="T30" fmla="*/ 340 w 495"/>
                <a:gd name="T31" fmla="*/ 170 h 355"/>
                <a:gd name="T32" fmla="*/ 370 w 495"/>
                <a:gd name="T33" fmla="*/ 152 h 355"/>
                <a:gd name="T34" fmla="*/ 394 w 495"/>
                <a:gd name="T35" fmla="*/ 138 h 355"/>
                <a:gd name="T36" fmla="*/ 422 w 495"/>
                <a:gd name="T37" fmla="*/ 122 h 355"/>
                <a:gd name="T38" fmla="*/ 442 w 495"/>
                <a:gd name="T39" fmla="*/ 118 h 355"/>
                <a:gd name="T40" fmla="*/ 464 w 495"/>
                <a:gd name="T41" fmla="*/ 108 h 355"/>
                <a:gd name="T42" fmla="*/ 484 w 495"/>
                <a:gd name="T43" fmla="*/ 98 h 355"/>
                <a:gd name="T44" fmla="*/ 494 w 495"/>
                <a:gd name="T45" fmla="*/ 78 h 355"/>
                <a:gd name="T46" fmla="*/ 468 w 495"/>
                <a:gd name="T47" fmla="*/ 60 h 355"/>
                <a:gd name="T48" fmla="*/ 440 w 495"/>
                <a:gd name="T49" fmla="*/ 46 h 355"/>
                <a:gd name="T50" fmla="*/ 416 w 495"/>
                <a:gd name="T51" fmla="*/ 28 h 355"/>
                <a:gd name="T52" fmla="*/ 392 w 495"/>
                <a:gd name="T53" fmla="*/ 12 h 355"/>
                <a:gd name="T54" fmla="*/ 364 w 495"/>
                <a:gd name="T55" fmla="*/ 2 h 355"/>
                <a:gd name="T56" fmla="*/ 338 w 495"/>
                <a:gd name="T57" fmla="*/ 0 h 355"/>
                <a:gd name="T58" fmla="*/ 320 w 495"/>
                <a:gd name="T59" fmla="*/ 18 h 355"/>
                <a:gd name="T60" fmla="*/ 298 w 495"/>
                <a:gd name="T61" fmla="*/ 32 h 355"/>
                <a:gd name="T62" fmla="*/ 278 w 495"/>
                <a:gd name="T63" fmla="*/ 46 h 355"/>
                <a:gd name="T64" fmla="*/ 252 w 495"/>
                <a:gd name="T65" fmla="*/ 62 h 355"/>
                <a:gd name="T66" fmla="*/ 226 w 495"/>
                <a:gd name="T67" fmla="*/ 76 h 355"/>
                <a:gd name="T68" fmla="*/ 204 w 495"/>
                <a:gd name="T69" fmla="*/ 86 h 355"/>
                <a:gd name="T70" fmla="*/ 190 w 495"/>
                <a:gd name="T71" fmla="*/ 100 h 355"/>
                <a:gd name="T72" fmla="*/ 172 w 495"/>
                <a:gd name="T73" fmla="*/ 118 h 355"/>
                <a:gd name="T74" fmla="*/ 158 w 495"/>
                <a:gd name="T75" fmla="*/ 136 h 355"/>
                <a:gd name="T76" fmla="*/ 144 w 495"/>
                <a:gd name="T77" fmla="*/ 154 h 355"/>
                <a:gd name="T78" fmla="*/ 132 w 495"/>
                <a:gd name="T79" fmla="*/ 174 h 355"/>
                <a:gd name="T80" fmla="*/ 126 w 495"/>
                <a:gd name="T81" fmla="*/ 194 h 355"/>
                <a:gd name="T82" fmla="*/ 110 w 495"/>
                <a:gd name="T83" fmla="*/ 208 h 355"/>
                <a:gd name="T84" fmla="*/ 92 w 495"/>
                <a:gd name="T85" fmla="*/ 212 h 355"/>
                <a:gd name="T86" fmla="*/ 76 w 495"/>
                <a:gd name="T87" fmla="*/ 198 h 355"/>
                <a:gd name="T88" fmla="*/ 58 w 495"/>
                <a:gd name="T89" fmla="*/ 210 h 355"/>
                <a:gd name="T90" fmla="*/ 46 w 495"/>
                <a:gd name="T91" fmla="*/ 228 h 355"/>
                <a:gd name="T92" fmla="*/ 38 w 495"/>
                <a:gd name="T93" fmla="*/ 244 h 355"/>
                <a:gd name="T94" fmla="*/ 28 w 495"/>
                <a:gd name="T95" fmla="*/ 264 h 355"/>
                <a:gd name="T96" fmla="*/ 18 w 495"/>
                <a:gd name="T97" fmla="*/ 284 h 355"/>
                <a:gd name="T98" fmla="*/ 12 w 495"/>
                <a:gd name="T99" fmla="*/ 306 h 355"/>
                <a:gd name="T100" fmla="*/ 6 w 495"/>
                <a:gd name="T101" fmla="*/ 326 h 355"/>
                <a:gd name="T102" fmla="*/ 0 w 495"/>
                <a:gd name="T103" fmla="*/ 34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 h="355">
                  <a:moveTo>
                    <a:pt x="2" y="354"/>
                  </a:moveTo>
                  <a:lnTo>
                    <a:pt x="6" y="354"/>
                  </a:lnTo>
                  <a:lnTo>
                    <a:pt x="10" y="354"/>
                  </a:lnTo>
                  <a:lnTo>
                    <a:pt x="14" y="354"/>
                  </a:lnTo>
                  <a:lnTo>
                    <a:pt x="18" y="354"/>
                  </a:lnTo>
                  <a:lnTo>
                    <a:pt x="22" y="352"/>
                  </a:lnTo>
                  <a:lnTo>
                    <a:pt x="26" y="350"/>
                  </a:lnTo>
                  <a:lnTo>
                    <a:pt x="30" y="350"/>
                  </a:lnTo>
                  <a:lnTo>
                    <a:pt x="32" y="346"/>
                  </a:lnTo>
                  <a:lnTo>
                    <a:pt x="36" y="344"/>
                  </a:lnTo>
                  <a:lnTo>
                    <a:pt x="40" y="344"/>
                  </a:lnTo>
                  <a:lnTo>
                    <a:pt x="42" y="340"/>
                  </a:lnTo>
                  <a:lnTo>
                    <a:pt x="46" y="340"/>
                  </a:lnTo>
                  <a:lnTo>
                    <a:pt x="50" y="338"/>
                  </a:lnTo>
                  <a:lnTo>
                    <a:pt x="54" y="336"/>
                  </a:lnTo>
                  <a:lnTo>
                    <a:pt x="58" y="334"/>
                  </a:lnTo>
                  <a:lnTo>
                    <a:pt x="62" y="332"/>
                  </a:lnTo>
                  <a:lnTo>
                    <a:pt x="66" y="330"/>
                  </a:lnTo>
                  <a:lnTo>
                    <a:pt x="70" y="328"/>
                  </a:lnTo>
                  <a:lnTo>
                    <a:pt x="74" y="326"/>
                  </a:lnTo>
                  <a:lnTo>
                    <a:pt x="78" y="324"/>
                  </a:lnTo>
                  <a:lnTo>
                    <a:pt x="82" y="322"/>
                  </a:lnTo>
                  <a:lnTo>
                    <a:pt x="86" y="320"/>
                  </a:lnTo>
                  <a:lnTo>
                    <a:pt x="90" y="318"/>
                  </a:lnTo>
                  <a:lnTo>
                    <a:pt x="94" y="318"/>
                  </a:lnTo>
                  <a:lnTo>
                    <a:pt x="98" y="316"/>
                  </a:lnTo>
                  <a:lnTo>
                    <a:pt x="102" y="314"/>
                  </a:lnTo>
                  <a:lnTo>
                    <a:pt x="106" y="312"/>
                  </a:lnTo>
                  <a:lnTo>
                    <a:pt x="110" y="310"/>
                  </a:lnTo>
                  <a:lnTo>
                    <a:pt x="114" y="308"/>
                  </a:lnTo>
                  <a:lnTo>
                    <a:pt x="118" y="308"/>
                  </a:lnTo>
                  <a:lnTo>
                    <a:pt x="122" y="306"/>
                  </a:lnTo>
                  <a:lnTo>
                    <a:pt x="126" y="306"/>
                  </a:lnTo>
                  <a:lnTo>
                    <a:pt x="130" y="304"/>
                  </a:lnTo>
                  <a:lnTo>
                    <a:pt x="134" y="302"/>
                  </a:lnTo>
                  <a:lnTo>
                    <a:pt x="138" y="302"/>
                  </a:lnTo>
                  <a:lnTo>
                    <a:pt x="142" y="300"/>
                  </a:lnTo>
                  <a:lnTo>
                    <a:pt x="146" y="298"/>
                  </a:lnTo>
                  <a:lnTo>
                    <a:pt x="150" y="298"/>
                  </a:lnTo>
                  <a:lnTo>
                    <a:pt x="154" y="296"/>
                  </a:lnTo>
                  <a:lnTo>
                    <a:pt x="158" y="296"/>
                  </a:lnTo>
                  <a:lnTo>
                    <a:pt x="162" y="294"/>
                  </a:lnTo>
                  <a:lnTo>
                    <a:pt x="166" y="292"/>
                  </a:lnTo>
                  <a:lnTo>
                    <a:pt x="170" y="290"/>
                  </a:lnTo>
                  <a:lnTo>
                    <a:pt x="174" y="290"/>
                  </a:lnTo>
                  <a:lnTo>
                    <a:pt x="178" y="288"/>
                  </a:lnTo>
                  <a:lnTo>
                    <a:pt x="182" y="286"/>
                  </a:lnTo>
                  <a:lnTo>
                    <a:pt x="186" y="286"/>
                  </a:lnTo>
                  <a:lnTo>
                    <a:pt x="190" y="284"/>
                  </a:lnTo>
                  <a:lnTo>
                    <a:pt x="194" y="282"/>
                  </a:lnTo>
                  <a:lnTo>
                    <a:pt x="196" y="278"/>
                  </a:lnTo>
                  <a:lnTo>
                    <a:pt x="198" y="274"/>
                  </a:lnTo>
                  <a:lnTo>
                    <a:pt x="200" y="270"/>
                  </a:lnTo>
                  <a:lnTo>
                    <a:pt x="204" y="266"/>
                  </a:lnTo>
                  <a:lnTo>
                    <a:pt x="206" y="262"/>
                  </a:lnTo>
                  <a:lnTo>
                    <a:pt x="210" y="258"/>
                  </a:lnTo>
                  <a:lnTo>
                    <a:pt x="214" y="254"/>
                  </a:lnTo>
                  <a:lnTo>
                    <a:pt x="218" y="252"/>
                  </a:lnTo>
                  <a:lnTo>
                    <a:pt x="224" y="246"/>
                  </a:lnTo>
                  <a:lnTo>
                    <a:pt x="228" y="242"/>
                  </a:lnTo>
                  <a:lnTo>
                    <a:pt x="232" y="240"/>
                  </a:lnTo>
                  <a:lnTo>
                    <a:pt x="238" y="236"/>
                  </a:lnTo>
                  <a:lnTo>
                    <a:pt x="250" y="226"/>
                  </a:lnTo>
                  <a:lnTo>
                    <a:pt x="256" y="220"/>
                  </a:lnTo>
                  <a:lnTo>
                    <a:pt x="262" y="220"/>
                  </a:lnTo>
                  <a:lnTo>
                    <a:pt x="264" y="216"/>
                  </a:lnTo>
                  <a:lnTo>
                    <a:pt x="270" y="214"/>
                  </a:lnTo>
                  <a:lnTo>
                    <a:pt x="276" y="210"/>
                  </a:lnTo>
                  <a:lnTo>
                    <a:pt x="282" y="206"/>
                  </a:lnTo>
                  <a:lnTo>
                    <a:pt x="288" y="202"/>
                  </a:lnTo>
                  <a:lnTo>
                    <a:pt x="294" y="198"/>
                  </a:lnTo>
                  <a:lnTo>
                    <a:pt x="300" y="194"/>
                  </a:lnTo>
                  <a:lnTo>
                    <a:pt x="304" y="192"/>
                  </a:lnTo>
                  <a:lnTo>
                    <a:pt x="312" y="188"/>
                  </a:lnTo>
                  <a:lnTo>
                    <a:pt x="316" y="184"/>
                  </a:lnTo>
                  <a:lnTo>
                    <a:pt x="322" y="182"/>
                  </a:lnTo>
                  <a:lnTo>
                    <a:pt x="326" y="178"/>
                  </a:lnTo>
                  <a:lnTo>
                    <a:pt x="330" y="176"/>
                  </a:lnTo>
                  <a:lnTo>
                    <a:pt x="336" y="172"/>
                  </a:lnTo>
                  <a:lnTo>
                    <a:pt x="340" y="170"/>
                  </a:lnTo>
                  <a:lnTo>
                    <a:pt x="346" y="166"/>
                  </a:lnTo>
                  <a:lnTo>
                    <a:pt x="354" y="162"/>
                  </a:lnTo>
                  <a:lnTo>
                    <a:pt x="358" y="160"/>
                  </a:lnTo>
                  <a:lnTo>
                    <a:pt x="364" y="156"/>
                  </a:lnTo>
                  <a:lnTo>
                    <a:pt x="370" y="152"/>
                  </a:lnTo>
                  <a:lnTo>
                    <a:pt x="374" y="150"/>
                  </a:lnTo>
                  <a:lnTo>
                    <a:pt x="378" y="146"/>
                  </a:lnTo>
                  <a:lnTo>
                    <a:pt x="384" y="144"/>
                  </a:lnTo>
                  <a:lnTo>
                    <a:pt x="390" y="140"/>
                  </a:lnTo>
                  <a:lnTo>
                    <a:pt x="394" y="138"/>
                  </a:lnTo>
                  <a:lnTo>
                    <a:pt x="402" y="134"/>
                  </a:lnTo>
                  <a:lnTo>
                    <a:pt x="406" y="132"/>
                  </a:lnTo>
                  <a:lnTo>
                    <a:pt x="412" y="128"/>
                  </a:lnTo>
                  <a:lnTo>
                    <a:pt x="418" y="124"/>
                  </a:lnTo>
                  <a:lnTo>
                    <a:pt x="422" y="122"/>
                  </a:lnTo>
                  <a:lnTo>
                    <a:pt x="426" y="120"/>
                  </a:lnTo>
                  <a:lnTo>
                    <a:pt x="430" y="118"/>
                  </a:lnTo>
                  <a:lnTo>
                    <a:pt x="434" y="118"/>
                  </a:lnTo>
                  <a:lnTo>
                    <a:pt x="438" y="118"/>
                  </a:lnTo>
                  <a:lnTo>
                    <a:pt x="442" y="118"/>
                  </a:lnTo>
                  <a:lnTo>
                    <a:pt x="446" y="116"/>
                  </a:lnTo>
                  <a:lnTo>
                    <a:pt x="452" y="114"/>
                  </a:lnTo>
                  <a:lnTo>
                    <a:pt x="456" y="112"/>
                  </a:lnTo>
                  <a:lnTo>
                    <a:pt x="460" y="110"/>
                  </a:lnTo>
                  <a:lnTo>
                    <a:pt x="464" y="108"/>
                  </a:lnTo>
                  <a:lnTo>
                    <a:pt x="468" y="108"/>
                  </a:lnTo>
                  <a:lnTo>
                    <a:pt x="472" y="104"/>
                  </a:lnTo>
                  <a:lnTo>
                    <a:pt x="476" y="104"/>
                  </a:lnTo>
                  <a:lnTo>
                    <a:pt x="480" y="102"/>
                  </a:lnTo>
                  <a:lnTo>
                    <a:pt x="484" y="98"/>
                  </a:lnTo>
                  <a:lnTo>
                    <a:pt x="488" y="94"/>
                  </a:lnTo>
                  <a:lnTo>
                    <a:pt x="492" y="90"/>
                  </a:lnTo>
                  <a:lnTo>
                    <a:pt x="492" y="86"/>
                  </a:lnTo>
                  <a:lnTo>
                    <a:pt x="494" y="82"/>
                  </a:lnTo>
                  <a:lnTo>
                    <a:pt x="494" y="78"/>
                  </a:lnTo>
                  <a:lnTo>
                    <a:pt x="492" y="74"/>
                  </a:lnTo>
                  <a:lnTo>
                    <a:pt x="486" y="68"/>
                  </a:lnTo>
                  <a:lnTo>
                    <a:pt x="480" y="64"/>
                  </a:lnTo>
                  <a:lnTo>
                    <a:pt x="474" y="62"/>
                  </a:lnTo>
                  <a:lnTo>
                    <a:pt x="468" y="60"/>
                  </a:lnTo>
                  <a:lnTo>
                    <a:pt x="464" y="56"/>
                  </a:lnTo>
                  <a:lnTo>
                    <a:pt x="458" y="54"/>
                  </a:lnTo>
                  <a:lnTo>
                    <a:pt x="452" y="50"/>
                  </a:lnTo>
                  <a:lnTo>
                    <a:pt x="446" y="46"/>
                  </a:lnTo>
                  <a:lnTo>
                    <a:pt x="440" y="46"/>
                  </a:lnTo>
                  <a:lnTo>
                    <a:pt x="436" y="42"/>
                  </a:lnTo>
                  <a:lnTo>
                    <a:pt x="430" y="38"/>
                  </a:lnTo>
                  <a:lnTo>
                    <a:pt x="426" y="34"/>
                  </a:lnTo>
                  <a:lnTo>
                    <a:pt x="422" y="32"/>
                  </a:lnTo>
                  <a:lnTo>
                    <a:pt x="416" y="28"/>
                  </a:lnTo>
                  <a:lnTo>
                    <a:pt x="408" y="22"/>
                  </a:lnTo>
                  <a:lnTo>
                    <a:pt x="404" y="20"/>
                  </a:lnTo>
                  <a:lnTo>
                    <a:pt x="402" y="16"/>
                  </a:lnTo>
                  <a:lnTo>
                    <a:pt x="396" y="14"/>
                  </a:lnTo>
                  <a:lnTo>
                    <a:pt x="392" y="12"/>
                  </a:lnTo>
                  <a:lnTo>
                    <a:pt x="386" y="10"/>
                  </a:lnTo>
                  <a:lnTo>
                    <a:pt x="378" y="8"/>
                  </a:lnTo>
                  <a:lnTo>
                    <a:pt x="374" y="6"/>
                  </a:lnTo>
                  <a:lnTo>
                    <a:pt x="368" y="4"/>
                  </a:lnTo>
                  <a:lnTo>
                    <a:pt x="364" y="2"/>
                  </a:lnTo>
                  <a:lnTo>
                    <a:pt x="358" y="2"/>
                  </a:lnTo>
                  <a:lnTo>
                    <a:pt x="352" y="0"/>
                  </a:lnTo>
                  <a:lnTo>
                    <a:pt x="346" y="0"/>
                  </a:lnTo>
                  <a:lnTo>
                    <a:pt x="342" y="0"/>
                  </a:lnTo>
                  <a:lnTo>
                    <a:pt x="338" y="0"/>
                  </a:lnTo>
                  <a:lnTo>
                    <a:pt x="332" y="2"/>
                  </a:lnTo>
                  <a:lnTo>
                    <a:pt x="330" y="6"/>
                  </a:lnTo>
                  <a:lnTo>
                    <a:pt x="326" y="8"/>
                  </a:lnTo>
                  <a:lnTo>
                    <a:pt x="322" y="14"/>
                  </a:lnTo>
                  <a:lnTo>
                    <a:pt x="320" y="18"/>
                  </a:lnTo>
                  <a:lnTo>
                    <a:pt x="316" y="20"/>
                  </a:lnTo>
                  <a:lnTo>
                    <a:pt x="314" y="24"/>
                  </a:lnTo>
                  <a:lnTo>
                    <a:pt x="310" y="26"/>
                  </a:lnTo>
                  <a:lnTo>
                    <a:pt x="304" y="28"/>
                  </a:lnTo>
                  <a:lnTo>
                    <a:pt x="298" y="32"/>
                  </a:lnTo>
                  <a:lnTo>
                    <a:pt x="294" y="34"/>
                  </a:lnTo>
                  <a:lnTo>
                    <a:pt x="288" y="38"/>
                  </a:lnTo>
                  <a:lnTo>
                    <a:pt x="284" y="42"/>
                  </a:lnTo>
                  <a:lnTo>
                    <a:pt x="280" y="42"/>
                  </a:lnTo>
                  <a:lnTo>
                    <a:pt x="278" y="46"/>
                  </a:lnTo>
                  <a:lnTo>
                    <a:pt x="274" y="48"/>
                  </a:lnTo>
                  <a:lnTo>
                    <a:pt x="270" y="52"/>
                  </a:lnTo>
                  <a:lnTo>
                    <a:pt x="262" y="54"/>
                  </a:lnTo>
                  <a:lnTo>
                    <a:pt x="256" y="58"/>
                  </a:lnTo>
                  <a:lnTo>
                    <a:pt x="252" y="62"/>
                  </a:lnTo>
                  <a:lnTo>
                    <a:pt x="248" y="62"/>
                  </a:lnTo>
                  <a:lnTo>
                    <a:pt x="244" y="64"/>
                  </a:lnTo>
                  <a:lnTo>
                    <a:pt x="238" y="68"/>
                  </a:lnTo>
                  <a:lnTo>
                    <a:pt x="232" y="72"/>
                  </a:lnTo>
                  <a:lnTo>
                    <a:pt x="226" y="76"/>
                  </a:lnTo>
                  <a:lnTo>
                    <a:pt x="222" y="78"/>
                  </a:lnTo>
                  <a:lnTo>
                    <a:pt x="216" y="80"/>
                  </a:lnTo>
                  <a:lnTo>
                    <a:pt x="212" y="82"/>
                  </a:lnTo>
                  <a:lnTo>
                    <a:pt x="208" y="84"/>
                  </a:lnTo>
                  <a:lnTo>
                    <a:pt x="204" y="86"/>
                  </a:lnTo>
                  <a:lnTo>
                    <a:pt x="200" y="88"/>
                  </a:lnTo>
                  <a:lnTo>
                    <a:pt x="196" y="90"/>
                  </a:lnTo>
                  <a:lnTo>
                    <a:pt x="194" y="94"/>
                  </a:lnTo>
                  <a:lnTo>
                    <a:pt x="190" y="96"/>
                  </a:lnTo>
                  <a:lnTo>
                    <a:pt x="190" y="100"/>
                  </a:lnTo>
                  <a:lnTo>
                    <a:pt x="186" y="100"/>
                  </a:lnTo>
                  <a:lnTo>
                    <a:pt x="184" y="104"/>
                  </a:lnTo>
                  <a:lnTo>
                    <a:pt x="178" y="110"/>
                  </a:lnTo>
                  <a:lnTo>
                    <a:pt x="176" y="114"/>
                  </a:lnTo>
                  <a:lnTo>
                    <a:pt x="172" y="118"/>
                  </a:lnTo>
                  <a:lnTo>
                    <a:pt x="170" y="122"/>
                  </a:lnTo>
                  <a:lnTo>
                    <a:pt x="168" y="126"/>
                  </a:lnTo>
                  <a:lnTo>
                    <a:pt x="164" y="128"/>
                  </a:lnTo>
                  <a:lnTo>
                    <a:pt x="162" y="132"/>
                  </a:lnTo>
                  <a:lnTo>
                    <a:pt x="158" y="136"/>
                  </a:lnTo>
                  <a:lnTo>
                    <a:pt x="156" y="140"/>
                  </a:lnTo>
                  <a:lnTo>
                    <a:pt x="152" y="144"/>
                  </a:lnTo>
                  <a:lnTo>
                    <a:pt x="150" y="148"/>
                  </a:lnTo>
                  <a:lnTo>
                    <a:pt x="148" y="152"/>
                  </a:lnTo>
                  <a:lnTo>
                    <a:pt x="144" y="154"/>
                  </a:lnTo>
                  <a:lnTo>
                    <a:pt x="142" y="158"/>
                  </a:lnTo>
                  <a:lnTo>
                    <a:pt x="140" y="162"/>
                  </a:lnTo>
                  <a:lnTo>
                    <a:pt x="136" y="164"/>
                  </a:lnTo>
                  <a:lnTo>
                    <a:pt x="134" y="170"/>
                  </a:lnTo>
                  <a:lnTo>
                    <a:pt x="132" y="174"/>
                  </a:lnTo>
                  <a:lnTo>
                    <a:pt x="128" y="178"/>
                  </a:lnTo>
                  <a:lnTo>
                    <a:pt x="128" y="182"/>
                  </a:lnTo>
                  <a:lnTo>
                    <a:pt x="126" y="186"/>
                  </a:lnTo>
                  <a:lnTo>
                    <a:pt x="126" y="190"/>
                  </a:lnTo>
                  <a:lnTo>
                    <a:pt x="126" y="194"/>
                  </a:lnTo>
                  <a:lnTo>
                    <a:pt x="122" y="196"/>
                  </a:lnTo>
                  <a:lnTo>
                    <a:pt x="118" y="200"/>
                  </a:lnTo>
                  <a:lnTo>
                    <a:pt x="114" y="202"/>
                  </a:lnTo>
                  <a:lnTo>
                    <a:pt x="114" y="206"/>
                  </a:lnTo>
                  <a:lnTo>
                    <a:pt x="110" y="208"/>
                  </a:lnTo>
                  <a:lnTo>
                    <a:pt x="108" y="212"/>
                  </a:lnTo>
                  <a:lnTo>
                    <a:pt x="104" y="212"/>
                  </a:lnTo>
                  <a:lnTo>
                    <a:pt x="100" y="214"/>
                  </a:lnTo>
                  <a:lnTo>
                    <a:pt x="96" y="214"/>
                  </a:lnTo>
                  <a:lnTo>
                    <a:pt x="92" y="212"/>
                  </a:lnTo>
                  <a:lnTo>
                    <a:pt x="92" y="208"/>
                  </a:lnTo>
                  <a:lnTo>
                    <a:pt x="88" y="204"/>
                  </a:lnTo>
                  <a:lnTo>
                    <a:pt x="84" y="202"/>
                  </a:lnTo>
                  <a:lnTo>
                    <a:pt x="80" y="200"/>
                  </a:lnTo>
                  <a:lnTo>
                    <a:pt x="76" y="198"/>
                  </a:lnTo>
                  <a:lnTo>
                    <a:pt x="72" y="200"/>
                  </a:lnTo>
                  <a:lnTo>
                    <a:pt x="68" y="202"/>
                  </a:lnTo>
                  <a:lnTo>
                    <a:pt x="66" y="206"/>
                  </a:lnTo>
                  <a:lnTo>
                    <a:pt x="62" y="208"/>
                  </a:lnTo>
                  <a:lnTo>
                    <a:pt x="58" y="210"/>
                  </a:lnTo>
                  <a:lnTo>
                    <a:pt x="58" y="214"/>
                  </a:lnTo>
                  <a:lnTo>
                    <a:pt x="56" y="218"/>
                  </a:lnTo>
                  <a:lnTo>
                    <a:pt x="52" y="220"/>
                  </a:lnTo>
                  <a:lnTo>
                    <a:pt x="50" y="224"/>
                  </a:lnTo>
                  <a:lnTo>
                    <a:pt x="46" y="228"/>
                  </a:lnTo>
                  <a:lnTo>
                    <a:pt x="44" y="232"/>
                  </a:lnTo>
                  <a:lnTo>
                    <a:pt x="40" y="234"/>
                  </a:lnTo>
                  <a:lnTo>
                    <a:pt x="40" y="238"/>
                  </a:lnTo>
                  <a:lnTo>
                    <a:pt x="36" y="240"/>
                  </a:lnTo>
                  <a:lnTo>
                    <a:pt x="38" y="244"/>
                  </a:lnTo>
                  <a:lnTo>
                    <a:pt x="34" y="248"/>
                  </a:lnTo>
                  <a:lnTo>
                    <a:pt x="32" y="252"/>
                  </a:lnTo>
                  <a:lnTo>
                    <a:pt x="32" y="256"/>
                  </a:lnTo>
                  <a:lnTo>
                    <a:pt x="30" y="260"/>
                  </a:lnTo>
                  <a:lnTo>
                    <a:pt x="28" y="264"/>
                  </a:lnTo>
                  <a:lnTo>
                    <a:pt x="26" y="268"/>
                  </a:lnTo>
                  <a:lnTo>
                    <a:pt x="24" y="272"/>
                  </a:lnTo>
                  <a:lnTo>
                    <a:pt x="22" y="276"/>
                  </a:lnTo>
                  <a:lnTo>
                    <a:pt x="20" y="280"/>
                  </a:lnTo>
                  <a:lnTo>
                    <a:pt x="18" y="284"/>
                  </a:lnTo>
                  <a:lnTo>
                    <a:pt x="16" y="288"/>
                  </a:lnTo>
                  <a:lnTo>
                    <a:pt x="14" y="292"/>
                  </a:lnTo>
                  <a:lnTo>
                    <a:pt x="14" y="296"/>
                  </a:lnTo>
                  <a:lnTo>
                    <a:pt x="14" y="302"/>
                  </a:lnTo>
                  <a:lnTo>
                    <a:pt x="12" y="306"/>
                  </a:lnTo>
                  <a:lnTo>
                    <a:pt x="12" y="310"/>
                  </a:lnTo>
                  <a:lnTo>
                    <a:pt x="12" y="314"/>
                  </a:lnTo>
                  <a:lnTo>
                    <a:pt x="10" y="318"/>
                  </a:lnTo>
                  <a:lnTo>
                    <a:pt x="8" y="322"/>
                  </a:lnTo>
                  <a:lnTo>
                    <a:pt x="6" y="326"/>
                  </a:lnTo>
                  <a:lnTo>
                    <a:pt x="4" y="330"/>
                  </a:lnTo>
                  <a:lnTo>
                    <a:pt x="4" y="334"/>
                  </a:lnTo>
                  <a:lnTo>
                    <a:pt x="2" y="338"/>
                  </a:lnTo>
                  <a:lnTo>
                    <a:pt x="0" y="342"/>
                  </a:lnTo>
                  <a:lnTo>
                    <a:pt x="0" y="346"/>
                  </a:lnTo>
                  <a:lnTo>
                    <a:pt x="0" y="350"/>
                  </a:lnTo>
                  <a:lnTo>
                    <a:pt x="0" y="354"/>
                  </a:lnTo>
                  <a:lnTo>
                    <a:pt x="2" y="35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38" name="Freeform 106">
              <a:extLst>
                <a:ext uri="{FF2B5EF4-FFF2-40B4-BE49-F238E27FC236}">
                  <a16:creationId xmlns:a16="http://schemas.microsoft.com/office/drawing/2014/main" id="{A714A8D5-1E47-9D4F-9B13-4C4BC77C5F74}"/>
                </a:ext>
              </a:extLst>
            </p:cNvPr>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39" name="Freeform 107">
              <a:extLst>
                <a:ext uri="{FF2B5EF4-FFF2-40B4-BE49-F238E27FC236}">
                  <a16:creationId xmlns:a16="http://schemas.microsoft.com/office/drawing/2014/main" id="{0E565FD6-7AAB-7246-A5B9-52A96BA87322}"/>
                </a:ext>
              </a:extLst>
            </p:cNvPr>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0" name="Freeform 108">
              <a:extLst>
                <a:ext uri="{FF2B5EF4-FFF2-40B4-BE49-F238E27FC236}">
                  <a16:creationId xmlns:a16="http://schemas.microsoft.com/office/drawing/2014/main" id="{A6D34BEF-DE49-4E4D-BC0B-27EE4BBAE77B}"/>
                </a:ext>
              </a:extLst>
            </p:cNvPr>
            <p:cNvSpPr>
              <a:spLocks/>
            </p:cNvSpPr>
            <p:nvPr/>
          </p:nvSpPr>
          <p:spPr bwMode="auto">
            <a:xfrm>
              <a:off x="4336" y="3006"/>
              <a:ext cx="75" cy="6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1" name="Freeform 109">
              <a:extLst>
                <a:ext uri="{FF2B5EF4-FFF2-40B4-BE49-F238E27FC236}">
                  <a16:creationId xmlns:a16="http://schemas.microsoft.com/office/drawing/2014/main" id="{DDD679A1-E128-0D4A-88C3-50FF83829D37}"/>
                </a:ext>
              </a:extLst>
            </p:cNvPr>
            <p:cNvSpPr>
              <a:spLocks/>
            </p:cNvSpPr>
            <p:nvPr/>
          </p:nvSpPr>
          <p:spPr bwMode="auto">
            <a:xfrm>
              <a:off x="4440" y="2988"/>
              <a:ext cx="77" cy="149"/>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2" name="Freeform 110">
              <a:extLst>
                <a:ext uri="{FF2B5EF4-FFF2-40B4-BE49-F238E27FC236}">
                  <a16:creationId xmlns:a16="http://schemas.microsoft.com/office/drawing/2014/main" id="{4480C5A6-DF1A-394C-9276-F8B136BF109E}"/>
                </a:ext>
              </a:extLst>
            </p:cNvPr>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3" name="Freeform 111">
              <a:extLst>
                <a:ext uri="{FF2B5EF4-FFF2-40B4-BE49-F238E27FC236}">
                  <a16:creationId xmlns:a16="http://schemas.microsoft.com/office/drawing/2014/main" id="{57A19E9C-6E11-5447-BD00-8A104904542C}"/>
                </a:ext>
              </a:extLst>
            </p:cNvPr>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4" name="Freeform 112">
              <a:extLst>
                <a:ext uri="{FF2B5EF4-FFF2-40B4-BE49-F238E27FC236}">
                  <a16:creationId xmlns:a16="http://schemas.microsoft.com/office/drawing/2014/main" id="{844BD762-135E-B94D-AF79-4ED39C2764AC}"/>
                </a:ext>
              </a:extLst>
            </p:cNvPr>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5" name="Freeform 113">
              <a:extLst>
                <a:ext uri="{FF2B5EF4-FFF2-40B4-BE49-F238E27FC236}">
                  <a16:creationId xmlns:a16="http://schemas.microsoft.com/office/drawing/2014/main" id="{4A6F476D-2D14-D549-A49A-C800B160E14D}"/>
                </a:ext>
              </a:extLst>
            </p:cNvPr>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6" name="Freeform 114">
              <a:extLst>
                <a:ext uri="{FF2B5EF4-FFF2-40B4-BE49-F238E27FC236}">
                  <a16:creationId xmlns:a16="http://schemas.microsoft.com/office/drawing/2014/main" id="{D94B366A-2A68-3B41-A524-3D2DF8513C11}"/>
                </a:ext>
              </a:extLst>
            </p:cNvPr>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lnTo>
                    <a:pt x="4" y="1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7" name="Freeform 115">
              <a:extLst>
                <a:ext uri="{FF2B5EF4-FFF2-40B4-BE49-F238E27FC236}">
                  <a16:creationId xmlns:a16="http://schemas.microsoft.com/office/drawing/2014/main" id="{8E9E75D8-FE77-9249-9015-EA829CE67CAF}"/>
                </a:ext>
              </a:extLst>
            </p:cNvPr>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8" name="Freeform 116">
              <a:extLst>
                <a:ext uri="{FF2B5EF4-FFF2-40B4-BE49-F238E27FC236}">
                  <a16:creationId xmlns:a16="http://schemas.microsoft.com/office/drawing/2014/main" id="{B897C24E-0EB8-F446-922F-78A4E5988290}"/>
                </a:ext>
              </a:extLst>
            </p:cNvPr>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49" name="Freeform 117">
              <a:extLst>
                <a:ext uri="{FF2B5EF4-FFF2-40B4-BE49-F238E27FC236}">
                  <a16:creationId xmlns:a16="http://schemas.microsoft.com/office/drawing/2014/main" id="{6F7F6EF0-184C-2E47-B982-CF47427A7C14}"/>
                </a:ext>
              </a:extLst>
            </p:cNvPr>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0" name="Freeform 118">
              <a:extLst>
                <a:ext uri="{FF2B5EF4-FFF2-40B4-BE49-F238E27FC236}">
                  <a16:creationId xmlns:a16="http://schemas.microsoft.com/office/drawing/2014/main" id="{CB10C577-F607-3F4B-999A-E6F0CD3F800F}"/>
                </a:ext>
              </a:extLst>
            </p:cNvPr>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1" name="Freeform 119">
              <a:extLst>
                <a:ext uri="{FF2B5EF4-FFF2-40B4-BE49-F238E27FC236}">
                  <a16:creationId xmlns:a16="http://schemas.microsoft.com/office/drawing/2014/main" id="{279451D2-15C5-5244-AF34-E40BBB983384}"/>
                </a:ext>
              </a:extLst>
            </p:cNvPr>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2" name="Freeform 120">
              <a:extLst>
                <a:ext uri="{FF2B5EF4-FFF2-40B4-BE49-F238E27FC236}">
                  <a16:creationId xmlns:a16="http://schemas.microsoft.com/office/drawing/2014/main" id="{D63D175B-DA75-AF41-992A-BCDF84C2C26B}"/>
                </a:ext>
              </a:extLst>
            </p:cNvPr>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3" name="Freeform 121">
              <a:extLst>
                <a:ext uri="{FF2B5EF4-FFF2-40B4-BE49-F238E27FC236}">
                  <a16:creationId xmlns:a16="http://schemas.microsoft.com/office/drawing/2014/main" id="{E92322B2-B402-024B-BE6A-2EC89AA1FCB2}"/>
                </a:ext>
              </a:extLst>
            </p:cNvPr>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lnTo>
                    <a:pt x="78" y="13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4" name="Freeform 122">
              <a:extLst>
                <a:ext uri="{FF2B5EF4-FFF2-40B4-BE49-F238E27FC236}">
                  <a16:creationId xmlns:a16="http://schemas.microsoft.com/office/drawing/2014/main" id="{BC5E03B9-94B0-7B4B-A7EA-F08D95937D08}"/>
                </a:ext>
              </a:extLst>
            </p:cNvPr>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5" name="Freeform 123">
              <a:extLst>
                <a:ext uri="{FF2B5EF4-FFF2-40B4-BE49-F238E27FC236}">
                  <a16:creationId xmlns:a16="http://schemas.microsoft.com/office/drawing/2014/main" id="{29CCA7E5-8C9A-6A49-9C4B-37A97EC9F26E}"/>
                </a:ext>
              </a:extLst>
            </p:cNvPr>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6" name="Freeform 124">
              <a:extLst>
                <a:ext uri="{FF2B5EF4-FFF2-40B4-BE49-F238E27FC236}">
                  <a16:creationId xmlns:a16="http://schemas.microsoft.com/office/drawing/2014/main" id="{66E87263-AF69-7F4F-AA5F-6813B62F80DE}"/>
                </a:ext>
              </a:extLst>
            </p:cNvPr>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57" name="Freeform 125">
              <a:extLst>
                <a:ext uri="{FF2B5EF4-FFF2-40B4-BE49-F238E27FC236}">
                  <a16:creationId xmlns:a16="http://schemas.microsoft.com/office/drawing/2014/main" id="{AD02E5CE-047A-2044-926A-940B91189746}"/>
                </a:ext>
              </a:extLst>
            </p:cNvPr>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2158" name="Group 126">
              <a:extLst>
                <a:ext uri="{FF2B5EF4-FFF2-40B4-BE49-F238E27FC236}">
                  <a16:creationId xmlns:a16="http://schemas.microsoft.com/office/drawing/2014/main" id="{91479290-196E-3B42-AEEA-F28DDD04C7D3}"/>
                </a:ext>
              </a:extLst>
            </p:cNvPr>
            <p:cNvGrpSpPr>
              <a:grpSpLocks/>
            </p:cNvGrpSpPr>
            <p:nvPr/>
          </p:nvGrpSpPr>
          <p:grpSpPr bwMode="auto">
            <a:xfrm>
              <a:off x="2372" y="3451"/>
              <a:ext cx="295" cy="409"/>
              <a:chOff x="2372" y="3451"/>
              <a:chExt cx="295" cy="409"/>
            </a:xfrm>
          </p:grpSpPr>
          <p:sp>
            <p:nvSpPr>
              <p:cNvPr id="172159" name="Rectangle 127">
                <a:extLst>
                  <a:ext uri="{FF2B5EF4-FFF2-40B4-BE49-F238E27FC236}">
                    <a16:creationId xmlns:a16="http://schemas.microsoft.com/office/drawing/2014/main" id="{5A4F39E8-72E5-E743-A69E-8F4C19C2C318}"/>
                  </a:ext>
                </a:extLst>
              </p:cNvPr>
              <p:cNvSpPr>
                <a:spLocks noChangeArrowheads="1"/>
              </p:cNvSpPr>
              <p:nvPr/>
            </p:nvSpPr>
            <p:spPr bwMode="auto">
              <a:xfrm rot="1260000">
                <a:off x="2561" y="3489"/>
                <a:ext cx="52" cy="244"/>
              </a:xfrm>
              <a:prstGeom prst="rect">
                <a:avLst/>
              </a:prstGeom>
              <a:gradFill rotWithShape="0">
                <a:gsLst>
                  <a:gs pos="0">
                    <a:srgbClr val="618FFD">
                      <a:gamma/>
                      <a:shade val="29804"/>
                      <a:invGamma/>
                    </a:srgbClr>
                  </a:gs>
                  <a:gs pos="100000">
                    <a:srgbClr val="618FFD"/>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0" name="Rectangle 128">
                <a:extLst>
                  <a:ext uri="{FF2B5EF4-FFF2-40B4-BE49-F238E27FC236}">
                    <a16:creationId xmlns:a16="http://schemas.microsoft.com/office/drawing/2014/main" id="{088F97CF-3088-794B-8408-9896936AE242}"/>
                  </a:ext>
                </a:extLst>
              </p:cNvPr>
              <p:cNvSpPr>
                <a:spLocks noChangeArrowheads="1"/>
              </p:cNvSpPr>
              <p:nvPr/>
            </p:nvSpPr>
            <p:spPr bwMode="auto">
              <a:xfrm>
                <a:off x="2372" y="3834"/>
                <a:ext cx="292" cy="26"/>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1" name="Rectangle 129">
                <a:extLst>
                  <a:ext uri="{FF2B5EF4-FFF2-40B4-BE49-F238E27FC236}">
                    <a16:creationId xmlns:a16="http://schemas.microsoft.com/office/drawing/2014/main" id="{6F915328-A720-C54E-9DD0-4B7480EE453F}"/>
                  </a:ext>
                </a:extLst>
              </p:cNvPr>
              <p:cNvSpPr>
                <a:spLocks noChangeArrowheads="1"/>
              </p:cNvSpPr>
              <p:nvPr/>
            </p:nvSpPr>
            <p:spPr bwMode="auto">
              <a:xfrm>
                <a:off x="2632" y="3650"/>
                <a:ext cx="32" cy="1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2" name="Oval 130">
                <a:extLst>
                  <a:ext uri="{FF2B5EF4-FFF2-40B4-BE49-F238E27FC236}">
                    <a16:creationId xmlns:a16="http://schemas.microsoft.com/office/drawing/2014/main" id="{28FC78F4-6278-D04C-B40E-07791BAF51D4}"/>
                  </a:ext>
                </a:extLst>
              </p:cNvPr>
              <p:cNvSpPr>
                <a:spLocks noChangeArrowheads="1"/>
              </p:cNvSpPr>
              <p:nvPr/>
            </p:nvSpPr>
            <p:spPr bwMode="auto">
              <a:xfrm>
                <a:off x="2572" y="3616"/>
                <a:ext cx="72" cy="59"/>
              </a:xfrm>
              <a:prstGeom prst="ellipse">
                <a:avLst/>
              </a:prstGeom>
              <a:gradFill rotWithShape="0">
                <a:gsLst>
                  <a:gs pos="0">
                    <a:srgbClr val="618FFD"/>
                  </a:gs>
                  <a:gs pos="100000">
                    <a:srgbClr val="618FFD">
                      <a:gamma/>
                      <a:shade val="2980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3" name="Rectangle 131">
                <a:extLst>
                  <a:ext uri="{FF2B5EF4-FFF2-40B4-BE49-F238E27FC236}">
                    <a16:creationId xmlns:a16="http://schemas.microsoft.com/office/drawing/2014/main" id="{5F27F047-CA5D-DB49-8219-B8CBB88974E2}"/>
                  </a:ext>
                </a:extLst>
              </p:cNvPr>
              <p:cNvSpPr>
                <a:spLocks noChangeArrowheads="1"/>
              </p:cNvSpPr>
              <p:nvPr/>
            </p:nvSpPr>
            <p:spPr bwMode="auto">
              <a:xfrm rot="1080000">
                <a:off x="2452" y="3753"/>
                <a:ext cx="132" cy="9"/>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4" name="Rectangle 132">
                <a:extLst>
                  <a:ext uri="{FF2B5EF4-FFF2-40B4-BE49-F238E27FC236}">
                    <a16:creationId xmlns:a16="http://schemas.microsoft.com/office/drawing/2014/main" id="{1DFEF10D-7008-044C-99E8-FBFD8CFB67A7}"/>
                  </a:ext>
                </a:extLst>
              </p:cNvPr>
              <p:cNvSpPr>
                <a:spLocks noChangeArrowheads="1"/>
              </p:cNvSpPr>
              <p:nvPr/>
            </p:nvSpPr>
            <p:spPr bwMode="auto">
              <a:xfrm>
                <a:off x="2512" y="3767"/>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5" name="Rectangle 133">
                <a:extLst>
                  <a:ext uri="{FF2B5EF4-FFF2-40B4-BE49-F238E27FC236}">
                    <a16:creationId xmlns:a16="http://schemas.microsoft.com/office/drawing/2014/main" id="{F4857031-58A7-B54A-9AB0-7CF8104FA04E}"/>
                  </a:ext>
                </a:extLst>
              </p:cNvPr>
              <p:cNvSpPr>
                <a:spLocks noChangeArrowheads="1"/>
              </p:cNvSpPr>
              <p:nvPr/>
            </p:nvSpPr>
            <p:spPr bwMode="auto">
              <a:xfrm rot="1200000">
                <a:off x="2635" y="3451"/>
                <a:ext cx="32" cy="42"/>
              </a:xfrm>
              <a:prstGeom prst="rect">
                <a:avLst/>
              </a:prstGeom>
              <a:gradFill rotWithShape="0">
                <a:gsLst>
                  <a:gs pos="0">
                    <a:srgbClr val="618FFD"/>
                  </a:gs>
                  <a:gs pos="100000">
                    <a:srgbClr val="618FFD">
                      <a:gamma/>
                      <a:shade val="29804"/>
                      <a:invGamma/>
                    </a:srgbClr>
                  </a:gs>
                </a:gsLst>
                <a:path path="rect">
                  <a:fillToRect l="100000" t="10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2166" name="Rectangle 134">
              <a:extLst>
                <a:ext uri="{FF2B5EF4-FFF2-40B4-BE49-F238E27FC236}">
                  <a16:creationId xmlns:a16="http://schemas.microsoft.com/office/drawing/2014/main" id="{7E3E4820-610B-6C4E-9B38-F7F0E63ED977}"/>
                </a:ext>
              </a:extLst>
            </p:cNvPr>
            <p:cNvSpPr>
              <a:spLocks noChangeArrowheads="1"/>
            </p:cNvSpPr>
            <p:nvPr/>
          </p:nvSpPr>
          <p:spPr bwMode="auto">
            <a:xfrm>
              <a:off x="671" y="1870"/>
              <a:ext cx="185"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ko-KR" sz="3200" b="1">
                  <a:latin typeface="Times" pitchFamily="2" charset="0"/>
                  <a:ea typeface="Gulim" panose="020B0600000101010101" pitchFamily="34" charset="-127"/>
                </a:rPr>
                <a:t>/</a:t>
              </a:r>
            </a:p>
          </p:txBody>
        </p:sp>
        <p:sp>
          <p:nvSpPr>
            <p:cNvPr id="172167" name="Line 135">
              <a:extLst>
                <a:ext uri="{FF2B5EF4-FFF2-40B4-BE49-F238E27FC236}">
                  <a16:creationId xmlns:a16="http://schemas.microsoft.com/office/drawing/2014/main" id="{89CE8C1A-CA07-E64F-8DF8-D4AD41717FAC}"/>
                </a:ext>
              </a:extLst>
            </p:cNvPr>
            <p:cNvSpPr>
              <a:spLocks noChangeShapeType="1"/>
            </p:cNvSpPr>
            <p:nvPr/>
          </p:nvSpPr>
          <p:spPr bwMode="auto">
            <a:xfrm>
              <a:off x="103" y="3785"/>
              <a:ext cx="100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8" name="Line 136">
              <a:extLst>
                <a:ext uri="{FF2B5EF4-FFF2-40B4-BE49-F238E27FC236}">
                  <a16:creationId xmlns:a16="http://schemas.microsoft.com/office/drawing/2014/main" id="{C910C68D-D9E2-6D4B-B93B-3F70662DE732}"/>
                </a:ext>
              </a:extLst>
            </p:cNvPr>
            <p:cNvSpPr>
              <a:spLocks noChangeShapeType="1"/>
            </p:cNvSpPr>
            <p:nvPr/>
          </p:nvSpPr>
          <p:spPr bwMode="auto">
            <a:xfrm>
              <a:off x="4393" y="385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69" name="Rectangle 137">
              <a:extLst>
                <a:ext uri="{FF2B5EF4-FFF2-40B4-BE49-F238E27FC236}">
                  <a16:creationId xmlns:a16="http://schemas.microsoft.com/office/drawing/2014/main" id="{2655014E-B06A-CA4D-913B-B219BAFE5981}"/>
                </a:ext>
              </a:extLst>
            </p:cNvPr>
            <p:cNvSpPr>
              <a:spLocks noChangeArrowheads="1"/>
            </p:cNvSpPr>
            <p:nvPr/>
          </p:nvSpPr>
          <p:spPr bwMode="auto">
            <a:xfrm>
              <a:off x="4673" y="4081"/>
              <a:ext cx="88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r>
                <a:rPr lang="en-US" altLang="ko-KR" sz="1000">
                  <a:latin typeface="Times" pitchFamily="2" charset="0"/>
                  <a:ea typeface="Gulim" panose="020B0600000101010101" pitchFamily="34" charset="-127"/>
                </a:rPr>
                <a:t>©TBBBI</a:t>
              </a:r>
            </a:p>
          </p:txBody>
        </p:sp>
        <p:sp>
          <p:nvSpPr>
            <p:cNvPr id="172170" name="Line 138">
              <a:extLst>
                <a:ext uri="{FF2B5EF4-FFF2-40B4-BE49-F238E27FC236}">
                  <a16:creationId xmlns:a16="http://schemas.microsoft.com/office/drawing/2014/main" id="{07D204F1-A67F-4047-882A-1FC944AA3FCE}"/>
                </a:ext>
              </a:extLst>
            </p:cNvPr>
            <p:cNvSpPr>
              <a:spLocks noChangeShapeType="1"/>
            </p:cNvSpPr>
            <p:nvPr/>
          </p:nvSpPr>
          <p:spPr bwMode="auto">
            <a:xfrm>
              <a:off x="3183" y="3675"/>
              <a:ext cx="8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1" name="Line 139">
              <a:extLst>
                <a:ext uri="{FF2B5EF4-FFF2-40B4-BE49-F238E27FC236}">
                  <a16:creationId xmlns:a16="http://schemas.microsoft.com/office/drawing/2014/main" id="{7F44D153-A512-D943-9511-221D5BA7E6F8}"/>
                </a:ext>
              </a:extLst>
            </p:cNvPr>
            <p:cNvSpPr>
              <a:spLocks noChangeShapeType="1"/>
            </p:cNvSpPr>
            <p:nvPr/>
          </p:nvSpPr>
          <p:spPr bwMode="auto">
            <a:xfrm>
              <a:off x="3183" y="3835"/>
              <a:ext cx="8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2" name="Rectangle 140">
              <a:extLst>
                <a:ext uri="{FF2B5EF4-FFF2-40B4-BE49-F238E27FC236}">
                  <a16:creationId xmlns:a16="http://schemas.microsoft.com/office/drawing/2014/main" id="{13858ED4-B219-7443-83AB-8E219559D419}"/>
                </a:ext>
              </a:extLst>
            </p:cNvPr>
            <p:cNvSpPr>
              <a:spLocks noChangeArrowheads="1"/>
            </p:cNvSpPr>
            <p:nvPr/>
          </p:nvSpPr>
          <p:spPr bwMode="auto">
            <a:xfrm>
              <a:off x="3007" y="3524"/>
              <a:ext cx="1288"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ko-KR" sz="1600" b="1">
                  <a:latin typeface="Lucida Handwriting" panose="03010101010101010101" pitchFamily="66" charset="77"/>
                  <a:ea typeface="Gulim" panose="020B0600000101010101" pitchFamily="34" charset="-127"/>
                </a:rPr>
                <a:t>2 </a:t>
              </a:r>
              <a:endParaRPr lang="en-US" altLang="ko-KR" sz="1600" b="1" u="sng">
                <a:latin typeface="Lucida Handwriting" panose="03010101010101010101" pitchFamily="66" charset="77"/>
                <a:ea typeface="Gulim" panose="020B0600000101010101" pitchFamily="34" charset="-127"/>
              </a:endParaRPr>
            </a:p>
            <a:p>
              <a:r>
                <a:rPr lang="en-US" altLang="ko-KR" sz="1600" b="1">
                  <a:latin typeface="Lucida Handwriting" panose="03010101010101010101" pitchFamily="66" charset="77"/>
                  <a:ea typeface="Gulim" panose="020B0600000101010101" pitchFamily="34" charset="-127"/>
                </a:rPr>
                <a:t>1</a:t>
              </a:r>
            </a:p>
          </p:txBody>
        </p:sp>
        <p:sp>
          <p:nvSpPr>
            <p:cNvPr id="172173" name="Rectangle 141">
              <a:extLst>
                <a:ext uri="{FF2B5EF4-FFF2-40B4-BE49-F238E27FC236}">
                  <a16:creationId xmlns:a16="http://schemas.microsoft.com/office/drawing/2014/main" id="{35B9818A-0BB7-6447-8E6E-88B8E091CB03}"/>
                </a:ext>
              </a:extLst>
            </p:cNvPr>
            <p:cNvSpPr>
              <a:spLocks noChangeArrowheads="1"/>
            </p:cNvSpPr>
            <p:nvPr/>
          </p:nvSpPr>
          <p:spPr bwMode="auto">
            <a:xfrm>
              <a:off x="66" y="3793"/>
              <a:ext cx="34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pPr>
              <a:endParaRPr lang="ko-KR" altLang="en-US" sz="2400">
                <a:latin typeface="Times" pitchFamily="2" charset="0"/>
                <a:ea typeface="Gulim" panose="020B0600000101010101" pitchFamily="34" charset="-127"/>
              </a:endParaRPr>
            </a:p>
          </p:txBody>
        </p:sp>
        <p:sp>
          <p:nvSpPr>
            <p:cNvPr id="172174" name="Rectangle 142">
              <a:extLst>
                <a:ext uri="{FF2B5EF4-FFF2-40B4-BE49-F238E27FC236}">
                  <a16:creationId xmlns:a16="http://schemas.microsoft.com/office/drawing/2014/main" id="{F23F6F42-76F1-484E-B268-7135F0C291DE}"/>
                </a:ext>
              </a:extLst>
            </p:cNvPr>
            <p:cNvSpPr>
              <a:spLocks noChangeArrowheads="1"/>
            </p:cNvSpPr>
            <p:nvPr/>
          </p:nvSpPr>
          <p:spPr bwMode="auto">
            <a:xfrm>
              <a:off x="2832" y="1000"/>
              <a:ext cx="496" cy="14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5" name="Rectangle 143">
              <a:extLst>
                <a:ext uri="{FF2B5EF4-FFF2-40B4-BE49-F238E27FC236}">
                  <a16:creationId xmlns:a16="http://schemas.microsoft.com/office/drawing/2014/main" id="{EBCA85A6-3245-B348-B9F0-CC2F72676665}"/>
                </a:ext>
              </a:extLst>
            </p:cNvPr>
            <p:cNvSpPr>
              <a:spLocks noChangeArrowheads="1"/>
            </p:cNvSpPr>
            <p:nvPr/>
          </p:nvSpPr>
          <p:spPr bwMode="auto">
            <a:xfrm>
              <a:off x="4549" y="795"/>
              <a:ext cx="400" cy="20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6" name="Line 144">
              <a:extLst>
                <a:ext uri="{FF2B5EF4-FFF2-40B4-BE49-F238E27FC236}">
                  <a16:creationId xmlns:a16="http://schemas.microsoft.com/office/drawing/2014/main" id="{8FCB3F01-CD89-2C43-9A06-74174031C18E}"/>
                </a:ext>
              </a:extLst>
            </p:cNvPr>
            <p:cNvSpPr>
              <a:spLocks noChangeShapeType="1"/>
            </p:cNvSpPr>
            <p:nvPr/>
          </p:nvSpPr>
          <p:spPr bwMode="auto">
            <a:xfrm>
              <a:off x="2169" y="329"/>
              <a:ext cx="11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77" name="Text Box 145">
              <a:extLst>
                <a:ext uri="{FF2B5EF4-FFF2-40B4-BE49-F238E27FC236}">
                  <a16:creationId xmlns:a16="http://schemas.microsoft.com/office/drawing/2014/main" id="{74F7AE46-3C8F-B54F-8398-243BFC08FE04}"/>
                </a:ext>
              </a:extLst>
            </p:cNvPr>
            <p:cNvSpPr txBox="1">
              <a:spLocks noChangeArrowheads="1"/>
            </p:cNvSpPr>
            <p:nvPr/>
          </p:nvSpPr>
          <p:spPr bwMode="auto">
            <a:xfrm>
              <a:off x="5104" y="3792"/>
              <a:ext cx="6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sz="2000" b="1">
                <a:solidFill>
                  <a:srgbClr val="5B5B5B"/>
                </a:solidFill>
                <a:ea typeface="Gulim" panose="020B0600000101010101" pitchFamily="34" charset="-127"/>
              </a:endParaRPr>
            </a:p>
          </p:txBody>
        </p:sp>
        <p:sp>
          <p:nvSpPr>
            <p:cNvPr id="172178" name="Text Box 146">
              <a:extLst>
                <a:ext uri="{FF2B5EF4-FFF2-40B4-BE49-F238E27FC236}">
                  <a16:creationId xmlns:a16="http://schemas.microsoft.com/office/drawing/2014/main" id="{383E4B7C-1635-BA40-A70C-A39DCF9FD4FC}"/>
                </a:ext>
              </a:extLst>
            </p:cNvPr>
            <p:cNvSpPr txBox="1">
              <a:spLocks noChangeArrowheads="1"/>
            </p:cNvSpPr>
            <p:nvPr/>
          </p:nvSpPr>
          <p:spPr bwMode="auto">
            <a:xfrm>
              <a:off x="5177" y="3919"/>
              <a:ext cx="583"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ea typeface="Gulim" panose="020B0600000101010101" pitchFamily="34" charset="-127"/>
                </a:rPr>
                <a:t>06-06</a:t>
              </a:r>
            </a:p>
          </p:txBody>
        </p:sp>
      </p:grpSp>
      <p:sp>
        <p:nvSpPr>
          <p:cNvPr id="172183" name="Rectangle 151">
            <a:extLst>
              <a:ext uri="{FF2B5EF4-FFF2-40B4-BE49-F238E27FC236}">
                <a16:creationId xmlns:a16="http://schemas.microsoft.com/office/drawing/2014/main" id="{75B1093C-307E-E14B-A90E-6912A6E7FA73}"/>
              </a:ext>
            </a:extLst>
          </p:cNvPr>
          <p:cNvSpPr>
            <a:spLocks noChangeArrowheads="1"/>
          </p:cNvSpPr>
          <p:nvPr/>
        </p:nvSpPr>
        <p:spPr bwMode="auto">
          <a:xfrm>
            <a:off x="6940550" y="6213475"/>
            <a:ext cx="2203450" cy="6445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84" name="Text Box 152">
            <a:extLst>
              <a:ext uri="{FF2B5EF4-FFF2-40B4-BE49-F238E27FC236}">
                <a16:creationId xmlns:a16="http://schemas.microsoft.com/office/drawing/2014/main" id="{0F36E258-D302-364D-8887-561ADA762565}"/>
              </a:ext>
            </a:extLst>
          </p:cNvPr>
          <p:cNvSpPr txBox="1">
            <a:spLocks noChangeArrowheads="1"/>
          </p:cNvSpPr>
          <p:nvPr/>
        </p:nvSpPr>
        <p:spPr bwMode="auto">
          <a:xfrm>
            <a:off x="155575" y="6437313"/>
            <a:ext cx="995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000" b="1">
                <a:solidFill>
                  <a:srgbClr val="FFFFFF"/>
                </a:solidFill>
                <a:latin typeface="Arial" panose="020B0604020202020204" pitchFamily="34" charset="0"/>
                <a:ea typeface="Gulim" panose="020B0600000101010101" pitchFamily="34" charset="-127"/>
              </a:rPr>
              <a:t>©2003 TBBMI</a:t>
            </a:r>
          </a:p>
        </p:txBody>
      </p:sp>
      <p:sp>
        <p:nvSpPr>
          <p:cNvPr id="172185" name="Text Box 153">
            <a:extLst>
              <a:ext uri="{FF2B5EF4-FFF2-40B4-BE49-F238E27FC236}">
                <a16:creationId xmlns:a16="http://schemas.microsoft.com/office/drawing/2014/main" id="{A8194882-7573-BC4C-8CE0-12FAF866489D}"/>
              </a:ext>
            </a:extLst>
          </p:cNvPr>
          <p:cNvSpPr txBox="1">
            <a:spLocks noChangeArrowheads="1"/>
          </p:cNvSpPr>
          <p:nvPr/>
        </p:nvSpPr>
        <p:spPr bwMode="auto">
          <a:xfrm>
            <a:off x="8066088" y="6438900"/>
            <a:ext cx="3667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000" b="1">
                <a:solidFill>
                  <a:srgbClr val="FFFFFF"/>
                </a:solidFill>
                <a:latin typeface="Arial" panose="020B0604020202020204" pitchFamily="34" charset="0"/>
                <a:ea typeface="Gulim" panose="020B0600000101010101" pitchFamily="34" charset="-127"/>
              </a:rPr>
              <a:t>06-</a:t>
            </a:r>
          </a:p>
        </p:txBody>
      </p:sp>
      <p:sp>
        <p:nvSpPr>
          <p:cNvPr id="172192" name="Text Box 160">
            <a:extLst>
              <a:ext uri="{FF2B5EF4-FFF2-40B4-BE49-F238E27FC236}">
                <a16:creationId xmlns:a16="http://schemas.microsoft.com/office/drawing/2014/main" id="{038B9A6A-47C6-8544-BD22-C235598BDBAF}"/>
              </a:ext>
            </a:extLst>
          </p:cNvPr>
          <p:cNvSpPr txBox="1">
            <a:spLocks noChangeArrowheads="1"/>
          </p:cNvSpPr>
          <p:nvPr/>
        </p:nvSpPr>
        <p:spPr bwMode="auto">
          <a:xfrm>
            <a:off x="479425" y="641191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900" b="1">
                <a:latin typeface="Arial" panose="020B0604020202020204" pitchFamily="34" charset="0"/>
                <a:ea typeface="Gulim" panose="020B0600000101010101" pitchFamily="34" charset="-127"/>
              </a:rPr>
              <a:t>©2006 TBBMI</a:t>
            </a:r>
          </a:p>
        </p:txBody>
      </p:sp>
      <p:sp>
        <p:nvSpPr>
          <p:cNvPr id="172193" name="Rectangle 161">
            <a:extLst>
              <a:ext uri="{FF2B5EF4-FFF2-40B4-BE49-F238E27FC236}">
                <a16:creationId xmlns:a16="http://schemas.microsoft.com/office/drawing/2014/main" id="{013EF0A6-E446-434F-91ED-D4CC1E6610E6}"/>
              </a:ext>
            </a:extLst>
          </p:cNvPr>
          <p:cNvSpPr>
            <a:spLocks noChangeArrowheads="1"/>
          </p:cNvSpPr>
          <p:nvPr/>
        </p:nvSpPr>
        <p:spPr bwMode="auto">
          <a:xfrm>
            <a:off x="7535863" y="639286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effectLst>
                  <a:outerShdw blurRad="38100" dist="38100" dir="2700000" algn="tl">
                    <a:srgbClr val="C0C0C0"/>
                  </a:outerShdw>
                </a:effectLst>
                <a:ea typeface="Gulim" panose="020B0600000101010101" pitchFamily="34" charset="-127"/>
              </a:rPr>
              <a:t>9.65.06.</a:t>
            </a:r>
          </a:p>
        </p:txBody>
      </p:sp>
      <p:sp>
        <p:nvSpPr>
          <p:cNvPr id="172194" name="Rectangle 162">
            <a:extLst>
              <a:ext uri="{FF2B5EF4-FFF2-40B4-BE49-F238E27FC236}">
                <a16:creationId xmlns:a16="http://schemas.microsoft.com/office/drawing/2014/main" id="{7CE2C2E7-C0F7-124D-9902-23C7D41BD0E6}"/>
              </a:ext>
            </a:extLst>
          </p:cNvPr>
          <p:cNvSpPr>
            <a:spLocks noChangeArrowheads="1"/>
          </p:cNvSpPr>
          <p:nvPr/>
        </p:nvSpPr>
        <p:spPr bwMode="auto">
          <a:xfrm>
            <a:off x="8091488" y="639445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effectLst>
                  <a:outerShdw blurRad="38100" dist="38100" dir="2700000" algn="tl">
                    <a:srgbClr val="C0C0C0"/>
                  </a:outerShdw>
                </a:effectLst>
                <a:ea typeface="Gulim" panose="020B0600000101010101" pitchFamily="34" charset="-127"/>
              </a:rPr>
              <a:t>05</a:t>
            </a:r>
          </a:p>
        </p:txBody>
      </p:sp>
      <p:sp>
        <p:nvSpPr>
          <p:cNvPr id="172195" name="Text Box 163">
            <a:extLst>
              <a:ext uri="{FF2B5EF4-FFF2-40B4-BE49-F238E27FC236}">
                <a16:creationId xmlns:a16="http://schemas.microsoft.com/office/drawing/2014/main" id="{3666B29B-3923-9C4C-B3F6-EDC983031A62}"/>
              </a:ext>
            </a:extLst>
          </p:cNvPr>
          <p:cNvSpPr txBox="1">
            <a:spLocks noChangeArrowheads="1"/>
          </p:cNvSpPr>
          <p:nvPr/>
        </p:nvSpPr>
        <p:spPr bwMode="auto">
          <a:xfrm>
            <a:off x="271463" y="3954463"/>
            <a:ext cx="3709987" cy="514350"/>
          </a:xfrm>
          <a:prstGeom prst="rect">
            <a:avLst/>
          </a:prstGeom>
          <a:solidFill>
            <a:srgbClr val="023CCC"/>
          </a:solidFill>
          <a:ln w="57150">
            <a:solidFill>
              <a:srgbClr val="FFFF00"/>
            </a:solidFill>
            <a:miter lim="800000"/>
            <a:headEnd/>
            <a:tailEnd/>
          </a:ln>
          <a:effectLst>
            <a:outerShdw dist="71842" dir="2700000" algn="ctr" rotWithShape="0">
              <a:schemeClr val="tx1"/>
            </a:outerShdw>
          </a:effectLst>
        </p:spPr>
        <p:txBody>
          <a:bodyPr anchor="ctr">
            <a:spAutoFit/>
          </a:bodyPr>
          <a:lstStyle/>
          <a:p>
            <a:pPr algn="ctr">
              <a:spcBef>
                <a:spcPct val="50000"/>
              </a:spcBef>
            </a:pPr>
            <a:r>
              <a:rPr lang="en-US" altLang="ko-KR" sz="2400" b="1">
                <a:solidFill>
                  <a:srgbClr val="FFFF00"/>
                </a:solidFill>
                <a:ea typeface="Gulim" panose="020B0600000101010101" pitchFamily="34" charset="-127"/>
              </a:rPr>
              <a:t>LEMBAR KERJA #18 </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2195"/>
                                        </p:tgtEl>
                                        <p:attrNameLst>
                                          <p:attrName>style.visibility</p:attrName>
                                        </p:attrNameLst>
                                      </p:cBhvr>
                                      <p:to>
                                        <p:strVal val="visible"/>
                                      </p:to>
                                    </p:set>
                                    <p:anim calcmode="lin" valueType="num">
                                      <p:cBhvr>
                                        <p:cTn id="7" dur="500" fill="hold"/>
                                        <p:tgtEl>
                                          <p:spTgt spid="172195"/>
                                        </p:tgtEl>
                                        <p:attrNameLst>
                                          <p:attrName>ppt_x</p:attrName>
                                        </p:attrNameLst>
                                      </p:cBhvr>
                                      <p:tavLst>
                                        <p:tav tm="0">
                                          <p:val>
                                            <p:strVal val="#ppt_x-#ppt_w/2"/>
                                          </p:val>
                                        </p:tav>
                                        <p:tav tm="100000">
                                          <p:val>
                                            <p:strVal val="#ppt_x"/>
                                          </p:val>
                                        </p:tav>
                                      </p:tavLst>
                                    </p:anim>
                                    <p:anim calcmode="lin" valueType="num">
                                      <p:cBhvr>
                                        <p:cTn id="8" dur="500" fill="hold"/>
                                        <p:tgtEl>
                                          <p:spTgt spid="172195"/>
                                        </p:tgtEl>
                                        <p:attrNameLst>
                                          <p:attrName>ppt_y</p:attrName>
                                        </p:attrNameLst>
                                      </p:cBhvr>
                                      <p:tavLst>
                                        <p:tav tm="0">
                                          <p:val>
                                            <p:strVal val="#ppt_y"/>
                                          </p:val>
                                        </p:tav>
                                        <p:tav tm="100000">
                                          <p:val>
                                            <p:strVal val="#ppt_y"/>
                                          </p:val>
                                        </p:tav>
                                      </p:tavLst>
                                    </p:anim>
                                    <p:anim calcmode="lin" valueType="num">
                                      <p:cBhvr>
                                        <p:cTn id="9" dur="500" fill="hold"/>
                                        <p:tgtEl>
                                          <p:spTgt spid="172195"/>
                                        </p:tgtEl>
                                        <p:attrNameLst>
                                          <p:attrName>ppt_w</p:attrName>
                                        </p:attrNameLst>
                                      </p:cBhvr>
                                      <p:tavLst>
                                        <p:tav tm="0">
                                          <p:val>
                                            <p:fltVal val="0"/>
                                          </p:val>
                                        </p:tav>
                                        <p:tav tm="100000">
                                          <p:val>
                                            <p:strVal val="#ppt_w"/>
                                          </p:val>
                                        </p:tav>
                                      </p:tavLst>
                                    </p:anim>
                                    <p:anim calcmode="lin" valueType="num">
                                      <p:cBhvr>
                                        <p:cTn id="10" dur="500" fill="hold"/>
                                        <p:tgtEl>
                                          <p:spTgt spid="172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9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7A12FC15-44CB-9C44-911A-8A4E01C0B3E8}"/>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260099" name="Rectangle 3">
            <a:extLst>
              <a:ext uri="{FF2B5EF4-FFF2-40B4-BE49-F238E27FC236}">
                <a16:creationId xmlns:a16="http://schemas.microsoft.com/office/drawing/2014/main" id="{3408515A-9404-8447-ADBC-71A6873BF4EA}"/>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260100" name="Rectangle 4">
            <a:extLst>
              <a:ext uri="{FF2B5EF4-FFF2-40B4-BE49-F238E27FC236}">
                <a16:creationId xmlns:a16="http://schemas.microsoft.com/office/drawing/2014/main" id="{1D23B52E-8641-114F-8D65-E799F955A7EB}"/>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260101" name="Rectangle 5">
            <a:extLst>
              <a:ext uri="{FF2B5EF4-FFF2-40B4-BE49-F238E27FC236}">
                <a16:creationId xmlns:a16="http://schemas.microsoft.com/office/drawing/2014/main" id="{ACBE9649-A19B-BD4D-8EB6-F4CC56E25531}"/>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260102" name="Rectangle 6">
            <a:extLst>
              <a:ext uri="{FF2B5EF4-FFF2-40B4-BE49-F238E27FC236}">
                <a16:creationId xmlns:a16="http://schemas.microsoft.com/office/drawing/2014/main" id="{9F97269A-3372-CE46-BDBC-43EED25AA37B}"/>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260103" name="Rectangle 7">
            <a:extLst>
              <a:ext uri="{FF2B5EF4-FFF2-40B4-BE49-F238E27FC236}">
                <a16:creationId xmlns:a16="http://schemas.microsoft.com/office/drawing/2014/main" id="{8B1C1674-4163-3B42-B7A8-F105A8F21E3F}"/>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260104" name="Rectangle 8">
            <a:extLst>
              <a:ext uri="{FF2B5EF4-FFF2-40B4-BE49-F238E27FC236}">
                <a16:creationId xmlns:a16="http://schemas.microsoft.com/office/drawing/2014/main" id="{DCAF3676-F166-1041-92C2-262DEDA15F62}"/>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260105" name="Rectangle 9">
            <a:extLst>
              <a:ext uri="{FF2B5EF4-FFF2-40B4-BE49-F238E27FC236}">
                <a16:creationId xmlns:a16="http://schemas.microsoft.com/office/drawing/2014/main" id="{E79E968D-9EB0-524C-A5BE-2B65DB1E8881}"/>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260107" name="Oval 11">
            <a:extLst>
              <a:ext uri="{FF2B5EF4-FFF2-40B4-BE49-F238E27FC236}">
                <a16:creationId xmlns:a16="http://schemas.microsoft.com/office/drawing/2014/main" id="{FB96668B-AA6F-B34D-80F9-EE0065A1E7D5}"/>
              </a:ext>
            </a:extLst>
          </p:cNvPr>
          <p:cNvSpPr>
            <a:spLocks noChangeArrowheads="1"/>
          </p:cNvSpPr>
          <p:nvPr/>
        </p:nvSpPr>
        <p:spPr bwMode="auto">
          <a:xfrm>
            <a:off x="4967288" y="1203325"/>
            <a:ext cx="1050925" cy="1787525"/>
          </a:xfrm>
          <a:prstGeom prst="ellipse">
            <a:avLst/>
          </a:prstGeom>
          <a:noFill/>
          <a:ln w="76200">
            <a:solidFill>
              <a:srgbClr val="0BFF0B"/>
            </a:solidFill>
            <a:round/>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260116" name="Group 20">
            <a:extLst>
              <a:ext uri="{FF2B5EF4-FFF2-40B4-BE49-F238E27FC236}">
                <a16:creationId xmlns:a16="http://schemas.microsoft.com/office/drawing/2014/main" id="{AA48146D-5E4D-BF49-8C4F-668C2D8C9A39}"/>
              </a:ext>
            </a:extLst>
          </p:cNvPr>
          <p:cNvGrpSpPr>
            <a:grpSpLocks/>
          </p:cNvGrpSpPr>
          <p:nvPr/>
        </p:nvGrpSpPr>
        <p:grpSpPr bwMode="auto">
          <a:xfrm>
            <a:off x="1555750" y="3711575"/>
            <a:ext cx="5578475" cy="1624013"/>
            <a:chOff x="980" y="2338"/>
            <a:chExt cx="3514" cy="1023"/>
          </a:xfrm>
        </p:grpSpPr>
        <p:grpSp>
          <p:nvGrpSpPr>
            <p:cNvPr id="260117" name="Group 21">
              <a:extLst>
                <a:ext uri="{FF2B5EF4-FFF2-40B4-BE49-F238E27FC236}">
                  <a16:creationId xmlns:a16="http://schemas.microsoft.com/office/drawing/2014/main" id="{535CC842-1FC4-C640-947D-D154D3FDE6D4}"/>
                </a:ext>
              </a:extLst>
            </p:cNvPr>
            <p:cNvGrpSpPr>
              <a:grpSpLocks/>
            </p:cNvGrpSpPr>
            <p:nvPr/>
          </p:nvGrpSpPr>
          <p:grpSpPr bwMode="auto">
            <a:xfrm>
              <a:off x="980" y="2338"/>
              <a:ext cx="3514" cy="799"/>
              <a:chOff x="980" y="2338"/>
              <a:chExt cx="3514" cy="799"/>
            </a:xfrm>
          </p:grpSpPr>
          <p:grpSp>
            <p:nvGrpSpPr>
              <p:cNvPr id="260118" name="Group 22">
                <a:extLst>
                  <a:ext uri="{FF2B5EF4-FFF2-40B4-BE49-F238E27FC236}">
                    <a16:creationId xmlns:a16="http://schemas.microsoft.com/office/drawing/2014/main" id="{F9AFFB49-82BC-604E-9F92-41B543E3D2B1}"/>
                  </a:ext>
                </a:extLst>
              </p:cNvPr>
              <p:cNvGrpSpPr>
                <a:grpSpLocks/>
              </p:cNvGrpSpPr>
              <p:nvPr/>
            </p:nvGrpSpPr>
            <p:grpSpPr bwMode="auto">
              <a:xfrm>
                <a:off x="980" y="2552"/>
                <a:ext cx="3514" cy="585"/>
                <a:chOff x="980" y="2552"/>
                <a:chExt cx="3514" cy="585"/>
              </a:xfrm>
            </p:grpSpPr>
            <p:sp>
              <p:nvSpPr>
                <p:cNvPr id="260119" name="AutoShape 23">
                  <a:extLst>
                    <a:ext uri="{FF2B5EF4-FFF2-40B4-BE49-F238E27FC236}">
                      <a16:creationId xmlns:a16="http://schemas.microsoft.com/office/drawing/2014/main" id="{8F042F07-BBA9-6C43-9A18-14755DF41F94}"/>
                    </a:ext>
                  </a:extLst>
                </p:cNvPr>
                <p:cNvSpPr>
                  <a:spLocks noChangeArrowheads="1"/>
                </p:cNvSpPr>
                <p:nvPr/>
              </p:nvSpPr>
              <p:spPr bwMode="auto">
                <a:xfrm>
                  <a:off x="3056" y="2867"/>
                  <a:ext cx="1438" cy="270"/>
                </a:xfrm>
                <a:prstGeom prst="rightArrow">
                  <a:avLst>
                    <a:gd name="adj1" fmla="val 50000"/>
                    <a:gd name="adj2" fmla="val 133148"/>
                  </a:avLst>
                </a:prstGeom>
                <a:solidFill>
                  <a:srgbClr val="E81034"/>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0120" name="AutoShape 24">
                  <a:extLst>
                    <a:ext uri="{FF2B5EF4-FFF2-40B4-BE49-F238E27FC236}">
                      <a16:creationId xmlns:a16="http://schemas.microsoft.com/office/drawing/2014/main" id="{A3F595AA-532E-414B-986F-76D48141005A}"/>
                    </a:ext>
                  </a:extLst>
                </p:cNvPr>
                <p:cNvSpPr>
                  <a:spLocks noChangeArrowheads="1"/>
                </p:cNvSpPr>
                <p:nvPr/>
              </p:nvSpPr>
              <p:spPr bwMode="auto">
                <a:xfrm>
                  <a:off x="980" y="2552"/>
                  <a:ext cx="1915" cy="314"/>
                </a:xfrm>
                <a:prstGeom prst="leftArrow">
                  <a:avLst>
                    <a:gd name="adj1" fmla="val 50000"/>
                    <a:gd name="adj2" fmla="val 152468"/>
                  </a:avLst>
                </a:prstGeom>
                <a:solidFill>
                  <a:srgbClr val="28FD5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0121" name="Rectangle 25">
                <a:extLst>
                  <a:ext uri="{FF2B5EF4-FFF2-40B4-BE49-F238E27FC236}">
                    <a16:creationId xmlns:a16="http://schemas.microsoft.com/office/drawing/2014/main" id="{450F0153-351C-2B4D-B484-C94990D6B5F7}"/>
                  </a:ext>
                </a:extLst>
              </p:cNvPr>
              <p:cNvSpPr>
                <a:spLocks noChangeArrowheads="1"/>
              </p:cNvSpPr>
              <p:nvPr/>
            </p:nvSpPr>
            <p:spPr bwMode="auto">
              <a:xfrm>
                <a:off x="2103" y="2338"/>
                <a:ext cx="515" cy="74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7200" b="1">
                    <a:solidFill>
                      <a:srgbClr val="FFFF00"/>
                    </a:solidFill>
                    <a:latin typeface="Times" pitchFamily="2" charset="0"/>
                    <a:ea typeface="Gulim" panose="020B0600000101010101" pitchFamily="34" charset="-127"/>
                  </a:rPr>
                  <a:t>4</a:t>
                </a:r>
              </a:p>
            </p:txBody>
          </p:sp>
        </p:grpSp>
        <p:sp>
          <p:nvSpPr>
            <p:cNvPr id="260122" name="Rectangle 26">
              <a:extLst>
                <a:ext uri="{FF2B5EF4-FFF2-40B4-BE49-F238E27FC236}">
                  <a16:creationId xmlns:a16="http://schemas.microsoft.com/office/drawing/2014/main" id="{2FB8A4C4-77DE-4048-A077-2A2DD8786E12}"/>
                </a:ext>
              </a:extLst>
            </p:cNvPr>
            <p:cNvSpPr>
              <a:spLocks noChangeArrowheads="1"/>
            </p:cNvSpPr>
            <p:nvPr/>
          </p:nvSpPr>
          <p:spPr bwMode="auto">
            <a:xfrm>
              <a:off x="3449" y="2614"/>
              <a:ext cx="515" cy="74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7200" b="1">
                  <a:solidFill>
                    <a:srgbClr val="FFFF00"/>
                  </a:solidFill>
                  <a:latin typeface="Times" pitchFamily="2" charset="0"/>
                  <a:ea typeface="Gulim" panose="020B0600000101010101" pitchFamily="34" charset="-127"/>
                </a:rPr>
                <a:t>4</a:t>
              </a:r>
            </a:p>
          </p:txBody>
        </p:sp>
      </p:grpSp>
      <p:sp>
        <p:nvSpPr>
          <p:cNvPr id="260133" name="Rectangle 37" descr="Dark horizontal">
            <a:extLst>
              <a:ext uri="{FF2B5EF4-FFF2-40B4-BE49-F238E27FC236}">
                <a16:creationId xmlns:a16="http://schemas.microsoft.com/office/drawing/2014/main" id="{47994193-D488-4A4C-903B-6D1E717E06E2}"/>
              </a:ext>
            </a:extLst>
          </p:cNvPr>
          <p:cNvSpPr>
            <a:spLocks noChangeArrowheads="1"/>
          </p:cNvSpPr>
          <p:nvPr/>
        </p:nvSpPr>
        <p:spPr bwMode="auto">
          <a:xfrm rot="1518301">
            <a:off x="4810125" y="2973388"/>
            <a:ext cx="184150" cy="2347912"/>
          </a:xfrm>
          <a:prstGeom prst="rect">
            <a:avLst/>
          </a:prstGeom>
          <a:blipFill dpi="0" rotWithShape="0">
            <a:blip r:embed="rId3"/>
            <a:srcRect/>
            <a:tile tx="0" ty="0" sx="100000" sy="100000" flip="none" algn="tl"/>
          </a:blipFill>
          <a:ln w="57150">
            <a:solidFill>
              <a:srgbClr val="E8103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0137" name="Group 41">
            <a:extLst>
              <a:ext uri="{FF2B5EF4-FFF2-40B4-BE49-F238E27FC236}">
                <a16:creationId xmlns:a16="http://schemas.microsoft.com/office/drawing/2014/main" id="{F8859150-BEBF-3F44-B4F4-2900081C5C8C}"/>
              </a:ext>
            </a:extLst>
          </p:cNvPr>
          <p:cNvGrpSpPr>
            <a:grpSpLocks/>
          </p:cNvGrpSpPr>
          <p:nvPr/>
        </p:nvGrpSpPr>
        <p:grpSpPr bwMode="auto">
          <a:xfrm>
            <a:off x="5470525" y="588963"/>
            <a:ext cx="687388" cy="958850"/>
            <a:chOff x="3446" y="371"/>
            <a:chExt cx="433" cy="604"/>
          </a:xfrm>
        </p:grpSpPr>
        <p:sp>
          <p:nvSpPr>
            <p:cNvPr id="260138" name="Rectangle 42">
              <a:extLst>
                <a:ext uri="{FF2B5EF4-FFF2-40B4-BE49-F238E27FC236}">
                  <a16:creationId xmlns:a16="http://schemas.microsoft.com/office/drawing/2014/main" id="{CCE772ED-2E19-494D-85DB-B7BF147942FD}"/>
                </a:ext>
              </a:extLst>
            </p:cNvPr>
            <p:cNvSpPr>
              <a:spLocks noChangeArrowheads="1"/>
            </p:cNvSpPr>
            <p:nvPr/>
          </p:nvSpPr>
          <p:spPr bwMode="auto">
            <a:xfrm>
              <a:off x="3604" y="371"/>
              <a:ext cx="115" cy="604"/>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0139" name="Rectangle 43">
              <a:extLst>
                <a:ext uri="{FF2B5EF4-FFF2-40B4-BE49-F238E27FC236}">
                  <a16:creationId xmlns:a16="http://schemas.microsoft.com/office/drawing/2014/main" id="{785CFD49-C26B-AC4D-A1CD-660A9B933511}"/>
                </a:ext>
              </a:extLst>
            </p:cNvPr>
            <p:cNvSpPr>
              <a:spLocks noChangeArrowheads="1"/>
            </p:cNvSpPr>
            <p:nvPr/>
          </p:nvSpPr>
          <p:spPr bwMode="auto">
            <a:xfrm>
              <a:off x="3446" y="475"/>
              <a:ext cx="433" cy="110"/>
            </a:xfrm>
            <a:prstGeom prst="rect">
              <a:avLst/>
            </a:prstGeom>
            <a:solidFill>
              <a:schemeClr val="bg1"/>
            </a:solidFill>
            <a:ln w="38100">
              <a:solidFill>
                <a:srgbClr val="E81034"/>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260140" name="Rectangle 44">
              <a:extLst>
                <a:ext uri="{FF2B5EF4-FFF2-40B4-BE49-F238E27FC236}">
                  <a16:creationId xmlns:a16="http://schemas.microsoft.com/office/drawing/2014/main" id="{CAAD31EA-6CF8-F142-9911-512777C1EAD5}"/>
                </a:ext>
              </a:extLst>
            </p:cNvPr>
            <p:cNvSpPr>
              <a:spLocks noChangeArrowheads="1"/>
            </p:cNvSpPr>
            <p:nvPr/>
          </p:nvSpPr>
          <p:spPr bwMode="auto">
            <a:xfrm>
              <a:off x="3619" y="436"/>
              <a:ext cx="85" cy="21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sp>
        <p:nvSpPr>
          <p:cNvPr id="260157" name="Text Box 61">
            <a:extLst>
              <a:ext uri="{FF2B5EF4-FFF2-40B4-BE49-F238E27FC236}">
                <a16:creationId xmlns:a16="http://schemas.microsoft.com/office/drawing/2014/main" id="{F3DBE465-1DB7-1F4B-9A8F-065EBF6E2288}"/>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260158" name="Text Box 62">
            <a:extLst>
              <a:ext uri="{FF2B5EF4-FFF2-40B4-BE49-F238E27FC236}">
                <a16:creationId xmlns:a16="http://schemas.microsoft.com/office/drawing/2014/main" id="{81744AD2-3112-3B4C-8701-A2BCBEE0DBCA}"/>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260159" name="Text Box 63">
            <a:extLst>
              <a:ext uri="{FF2B5EF4-FFF2-40B4-BE49-F238E27FC236}">
                <a16:creationId xmlns:a16="http://schemas.microsoft.com/office/drawing/2014/main" id="{C93FFD72-7EA8-3541-A4A2-577C15733D89}"/>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
        <p:nvSpPr>
          <p:cNvPr id="260162" name="Text Box 66">
            <a:extLst>
              <a:ext uri="{FF2B5EF4-FFF2-40B4-BE49-F238E27FC236}">
                <a16:creationId xmlns:a16="http://schemas.microsoft.com/office/drawing/2014/main" id="{087786EF-44E6-AB4C-8FCC-BEF80B2BC446}"/>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5</a:t>
            </a:r>
          </a:p>
        </p:txBody>
      </p:sp>
      <p:sp>
        <p:nvSpPr>
          <p:cNvPr id="260163" name="Rectangle 67">
            <a:extLst>
              <a:ext uri="{FF2B5EF4-FFF2-40B4-BE49-F238E27FC236}">
                <a16:creationId xmlns:a16="http://schemas.microsoft.com/office/drawing/2014/main" id="{A7976A6B-BFE9-254B-9E1A-3584333325BC}"/>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06</a:t>
            </a:r>
            <a:endParaRPr lang="en-US" altLang="ko-KR" sz="1000" b="1">
              <a:effectLst>
                <a:outerShdw blurRad="38100" dist="38100" dir="2700000" algn="tl">
                  <a:srgbClr val="FFFFFF"/>
                </a:outerShdw>
              </a:effectLst>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p:cTn id="7" dur="500" fill="hold"/>
                                        <p:tgtEl>
                                          <p:spTgt spid="260098"/>
                                        </p:tgtEl>
                                        <p:attrNameLst>
                                          <p:attrName>ppt_w</p:attrName>
                                        </p:attrNameLst>
                                      </p:cBhvr>
                                      <p:tavLst>
                                        <p:tav tm="0">
                                          <p:val>
                                            <p:strVal val="(6*min(max(#ppt_w*#ppt_h,.3),1)-7.4)/-.7*#ppt_w"/>
                                          </p:val>
                                        </p:tav>
                                        <p:tav tm="100000">
                                          <p:val>
                                            <p:strVal val="#ppt_w"/>
                                          </p:val>
                                        </p:tav>
                                      </p:tavLst>
                                    </p:anim>
                                    <p:anim calcmode="lin" valueType="num">
                                      <p:cBhvr>
                                        <p:cTn id="8" dur="500" fill="hold"/>
                                        <p:tgtEl>
                                          <p:spTgt spid="260098"/>
                                        </p:tgtEl>
                                        <p:attrNameLst>
                                          <p:attrName>ppt_h</p:attrName>
                                        </p:attrNameLst>
                                      </p:cBhvr>
                                      <p:tavLst>
                                        <p:tav tm="0">
                                          <p:val>
                                            <p:strVal val="(6*min(max(#ppt_w*#ppt_h,.3),1)-7.4)/-.7*#ppt_h"/>
                                          </p:val>
                                        </p:tav>
                                        <p:tav tm="100000">
                                          <p:val>
                                            <p:strVal val="#ppt_h"/>
                                          </p:val>
                                        </p:tav>
                                      </p:tavLst>
                                    </p:anim>
                                    <p:anim calcmode="lin" valueType="num">
                                      <p:cBhvr>
                                        <p:cTn id="9" dur="500" fill="hold"/>
                                        <p:tgtEl>
                                          <p:spTgt spid="260098"/>
                                        </p:tgtEl>
                                        <p:attrNameLst>
                                          <p:attrName>ppt_x</p:attrName>
                                        </p:attrNameLst>
                                      </p:cBhvr>
                                      <p:tavLst>
                                        <p:tav tm="0">
                                          <p:val>
                                            <p:fltVal val="0.5"/>
                                          </p:val>
                                        </p:tav>
                                        <p:tav tm="100000">
                                          <p:val>
                                            <p:strVal val="#ppt_x"/>
                                          </p:val>
                                        </p:tav>
                                      </p:tavLst>
                                    </p:anim>
                                    <p:anim calcmode="lin" valueType="num">
                                      <p:cBhvr>
                                        <p:cTn id="10" dur="500" fill="hold"/>
                                        <p:tgtEl>
                                          <p:spTgt spid="260098"/>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260099"/>
                                        </p:tgtEl>
                                        <p:attrNameLst>
                                          <p:attrName>style.visibility</p:attrName>
                                        </p:attrNameLst>
                                      </p:cBhvr>
                                      <p:to>
                                        <p:strVal val="visible"/>
                                      </p:to>
                                    </p:set>
                                    <p:anim calcmode="lin" valueType="num">
                                      <p:cBhvr>
                                        <p:cTn id="14" dur="500" fill="hold"/>
                                        <p:tgtEl>
                                          <p:spTgt spid="260099"/>
                                        </p:tgtEl>
                                        <p:attrNameLst>
                                          <p:attrName>ppt_w</p:attrName>
                                        </p:attrNameLst>
                                      </p:cBhvr>
                                      <p:tavLst>
                                        <p:tav tm="0">
                                          <p:val>
                                            <p:strVal val="(6*min(max(#ppt_w*#ppt_h,.3),1)-7.4)/-.7*#ppt_w"/>
                                          </p:val>
                                        </p:tav>
                                        <p:tav tm="100000">
                                          <p:val>
                                            <p:strVal val="#ppt_w"/>
                                          </p:val>
                                        </p:tav>
                                      </p:tavLst>
                                    </p:anim>
                                    <p:anim calcmode="lin" valueType="num">
                                      <p:cBhvr>
                                        <p:cTn id="15" dur="500" fill="hold"/>
                                        <p:tgtEl>
                                          <p:spTgt spid="260099"/>
                                        </p:tgtEl>
                                        <p:attrNameLst>
                                          <p:attrName>ppt_h</p:attrName>
                                        </p:attrNameLst>
                                      </p:cBhvr>
                                      <p:tavLst>
                                        <p:tav tm="0">
                                          <p:val>
                                            <p:strVal val="(6*min(max(#ppt_w*#ppt_h,.3),1)-7.4)/-.7*#ppt_h"/>
                                          </p:val>
                                        </p:tav>
                                        <p:tav tm="100000">
                                          <p:val>
                                            <p:strVal val="#ppt_h"/>
                                          </p:val>
                                        </p:tav>
                                      </p:tavLst>
                                    </p:anim>
                                    <p:anim calcmode="lin" valueType="num">
                                      <p:cBhvr>
                                        <p:cTn id="16" dur="500" fill="hold"/>
                                        <p:tgtEl>
                                          <p:spTgt spid="260099"/>
                                        </p:tgtEl>
                                        <p:attrNameLst>
                                          <p:attrName>ppt_x</p:attrName>
                                        </p:attrNameLst>
                                      </p:cBhvr>
                                      <p:tavLst>
                                        <p:tav tm="0">
                                          <p:val>
                                            <p:fltVal val="0.5"/>
                                          </p:val>
                                        </p:tav>
                                        <p:tav tm="100000">
                                          <p:val>
                                            <p:strVal val="#ppt_x"/>
                                          </p:val>
                                        </p:tav>
                                      </p:tavLst>
                                    </p:anim>
                                    <p:anim calcmode="lin" valueType="num">
                                      <p:cBhvr>
                                        <p:cTn id="17" dur="500" fill="hold"/>
                                        <p:tgtEl>
                                          <p:spTgt spid="260099"/>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260100"/>
                                        </p:tgtEl>
                                        <p:attrNameLst>
                                          <p:attrName>style.visibility</p:attrName>
                                        </p:attrNameLst>
                                      </p:cBhvr>
                                      <p:to>
                                        <p:strVal val="visible"/>
                                      </p:to>
                                    </p:set>
                                    <p:anim calcmode="lin" valueType="num">
                                      <p:cBhvr>
                                        <p:cTn id="21" dur="500" fill="hold"/>
                                        <p:tgtEl>
                                          <p:spTgt spid="2601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2601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260100"/>
                                        </p:tgtEl>
                                        <p:attrNameLst>
                                          <p:attrName>ppt_x</p:attrName>
                                        </p:attrNameLst>
                                      </p:cBhvr>
                                      <p:tavLst>
                                        <p:tav tm="0">
                                          <p:val>
                                            <p:fltVal val="0.5"/>
                                          </p:val>
                                        </p:tav>
                                        <p:tav tm="100000">
                                          <p:val>
                                            <p:strVal val="#ppt_x"/>
                                          </p:val>
                                        </p:tav>
                                      </p:tavLst>
                                    </p:anim>
                                    <p:anim calcmode="lin" valueType="num">
                                      <p:cBhvr>
                                        <p:cTn id="24" dur="500" fill="hold"/>
                                        <p:tgtEl>
                                          <p:spTgt spid="260100"/>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260101"/>
                                        </p:tgtEl>
                                        <p:attrNameLst>
                                          <p:attrName>style.visibility</p:attrName>
                                        </p:attrNameLst>
                                      </p:cBhvr>
                                      <p:to>
                                        <p:strVal val="visible"/>
                                      </p:to>
                                    </p:set>
                                    <p:anim calcmode="lin" valueType="num">
                                      <p:cBhvr>
                                        <p:cTn id="28" dur="500" fill="hold"/>
                                        <p:tgtEl>
                                          <p:spTgt spid="260101"/>
                                        </p:tgtEl>
                                        <p:attrNameLst>
                                          <p:attrName>ppt_w</p:attrName>
                                        </p:attrNameLst>
                                      </p:cBhvr>
                                      <p:tavLst>
                                        <p:tav tm="0">
                                          <p:val>
                                            <p:strVal val="(6*min(max(#ppt_w*#ppt_h,.3),1)-7.4)/-.7*#ppt_w"/>
                                          </p:val>
                                        </p:tav>
                                        <p:tav tm="100000">
                                          <p:val>
                                            <p:strVal val="#ppt_w"/>
                                          </p:val>
                                        </p:tav>
                                      </p:tavLst>
                                    </p:anim>
                                    <p:anim calcmode="lin" valueType="num">
                                      <p:cBhvr>
                                        <p:cTn id="29" dur="500" fill="hold"/>
                                        <p:tgtEl>
                                          <p:spTgt spid="260101"/>
                                        </p:tgtEl>
                                        <p:attrNameLst>
                                          <p:attrName>ppt_h</p:attrName>
                                        </p:attrNameLst>
                                      </p:cBhvr>
                                      <p:tavLst>
                                        <p:tav tm="0">
                                          <p:val>
                                            <p:strVal val="(6*min(max(#ppt_w*#ppt_h,.3),1)-7.4)/-.7*#ppt_h"/>
                                          </p:val>
                                        </p:tav>
                                        <p:tav tm="100000">
                                          <p:val>
                                            <p:strVal val="#ppt_h"/>
                                          </p:val>
                                        </p:tav>
                                      </p:tavLst>
                                    </p:anim>
                                    <p:anim calcmode="lin" valueType="num">
                                      <p:cBhvr>
                                        <p:cTn id="30" dur="500" fill="hold"/>
                                        <p:tgtEl>
                                          <p:spTgt spid="260101"/>
                                        </p:tgtEl>
                                        <p:attrNameLst>
                                          <p:attrName>ppt_x</p:attrName>
                                        </p:attrNameLst>
                                      </p:cBhvr>
                                      <p:tavLst>
                                        <p:tav tm="0">
                                          <p:val>
                                            <p:fltVal val="0.5"/>
                                          </p:val>
                                        </p:tav>
                                        <p:tav tm="100000">
                                          <p:val>
                                            <p:strVal val="#ppt_x"/>
                                          </p:val>
                                        </p:tav>
                                      </p:tavLst>
                                    </p:anim>
                                    <p:anim calcmode="lin" valueType="num">
                                      <p:cBhvr>
                                        <p:cTn id="31" dur="500" fill="hold"/>
                                        <p:tgtEl>
                                          <p:spTgt spid="260101"/>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260102"/>
                                        </p:tgtEl>
                                        <p:attrNameLst>
                                          <p:attrName>style.visibility</p:attrName>
                                        </p:attrNameLst>
                                      </p:cBhvr>
                                      <p:to>
                                        <p:strVal val="visible"/>
                                      </p:to>
                                    </p:set>
                                    <p:anim calcmode="lin" valueType="num">
                                      <p:cBhvr>
                                        <p:cTn id="35" dur="500" fill="hold"/>
                                        <p:tgtEl>
                                          <p:spTgt spid="260102"/>
                                        </p:tgtEl>
                                        <p:attrNameLst>
                                          <p:attrName>ppt_w</p:attrName>
                                        </p:attrNameLst>
                                      </p:cBhvr>
                                      <p:tavLst>
                                        <p:tav tm="0">
                                          <p:val>
                                            <p:strVal val="(6*min(max(#ppt_w*#ppt_h,.3),1)-7.4)/-.7*#ppt_w"/>
                                          </p:val>
                                        </p:tav>
                                        <p:tav tm="100000">
                                          <p:val>
                                            <p:strVal val="#ppt_w"/>
                                          </p:val>
                                        </p:tav>
                                      </p:tavLst>
                                    </p:anim>
                                    <p:anim calcmode="lin" valueType="num">
                                      <p:cBhvr>
                                        <p:cTn id="36" dur="500" fill="hold"/>
                                        <p:tgtEl>
                                          <p:spTgt spid="260102"/>
                                        </p:tgtEl>
                                        <p:attrNameLst>
                                          <p:attrName>ppt_h</p:attrName>
                                        </p:attrNameLst>
                                      </p:cBhvr>
                                      <p:tavLst>
                                        <p:tav tm="0">
                                          <p:val>
                                            <p:strVal val="(6*min(max(#ppt_w*#ppt_h,.3),1)-7.4)/-.7*#ppt_h"/>
                                          </p:val>
                                        </p:tav>
                                        <p:tav tm="100000">
                                          <p:val>
                                            <p:strVal val="#ppt_h"/>
                                          </p:val>
                                        </p:tav>
                                      </p:tavLst>
                                    </p:anim>
                                    <p:anim calcmode="lin" valueType="num">
                                      <p:cBhvr>
                                        <p:cTn id="37" dur="500" fill="hold"/>
                                        <p:tgtEl>
                                          <p:spTgt spid="260102"/>
                                        </p:tgtEl>
                                        <p:attrNameLst>
                                          <p:attrName>ppt_x</p:attrName>
                                        </p:attrNameLst>
                                      </p:cBhvr>
                                      <p:tavLst>
                                        <p:tav tm="0">
                                          <p:val>
                                            <p:fltVal val="0.5"/>
                                          </p:val>
                                        </p:tav>
                                        <p:tav tm="100000">
                                          <p:val>
                                            <p:strVal val="#ppt_x"/>
                                          </p:val>
                                        </p:tav>
                                      </p:tavLst>
                                    </p:anim>
                                    <p:anim calcmode="lin" valueType="num">
                                      <p:cBhvr>
                                        <p:cTn id="38" dur="500" fill="hold"/>
                                        <p:tgtEl>
                                          <p:spTgt spid="260102"/>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grpId="0" nodeType="afterEffect">
                                  <p:stCondLst>
                                    <p:cond delay="0"/>
                                  </p:stCondLst>
                                  <p:childTnLst>
                                    <p:set>
                                      <p:cBhvr>
                                        <p:cTn id="41" dur="1" fill="hold">
                                          <p:stCondLst>
                                            <p:cond delay="0"/>
                                          </p:stCondLst>
                                        </p:cTn>
                                        <p:tgtEl>
                                          <p:spTgt spid="260103"/>
                                        </p:tgtEl>
                                        <p:attrNameLst>
                                          <p:attrName>style.visibility</p:attrName>
                                        </p:attrNameLst>
                                      </p:cBhvr>
                                      <p:to>
                                        <p:strVal val="visible"/>
                                      </p:to>
                                    </p:set>
                                    <p:anim calcmode="lin" valueType="num">
                                      <p:cBhvr>
                                        <p:cTn id="42" dur="500" fill="hold"/>
                                        <p:tgtEl>
                                          <p:spTgt spid="260103"/>
                                        </p:tgtEl>
                                        <p:attrNameLst>
                                          <p:attrName>ppt_w</p:attrName>
                                        </p:attrNameLst>
                                      </p:cBhvr>
                                      <p:tavLst>
                                        <p:tav tm="0">
                                          <p:val>
                                            <p:strVal val="(6*min(max(#ppt_w*#ppt_h,.3),1)-7.4)/-.7*#ppt_w"/>
                                          </p:val>
                                        </p:tav>
                                        <p:tav tm="100000">
                                          <p:val>
                                            <p:strVal val="#ppt_w"/>
                                          </p:val>
                                        </p:tav>
                                      </p:tavLst>
                                    </p:anim>
                                    <p:anim calcmode="lin" valueType="num">
                                      <p:cBhvr>
                                        <p:cTn id="43" dur="500" fill="hold"/>
                                        <p:tgtEl>
                                          <p:spTgt spid="260103"/>
                                        </p:tgtEl>
                                        <p:attrNameLst>
                                          <p:attrName>ppt_h</p:attrName>
                                        </p:attrNameLst>
                                      </p:cBhvr>
                                      <p:tavLst>
                                        <p:tav tm="0">
                                          <p:val>
                                            <p:strVal val="(6*min(max(#ppt_w*#ppt_h,.3),1)-7.4)/-.7*#ppt_h"/>
                                          </p:val>
                                        </p:tav>
                                        <p:tav tm="100000">
                                          <p:val>
                                            <p:strVal val="#ppt_h"/>
                                          </p:val>
                                        </p:tav>
                                      </p:tavLst>
                                    </p:anim>
                                    <p:anim calcmode="lin" valueType="num">
                                      <p:cBhvr>
                                        <p:cTn id="44" dur="500" fill="hold"/>
                                        <p:tgtEl>
                                          <p:spTgt spid="260103"/>
                                        </p:tgtEl>
                                        <p:attrNameLst>
                                          <p:attrName>ppt_x</p:attrName>
                                        </p:attrNameLst>
                                      </p:cBhvr>
                                      <p:tavLst>
                                        <p:tav tm="0">
                                          <p:val>
                                            <p:fltVal val="0.5"/>
                                          </p:val>
                                        </p:tav>
                                        <p:tav tm="100000">
                                          <p:val>
                                            <p:strVal val="#ppt_x"/>
                                          </p:val>
                                        </p:tav>
                                      </p:tavLst>
                                    </p:anim>
                                    <p:anim calcmode="lin" valueType="num">
                                      <p:cBhvr>
                                        <p:cTn id="45" dur="500" fill="hold"/>
                                        <p:tgtEl>
                                          <p:spTgt spid="260103"/>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grpId="0" nodeType="afterEffect">
                                  <p:stCondLst>
                                    <p:cond delay="0"/>
                                  </p:stCondLst>
                                  <p:childTnLst>
                                    <p:set>
                                      <p:cBhvr>
                                        <p:cTn id="48" dur="1" fill="hold">
                                          <p:stCondLst>
                                            <p:cond delay="0"/>
                                          </p:stCondLst>
                                        </p:cTn>
                                        <p:tgtEl>
                                          <p:spTgt spid="260104"/>
                                        </p:tgtEl>
                                        <p:attrNameLst>
                                          <p:attrName>style.visibility</p:attrName>
                                        </p:attrNameLst>
                                      </p:cBhvr>
                                      <p:to>
                                        <p:strVal val="visible"/>
                                      </p:to>
                                    </p:set>
                                    <p:anim calcmode="lin" valueType="num">
                                      <p:cBhvr>
                                        <p:cTn id="49" dur="500" fill="hold"/>
                                        <p:tgtEl>
                                          <p:spTgt spid="260104"/>
                                        </p:tgtEl>
                                        <p:attrNameLst>
                                          <p:attrName>ppt_w</p:attrName>
                                        </p:attrNameLst>
                                      </p:cBhvr>
                                      <p:tavLst>
                                        <p:tav tm="0">
                                          <p:val>
                                            <p:strVal val="(6*min(max(#ppt_w*#ppt_h,.3),1)-7.4)/-.7*#ppt_w"/>
                                          </p:val>
                                        </p:tav>
                                        <p:tav tm="100000">
                                          <p:val>
                                            <p:strVal val="#ppt_w"/>
                                          </p:val>
                                        </p:tav>
                                      </p:tavLst>
                                    </p:anim>
                                    <p:anim calcmode="lin" valueType="num">
                                      <p:cBhvr>
                                        <p:cTn id="50" dur="500" fill="hold"/>
                                        <p:tgtEl>
                                          <p:spTgt spid="260104"/>
                                        </p:tgtEl>
                                        <p:attrNameLst>
                                          <p:attrName>ppt_h</p:attrName>
                                        </p:attrNameLst>
                                      </p:cBhvr>
                                      <p:tavLst>
                                        <p:tav tm="0">
                                          <p:val>
                                            <p:strVal val="(6*min(max(#ppt_w*#ppt_h,.3),1)-7.4)/-.7*#ppt_h"/>
                                          </p:val>
                                        </p:tav>
                                        <p:tav tm="100000">
                                          <p:val>
                                            <p:strVal val="#ppt_h"/>
                                          </p:val>
                                        </p:tav>
                                      </p:tavLst>
                                    </p:anim>
                                    <p:anim calcmode="lin" valueType="num">
                                      <p:cBhvr>
                                        <p:cTn id="51" dur="500" fill="hold"/>
                                        <p:tgtEl>
                                          <p:spTgt spid="260104"/>
                                        </p:tgtEl>
                                        <p:attrNameLst>
                                          <p:attrName>ppt_x</p:attrName>
                                        </p:attrNameLst>
                                      </p:cBhvr>
                                      <p:tavLst>
                                        <p:tav tm="0">
                                          <p:val>
                                            <p:fltVal val="0.5"/>
                                          </p:val>
                                        </p:tav>
                                        <p:tav tm="100000">
                                          <p:val>
                                            <p:strVal val="#ppt_x"/>
                                          </p:val>
                                        </p:tav>
                                      </p:tavLst>
                                    </p:anim>
                                    <p:anim calcmode="lin" valueType="num">
                                      <p:cBhvr>
                                        <p:cTn id="52" dur="500" fill="hold"/>
                                        <p:tgtEl>
                                          <p:spTgt spid="260104"/>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grpId="0" nodeType="afterEffect">
                                  <p:stCondLst>
                                    <p:cond delay="0"/>
                                  </p:stCondLst>
                                  <p:childTnLst>
                                    <p:set>
                                      <p:cBhvr>
                                        <p:cTn id="55" dur="1" fill="hold">
                                          <p:stCondLst>
                                            <p:cond delay="0"/>
                                          </p:stCondLst>
                                        </p:cTn>
                                        <p:tgtEl>
                                          <p:spTgt spid="260105"/>
                                        </p:tgtEl>
                                        <p:attrNameLst>
                                          <p:attrName>style.visibility</p:attrName>
                                        </p:attrNameLst>
                                      </p:cBhvr>
                                      <p:to>
                                        <p:strVal val="visible"/>
                                      </p:to>
                                    </p:set>
                                    <p:anim calcmode="lin" valueType="num">
                                      <p:cBhvr>
                                        <p:cTn id="56" dur="500" fill="hold"/>
                                        <p:tgtEl>
                                          <p:spTgt spid="260105"/>
                                        </p:tgtEl>
                                        <p:attrNameLst>
                                          <p:attrName>ppt_w</p:attrName>
                                        </p:attrNameLst>
                                      </p:cBhvr>
                                      <p:tavLst>
                                        <p:tav tm="0">
                                          <p:val>
                                            <p:strVal val="(6*min(max(#ppt_w*#ppt_h,.3),1)-7.4)/-.7*#ppt_w"/>
                                          </p:val>
                                        </p:tav>
                                        <p:tav tm="100000">
                                          <p:val>
                                            <p:strVal val="#ppt_w"/>
                                          </p:val>
                                        </p:tav>
                                      </p:tavLst>
                                    </p:anim>
                                    <p:anim calcmode="lin" valueType="num">
                                      <p:cBhvr>
                                        <p:cTn id="57" dur="500" fill="hold"/>
                                        <p:tgtEl>
                                          <p:spTgt spid="260105"/>
                                        </p:tgtEl>
                                        <p:attrNameLst>
                                          <p:attrName>ppt_h</p:attrName>
                                        </p:attrNameLst>
                                      </p:cBhvr>
                                      <p:tavLst>
                                        <p:tav tm="0">
                                          <p:val>
                                            <p:strVal val="(6*min(max(#ppt_w*#ppt_h,.3),1)-7.4)/-.7*#ppt_h"/>
                                          </p:val>
                                        </p:tav>
                                        <p:tav tm="100000">
                                          <p:val>
                                            <p:strVal val="#ppt_h"/>
                                          </p:val>
                                        </p:tav>
                                      </p:tavLst>
                                    </p:anim>
                                    <p:anim calcmode="lin" valueType="num">
                                      <p:cBhvr>
                                        <p:cTn id="58" dur="500" fill="hold"/>
                                        <p:tgtEl>
                                          <p:spTgt spid="260105"/>
                                        </p:tgtEl>
                                        <p:attrNameLst>
                                          <p:attrName>ppt_x</p:attrName>
                                        </p:attrNameLst>
                                      </p:cBhvr>
                                      <p:tavLst>
                                        <p:tav tm="0">
                                          <p:val>
                                            <p:fltVal val="0.5"/>
                                          </p:val>
                                        </p:tav>
                                        <p:tav tm="100000">
                                          <p:val>
                                            <p:strVal val="#ppt_x"/>
                                          </p:val>
                                        </p:tav>
                                      </p:tavLst>
                                    </p:anim>
                                    <p:anim calcmode="lin" valueType="num">
                                      <p:cBhvr>
                                        <p:cTn id="59" dur="500" fill="hold"/>
                                        <p:tgtEl>
                                          <p:spTgt spid="260105"/>
                                        </p:tgtEl>
                                        <p:attrNameLst>
                                          <p:attrName>ppt_y</p:attrName>
                                        </p:attrNameLst>
                                      </p:cBhvr>
                                      <p:tavLst>
                                        <p:tav tm="0">
                                          <p:val>
                                            <p:strVal val="1+(6*min(max(#ppt_w*#ppt_h,.3),1)-7.4)/-.7*#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260133"/>
                                        </p:tgtEl>
                                        <p:attrNameLst>
                                          <p:attrName>style.visibility</p:attrName>
                                        </p:attrNameLst>
                                      </p:cBhvr>
                                      <p:to>
                                        <p:strVal val="visible"/>
                                      </p:to>
                                    </p:set>
                                    <p:animEffect transition="in" filter="wipe(up)">
                                      <p:cBhvr>
                                        <p:cTn id="64" dur="500"/>
                                        <p:tgtEl>
                                          <p:spTgt spid="260133"/>
                                        </p:tgtEl>
                                      </p:cBhvr>
                                    </p:animEffect>
                                  </p:childTnLst>
                                </p:cTn>
                              </p:par>
                            </p:childTnLst>
                          </p:cTn>
                        </p:par>
                        <p:par>
                          <p:cTn id="65" fill="hold" nodeType="afterGroup">
                            <p:stCondLst>
                              <p:cond delay="500"/>
                            </p:stCondLst>
                            <p:childTnLst>
                              <p:par>
                                <p:cTn id="66" presetID="2" presetClass="entr" presetSubtype="4" fill="hold" nodeType="afterEffect">
                                  <p:stCondLst>
                                    <p:cond delay="0"/>
                                  </p:stCondLst>
                                  <p:childTnLst>
                                    <p:set>
                                      <p:cBhvr>
                                        <p:cTn id="67" dur="1" fill="hold">
                                          <p:stCondLst>
                                            <p:cond delay="0"/>
                                          </p:stCondLst>
                                        </p:cTn>
                                        <p:tgtEl>
                                          <p:spTgt spid="260107"/>
                                        </p:tgtEl>
                                        <p:attrNameLst>
                                          <p:attrName>style.visibility</p:attrName>
                                        </p:attrNameLst>
                                      </p:cBhvr>
                                      <p:to>
                                        <p:strVal val="visible"/>
                                      </p:to>
                                    </p:set>
                                    <p:anim calcmode="lin" valueType="num">
                                      <p:cBhvr additive="base">
                                        <p:cTn id="68" dur="500" fill="hold"/>
                                        <p:tgtEl>
                                          <p:spTgt spid="260107"/>
                                        </p:tgtEl>
                                        <p:attrNameLst>
                                          <p:attrName>ppt_x</p:attrName>
                                        </p:attrNameLst>
                                      </p:cBhvr>
                                      <p:tavLst>
                                        <p:tav tm="0">
                                          <p:val>
                                            <p:strVal val="#ppt_x"/>
                                          </p:val>
                                        </p:tav>
                                        <p:tav tm="100000">
                                          <p:val>
                                            <p:strVal val="#ppt_x"/>
                                          </p:val>
                                        </p:tav>
                                      </p:tavLst>
                                    </p:anim>
                                    <p:anim calcmode="lin" valueType="num">
                                      <p:cBhvr additive="base">
                                        <p:cTn id="69" dur="500" fill="hold"/>
                                        <p:tgtEl>
                                          <p:spTgt spid="260107"/>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42" fill="hold" nodeType="clickEffect">
                                  <p:stCondLst>
                                    <p:cond delay="0"/>
                                  </p:stCondLst>
                                  <p:childTnLst>
                                    <p:set>
                                      <p:cBhvr>
                                        <p:cTn id="73" dur="1" fill="hold">
                                          <p:stCondLst>
                                            <p:cond delay="0"/>
                                          </p:stCondLst>
                                        </p:cTn>
                                        <p:tgtEl>
                                          <p:spTgt spid="260116"/>
                                        </p:tgtEl>
                                        <p:attrNameLst>
                                          <p:attrName>style.visibility</p:attrName>
                                        </p:attrNameLst>
                                      </p:cBhvr>
                                      <p:to>
                                        <p:strVal val="visible"/>
                                      </p:to>
                                    </p:set>
                                    <p:animEffect transition="in" filter="barn(outHorizontal)">
                                      <p:cBhvr>
                                        <p:cTn id="74" dur="500"/>
                                        <p:tgtEl>
                                          <p:spTgt spid="26011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260137"/>
                                        </p:tgtEl>
                                        <p:attrNameLst>
                                          <p:attrName>style.visibility</p:attrName>
                                        </p:attrNameLst>
                                      </p:cBhvr>
                                      <p:to>
                                        <p:strVal val="visible"/>
                                      </p:to>
                                    </p:set>
                                    <p:anim calcmode="lin" valueType="num">
                                      <p:cBhvr>
                                        <p:cTn id="79" dur="500" fill="hold"/>
                                        <p:tgtEl>
                                          <p:spTgt spid="260137"/>
                                        </p:tgtEl>
                                        <p:attrNameLst>
                                          <p:attrName>ppt_w</p:attrName>
                                        </p:attrNameLst>
                                      </p:cBhvr>
                                      <p:tavLst>
                                        <p:tav tm="0">
                                          <p:val>
                                            <p:strVal val="(6*min(max(#ppt_w*#ppt_h,.3),1)-7.4)/-.7*#ppt_w"/>
                                          </p:val>
                                        </p:tav>
                                        <p:tav tm="100000">
                                          <p:val>
                                            <p:strVal val="#ppt_w"/>
                                          </p:val>
                                        </p:tav>
                                      </p:tavLst>
                                    </p:anim>
                                    <p:anim calcmode="lin" valueType="num">
                                      <p:cBhvr>
                                        <p:cTn id="80" dur="500" fill="hold"/>
                                        <p:tgtEl>
                                          <p:spTgt spid="260137"/>
                                        </p:tgtEl>
                                        <p:attrNameLst>
                                          <p:attrName>ppt_h</p:attrName>
                                        </p:attrNameLst>
                                      </p:cBhvr>
                                      <p:tavLst>
                                        <p:tav tm="0">
                                          <p:val>
                                            <p:strVal val="(6*min(max(#ppt_w*#ppt_h,.3),1)-7.4)/-.7*#ppt_h"/>
                                          </p:val>
                                        </p:tav>
                                        <p:tav tm="100000">
                                          <p:val>
                                            <p:strVal val="#ppt_h"/>
                                          </p:val>
                                        </p:tav>
                                      </p:tavLst>
                                    </p:anim>
                                    <p:anim calcmode="lin" valueType="num">
                                      <p:cBhvr>
                                        <p:cTn id="81" dur="500" fill="hold"/>
                                        <p:tgtEl>
                                          <p:spTgt spid="260137"/>
                                        </p:tgtEl>
                                        <p:attrNameLst>
                                          <p:attrName>ppt_x</p:attrName>
                                        </p:attrNameLst>
                                      </p:cBhvr>
                                      <p:tavLst>
                                        <p:tav tm="0">
                                          <p:val>
                                            <p:fltVal val="0.5"/>
                                          </p:val>
                                        </p:tav>
                                        <p:tav tm="100000">
                                          <p:val>
                                            <p:strVal val="#ppt_x"/>
                                          </p:val>
                                        </p:tav>
                                      </p:tavLst>
                                    </p:anim>
                                    <p:anim calcmode="lin" valueType="num">
                                      <p:cBhvr>
                                        <p:cTn id="82" dur="500" fill="hold"/>
                                        <p:tgtEl>
                                          <p:spTgt spid="260137"/>
                                        </p:tgtEl>
                                        <p:attrNameLst>
                                          <p:attrName>ppt_y</p:attrName>
                                        </p:attrNameLst>
                                      </p:cBhvr>
                                      <p:tavLst>
                                        <p:tav tm="0">
                                          <p:val>
                                            <p:strVal val="1+(6*min(max(#ppt_w*#ppt_h,.3),1)-7.4)/-.7*#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36" fill="hold" grpId="0" nodeType="clickEffect">
                                  <p:stCondLst>
                                    <p:cond delay="0"/>
                                  </p:stCondLst>
                                  <p:childTnLst>
                                    <p:set>
                                      <p:cBhvr>
                                        <p:cTn id="86" dur="1" fill="hold">
                                          <p:stCondLst>
                                            <p:cond delay="0"/>
                                          </p:stCondLst>
                                        </p:cTn>
                                        <p:tgtEl>
                                          <p:spTgt spid="260158"/>
                                        </p:tgtEl>
                                        <p:attrNameLst>
                                          <p:attrName>style.visibility</p:attrName>
                                        </p:attrNameLst>
                                      </p:cBhvr>
                                      <p:to>
                                        <p:strVal val="visible"/>
                                      </p:to>
                                    </p:set>
                                    <p:anim calcmode="lin" valueType="num">
                                      <p:cBhvr>
                                        <p:cTn id="87" dur="500" fill="hold"/>
                                        <p:tgtEl>
                                          <p:spTgt spid="260158"/>
                                        </p:tgtEl>
                                        <p:attrNameLst>
                                          <p:attrName>ppt_w</p:attrName>
                                        </p:attrNameLst>
                                      </p:cBhvr>
                                      <p:tavLst>
                                        <p:tav tm="0">
                                          <p:val>
                                            <p:strVal val="(6*min(max(#ppt_w*#ppt_h,.3),1)-7.4)/-.7*#ppt_w"/>
                                          </p:val>
                                        </p:tav>
                                        <p:tav tm="100000">
                                          <p:val>
                                            <p:strVal val="#ppt_w"/>
                                          </p:val>
                                        </p:tav>
                                      </p:tavLst>
                                    </p:anim>
                                    <p:anim calcmode="lin" valueType="num">
                                      <p:cBhvr>
                                        <p:cTn id="88" dur="500" fill="hold"/>
                                        <p:tgtEl>
                                          <p:spTgt spid="260158"/>
                                        </p:tgtEl>
                                        <p:attrNameLst>
                                          <p:attrName>ppt_h</p:attrName>
                                        </p:attrNameLst>
                                      </p:cBhvr>
                                      <p:tavLst>
                                        <p:tav tm="0">
                                          <p:val>
                                            <p:strVal val="(6*min(max(#ppt_w*#ppt_h,.3),1)-7.4)/-.7*#ppt_h"/>
                                          </p:val>
                                        </p:tav>
                                        <p:tav tm="100000">
                                          <p:val>
                                            <p:strVal val="#ppt_h"/>
                                          </p:val>
                                        </p:tav>
                                      </p:tavLst>
                                    </p:anim>
                                    <p:anim calcmode="lin" valueType="num">
                                      <p:cBhvr>
                                        <p:cTn id="89" dur="500" fill="hold"/>
                                        <p:tgtEl>
                                          <p:spTgt spid="260158"/>
                                        </p:tgtEl>
                                        <p:attrNameLst>
                                          <p:attrName>ppt_x</p:attrName>
                                        </p:attrNameLst>
                                      </p:cBhvr>
                                      <p:tavLst>
                                        <p:tav tm="0">
                                          <p:val>
                                            <p:fltVal val="0.5"/>
                                          </p:val>
                                        </p:tav>
                                        <p:tav tm="100000">
                                          <p:val>
                                            <p:strVal val="#ppt_x"/>
                                          </p:val>
                                        </p:tav>
                                      </p:tavLst>
                                    </p:anim>
                                    <p:anim calcmode="lin" valueType="num">
                                      <p:cBhvr>
                                        <p:cTn id="90" dur="500" fill="hold"/>
                                        <p:tgtEl>
                                          <p:spTgt spid="260158"/>
                                        </p:tgtEl>
                                        <p:attrNameLst>
                                          <p:attrName>ppt_y</p:attrName>
                                        </p:attrNameLst>
                                      </p:cBhvr>
                                      <p:tavLst>
                                        <p:tav tm="0">
                                          <p:val>
                                            <p:strVal val="1+(6*min(max(#ppt_w*#ppt_h,.3),1)-7.4)/-.7*#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36" fill="hold" grpId="0" nodeType="clickEffect">
                                  <p:stCondLst>
                                    <p:cond delay="0"/>
                                  </p:stCondLst>
                                  <p:childTnLst>
                                    <p:set>
                                      <p:cBhvr>
                                        <p:cTn id="94" dur="1" fill="hold">
                                          <p:stCondLst>
                                            <p:cond delay="0"/>
                                          </p:stCondLst>
                                        </p:cTn>
                                        <p:tgtEl>
                                          <p:spTgt spid="260159"/>
                                        </p:tgtEl>
                                        <p:attrNameLst>
                                          <p:attrName>style.visibility</p:attrName>
                                        </p:attrNameLst>
                                      </p:cBhvr>
                                      <p:to>
                                        <p:strVal val="visible"/>
                                      </p:to>
                                    </p:set>
                                    <p:anim calcmode="lin" valueType="num">
                                      <p:cBhvr>
                                        <p:cTn id="95" dur="500" fill="hold"/>
                                        <p:tgtEl>
                                          <p:spTgt spid="260159"/>
                                        </p:tgtEl>
                                        <p:attrNameLst>
                                          <p:attrName>ppt_w</p:attrName>
                                        </p:attrNameLst>
                                      </p:cBhvr>
                                      <p:tavLst>
                                        <p:tav tm="0">
                                          <p:val>
                                            <p:strVal val="(6*min(max(#ppt_w*#ppt_h,.3),1)-7.4)/-.7*#ppt_w"/>
                                          </p:val>
                                        </p:tav>
                                        <p:tav tm="100000">
                                          <p:val>
                                            <p:strVal val="#ppt_w"/>
                                          </p:val>
                                        </p:tav>
                                      </p:tavLst>
                                    </p:anim>
                                    <p:anim calcmode="lin" valueType="num">
                                      <p:cBhvr>
                                        <p:cTn id="96" dur="500" fill="hold"/>
                                        <p:tgtEl>
                                          <p:spTgt spid="260159"/>
                                        </p:tgtEl>
                                        <p:attrNameLst>
                                          <p:attrName>ppt_h</p:attrName>
                                        </p:attrNameLst>
                                      </p:cBhvr>
                                      <p:tavLst>
                                        <p:tav tm="0">
                                          <p:val>
                                            <p:strVal val="(6*min(max(#ppt_w*#ppt_h,.3),1)-7.4)/-.7*#ppt_h"/>
                                          </p:val>
                                        </p:tav>
                                        <p:tav tm="100000">
                                          <p:val>
                                            <p:strVal val="#ppt_h"/>
                                          </p:val>
                                        </p:tav>
                                      </p:tavLst>
                                    </p:anim>
                                    <p:anim calcmode="lin" valueType="num">
                                      <p:cBhvr>
                                        <p:cTn id="97" dur="500" fill="hold"/>
                                        <p:tgtEl>
                                          <p:spTgt spid="260159"/>
                                        </p:tgtEl>
                                        <p:attrNameLst>
                                          <p:attrName>ppt_x</p:attrName>
                                        </p:attrNameLst>
                                      </p:cBhvr>
                                      <p:tavLst>
                                        <p:tav tm="0">
                                          <p:val>
                                            <p:fltVal val="0.5"/>
                                          </p:val>
                                        </p:tav>
                                        <p:tav tm="100000">
                                          <p:val>
                                            <p:strVal val="#ppt_x"/>
                                          </p:val>
                                        </p:tav>
                                      </p:tavLst>
                                    </p:anim>
                                    <p:anim calcmode="lin" valueType="num">
                                      <p:cBhvr>
                                        <p:cTn id="98" dur="500" fill="hold"/>
                                        <p:tgtEl>
                                          <p:spTgt spid="26015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autoUpdateAnimBg="0"/>
      <p:bldP spid="260099" grpId="0" autoUpdateAnimBg="0"/>
      <p:bldP spid="260100" grpId="0" autoUpdateAnimBg="0"/>
      <p:bldP spid="260101" grpId="0" autoUpdateAnimBg="0"/>
      <p:bldP spid="260102" grpId="0" autoUpdateAnimBg="0"/>
      <p:bldP spid="260103" grpId="0" autoUpdateAnimBg="0"/>
      <p:bldP spid="260104" grpId="0" autoUpdateAnimBg="0"/>
      <p:bldP spid="260105" grpId="0" autoUpdateAnimBg="0"/>
      <p:bldP spid="260158" grpId="0" autoUpdateAnimBg="0"/>
      <p:bldP spid="26015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a:extLst>
              <a:ext uri="{FF2B5EF4-FFF2-40B4-BE49-F238E27FC236}">
                <a16:creationId xmlns:a16="http://schemas.microsoft.com/office/drawing/2014/main" id="{49A094CF-B93C-704B-8E3E-6C9B05537591}"/>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73061" name="Rectangle 5">
            <a:extLst>
              <a:ext uri="{FF2B5EF4-FFF2-40B4-BE49-F238E27FC236}">
                <a16:creationId xmlns:a16="http://schemas.microsoft.com/office/drawing/2014/main" id="{F6EADD98-3799-F641-8E25-125D55092169}"/>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73062" name="Rectangle 6">
            <a:extLst>
              <a:ext uri="{FF2B5EF4-FFF2-40B4-BE49-F238E27FC236}">
                <a16:creationId xmlns:a16="http://schemas.microsoft.com/office/drawing/2014/main" id="{938176E2-F500-3243-85C1-02BE25D3B829}"/>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73063" name="Rectangle 7">
            <a:extLst>
              <a:ext uri="{FF2B5EF4-FFF2-40B4-BE49-F238E27FC236}">
                <a16:creationId xmlns:a16="http://schemas.microsoft.com/office/drawing/2014/main" id="{367C286C-1E6F-7947-B3A1-725C129404AF}"/>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73064" name="Rectangle 8">
            <a:extLst>
              <a:ext uri="{FF2B5EF4-FFF2-40B4-BE49-F238E27FC236}">
                <a16:creationId xmlns:a16="http://schemas.microsoft.com/office/drawing/2014/main" id="{13D2E7D0-7CDD-104A-B6C2-F931DA20E43B}"/>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73065" name="Rectangle 9">
            <a:extLst>
              <a:ext uri="{FF2B5EF4-FFF2-40B4-BE49-F238E27FC236}">
                <a16:creationId xmlns:a16="http://schemas.microsoft.com/office/drawing/2014/main" id="{09F41B25-ECC4-0E46-96E4-B55DEF773666}"/>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73066" name="Rectangle 10">
            <a:extLst>
              <a:ext uri="{FF2B5EF4-FFF2-40B4-BE49-F238E27FC236}">
                <a16:creationId xmlns:a16="http://schemas.microsoft.com/office/drawing/2014/main" id="{D2D78732-5F69-7143-BDA6-027AD61AD2B9}"/>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73067" name="Rectangle 11">
            <a:extLst>
              <a:ext uri="{FF2B5EF4-FFF2-40B4-BE49-F238E27FC236}">
                <a16:creationId xmlns:a16="http://schemas.microsoft.com/office/drawing/2014/main" id="{5D71D5DE-2458-3B4C-BCC7-70B23AC4F6EF}"/>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73068" name="Oval 12">
            <a:extLst>
              <a:ext uri="{FF2B5EF4-FFF2-40B4-BE49-F238E27FC236}">
                <a16:creationId xmlns:a16="http://schemas.microsoft.com/office/drawing/2014/main" id="{E22062E1-855F-5E4C-8EDF-4BA7B1C4B6E1}"/>
              </a:ext>
            </a:extLst>
          </p:cNvPr>
          <p:cNvSpPr>
            <a:spLocks noChangeArrowheads="1"/>
          </p:cNvSpPr>
          <p:nvPr/>
        </p:nvSpPr>
        <p:spPr bwMode="auto">
          <a:xfrm>
            <a:off x="1884363" y="45212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69" name="Oval 13">
            <a:extLst>
              <a:ext uri="{FF2B5EF4-FFF2-40B4-BE49-F238E27FC236}">
                <a16:creationId xmlns:a16="http://schemas.microsoft.com/office/drawing/2014/main" id="{8760586A-944D-3A46-B5DB-4DFFF32CC3DD}"/>
              </a:ext>
            </a:extLst>
          </p:cNvPr>
          <p:cNvSpPr>
            <a:spLocks noChangeArrowheads="1"/>
          </p:cNvSpPr>
          <p:nvPr/>
        </p:nvSpPr>
        <p:spPr bwMode="auto">
          <a:xfrm>
            <a:off x="2290763" y="36322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0" name="Oval 14">
            <a:extLst>
              <a:ext uri="{FF2B5EF4-FFF2-40B4-BE49-F238E27FC236}">
                <a16:creationId xmlns:a16="http://schemas.microsoft.com/office/drawing/2014/main" id="{D2C05876-C3E5-8A4E-973A-0F9F75B911A3}"/>
              </a:ext>
            </a:extLst>
          </p:cNvPr>
          <p:cNvSpPr>
            <a:spLocks noChangeArrowheads="1"/>
          </p:cNvSpPr>
          <p:nvPr/>
        </p:nvSpPr>
        <p:spPr bwMode="auto">
          <a:xfrm>
            <a:off x="3154363" y="28702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1" name="Oval 15">
            <a:extLst>
              <a:ext uri="{FF2B5EF4-FFF2-40B4-BE49-F238E27FC236}">
                <a16:creationId xmlns:a16="http://schemas.microsoft.com/office/drawing/2014/main" id="{843E298A-0437-F046-BB8C-40467B37DD19}"/>
              </a:ext>
            </a:extLst>
          </p:cNvPr>
          <p:cNvSpPr>
            <a:spLocks noChangeArrowheads="1"/>
          </p:cNvSpPr>
          <p:nvPr/>
        </p:nvSpPr>
        <p:spPr bwMode="auto">
          <a:xfrm>
            <a:off x="4500563" y="26162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2" name="Oval 16">
            <a:extLst>
              <a:ext uri="{FF2B5EF4-FFF2-40B4-BE49-F238E27FC236}">
                <a16:creationId xmlns:a16="http://schemas.microsoft.com/office/drawing/2014/main" id="{3E646678-7808-084B-8A87-0891E8AE9745}"/>
              </a:ext>
            </a:extLst>
          </p:cNvPr>
          <p:cNvSpPr>
            <a:spLocks noChangeArrowheads="1"/>
          </p:cNvSpPr>
          <p:nvPr/>
        </p:nvSpPr>
        <p:spPr bwMode="auto">
          <a:xfrm>
            <a:off x="5453063" y="28956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3" name="Oval 17">
            <a:extLst>
              <a:ext uri="{FF2B5EF4-FFF2-40B4-BE49-F238E27FC236}">
                <a16:creationId xmlns:a16="http://schemas.microsoft.com/office/drawing/2014/main" id="{4BA296A0-1E9F-1B4E-901F-803A0425B49B}"/>
              </a:ext>
            </a:extLst>
          </p:cNvPr>
          <p:cNvSpPr>
            <a:spLocks noChangeArrowheads="1"/>
          </p:cNvSpPr>
          <p:nvPr/>
        </p:nvSpPr>
        <p:spPr bwMode="auto">
          <a:xfrm>
            <a:off x="5986463" y="33655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4" name="Oval 18">
            <a:extLst>
              <a:ext uri="{FF2B5EF4-FFF2-40B4-BE49-F238E27FC236}">
                <a16:creationId xmlns:a16="http://schemas.microsoft.com/office/drawing/2014/main" id="{D2CE4975-F3A0-7F4C-AB35-3E3F39FEDE86}"/>
              </a:ext>
            </a:extLst>
          </p:cNvPr>
          <p:cNvSpPr>
            <a:spLocks noChangeArrowheads="1"/>
          </p:cNvSpPr>
          <p:nvPr/>
        </p:nvSpPr>
        <p:spPr bwMode="auto">
          <a:xfrm>
            <a:off x="6418263" y="40513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75" name="Oval 19">
            <a:extLst>
              <a:ext uri="{FF2B5EF4-FFF2-40B4-BE49-F238E27FC236}">
                <a16:creationId xmlns:a16="http://schemas.microsoft.com/office/drawing/2014/main" id="{9C374F12-CA4E-2E4E-A32C-049680B119DF}"/>
              </a:ext>
            </a:extLst>
          </p:cNvPr>
          <p:cNvSpPr>
            <a:spLocks noChangeArrowheads="1"/>
          </p:cNvSpPr>
          <p:nvPr/>
        </p:nvSpPr>
        <p:spPr bwMode="auto">
          <a:xfrm>
            <a:off x="7065963" y="4787900"/>
            <a:ext cx="571500" cy="533400"/>
          </a:xfrm>
          <a:prstGeom prst="ellipse">
            <a:avLst/>
          </a:prstGeom>
          <a:noFill/>
          <a:ln w="50800">
            <a:solidFill>
              <a:schemeClr val="hlink"/>
            </a:solidFill>
            <a:round/>
            <a:headEnd/>
            <a:tailEnd/>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73086" name="Text Box 30">
            <a:extLst>
              <a:ext uri="{FF2B5EF4-FFF2-40B4-BE49-F238E27FC236}">
                <a16:creationId xmlns:a16="http://schemas.microsoft.com/office/drawing/2014/main" id="{A7AEE2C2-360F-EE40-AA0D-C5268530224D}"/>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73096" name="Rectangle 40">
            <a:extLst>
              <a:ext uri="{FF2B5EF4-FFF2-40B4-BE49-F238E27FC236}">
                <a16:creationId xmlns:a16="http://schemas.microsoft.com/office/drawing/2014/main" id="{92F5E259-4C60-4A4C-BAAC-848D5C7576BE}"/>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07</a:t>
            </a:r>
            <a:endParaRPr lang="en-US" altLang="ko-KR" sz="1000" b="1">
              <a:effectLst>
                <a:outerShdw blurRad="38100" dist="38100" dir="2700000" algn="tl">
                  <a:srgbClr val="FFFFFF"/>
                </a:outerShdw>
              </a:effectLst>
              <a:ea typeface="Gulim" panose="020B0600000101010101" pitchFamily="34" charset="-127"/>
            </a:endParaRPr>
          </a:p>
        </p:txBody>
      </p:sp>
      <p:sp>
        <p:nvSpPr>
          <p:cNvPr id="173099" name="Text Box 43">
            <a:extLst>
              <a:ext uri="{FF2B5EF4-FFF2-40B4-BE49-F238E27FC236}">
                <a16:creationId xmlns:a16="http://schemas.microsoft.com/office/drawing/2014/main" id="{26CAF3B8-BDCD-F340-A9F0-38FA32086BBC}"/>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73100" name="Text Box 44">
            <a:extLst>
              <a:ext uri="{FF2B5EF4-FFF2-40B4-BE49-F238E27FC236}">
                <a16:creationId xmlns:a16="http://schemas.microsoft.com/office/drawing/2014/main" id="{C6197E1F-371C-E447-884B-D10772D3234A}"/>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500"/>
                                  </p:stCondLst>
                                  <p:childTnLst>
                                    <p:set>
                                      <p:cBhvr>
                                        <p:cTn id="6" dur="1" fill="hold">
                                          <p:stCondLst>
                                            <p:cond delay="0"/>
                                          </p:stCondLst>
                                        </p:cTn>
                                        <p:tgtEl>
                                          <p:spTgt spid="173068"/>
                                        </p:tgtEl>
                                        <p:attrNameLst>
                                          <p:attrName>style.visibility</p:attrName>
                                        </p:attrNameLst>
                                      </p:cBhvr>
                                      <p:to>
                                        <p:strVal val="visible"/>
                                      </p:to>
                                    </p:set>
                                    <p:anim calcmode="lin" valueType="num">
                                      <p:cBhvr>
                                        <p:cTn id="7" dur="500" fill="hold"/>
                                        <p:tgtEl>
                                          <p:spTgt spid="173068"/>
                                        </p:tgtEl>
                                        <p:attrNameLst>
                                          <p:attrName>ppt_w</p:attrName>
                                        </p:attrNameLst>
                                      </p:cBhvr>
                                      <p:tavLst>
                                        <p:tav tm="0">
                                          <p:val>
                                            <p:strVal val="2/3*#ppt_w"/>
                                          </p:val>
                                        </p:tav>
                                        <p:tav tm="100000">
                                          <p:val>
                                            <p:strVal val="#ppt_w"/>
                                          </p:val>
                                        </p:tav>
                                      </p:tavLst>
                                    </p:anim>
                                    <p:anim calcmode="lin" valueType="num">
                                      <p:cBhvr>
                                        <p:cTn id="8" dur="500" fill="hold"/>
                                        <p:tgtEl>
                                          <p:spTgt spid="17306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1000"/>
                            </p:stCondLst>
                            <p:childTnLst>
                              <p:par>
                                <p:cTn id="10" presetID="23" presetClass="entr" presetSubtype="272" fill="hold" nodeType="afterEffect">
                                  <p:stCondLst>
                                    <p:cond delay="500"/>
                                  </p:stCondLst>
                                  <p:childTnLst>
                                    <p:set>
                                      <p:cBhvr>
                                        <p:cTn id="11" dur="1" fill="hold">
                                          <p:stCondLst>
                                            <p:cond delay="0"/>
                                          </p:stCondLst>
                                        </p:cTn>
                                        <p:tgtEl>
                                          <p:spTgt spid="173069"/>
                                        </p:tgtEl>
                                        <p:attrNameLst>
                                          <p:attrName>style.visibility</p:attrName>
                                        </p:attrNameLst>
                                      </p:cBhvr>
                                      <p:to>
                                        <p:strVal val="visible"/>
                                      </p:to>
                                    </p:set>
                                    <p:anim calcmode="lin" valueType="num">
                                      <p:cBhvr>
                                        <p:cTn id="12" dur="500" fill="hold"/>
                                        <p:tgtEl>
                                          <p:spTgt spid="173069"/>
                                        </p:tgtEl>
                                        <p:attrNameLst>
                                          <p:attrName>ppt_w</p:attrName>
                                        </p:attrNameLst>
                                      </p:cBhvr>
                                      <p:tavLst>
                                        <p:tav tm="0">
                                          <p:val>
                                            <p:strVal val="2/3*#ppt_w"/>
                                          </p:val>
                                        </p:tav>
                                        <p:tav tm="100000">
                                          <p:val>
                                            <p:strVal val="#ppt_w"/>
                                          </p:val>
                                        </p:tav>
                                      </p:tavLst>
                                    </p:anim>
                                    <p:anim calcmode="lin" valueType="num">
                                      <p:cBhvr>
                                        <p:cTn id="13" dur="500" fill="hold"/>
                                        <p:tgtEl>
                                          <p:spTgt spid="173069"/>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2000"/>
                            </p:stCondLst>
                            <p:childTnLst>
                              <p:par>
                                <p:cTn id="15" presetID="23" presetClass="entr" presetSubtype="272" fill="hold" nodeType="afterEffect">
                                  <p:stCondLst>
                                    <p:cond delay="500"/>
                                  </p:stCondLst>
                                  <p:childTnLst>
                                    <p:set>
                                      <p:cBhvr>
                                        <p:cTn id="16" dur="1" fill="hold">
                                          <p:stCondLst>
                                            <p:cond delay="0"/>
                                          </p:stCondLst>
                                        </p:cTn>
                                        <p:tgtEl>
                                          <p:spTgt spid="173070"/>
                                        </p:tgtEl>
                                        <p:attrNameLst>
                                          <p:attrName>style.visibility</p:attrName>
                                        </p:attrNameLst>
                                      </p:cBhvr>
                                      <p:to>
                                        <p:strVal val="visible"/>
                                      </p:to>
                                    </p:set>
                                    <p:anim calcmode="lin" valueType="num">
                                      <p:cBhvr>
                                        <p:cTn id="17" dur="500" fill="hold"/>
                                        <p:tgtEl>
                                          <p:spTgt spid="173070"/>
                                        </p:tgtEl>
                                        <p:attrNameLst>
                                          <p:attrName>ppt_w</p:attrName>
                                        </p:attrNameLst>
                                      </p:cBhvr>
                                      <p:tavLst>
                                        <p:tav tm="0">
                                          <p:val>
                                            <p:strVal val="2/3*#ppt_w"/>
                                          </p:val>
                                        </p:tav>
                                        <p:tav tm="100000">
                                          <p:val>
                                            <p:strVal val="#ppt_w"/>
                                          </p:val>
                                        </p:tav>
                                      </p:tavLst>
                                    </p:anim>
                                    <p:anim calcmode="lin" valueType="num">
                                      <p:cBhvr>
                                        <p:cTn id="18" dur="500" fill="hold"/>
                                        <p:tgtEl>
                                          <p:spTgt spid="173070"/>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3000"/>
                            </p:stCondLst>
                            <p:childTnLst>
                              <p:par>
                                <p:cTn id="20" presetID="23" presetClass="entr" presetSubtype="272" fill="hold" nodeType="afterEffect">
                                  <p:stCondLst>
                                    <p:cond delay="500"/>
                                  </p:stCondLst>
                                  <p:childTnLst>
                                    <p:set>
                                      <p:cBhvr>
                                        <p:cTn id="21" dur="1" fill="hold">
                                          <p:stCondLst>
                                            <p:cond delay="0"/>
                                          </p:stCondLst>
                                        </p:cTn>
                                        <p:tgtEl>
                                          <p:spTgt spid="173071"/>
                                        </p:tgtEl>
                                        <p:attrNameLst>
                                          <p:attrName>style.visibility</p:attrName>
                                        </p:attrNameLst>
                                      </p:cBhvr>
                                      <p:to>
                                        <p:strVal val="visible"/>
                                      </p:to>
                                    </p:set>
                                    <p:anim calcmode="lin" valueType="num">
                                      <p:cBhvr>
                                        <p:cTn id="22" dur="500" fill="hold"/>
                                        <p:tgtEl>
                                          <p:spTgt spid="173071"/>
                                        </p:tgtEl>
                                        <p:attrNameLst>
                                          <p:attrName>ppt_w</p:attrName>
                                        </p:attrNameLst>
                                      </p:cBhvr>
                                      <p:tavLst>
                                        <p:tav tm="0">
                                          <p:val>
                                            <p:strVal val="2/3*#ppt_w"/>
                                          </p:val>
                                        </p:tav>
                                        <p:tav tm="100000">
                                          <p:val>
                                            <p:strVal val="#ppt_w"/>
                                          </p:val>
                                        </p:tav>
                                      </p:tavLst>
                                    </p:anim>
                                    <p:anim calcmode="lin" valueType="num">
                                      <p:cBhvr>
                                        <p:cTn id="23" dur="500" fill="hold"/>
                                        <p:tgtEl>
                                          <p:spTgt spid="173071"/>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4000"/>
                            </p:stCondLst>
                            <p:childTnLst>
                              <p:par>
                                <p:cTn id="25" presetID="23" presetClass="entr" presetSubtype="272" fill="hold" nodeType="afterEffect">
                                  <p:stCondLst>
                                    <p:cond delay="500"/>
                                  </p:stCondLst>
                                  <p:childTnLst>
                                    <p:set>
                                      <p:cBhvr>
                                        <p:cTn id="26" dur="1" fill="hold">
                                          <p:stCondLst>
                                            <p:cond delay="0"/>
                                          </p:stCondLst>
                                        </p:cTn>
                                        <p:tgtEl>
                                          <p:spTgt spid="173072"/>
                                        </p:tgtEl>
                                        <p:attrNameLst>
                                          <p:attrName>style.visibility</p:attrName>
                                        </p:attrNameLst>
                                      </p:cBhvr>
                                      <p:to>
                                        <p:strVal val="visible"/>
                                      </p:to>
                                    </p:set>
                                    <p:anim calcmode="lin" valueType="num">
                                      <p:cBhvr>
                                        <p:cTn id="27" dur="500" fill="hold"/>
                                        <p:tgtEl>
                                          <p:spTgt spid="173072"/>
                                        </p:tgtEl>
                                        <p:attrNameLst>
                                          <p:attrName>ppt_w</p:attrName>
                                        </p:attrNameLst>
                                      </p:cBhvr>
                                      <p:tavLst>
                                        <p:tav tm="0">
                                          <p:val>
                                            <p:strVal val="2/3*#ppt_w"/>
                                          </p:val>
                                        </p:tav>
                                        <p:tav tm="100000">
                                          <p:val>
                                            <p:strVal val="#ppt_w"/>
                                          </p:val>
                                        </p:tav>
                                      </p:tavLst>
                                    </p:anim>
                                    <p:anim calcmode="lin" valueType="num">
                                      <p:cBhvr>
                                        <p:cTn id="28" dur="500" fill="hold"/>
                                        <p:tgtEl>
                                          <p:spTgt spid="173072"/>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0"/>
                            </p:stCondLst>
                            <p:childTnLst>
                              <p:par>
                                <p:cTn id="30" presetID="23" presetClass="entr" presetSubtype="272" fill="hold" nodeType="afterEffect">
                                  <p:stCondLst>
                                    <p:cond delay="500"/>
                                  </p:stCondLst>
                                  <p:childTnLst>
                                    <p:set>
                                      <p:cBhvr>
                                        <p:cTn id="31" dur="1" fill="hold">
                                          <p:stCondLst>
                                            <p:cond delay="0"/>
                                          </p:stCondLst>
                                        </p:cTn>
                                        <p:tgtEl>
                                          <p:spTgt spid="173073"/>
                                        </p:tgtEl>
                                        <p:attrNameLst>
                                          <p:attrName>style.visibility</p:attrName>
                                        </p:attrNameLst>
                                      </p:cBhvr>
                                      <p:to>
                                        <p:strVal val="visible"/>
                                      </p:to>
                                    </p:set>
                                    <p:anim calcmode="lin" valueType="num">
                                      <p:cBhvr>
                                        <p:cTn id="32" dur="500" fill="hold"/>
                                        <p:tgtEl>
                                          <p:spTgt spid="173073"/>
                                        </p:tgtEl>
                                        <p:attrNameLst>
                                          <p:attrName>ppt_w</p:attrName>
                                        </p:attrNameLst>
                                      </p:cBhvr>
                                      <p:tavLst>
                                        <p:tav tm="0">
                                          <p:val>
                                            <p:strVal val="2/3*#ppt_w"/>
                                          </p:val>
                                        </p:tav>
                                        <p:tav tm="100000">
                                          <p:val>
                                            <p:strVal val="#ppt_w"/>
                                          </p:val>
                                        </p:tav>
                                      </p:tavLst>
                                    </p:anim>
                                    <p:anim calcmode="lin" valueType="num">
                                      <p:cBhvr>
                                        <p:cTn id="33" dur="500" fill="hold"/>
                                        <p:tgtEl>
                                          <p:spTgt spid="173073"/>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6000"/>
                            </p:stCondLst>
                            <p:childTnLst>
                              <p:par>
                                <p:cTn id="35" presetID="23" presetClass="entr" presetSubtype="272" fill="hold" nodeType="afterEffect">
                                  <p:stCondLst>
                                    <p:cond delay="500"/>
                                  </p:stCondLst>
                                  <p:childTnLst>
                                    <p:set>
                                      <p:cBhvr>
                                        <p:cTn id="36" dur="1" fill="hold">
                                          <p:stCondLst>
                                            <p:cond delay="0"/>
                                          </p:stCondLst>
                                        </p:cTn>
                                        <p:tgtEl>
                                          <p:spTgt spid="173074"/>
                                        </p:tgtEl>
                                        <p:attrNameLst>
                                          <p:attrName>style.visibility</p:attrName>
                                        </p:attrNameLst>
                                      </p:cBhvr>
                                      <p:to>
                                        <p:strVal val="visible"/>
                                      </p:to>
                                    </p:set>
                                    <p:anim calcmode="lin" valueType="num">
                                      <p:cBhvr>
                                        <p:cTn id="37" dur="500" fill="hold"/>
                                        <p:tgtEl>
                                          <p:spTgt spid="173074"/>
                                        </p:tgtEl>
                                        <p:attrNameLst>
                                          <p:attrName>ppt_w</p:attrName>
                                        </p:attrNameLst>
                                      </p:cBhvr>
                                      <p:tavLst>
                                        <p:tav tm="0">
                                          <p:val>
                                            <p:strVal val="2/3*#ppt_w"/>
                                          </p:val>
                                        </p:tav>
                                        <p:tav tm="100000">
                                          <p:val>
                                            <p:strVal val="#ppt_w"/>
                                          </p:val>
                                        </p:tav>
                                      </p:tavLst>
                                    </p:anim>
                                    <p:anim calcmode="lin" valueType="num">
                                      <p:cBhvr>
                                        <p:cTn id="38" dur="500" fill="hold"/>
                                        <p:tgtEl>
                                          <p:spTgt spid="173074"/>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7000"/>
                            </p:stCondLst>
                            <p:childTnLst>
                              <p:par>
                                <p:cTn id="40" presetID="23" presetClass="entr" presetSubtype="272" fill="hold" nodeType="afterEffect">
                                  <p:stCondLst>
                                    <p:cond delay="500"/>
                                  </p:stCondLst>
                                  <p:childTnLst>
                                    <p:set>
                                      <p:cBhvr>
                                        <p:cTn id="41" dur="1" fill="hold">
                                          <p:stCondLst>
                                            <p:cond delay="0"/>
                                          </p:stCondLst>
                                        </p:cTn>
                                        <p:tgtEl>
                                          <p:spTgt spid="173075"/>
                                        </p:tgtEl>
                                        <p:attrNameLst>
                                          <p:attrName>style.visibility</p:attrName>
                                        </p:attrNameLst>
                                      </p:cBhvr>
                                      <p:to>
                                        <p:strVal val="visible"/>
                                      </p:to>
                                    </p:set>
                                    <p:anim calcmode="lin" valueType="num">
                                      <p:cBhvr>
                                        <p:cTn id="42" dur="500" fill="hold"/>
                                        <p:tgtEl>
                                          <p:spTgt spid="173075"/>
                                        </p:tgtEl>
                                        <p:attrNameLst>
                                          <p:attrName>ppt_w</p:attrName>
                                        </p:attrNameLst>
                                      </p:cBhvr>
                                      <p:tavLst>
                                        <p:tav tm="0">
                                          <p:val>
                                            <p:strVal val="2/3*#ppt_w"/>
                                          </p:val>
                                        </p:tav>
                                        <p:tav tm="100000">
                                          <p:val>
                                            <p:strVal val="#ppt_w"/>
                                          </p:val>
                                        </p:tav>
                                      </p:tavLst>
                                    </p:anim>
                                    <p:anim calcmode="lin" valueType="num">
                                      <p:cBhvr>
                                        <p:cTn id="43" dur="500" fill="hold"/>
                                        <p:tgtEl>
                                          <p:spTgt spid="1730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4" name="Rectangle 8">
            <a:extLst>
              <a:ext uri="{FF2B5EF4-FFF2-40B4-BE49-F238E27FC236}">
                <a16:creationId xmlns:a16="http://schemas.microsoft.com/office/drawing/2014/main" id="{921742DD-571F-4F47-BBA5-197CF998AA76}"/>
              </a:ext>
            </a:extLst>
          </p:cNvPr>
          <p:cNvSpPr>
            <a:spLocks noChangeArrowheads="1"/>
          </p:cNvSpPr>
          <p:nvPr/>
        </p:nvSpPr>
        <p:spPr bwMode="auto">
          <a:xfrm>
            <a:off x="2032000" y="4578350"/>
            <a:ext cx="817563"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400" b="1">
                <a:solidFill>
                  <a:srgbClr val="FFFF00"/>
                </a:solidFill>
                <a:latin typeface="Times" pitchFamily="2" charset="0"/>
                <a:ea typeface="Gulim" panose="020B0600000101010101" pitchFamily="34" charset="-127"/>
              </a:rPr>
              <a:t>1</a:t>
            </a:r>
          </a:p>
        </p:txBody>
      </p:sp>
      <p:sp>
        <p:nvSpPr>
          <p:cNvPr id="142345" name="Rectangle 9">
            <a:extLst>
              <a:ext uri="{FF2B5EF4-FFF2-40B4-BE49-F238E27FC236}">
                <a16:creationId xmlns:a16="http://schemas.microsoft.com/office/drawing/2014/main" id="{40326C41-7CB6-9044-9395-144B2B1286B5}"/>
              </a:ext>
            </a:extLst>
          </p:cNvPr>
          <p:cNvSpPr>
            <a:spLocks noChangeArrowheads="1"/>
          </p:cNvSpPr>
          <p:nvPr/>
        </p:nvSpPr>
        <p:spPr bwMode="auto">
          <a:xfrm>
            <a:off x="2387600" y="365283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2</a:t>
            </a:r>
          </a:p>
        </p:txBody>
      </p:sp>
      <p:sp>
        <p:nvSpPr>
          <p:cNvPr id="142346" name="Rectangle 10">
            <a:extLst>
              <a:ext uri="{FF2B5EF4-FFF2-40B4-BE49-F238E27FC236}">
                <a16:creationId xmlns:a16="http://schemas.microsoft.com/office/drawing/2014/main" id="{9E3F38FA-70FB-1445-BD90-8DA4FEAA8CC0}"/>
              </a:ext>
            </a:extLst>
          </p:cNvPr>
          <p:cNvSpPr>
            <a:spLocks noChangeArrowheads="1"/>
          </p:cNvSpPr>
          <p:nvPr/>
        </p:nvSpPr>
        <p:spPr bwMode="auto">
          <a:xfrm>
            <a:off x="3259138" y="289718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3</a:t>
            </a:r>
          </a:p>
        </p:txBody>
      </p:sp>
      <p:sp>
        <p:nvSpPr>
          <p:cNvPr id="142347" name="Rectangle 11">
            <a:extLst>
              <a:ext uri="{FF2B5EF4-FFF2-40B4-BE49-F238E27FC236}">
                <a16:creationId xmlns:a16="http://schemas.microsoft.com/office/drawing/2014/main" id="{EC2779D6-9195-ED49-84D8-DEB7A3447BF8}"/>
              </a:ext>
            </a:extLst>
          </p:cNvPr>
          <p:cNvSpPr>
            <a:spLocks noChangeArrowheads="1"/>
          </p:cNvSpPr>
          <p:nvPr/>
        </p:nvSpPr>
        <p:spPr bwMode="auto">
          <a:xfrm>
            <a:off x="4597400" y="26320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4</a:t>
            </a:r>
          </a:p>
        </p:txBody>
      </p:sp>
      <p:sp>
        <p:nvSpPr>
          <p:cNvPr id="142348" name="Rectangle 12">
            <a:extLst>
              <a:ext uri="{FF2B5EF4-FFF2-40B4-BE49-F238E27FC236}">
                <a16:creationId xmlns:a16="http://schemas.microsoft.com/office/drawing/2014/main" id="{34D9D94C-1038-5C43-8E7C-B5D3D908E36D}"/>
              </a:ext>
            </a:extLst>
          </p:cNvPr>
          <p:cNvSpPr>
            <a:spLocks noChangeArrowheads="1"/>
          </p:cNvSpPr>
          <p:nvPr/>
        </p:nvSpPr>
        <p:spPr bwMode="auto">
          <a:xfrm>
            <a:off x="5557838" y="29368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5</a:t>
            </a:r>
          </a:p>
        </p:txBody>
      </p:sp>
      <p:sp>
        <p:nvSpPr>
          <p:cNvPr id="142349" name="Rectangle 13">
            <a:extLst>
              <a:ext uri="{FF2B5EF4-FFF2-40B4-BE49-F238E27FC236}">
                <a16:creationId xmlns:a16="http://schemas.microsoft.com/office/drawing/2014/main" id="{35EFACCA-4DCA-E548-8D4C-0ED57AA2F552}"/>
              </a:ext>
            </a:extLst>
          </p:cNvPr>
          <p:cNvSpPr>
            <a:spLocks noChangeArrowheads="1"/>
          </p:cNvSpPr>
          <p:nvPr/>
        </p:nvSpPr>
        <p:spPr bwMode="auto">
          <a:xfrm>
            <a:off x="6086475" y="3384550"/>
            <a:ext cx="817563" cy="515938"/>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6</a:t>
            </a:r>
          </a:p>
        </p:txBody>
      </p:sp>
      <p:sp>
        <p:nvSpPr>
          <p:cNvPr id="142350" name="Rectangle 14">
            <a:extLst>
              <a:ext uri="{FF2B5EF4-FFF2-40B4-BE49-F238E27FC236}">
                <a16:creationId xmlns:a16="http://schemas.microsoft.com/office/drawing/2014/main" id="{465DF559-8B37-B446-B273-BBA97D02D18C}"/>
              </a:ext>
            </a:extLst>
          </p:cNvPr>
          <p:cNvSpPr>
            <a:spLocks noChangeArrowheads="1"/>
          </p:cNvSpPr>
          <p:nvPr/>
        </p:nvSpPr>
        <p:spPr bwMode="auto">
          <a:xfrm>
            <a:off x="6523038" y="408940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7</a:t>
            </a:r>
          </a:p>
        </p:txBody>
      </p:sp>
      <p:sp>
        <p:nvSpPr>
          <p:cNvPr id="142351" name="Rectangle 15">
            <a:extLst>
              <a:ext uri="{FF2B5EF4-FFF2-40B4-BE49-F238E27FC236}">
                <a16:creationId xmlns:a16="http://schemas.microsoft.com/office/drawing/2014/main" id="{94B610B5-81FD-0848-A925-A15B07FC64CA}"/>
              </a:ext>
            </a:extLst>
          </p:cNvPr>
          <p:cNvSpPr>
            <a:spLocks noChangeArrowheads="1"/>
          </p:cNvSpPr>
          <p:nvPr/>
        </p:nvSpPr>
        <p:spPr bwMode="auto">
          <a:xfrm>
            <a:off x="7196138" y="4819650"/>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ko-KR" sz="2800" b="1">
                <a:solidFill>
                  <a:srgbClr val="FFFF00"/>
                </a:solidFill>
                <a:latin typeface="Times" pitchFamily="2" charset="0"/>
                <a:ea typeface="Gulim" panose="020B0600000101010101" pitchFamily="34" charset="-127"/>
              </a:rPr>
              <a:t>8</a:t>
            </a:r>
          </a:p>
        </p:txBody>
      </p:sp>
      <p:sp>
        <p:nvSpPr>
          <p:cNvPr id="142352" name="Line 16">
            <a:extLst>
              <a:ext uri="{FF2B5EF4-FFF2-40B4-BE49-F238E27FC236}">
                <a16:creationId xmlns:a16="http://schemas.microsoft.com/office/drawing/2014/main" id="{F2D571C5-71B3-154C-BD42-BFF05E649F1D}"/>
              </a:ext>
            </a:extLst>
          </p:cNvPr>
          <p:cNvSpPr>
            <a:spLocks noChangeShapeType="1"/>
          </p:cNvSpPr>
          <p:nvPr/>
        </p:nvSpPr>
        <p:spPr bwMode="auto">
          <a:xfrm flipV="1">
            <a:off x="2187575" y="3322638"/>
            <a:ext cx="3570288" cy="1627187"/>
          </a:xfrm>
          <a:prstGeom prst="line">
            <a:avLst/>
          </a:prstGeom>
          <a:noFill/>
          <a:ln w="76200">
            <a:solidFill>
              <a:srgbClr val="F9A9B6"/>
            </a:solidFill>
            <a:round/>
            <a:headEnd type="triangle" w="med" len="med"/>
            <a:tailEnd type="triangle" w="med" len="med"/>
          </a:ln>
          <a:effectLst>
            <a:outerShdw dist="7184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2353" name="Line 17">
            <a:extLst>
              <a:ext uri="{FF2B5EF4-FFF2-40B4-BE49-F238E27FC236}">
                <a16:creationId xmlns:a16="http://schemas.microsoft.com/office/drawing/2014/main" id="{B1EBCFC6-F73B-8344-862C-9CEF9212A16A}"/>
              </a:ext>
            </a:extLst>
          </p:cNvPr>
          <p:cNvSpPr>
            <a:spLocks noChangeShapeType="1"/>
          </p:cNvSpPr>
          <p:nvPr/>
        </p:nvSpPr>
        <p:spPr bwMode="auto">
          <a:xfrm flipV="1">
            <a:off x="2570163" y="3784600"/>
            <a:ext cx="3683000" cy="292100"/>
          </a:xfrm>
          <a:prstGeom prst="line">
            <a:avLst/>
          </a:prstGeom>
          <a:noFill/>
          <a:ln w="76200">
            <a:solidFill>
              <a:srgbClr val="FFFF00"/>
            </a:solidFill>
            <a:round/>
            <a:headEnd type="triangle" w="med" len="med"/>
            <a:tailEnd type="triangle" w="med" len="med"/>
          </a:ln>
          <a:effectLst>
            <a:outerShdw dist="7184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2354" name="Line 18">
            <a:extLst>
              <a:ext uri="{FF2B5EF4-FFF2-40B4-BE49-F238E27FC236}">
                <a16:creationId xmlns:a16="http://schemas.microsoft.com/office/drawing/2014/main" id="{B24B9868-F3F9-3A43-90E8-E637E515E2D4}"/>
              </a:ext>
            </a:extLst>
          </p:cNvPr>
          <p:cNvSpPr>
            <a:spLocks noChangeShapeType="1"/>
          </p:cNvSpPr>
          <p:nvPr/>
        </p:nvSpPr>
        <p:spPr bwMode="auto">
          <a:xfrm>
            <a:off x="3416300" y="3316288"/>
            <a:ext cx="3238500" cy="1193800"/>
          </a:xfrm>
          <a:prstGeom prst="line">
            <a:avLst/>
          </a:prstGeom>
          <a:noFill/>
          <a:ln w="76200">
            <a:solidFill>
              <a:srgbClr val="21ED11"/>
            </a:solidFill>
            <a:round/>
            <a:headEnd type="triangle" w="med" len="med"/>
            <a:tailEnd type="triangle" w="med" len="med"/>
          </a:ln>
          <a:effectLst>
            <a:outerShdw dist="7184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2355" name="Line 19">
            <a:extLst>
              <a:ext uri="{FF2B5EF4-FFF2-40B4-BE49-F238E27FC236}">
                <a16:creationId xmlns:a16="http://schemas.microsoft.com/office/drawing/2014/main" id="{60D5EE5D-8E41-E841-BB44-20B9825ECE6F}"/>
              </a:ext>
            </a:extLst>
          </p:cNvPr>
          <p:cNvSpPr>
            <a:spLocks noChangeShapeType="1"/>
          </p:cNvSpPr>
          <p:nvPr/>
        </p:nvSpPr>
        <p:spPr bwMode="auto">
          <a:xfrm>
            <a:off x="4810125" y="3048000"/>
            <a:ext cx="2378075" cy="2028825"/>
          </a:xfrm>
          <a:prstGeom prst="line">
            <a:avLst/>
          </a:prstGeom>
          <a:noFill/>
          <a:ln w="76200">
            <a:solidFill>
              <a:schemeClr val="accent1"/>
            </a:solidFill>
            <a:round/>
            <a:headEnd type="triangle" w="med" len="med"/>
            <a:tailEnd type="triangle" w="med" len="med"/>
          </a:ln>
          <a:effectLst>
            <a:outerShdw dist="71842"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42359" name="Text Box 23">
            <a:extLst>
              <a:ext uri="{FF2B5EF4-FFF2-40B4-BE49-F238E27FC236}">
                <a16:creationId xmlns:a16="http://schemas.microsoft.com/office/drawing/2014/main" id="{82D00399-B4E0-6F4A-98C8-399CC522FE4F}"/>
              </a:ext>
            </a:extLst>
          </p:cNvPr>
          <p:cNvSpPr txBox="1">
            <a:spLocks noChangeArrowheads="1"/>
          </p:cNvSpPr>
          <p:nvPr/>
        </p:nvSpPr>
        <p:spPr bwMode="auto">
          <a:xfrm>
            <a:off x="8720138" y="104775"/>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ko-KR" altLang="en-US" sz="2000">
                <a:solidFill>
                  <a:srgbClr val="FFA27C"/>
                </a:solidFill>
                <a:ea typeface="Gulim" panose="020B0600000101010101" pitchFamily="34" charset="-127"/>
              </a:rPr>
              <a:t> </a:t>
            </a:r>
          </a:p>
        </p:txBody>
      </p:sp>
      <p:sp>
        <p:nvSpPr>
          <p:cNvPr id="142369" name="Rectangle 33">
            <a:extLst>
              <a:ext uri="{FF2B5EF4-FFF2-40B4-BE49-F238E27FC236}">
                <a16:creationId xmlns:a16="http://schemas.microsoft.com/office/drawing/2014/main" id="{4344206F-4BF8-6447-BBFE-35B8667E636B}"/>
              </a:ext>
            </a:extLst>
          </p:cNvPr>
          <p:cNvSpPr>
            <a:spLocks noChangeArrowheads="1"/>
          </p:cNvSpPr>
          <p:nvPr/>
        </p:nvSpPr>
        <p:spPr bwMode="auto">
          <a:xfrm>
            <a:off x="8091488" y="6438900"/>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ko-KR" sz="1000" b="1">
                <a:solidFill>
                  <a:schemeClr val="bg1"/>
                </a:solidFill>
                <a:effectLst>
                  <a:outerShdw blurRad="38100" dist="38100" dir="2700000" algn="tl">
                    <a:srgbClr val="000000"/>
                  </a:outerShdw>
                </a:effectLst>
                <a:ea typeface="Gulim" panose="020B0600000101010101" pitchFamily="34" charset="-127"/>
              </a:rPr>
              <a:t>08</a:t>
            </a:r>
            <a:endParaRPr lang="en-US" altLang="ko-KR" sz="1000" b="1">
              <a:effectLst>
                <a:outerShdw blurRad="38100" dist="38100" dir="2700000" algn="tl">
                  <a:srgbClr val="FFFFFF"/>
                </a:outerShdw>
              </a:effectLst>
              <a:ea typeface="Gulim" panose="020B0600000101010101" pitchFamily="34" charset="-127"/>
            </a:endParaRPr>
          </a:p>
        </p:txBody>
      </p:sp>
      <p:sp>
        <p:nvSpPr>
          <p:cNvPr id="142370" name="Text Box 34">
            <a:extLst>
              <a:ext uri="{FF2B5EF4-FFF2-40B4-BE49-F238E27FC236}">
                <a16:creationId xmlns:a16="http://schemas.microsoft.com/office/drawing/2014/main" id="{A12C2D98-5EBE-0441-9AF3-24FB45A52480}"/>
              </a:ext>
            </a:extLst>
          </p:cNvPr>
          <p:cNvSpPr txBox="1">
            <a:spLocks noChangeArrowheads="1"/>
          </p:cNvSpPr>
          <p:nvPr/>
        </p:nvSpPr>
        <p:spPr bwMode="auto">
          <a:xfrm>
            <a:off x="8502650" y="6375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ko-KR" sz="1800" b="1">
                <a:solidFill>
                  <a:srgbClr val="FFFFFF"/>
                </a:solidFill>
                <a:ea typeface="Gulim" panose="020B0600000101010101" pitchFamily="34" charset="-127"/>
              </a:rPr>
              <a:t>4</a:t>
            </a:r>
          </a:p>
        </p:txBody>
      </p:sp>
      <p:sp>
        <p:nvSpPr>
          <p:cNvPr id="142375" name="Text Box 39">
            <a:extLst>
              <a:ext uri="{FF2B5EF4-FFF2-40B4-BE49-F238E27FC236}">
                <a16:creationId xmlns:a16="http://schemas.microsoft.com/office/drawing/2014/main" id="{2A299EB2-B54E-0C41-889F-0E5A382C1091}"/>
              </a:ext>
            </a:extLst>
          </p:cNvPr>
          <p:cNvSpPr txBox="1">
            <a:spLocks noChangeArrowheads="1"/>
          </p:cNvSpPr>
          <p:nvPr/>
        </p:nvSpPr>
        <p:spPr bwMode="auto">
          <a:xfrm>
            <a:off x="127000" y="731838"/>
            <a:ext cx="3330575"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LAMA</a:t>
            </a:r>
            <a:endParaRPr lang="en-US" altLang="ko-KR" sz="3200" b="1">
              <a:solidFill>
                <a:srgbClr val="FFFF00"/>
              </a:solidFill>
              <a:latin typeface="Helvetica" pitchFamily="2" charset="0"/>
              <a:ea typeface="Gulim" panose="020B0600000101010101" pitchFamily="34" charset="-127"/>
            </a:endParaRPr>
          </a:p>
        </p:txBody>
      </p:sp>
      <p:sp>
        <p:nvSpPr>
          <p:cNvPr id="142376" name="Text Box 40">
            <a:extLst>
              <a:ext uri="{FF2B5EF4-FFF2-40B4-BE49-F238E27FC236}">
                <a16:creationId xmlns:a16="http://schemas.microsoft.com/office/drawing/2014/main" id="{8894B42E-EBCD-8241-AEAA-A42D5909C765}"/>
              </a:ext>
            </a:extLst>
          </p:cNvPr>
          <p:cNvSpPr txBox="1">
            <a:spLocks noChangeArrowheads="1"/>
          </p:cNvSpPr>
          <p:nvPr/>
        </p:nvSpPr>
        <p:spPr bwMode="auto">
          <a:xfrm>
            <a:off x="5875338" y="687388"/>
            <a:ext cx="3217862" cy="1066800"/>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ko-KR" sz="3200" b="1">
                <a:solidFill>
                  <a:srgbClr val="FFFF00"/>
                </a:solidFill>
                <a:latin typeface="Helvetica" pitchFamily="2" charset="0"/>
                <a:ea typeface="Gulim" panose="020B0600000101010101" pitchFamily="34" charset="-127"/>
              </a:rPr>
              <a:t>CERITA               </a:t>
            </a:r>
            <a:r>
              <a:rPr lang="en-US" altLang="ko-KR" sz="3200" b="1" i="1">
                <a:solidFill>
                  <a:srgbClr val="62D6AC"/>
                </a:solidFill>
                <a:latin typeface="Helvetica" pitchFamily="2" charset="0"/>
                <a:ea typeface="Gulim" panose="020B0600000101010101" pitchFamily="34" charset="-127"/>
              </a:rPr>
              <a:t>BARU</a:t>
            </a:r>
            <a:endParaRPr lang="en-US" altLang="ko-KR" sz="3200" b="1">
              <a:solidFill>
                <a:srgbClr val="FFFF00"/>
              </a:solidFill>
              <a:latin typeface="Helvetica" pitchFamily="2" charset="0"/>
              <a:ea typeface="Gulim" panose="020B0600000101010101" pitchFamily="34" charset="-127"/>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2352"/>
                                        </p:tgtEl>
                                        <p:attrNameLst>
                                          <p:attrName>style.visibility</p:attrName>
                                        </p:attrNameLst>
                                      </p:cBhvr>
                                      <p:to>
                                        <p:strVal val="visible"/>
                                      </p:to>
                                    </p:set>
                                    <p:anim calcmode="lin" valueType="num">
                                      <p:cBhvr additive="base">
                                        <p:cTn id="7" dur="500" fill="hold"/>
                                        <p:tgtEl>
                                          <p:spTgt spid="142352"/>
                                        </p:tgtEl>
                                        <p:attrNameLst>
                                          <p:attrName>ppt_x</p:attrName>
                                        </p:attrNameLst>
                                      </p:cBhvr>
                                      <p:tavLst>
                                        <p:tav tm="0">
                                          <p:val>
                                            <p:strVal val="#ppt_x"/>
                                          </p:val>
                                        </p:tav>
                                        <p:tav tm="100000">
                                          <p:val>
                                            <p:strVal val="#ppt_x"/>
                                          </p:val>
                                        </p:tav>
                                      </p:tavLst>
                                    </p:anim>
                                    <p:anim calcmode="lin" valueType="num">
                                      <p:cBhvr additive="base">
                                        <p:cTn id="8" dur="500" fill="hold"/>
                                        <p:tgtEl>
                                          <p:spTgt spid="1423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42353"/>
                                        </p:tgtEl>
                                        <p:attrNameLst>
                                          <p:attrName>style.visibility</p:attrName>
                                        </p:attrNameLst>
                                      </p:cBhvr>
                                      <p:to>
                                        <p:strVal val="visible"/>
                                      </p:to>
                                    </p:set>
                                    <p:anim calcmode="lin" valueType="num">
                                      <p:cBhvr additive="base">
                                        <p:cTn id="13" dur="500" fill="hold"/>
                                        <p:tgtEl>
                                          <p:spTgt spid="142353"/>
                                        </p:tgtEl>
                                        <p:attrNameLst>
                                          <p:attrName>ppt_x</p:attrName>
                                        </p:attrNameLst>
                                      </p:cBhvr>
                                      <p:tavLst>
                                        <p:tav tm="0">
                                          <p:val>
                                            <p:strVal val="#ppt_x"/>
                                          </p:val>
                                        </p:tav>
                                        <p:tav tm="100000">
                                          <p:val>
                                            <p:strVal val="#ppt_x"/>
                                          </p:val>
                                        </p:tav>
                                      </p:tavLst>
                                    </p:anim>
                                    <p:anim calcmode="lin" valueType="num">
                                      <p:cBhvr additive="base">
                                        <p:cTn id="14" dur="500" fill="hold"/>
                                        <p:tgtEl>
                                          <p:spTgt spid="14235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42354"/>
                                        </p:tgtEl>
                                        <p:attrNameLst>
                                          <p:attrName>style.visibility</p:attrName>
                                        </p:attrNameLst>
                                      </p:cBhvr>
                                      <p:to>
                                        <p:strVal val="visible"/>
                                      </p:to>
                                    </p:set>
                                    <p:anim calcmode="lin" valueType="num">
                                      <p:cBhvr additive="base">
                                        <p:cTn id="19" dur="500" fill="hold"/>
                                        <p:tgtEl>
                                          <p:spTgt spid="142354"/>
                                        </p:tgtEl>
                                        <p:attrNameLst>
                                          <p:attrName>ppt_x</p:attrName>
                                        </p:attrNameLst>
                                      </p:cBhvr>
                                      <p:tavLst>
                                        <p:tav tm="0">
                                          <p:val>
                                            <p:strVal val="#ppt_x"/>
                                          </p:val>
                                        </p:tav>
                                        <p:tav tm="100000">
                                          <p:val>
                                            <p:strVal val="#ppt_x"/>
                                          </p:val>
                                        </p:tav>
                                      </p:tavLst>
                                    </p:anim>
                                    <p:anim calcmode="lin" valueType="num">
                                      <p:cBhvr additive="base">
                                        <p:cTn id="20" dur="500" fill="hold"/>
                                        <p:tgtEl>
                                          <p:spTgt spid="14235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42355"/>
                                        </p:tgtEl>
                                        <p:attrNameLst>
                                          <p:attrName>style.visibility</p:attrName>
                                        </p:attrNameLst>
                                      </p:cBhvr>
                                      <p:to>
                                        <p:strVal val="visible"/>
                                      </p:to>
                                    </p:set>
                                    <p:anim calcmode="lin" valueType="num">
                                      <p:cBhvr additive="base">
                                        <p:cTn id="25" dur="500" fill="hold"/>
                                        <p:tgtEl>
                                          <p:spTgt spid="142355"/>
                                        </p:tgtEl>
                                        <p:attrNameLst>
                                          <p:attrName>ppt_x</p:attrName>
                                        </p:attrNameLst>
                                      </p:cBhvr>
                                      <p:tavLst>
                                        <p:tav tm="0">
                                          <p:val>
                                            <p:strVal val="#ppt_x"/>
                                          </p:val>
                                        </p:tav>
                                        <p:tav tm="100000">
                                          <p:val>
                                            <p:strVal val="#ppt_x"/>
                                          </p:val>
                                        </p:tav>
                                      </p:tavLst>
                                    </p:anim>
                                    <p:anim calcmode="lin" valueType="num">
                                      <p:cBhvr additive="base">
                                        <p:cTn id="26" dur="500" fill="hold"/>
                                        <p:tgtEl>
                                          <p:spTgt spid="1423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Comic Sans MS" panose="030F0902030302020204"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Comic Sans MS" panose="030F0902030302020204" pitchFamily="66"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ALFA85:Microsoft Office:Microsoft PowerPoint 4:</Template>
  <TotalTime>7458</TotalTime>
  <Pages>20</Pages>
  <Words>5034</Words>
  <Application>Microsoft Macintosh PowerPoint</Application>
  <PresentationFormat>On-screen Show (4:3)</PresentationFormat>
  <Paragraphs>1395</Paragraphs>
  <Slides>44</Slides>
  <Notes>41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44</vt:i4>
      </vt:variant>
    </vt:vector>
  </HeadingPairs>
  <TitlesOfParts>
    <vt:vector size="59" baseType="lpstr">
      <vt:lpstr>Gulim</vt:lpstr>
      <vt:lpstr>Times</vt:lpstr>
      <vt:lpstr>Arial</vt:lpstr>
      <vt:lpstr>Arial Black</vt:lpstr>
      <vt:lpstr>Comic Sans MS</vt:lpstr>
      <vt:lpstr>Helvetica</vt:lpstr>
      <vt:lpstr>Helvetica BlackOblique</vt:lpstr>
      <vt:lpstr>Impact</vt:lpstr>
      <vt:lpstr>Lucida Handwriting</vt:lpstr>
      <vt:lpstr>Monotype Sorts</vt:lpstr>
      <vt:lpstr>Times New Roman</vt:lpstr>
      <vt:lpstr>Wingdings</vt:lpstr>
      <vt:lpstr>untitled 1</vt:lpstr>
      <vt:lpstr>6_untitled 1</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Intisari… Alkitab di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FRYMAN</dc:creator>
  <cp:keywords/>
  <dc:description/>
  <cp:lastModifiedBy>Rick Griffith</cp:lastModifiedBy>
  <cp:revision>363</cp:revision>
  <cp:lastPrinted>1999-05-13T17:03:44Z</cp:lastPrinted>
  <dcterms:created xsi:type="dcterms:W3CDTF">1999-05-07T10:27:12Z</dcterms:created>
  <dcterms:modified xsi:type="dcterms:W3CDTF">2024-08-26T09:16:43Z</dcterms:modified>
</cp:coreProperties>
</file>