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 id="2147483660" r:id="rId2"/>
    <p:sldMasterId id="2147483672" r:id="rId3"/>
  </p:sldMasterIdLst>
  <p:notesMasterIdLst>
    <p:notesMasterId r:id="rId47"/>
  </p:notesMasterIdLst>
  <p:handoutMasterIdLst>
    <p:handoutMasterId r:id="rId48"/>
  </p:handoutMasterIdLst>
  <p:sldIdLst>
    <p:sldId id="531" r:id="rId4"/>
    <p:sldId id="491" r:id="rId5"/>
    <p:sldId id="492" r:id="rId6"/>
    <p:sldId id="375" r:id="rId7"/>
    <p:sldId id="407" r:id="rId8"/>
    <p:sldId id="473" r:id="rId9"/>
    <p:sldId id="408" r:id="rId10"/>
    <p:sldId id="378" r:id="rId11"/>
    <p:sldId id="379" r:id="rId12"/>
    <p:sldId id="380" r:id="rId13"/>
    <p:sldId id="381" r:id="rId14"/>
    <p:sldId id="382" r:id="rId15"/>
    <p:sldId id="386" r:id="rId16"/>
    <p:sldId id="387" r:id="rId17"/>
    <p:sldId id="388" r:id="rId18"/>
    <p:sldId id="445" r:id="rId19"/>
    <p:sldId id="448" r:id="rId20"/>
    <p:sldId id="449" r:id="rId21"/>
    <p:sldId id="450" r:id="rId22"/>
    <p:sldId id="451" r:id="rId23"/>
    <p:sldId id="452" r:id="rId24"/>
    <p:sldId id="456" r:id="rId25"/>
    <p:sldId id="457" r:id="rId26"/>
    <p:sldId id="477" r:id="rId27"/>
    <p:sldId id="475" r:id="rId28"/>
    <p:sldId id="480" r:id="rId29"/>
    <p:sldId id="462" r:id="rId30"/>
    <p:sldId id="463" r:id="rId31"/>
    <p:sldId id="464" r:id="rId32"/>
    <p:sldId id="465" r:id="rId33"/>
    <p:sldId id="466" r:id="rId34"/>
    <p:sldId id="467" r:id="rId35"/>
    <p:sldId id="468" r:id="rId36"/>
    <p:sldId id="470" r:id="rId37"/>
    <p:sldId id="471" r:id="rId38"/>
    <p:sldId id="481" r:id="rId39"/>
    <p:sldId id="454" r:id="rId40"/>
    <p:sldId id="405" r:id="rId41"/>
    <p:sldId id="482" r:id="rId42"/>
    <p:sldId id="296" r:id="rId43"/>
    <p:sldId id="312" r:id="rId44"/>
    <p:sldId id="479" r:id="rId45"/>
    <p:sldId id="446" r:id="rId46"/>
  </p:sldIdLst>
  <p:sldSz cx="9144000" cy="6858000" type="screen4x3"/>
  <p:notesSz cx="8229600" cy="10909300"/>
  <p:defaultTextStyle>
    <a:defPPr>
      <a:defRPr lang="en-US"/>
    </a:defPPr>
    <a:lvl1pPr algn="l" rtl="0" eaLnBrk="0" fontAlgn="base" hangingPunct="0">
      <a:spcBef>
        <a:spcPct val="0"/>
      </a:spcBef>
      <a:spcAft>
        <a:spcPct val="0"/>
      </a:spcAft>
      <a:defRPr sz="3600" kern="1200">
        <a:solidFill>
          <a:schemeClr val="tx1"/>
        </a:solidFill>
        <a:latin typeface="Comic Sans MS" panose="030F0902030302020204" pitchFamily="66" charset="0"/>
        <a:ea typeface="+mn-ea"/>
        <a:cs typeface="+mn-cs"/>
      </a:defRPr>
    </a:lvl1pPr>
    <a:lvl2pPr marL="457200" algn="l" rtl="0" eaLnBrk="0" fontAlgn="base" hangingPunct="0">
      <a:spcBef>
        <a:spcPct val="0"/>
      </a:spcBef>
      <a:spcAft>
        <a:spcPct val="0"/>
      </a:spcAft>
      <a:defRPr sz="3600" kern="1200">
        <a:solidFill>
          <a:schemeClr val="tx1"/>
        </a:solidFill>
        <a:latin typeface="Comic Sans MS" panose="030F0902030302020204" pitchFamily="66" charset="0"/>
        <a:ea typeface="+mn-ea"/>
        <a:cs typeface="+mn-cs"/>
      </a:defRPr>
    </a:lvl2pPr>
    <a:lvl3pPr marL="914400" algn="l" rtl="0" eaLnBrk="0" fontAlgn="base" hangingPunct="0">
      <a:spcBef>
        <a:spcPct val="0"/>
      </a:spcBef>
      <a:spcAft>
        <a:spcPct val="0"/>
      </a:spcAft>
      <a:defRPr sz="3600" kern="1200">
        <a:solidFill>
          <a:schemeClr val="tx1"/>
        </a:solidFill>
        <a:latin typeface="Comic Sans MS" panose="030F0902030302020204" pitchFamily="66" charset="0"/>
        <a:ea typeface="+mn-ea"/>
        <a:cs typeface="+mn-cs"/>
      </a:defRPr>
    </a:lvl3pPr>
    <a:lvl4pPr marL="1371600" algn="l" rtl="0" eaLnBrk="0" fontAlgn="base" hangingPunct="0">
      <a:spcBef>
        <a:spcPct val="0"/>
      </a:spcBef>
      <a:spcAft>
        <a:spcPct val="0"/>
      </a:spcAft>
      <a:defRPr sz="3600" kern="1200">
        <a:solidFill>
          <a:schemeClr val="tx1"/>
        </a:solidFill>
        <a:latin typeface="Comic Sans MS" panose="030F0902030302020204" pitchFamily="66" charset="0"/>
        <a:ea typeface="+mn-ea"/>
        <a:cs typeface="+mn-cs"/>
      </a:defRPr>
    </a:lvl4pPr>
    <a:lvl5pPr marL="1828800" algn="l" rtl="0" eaLnBrk="0" fontAlgn="base" hangingPunct="0">
      <a:spcBef>
        <a:spcPct val="0"/>
      </a:spcBef>
      <a:spcAft>
        <a:spcPct val="0"/>
      </a:spcAft>
      <a:defRPr sz="3600" kern="1200">
        <a:solidFill>
          <a:schemeClr val="tx1"/>
        </a:solidFill>
        <a:latin typeface="Comic Sans MS" panose="030F0902030302020204" pitchFamily="66" charset="0"/>
        <a:ea typeface="+mn-ea"/>
        <a:cs typeface="+mn-cs"/>
      </a:defRPr>
    </a:lvl5pPr>
    <a:lvl6pPr marL="2286000" algn="l" defTabSz="914400" rtl="0" eaLnBrk="1" latinLnBrk="0" hangingPunct="1">
      <a:defRPr sz="3600" kern="1200">
        <a:solidFill>
          <a:schemeClr val="tx1"/>
        </a:solidFill>
        <a:latin typeface="Comic Sans MS" panose="030F0902030302020204" pitchFamily="66" charset="0"/>
        <a:ea typeface="+mn-ea"/>
        <a:cs typeface="+mn-cs"/>
      </a:defRPr>
    </a:lvl6pPr>
    <a:lvl7pPr marL="2743200" algn="l" defTabSz="914400" rtl="0" eaLnBrk="1" latinLnBrk="0" hangingPunct="1">
      <a:defRPr sz="3600" kern="1200">
        <a:solidFill>
          <a:schemeClr val="tx1"/>
        </a:solidFill>
        <a:latin typeface="Comic Sans MS" panose="030F0902030302020204" pitchFamily="66" charset="0"/>
        <a:ea typeface="+mn-ea"/>
        <a:cs typeface="+mn-cs"/>
      </a:defRPr>
    </a:lvl7pPr>
    <a:lvl8pPr marL="3200400" algn="l" defTabSz="914400" rtl="0" eaLnBrk="1" latinLnBrk="0" hangingPunct="1">
      <a:defRPr sz="3600" kern="1200">
        <a:solidFill>
          <a:schemeClr val="tx1"/>
        </a:solidFill>
        <a:latin typeface="Comic Sans MS" panose="030F0902030302020204" pitchFamily="66" charset="0"/>
        <a:ea typeface="+mn-ea"/>
        <a:cs typeface="+mn-cs"/>
      </a:defRPr>
    </a:lvl8pPr>
    <a:lvl9pPr marL="3657600" algn="l" defTabSz="914400" rtl="0" eaLnBrk="1" latinLnBrk="0" hangingPunct="1">
      <a:defRPr sz="3600" kern="1200">
        <a:solidFill>
          <a:schemeClr val="tx1"/>
        </a:solidFill>
        <a:latin typeface="Comic Sans MS" panose="030F0902030302020204" pitchFamily="66" charset="0"/>
        <a:ea typeface="+mn-ea"/>
        <a:cs typeface="+mn-cs"/>
      </a:defRPr>
    </a:lvl9pPr>
  </p:defaultTextStyle>
  <p:extLst>
    <p:ext uri="{EFAFB233-063F-42B5-8137-9DF3F51BA10A}">
      <p15:sldGuideLst xmlns:p15="http://schemas.microsoft.com/office/powerpoint/2012/main">
        <p15:guide id="1" orient="horz" pos="4073">
          <p15:clr>
            <a:srgbClr val="A4A3A4"/>
          </p15:clr>
        </p15:guide>
        <p15:guide id="2" orient="horz" pos="3920">
          <p15:clr>
            <a:srgbClr val="A4A3A4"/>
          </p15:clr>
        </p15:guide>
        <p15:guide id="3" orient="horz" pos="4184">
          <p15:clr>
            <a:srgbClr val="A4A3A4"/>
          </p15:clr>
        </p15:guide>
        <p15:guide id="4" pos="2880">
          <p15:clr>
            <a:srgbClr val="A4A3A4"/>
          </p15:clr>
        </p15:guide>
        <p15:guide id="5" pos="4861">
          <p15:clr>
            <a:srgbClr val="A4A3A4"/>
          </p15:clr>
        </p15:guide>
        <p15:guide id="6" pos="515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9" autoAdjust="0"/>
    <p:restoredTop sz="85302" autoAdjust="0"/>
  </p:normalViewPr>
  <p:slideViewPr>
    <p:cSldViewPr snapToGrid="0">
      <p:cViewPr varScale="1">
        <p:scale>
          <a:sx n="118" d="100"/>
          <a:sy n="118" d="100"/>
        </p:scale>
        <p:origin x="1888" y="192"/>
      </p:cViewPr>
      <p:guideLst>
        <p:guide orient="horz" pos="4073"/>
        <p:guide orient="horz" pos="3920"/>
        <p:guide orient="horz" pos="4184"/>
        <p:guide pos="2880"/>
        <p:guide pos="4861"/>
        <p:guide pos="515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C759328-6CA1-E14F-A6E5-CC0BC5447499}"/>
              </a:ext>
            </a:extLst>
          </p:cNvPr>
          <p:cNvSpPr>
            <a:spLocks noGrp="1" noChangeArrowheads="1"/>
          </p:cNvSpPr>
          <p:nvPr>
            <p:ph type="body" sz="quarter" idx="3"/>
          </p:nvPr>
        </p:nvSpPr>
        <p:spPr bwMode="auto">
          <a:xfrm>
            <a:off x="1096963" y="5181600"/>
            <a:ext cx="6035675" cy="491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537" tIns="55562" rIns="109537" bIns="55562"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2051" name="Rectangle 3">
            <a:extLst>
              <a:ext uri="{FF2B5EF4-FFF2-40B4-BE49-F238E27FC236}">
                <a16:creationId xmlns:a16="http://schemas.microsoft.com/office/drawing/2014/main" id="{6946820D-0A56-4D45-AA41-40F32DEAE888}"/>
              </a:ext>
            </a:extLst>
          </p:cNvPr>
          <p:cNvSpPr>
            <a:spLocks noChangeArrowheads="1" noTextEdit="1"/>
          </p:cNvSpPr>
          <p:nvPr>
            <p:ph type="sldImg" idx="2"/>
          </p:nvPr>
        </p:nvSpPr>
        <p:spPr bwMode="auto">
          <a:xfrm>
            <a:off x="1828800" y="1147763"/>
            <a:ext cx="4572000" cy="34290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cSld>
  <p:clrMap bg1="lt1" tx1="dk1" bg2="lt2" tx2="dk2" accent1="accent1" accent2="accent2" accent3="accent3" accent4="accent4" accent5="accent5" accent6="accent6" hlink="hlink" folHlink="folHlink"/>
  <p:notesStyle>
    <a:lvl1pPr algn="l" defTabSz="1087438" rtl="0" eaLnBrk="0" fontAlgn="base" hangingPunct="0">
      <a:spcBef>
        <a:spcPct val="30000"/>
      </a:spcBef>
      <a:spcAft>
        <a:spcPct val="0"/>
      </a:spcAft>
      <a:defRPr sz="1400" kern="1200">
        <a:solidFill>
          <a:schemeClr val="tx1"/>
        </a:solidFill>
        <a:latin typeface="Times" pitchFamily="2" charset="0"/>
        <a:ea typeface="+mn-ea"/>
        <a:cs typeface="+mn-cs"/>
      </a:defRPr>
    </a:lvl1pPr>
    <a:lvl2pPr marL="544513" algn="l" defTabSz="1087438" rtl="0" eaLnBrk="0" fontAlgn="base" hangingPunct="0">
      <a:spcBef>
        <a:spcPct val="30000"/>
      </a:spcBef>
      <a:spcAft>
        <a:spcPct val="0"/>
      </a:spcAft>
      <a:defRPr sz="1400" kern="1200">
        <a:solidFill>
          <a:schemeClr val="tx1"/>
        </a:solidFill>
        <a:latin typeface="Times" pitchFamily="2" charset="0"/>
        <a:ea typeface="+mn-ea"/>
        <a:cs typeface="+mn-cs"/>
      </a:defRPr>
    </a:lvl2pPr>
    <a:lvl3pPr marL="1087438" algn="l" defTabSz="1087438" rtl="0" eaLnBrk="0" fontAlgn="base" hangingPunct="0">
      <a:spcBef>
        <a:spcPct val="30000"/>
      </a:spcBef>
      <a:spcAft>
        <a:spcPct val="0"/>
      </a:spcAft>
      <a:defRPr sz="1400" kern="1200">
        <a:solidFill>
          <a:schemeClr val="tx1"/>
        </a:solidFill>
        <a:latin typeface="Times" pitchFamily="2" charset="0"/>
        <a:ea typeface="+mn-ea"/>
        <a:cs typeface="+mn-cs"/>
      </a:defRPr>
    </a:lvl3pPr>
    <a:lvl4pPr marL="1631950" algn="l" defTabSz="1087438" rtl="0" eaLnBrk="0" fontAlgn="base" hangingPunct="0">
      <a:spcBef>
        <a:spcPct val="30000"/>
      </a:spcBef>
      <a:spcAft>
        <a:spcPct val="0"/>
      </a:spcAft>
      <a:defRPr sz="1400" kern="1200">
        <a:solidFill>
          <a:schemeClr val="tx1"/>
        </a:solidFill>
        <a:latin typeface="Times" pitchFamily="2" charset="0"/>
        <a:ea typeface="+mn-ea"/>
        <a:cs typeface="+mn-cs"/>
      </a:defRPr>
    </a:lvl4pPr>
    <a:lvl5pPr marL="2176463" algn="l" defTabSz="1087438" rtl="0" eaLnBrk="0" fontAlgn="base" hangingPunct="0">
      <a:spcBef>
        <a:spcPct val="30000"/>
      </a:spcBef>
      <a:spcAft>
        <a:spcPct val="0"/>
      </a:spcAft>
      <a:defRPr sz="1400" kern="1200">
        <a:solidFill>
          <a:schemeClr val="tx1"/>
        </a:solidFill>
        <a:latin typeface="Time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a:extLst>
              <a:ext uri="{FF2B5EF4-FFF2-40B4-BE49-F238E27FC236}">
                <a16:creationId xmlns:a16="http://schemas.microsoft.com/office/drawing/2014/main" id="{33EB5852-6748-384B-8D40-21187362816F}"/>
              </a:ext>
            </a:extLst>
          </p:cNvPr>
          <p:cNvSpPr>
            <a:spLocks noChangeArrowheads="1" noTextEdit="1"/>
          </p:cNvSpPr>
          <p:nvPr>
            <p:ph type="sldImg"/>
          </p:nvPr>
        </p:nvSpPr>
        <p:spPr>
          <a:ln/>
        </p:spPr>
      </p:sp>
      <p:sp>
        <p:nvSpPr>
          <p:cNvPr id="309251" name="Rectangle 3">
            <a:extLst>
              <a:ext uri="{FF2B5EF4-FFF2-40B4-BE49-F238E27FC236}">
                <a16:creationId xmlns:a16="http://schemas.microsoft.com/office/drawing/2014/main" id="{467E7970-FB96-FA44-A91E-196D928441A2}"/>
              </a:ext>
            </a:extLst>
          </p:cNvPr>
          <p:cNvSpPr>
            <a:spLocks noGrp="1" noChangeArrowheads="1"/>
          </p:cNvSpPr>
          <p:nvPr>
            <p:ph type="body" idx="1"/>
          </p:nvPr>
        </p:nvSpPr>
        <p:spPr/>
        <p:txBody>
          <a:bodyPr/>
          <a:lstStyle/>
          <a:p>
            <a:r>
              <a:rPr lang="en-US" altLang="en-US" b="1"/>
              <a:t>YA…INI ADALAH SEBUAH BUKU YANG TERTATA!  </a:t>
            </a:r>
            <a:r>
              <a:rPr lang="fi-FI" altLang="en-US" b="1"/>
              <a:t>Marilah kita melangkah  memperluas wawasan kita seperti apa yang kita ketahui – “dokumen dasar  iman.”  Ini adalah bagian ke enam dari INTISARI ALKITAB, bagian yang kita beri nama Alkitab yang terbuka</a:t>
            </a:r>
            <a:r>
              <a:rPr lang="en-US" altLang="en-US"/>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a:extLst>
              <a:ext uri="{FF2B5EF4-FFF2-40B4-BE49-F238E27FC236}">
                <a16:creationId xmlns:a16="http://schemas.microsoft.com/office/drawing/2014/main" id="{615D8338-4260-9A40-951E-9D6733054942}"/>
              </a:ext>
            </a:extLst>
          </p:cNvPr>
          <p:cNvSpPr>
            <a:spLocks noChangeArrowheads="1" noTextEdit="1"/>
          </p:cNvSpPr>
          <p:nvPr>
            <p:ph type="sldImg"/>
          </p:nvPr>
        </p:nvSpPr>
        <p:spPr>
          <a:ln/>
        </p:spPr>
      </p:sp>
      <p:sp>
        <p:nvSpPr>
          <p:cNvPr id="318467" name="Rectangle 3">
            <a:extLst>
              <a:ext uri="{FF2B5EF4-FFF2-40B4-BE49-F238E27FC236}">
                <a16:creationId xmlns:a16="http://schemas.microsoft.com/office/drawing/2014/main" id="{57C63573-DCF1-DB44-8363-8B7C8B6E6D64}"/>
              </a:ext>
            </a:extLst>
          </p:cNvPr>
          <p:cNvSpPr>
            <a:spLocks noGrp="1" noChangeArrowheads="1"/>
          </p:cNvSpPr>
          <p:nvPr>
            <p:ph type="body" idx="1"/>
          </p:nvPr>
        </p:nvSpPr>
        <p:spPr/>
        <p:txBody>
          <a:bodyPr/>
          <a:lstStyle/>
          <a:p>
            <a:r>
              <a:rPr lang="fi-FI" altLang="en-US" b="1"/>
              <a:t>Jadi… sekarang kita menghubungkan bagian 3 dari PL dan bagian 7 di PB.</a:t>
            </a:r>
            <a:endParaRPr lang="sv-SE" altLang="en-US" b="1"/>
          </a:p>
          <a:p>
            <a:r>
              <a:rPr lang="sv-SE" altLang="en-US" b="1"/>
              <a:t>////	bagian ini secara tradisional diberi nama KITAB PUISI di PL</a:t>
            </a:r>
            <a:endParaRPr lang="en-US" altLang="en-US" b="1"/>
          </a:p>
          <a:p>
            <a:r>
              <a:rPr lang="en-US" altLang="en-US" b="1"/>
              <a:t>////	dan SURAT-SURAT di PB.  </a:t>
            </a:r>
          </a:p>
          <a:p>
            <a:r>
              <a:rPr lang="en-US" altLang="en-US" b="1"/>
              <a:t>////	dalam kedua kasus ini, hasil penulisan ini dibuat berdasarkan respon kepada keadaan yang telah disebutkan dalam dua bagian awal dari tiap perjanjian.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a:extLst>
              <a:ext uri="{FF2B5EF4-FFF2-40B4-BE49-F238E27FC236}">
                <a16:creationId xmlns:a16="http://schemas.microsoft.com/office/drawing/2014/main" id="{4460FF62-21A6-814E-A805-61AA5809701D}"/>
              </a:ext>
            </a:extLst>
          </p:cNvPr>
          <p:cNvSpPr>
            <a:spLocks noChangeArrowheads="1" noTextEdit="1"/>
          </p:cNvSpPr>
          <p:nvPr>
            <p:ph type="sldImg"/>
          </p:nvPr>
        </p:nvSpPr>
        <p:spPr>
          <a:ln/>
        </p:spPr>
      </p:sp>
      <p:sp>
        <p:nvSpPr>
          <p:cNvPr id="319491" name="Rectangle 3">
            <a:extLst>
              <a:ext uri="{FF2B5EF4-FFF2-40B4-BE49-F238E27FC236}">
                <a16:creationId xmlns:a16="http://schemas.microsoft.com/office/drawing/2014/main" id="{B6B367AA-F9BF-4443-B440-B8B741247945}"/>
              </a:ext>
            </a:extLst>
          </p:cNvPr>
          <p:cNvSpPr>
            <a:spLocks noGrp="1" noChangeArrowheads="1"/>
          </p:cNvSpPr>
          <p:nvPr>
            <p:ph type="body" idx="1"/>
          </p:nvPr>
        </p:nvSpPr>
        <p:spPr/>
        <p:txBody>
          <a:bodyPr/>
          <a:lstStyle/>
          <a:p>
            <a:r>
              <a:rPr lang="en-US" altLang="en-US" b="1"/>
              <a:t>Dan akhirnya... bagian 4 dan 8... bagian dari Alkitab kita dimana, sebagai salah satu jenis dari literatur, sebenarnya tidak dikenal dalam dokumen keagamaan di luar tradisi Judaisme-ke-Kristenan.  </a:t>
            </a:r>
          </a:p>
          <a:p>
            <a:r>
              <a:rPr lang="en-US" altLang="en-US" b="1"/>
              <a:t>////	Bagian ini adalah KITAB NABI-NABI di Perjanjian Lama dan </a:t>
            </a:r>
          </a:p>
          <a:p>
            <a:r>
              <a:rPr lang="en-US" altLang="en-US" b="1"/>
              <a:t>////	WAHYU di Perjanjian Baru.  Kami akan menjelaskan sedikit dari bagian ini sambil kita melanjutkan.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a:extLst>
              <a:ext uri="{FF2B5EF4-FFF2-40B4-BE49-F238E27FC236}">
                <a16:creationId xmlns:a16="http://schemas.microsoft.com/office/drawing/2014/main" id="{FD3B73B6-D9D3-1B44-B39B-B6CDA1DF72C5}"/>
              </a:ext>
            </a:extLst>
          </p:cNvPr>
          <p:cNvSpPr>
            <a:spLocks noChangeArrowheads="1" noTextEdit="1"/>
          </p:cNvSpPr>
          <p:nvPr>
            <p:ph type="sldImg"/>
          </p:nvPr>
        </p:nvSpPr>
        <p:spPr>
          <a:ln/>
        </p:spPr>
      </p:sp>
      <p:sp>
        <p:nvSpPr>
          <p:cNvPr id="320515" name="Rectangle 3">
            <a:extLst>
              <a:ext uri="{FF2B5EF4-FFF2-40B4-BE49-F238E27FC236}">
                <a16:creationId xmlns:a16="http://schemas.microsoft.com/office/drawing/2014/main" id="{CDF30030-1BCB-4E40-B0ED-2031B8C3C0E9}"/>
              </a:ext>
            </a:extLst>
          </p:cNvPr>
          <p:cNvSpPr>
            <a:spLocks noGrp="1" noChangeArrowheads="1"/>
          </p:cNvSpPr>
          <p:nvPr>
            <p:ph type="body" idx="1"/>
          </p:nvPr>
        </p:nvSpPr>
        <p:spPr/>
        <p:txBody>
          <a:bodyPr/>
          <a:lstStyle/>
          <a:p>
            <a:r>
              <a:rPr lang="de-DE" altLang="en-US" b="1"/>
              <a:t>Beberapa ide baru mungkin muncul sebagai fokus kita sekarang.  Dari sudut pandang ini, “dasar dari dokumen iman kita” tertata sangat jelas dan progressif.  </a:t>
            </a:r>
            <a:endParaRPr lang="fi-FI" altLang="en-US" b="1"/>
          </a:p>
          <a:p>
            <a:r>
              <a:rPr lang="fi-FI" altLang="en-US" b="1"/>
              <a:t>////	Dalam setiap bagian ada dokumentasi permulaan...</a:t>
            </a:r>
          </a:p>
          <a:p>
            <a:r>
              <a:rPr lang="fi-FI" altLang="en-US" b="1"/>
              <a:t>////	…yang mengakibatkan terjadinya suatu peristiwa...</a:t>
            </a:r>
            <a:endParaRPr lang="de-DE" altLang="en-US" b="1"/>
          </a:p>
          <a:p>
            <a:r>
              <a:rPr lang="de-DE" altLang="en-US" b="1"/>
              <a:t>////	…yang berubah menghasilkan sebuah tulisan yang diberi nama Puisi...</a:t>
            </a:r>
          </a:p>
          <a:p>
            <a:r>
              <a:rPr lang="de-DE" altLang="en-US" b="1"/>
              <a:t>////	…puncaknya adalah dua bagian dari nubuat yaitu melihat hal-hal yang melampaui batas waktu dan di masa yang akan datang.</a:t>
            </a:r>
            <a:endParaRPr lang="en-US" altLang="en-US"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a:extLst>
              <a:ext uri="{FF2B5EF4-FFF2-40B4-BE49-F238E27FC236}">
                <a16:creationId xmlns:a16="http://schemas.microsoft.com/office/drawing/2014/main" id="{B8D65563-A6AA-6A4D-8BA3-FC0F976736A7}"/>
              </a:ext>
            </a:extLst>
          </p:cNvPr>
          <p:cNvSpPr>
            <a:spLocks noChangeArrowheads="1" noTextEdit="1"/>
          </p:cNvSpPr>
          <p:nvPr>
            <p:ph type="sldImg"/>
          </p:nvPr>
        </p:nvSpPr>
        <p:spPr>
          <a:ln/>
        </p:spPr>
      </p:sp>
      <p:sp>
        <p:nvSpPr>
          <p:cNvPr id="321539" name="Rectangle 3">
            <a:extLst>
              <a:ext uri="{FF2B5EF4-FFF2-40B4-BE49-F238E27FC236}">
                <a16:creationId xmlns:a16="http://schemas.microsoft.com/office/drawing/2014/main" id="{9932A878-7F4E-6642-980E-6C19644E5759}"/>
              </a:ext>
            </a:extLst>
          </p:cNvPr>
          <p:cNvSpPr>
            <a:spLocks noGrp="1" noChangeArrowheads="1"/>
          </p:cNvSpPr>
          <p:nvPr>
            <p:ph type="body" idx="1"/>
          </p:nvPr>
        </p:nvSpPr>
        <p:spPr/>
        <p:txBody>
          <a:bodyPr/>
          <a:lstStyle/>
          <a:p>
            <a:r>
              <a:rPr lang="de-DE" altLang="en-US" b="1"/>
              <a:t>Tetapi banyak faktor yang bisa menolong menjelaskan beberapa karakteristik dasar dari Alkitab.  Apabila anda menggunakan Pedoman Belajar #18, anda akan tulisan dan angka yang sesuai yang dapat membantu anda mengikuti visualisasi yang ditampilkan. </a:t>
            </a:r>
            <a:endParaRPr lang="en-US" altLang="en-US" b="1"/>
          </a:p>
          <a:p>
            <a:r>
              <a:rPr lang="en-US" altLang="en-US" b="1"/>
              <a:t>////	[Lembaran Pedoman Belajar menghilang] … Dimulai dengan GARIS A…</a:t>
            </a:r>
          </a:p>
          <a:p>
            <a:r>
              <a:rPr lang="en-US" altLang="en-US" b="1"/>
              <a:t>////	Alkitab anda ditulis dalam jangka waktu yang sangat lama, dengan ukuran waktu dunia...1600 tahun.   </a:t>
            </a:r>
          </a:p>
          <a:p>
            <a:r>
              <a:rPr lang="en-US" altLang="en-US" b="1"/>
              <a:t>////	Dan sepanjang masa itu... GARIS B... </a:t>
            </a:r>
            <a:r>
              <a:rPr lang="de-DE" altLang="en-US" b="1"/>
              <a:t>yang dikumpulkan dari serangkaian pekerjaan  dari 40 PENULIS, orang dari berbagai latar belakang.... </a:t>
            </a:r>
            <a:endParaRPr lang="en-US" altLang="en-US" b="1"/>
          </a:p>
          <a:p>
            <a:r>
              <a:rPr lang="en-US" altLang="en-US" b="1"/>
              <a:t>////	[berikut ini adalah auto-advance melalui daftar ini]</a:t>
            </a:r>
          </a:p>
          <a:p>
            <a:r>
              <a:rPr lang="en-US" altLang="en-US" b="1"/>
              <a:t>…Raja-Raja, pemangkas pohon ara yang tak berbuah, bankir, pujangga, Imam, pemimpin militer dan hamba sahaya yang sederhana denga pesan khusus dari Tuhan kepada orang-orang di jamannya... dan kepada orang-orang di jaman kita.</a:t>
            </a:r>
            <a:r>
              <a:rPr lang="en-US" altLang="en-US"/>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50BC690E-B3D1-C24E-BEF9-ED6D44E2F496}"/>
              </a:ext>
            </a:extLst>
          </p:cNvPr>
          <p:cNvSpPr>
            <a:spLocks noChangeArrowheads="1" noTextEdit="1"/>
          </p:cNvSpPr>
          <p:nvPr>
            <p:ph type="sldImg"/>
          </p:nvPr>
        </p:nvSpPr>
        <p:spPr>
          <a:ln/>
        </p:spPr>
      </p:sp>
      <p:sp>
        <p:nvSpPr>
          <p:cNvPr id="322563" name="Rectangle 3">
            <a:extLst>
              <a:ext uri="{FF2B5EF4-FFF2-40B4-BE49-F238E27FC236}">
                <a16:creationId xmlns:a16="http://schemas.microsoft.com/office/drawing/2014/main" id="{68BBE06F-E52F-724A-8B84-499A73EDF74C}"/>
              </a:ext>
            </a:extLst>
          </p:cNvPr>
          <p:cNvSpPr>
            <a:spLocks noGrp="1" noChangeArrowheads="1"/>
          </p:cNvSpPr>
          <p:nvPr>
            <p:ph type="body" idx="1"/>
          </p:nvPr>
        </p:nvSpPr>
        <p:spPr/>
        <p:txBody>
          <a:bodyPr/>
          <a:lstStyle/>
          <a:p>
            <a:r>
              <a:rPr lang="de-DE" altLang="en-US" b="1"/>
              <a:t>Dan melalui setiap buku, dalam setiap halaman, di sampaikan bahwa: </a:t>
            </a:r>
            <a:endParaRPr lang="en-US" altLang="en-US" b="1"/>
          </a:p>
          <a:p>
            <a:r>
              <a:rPr lang="en-US" altLang="en-US" b="1"/>
              <a:t>////	hanya satu tema utama...GARIS C...KEMULIAAN TUHAN.  </a:t>
            </a:r>
          </a:p>
          <a:p>
            <a:r>
              <a:rPr lang="en-US" altLang="en-US" b="1"/>
              <a:t>////	Mengapa tema ini?  </a:t>
            </a:r>
            <a:r>
              <a:rPr lang="fi-FI" altLang="en-US" b="1"/>
              <a:t>Karena tanpa menyadari akan Kemuliaan Allah, kita mengabaikan tema yang menyatukan setiap tindakan kita.  Sebagai contoh, bagaimana kita bisa menjadi sangat efektif dalam penginjilan, jika kita tidak menyadari bahwa untuk kemuliaan Dialah y kita mengerjakan tugas ini?</a:t>
            </a:r>
            <a:r>
              <a:rPr lang="en-US" altLang="en-US"/>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a:extLst>
              <a:ext uri="{FF2B5EF4-FFF2-40B4-BE49-F238E27FC236}">
                <a16:creationId xmlns:a16="http://schemas.microsoft.com/office/drawing/2014/main" id="{BCFCEF27-4686-7048-9A91-FBA853816FED}"/>
              </a:ext>
            </a:extLst>
          </p:cNvPr>
          <p:cNvSpPr>
            <a:spLocks noChangeArrowheads="1" noTextEdit="1"/>
          </p:cNvSpPr>
          <p:nvPr>
            <p:ph type="sldImg"/>
          </p:nvPr>
        </p:nvSpPr>
        <p:spPr>
          <a:ln/>
        </p:spPr>
      </p:sp>
      <p:sp>
        <p:nvSpPr>
          <p:cNvPr id="323587" name="Rectangle 3">
            <a:extLst>
              <a:ext uri="{FF2B5EF4-FFF2-40B4-BE49-F238E27FC236}">
                <a16:creationId xmlns:a16="http://schemas.microsoft.com/office/drawing/2014/main" id="{B9FC1ED3-7BB3-E649-8F88-51759BDDA7BC}"/>
              </a:ext>
            </a:extLst>
          </p:cNvPr>
          <p:cNvSpPr>
            <a:spLocks noGrp="1" noChangeArrowheads="1"/>
          </p:cNvSpPr>
          <p:nvPr>
            <p:ph type="body" idx="1"/>
          </p:nvPr>
        </p:nvSpPr>
        <p:spPr/>
        <p:txBody>
          <a:bodyPr/>
          <a:lstStyle/>
          <a:p>
            <a:r>
              <a:rPr lang="en-US" altLang="en-US" b="1"/>
              <a:t>GARIS D di kedua sisi....tuliskan dasar paling sederhana dari pembagian Alkitab, sesuatu yang umum untuk hampir semua orang.  Sekarang, Alat Pembimbing Belajar terbagi untuk… </a:t>
            </a:r>
            <a:endParaRPr lang="de-DE" altLang="en-US" b="1"/>
          </a:p>
          <a:p>
            <a:r>
              <a:rPr lang="de-DE" altLang="en-US" b="1"/>
              <a:t>////	…di sebelah kiri, PERJANJIAN LAMA, </a:t>
            </a:r>
          </a:p>
          <a:p>
            <a:r>
              <a:rPr lang="de-DE" altLang="en-US" b="1"/>
              <a:t>////	…di sebelah kanan, PERJANJIAN BARU. </a:t>
            </a:r>
          </a:p>
          <a:p>
            <a:r>
              <a:rPr lang="de-DE" altLang="en-US" b="1"/>
              <a:t>Mengingat pelajaran kita sebelumnya tentang perjanjian, kita sekarang bisa melihat bahwa kata-kata itu bisa saja tentang…</a:t>
            </a:r>
          </a:p>
          <a:p>
            <a:r>
              <a:rPr lang="de-DE" altLang="en-US" b="1"/>
              <a:t>////	KONTRAK LAMA dan KONTRAK BARU ... atau</a:t>
            </a:r>
            <a:endParaRPr lang="sv-SE" altLang="en-US" b="1"/>
          </a:p>
          <a:p>
            <a:r>
              <a:rPr lang="sv-SE" altLang="en-US" b="1"/>
              <a:t>////	KEHENDAK ALLAH YANG LAMA dan KEHENDAK ALLAH YANG BARU.</a:t>
            </a:r>
            <a:r>
              <a:rPr lang="en-US" altLang="en-US"/>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a:extLst>
              <a:ext uri="{FF2B5EF4-FFF2-40B4-BE49-F238E27FC236}">
                <a16:creationId xmlns:a16="http://schemas.microsoft.com/office/drawing/2014/main" id="{FBECE670-5A1C-8B45-ADD5-6629C1665312}"/>
              </a:ext>
            </a:extLst>
          </p:cNvPr>
          <p:cNvSpPr>
            <a:spLocks noChangeArrowheads="1" noTextEdit="1"/>
          </p:cNvSpPr>
          <p:nvPr>
            <p:ph type="sldImg"/>
          </p:nvPr>
        </p:nvSpPr>
        <p:spPr>
          <a:ln/>
        </p:spPr>
      </p:sp>
      <p:sp>
        <p:nvSpPr>
          <p:cNvPr id="324611" name="Rectangle 3">
            <a:extLst>
              <a:ext uri="{FF2B5EF4-FFF2-40B4-BE49-F238E27FC236}">
                <a16:creationId xmlns:a16="http://schemas.microsoft.com/office/drawing/2014/main" id="{38A57768-6309-C541-B753-0EEF3F4C6881}"/>
              </a:ext>
            </a:extLst>
          </p:cNvPr>
          <p:cNvSpPr>
            <a:spLocks noGrp="1" noChangeArrowheads="1"/>
          </p:cNvSpPr>
          <p:nvPr>
            <p:ph type="body" idx="1"/>
          </p:nvPr>
        </p:nvSpPr>
        <p:spPr/>
        <p:txBody>
          <a:bodyPr/>
          <a:lstStyle/>
          <a:p>
            <a:r>
              <a:rPr lang="en-US" altLang="en-US" b="1"/>
              <a:t>Seberapa jumlah buku dalam tiap perjanjian? </a:t>
            </a:r>
            <a:endParaRPr lang="de-DE" altLang="en-US" b="1"/>
          </a:p>
          <a:p>
            <a:r>
              <a:rPr lang="de-DE" altLang="en-US" b="1"/>
              <a:t>Sambil mengingat, beberapa dari buku itu benar-benar hanya berupa surat pendek. </a:t>
            </a:r>
            <a:endParaRPr lang="en-US" altLang="en-US" b="1"/>
          </a:p>
          <a:p>
            <a:r>
              <a:rPr lang="en-US" altLang="en-US" b="1"/>
              <a:t>////	GARIS E...39 Buku di Perjanjian Lama... dan</a:t>
            </a:r>
          </a:p>
          <a:p>
            <a:r>
              <a:rPr lang="en-US" altLang="en-US" b="1"/>
              <a:t>////	27 Buku di Perjanjian Baru.  Dan inilah beberapa ide yang bisa menolongmu memacu ingatanmu....</a:t>
            </a:r>
            <a:endParaRPr lang="de-DE" altLang="en-US" b="1"/>
          </a:p>
          <a:p>
            <a:r>
              <a:rPr lang="de-DE" altLang="en-US" b="1"/>
              <a:t>////	….dari nomer 39 di sebelah kiri... kalikan 3 dengan 9 dan anda mendapatkan  27.  </a:t>
            </a:r>
            <a:r>
              <a:rPr lang="en-US" altLang="en-US" b="1"/>
              <a:t>Jadi 39 membimbing anda langsung menuju 27.  Lebih mudah mengingatnya dengan cara itu.</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a:extLst>
              <a:ext uri="{FF2B5EF4-FFF2-40B4-BE49-F238E27FC236}">
                <a16:creationId xmlns:a16="http://schemas.microsoft.com/office/drawing/2014/main" id="{00882C38-D5D4-D54B-B00B-77D2AA56EA7D}"/>
              </a:ext>
            </a:extLst>
          </p:cNvPr>
          <p:cNvSpPr>
            <a:spLocks noChangeArrowheads="1" noTextEdit="1"/>
          </p:cNvSpPr>
          <p:nvPr>
            <p:ph type="sldImg"/>
          </p:nvPr>
        </p:nvSpPr>
        <p:spPr>
          <a:ln/>
        </p:spPr>
      </p:sp>
      <p:sp>
        <p:nvSpPr>
          <p:cNvPr id="325635" name="Rectangle 3">
            <a:extLst>
              <a:ext uri="{FF2B5EF4-FFF2-40B4-BE49-F238E27FC236}">
                <a16:creationId xmlns:a16="http://schemas.microsoft.com/office/drawing/2014/main" id="{5A5B4BBD-0335-834A-B37A-313B7FCA0EF5}"/>
              </a:ext>
            </a:extLst>
          </p:cNvPr>
          <p:cNvSpPr>
            <a:spLocks noGrp="1" noChangeArrowheads="1"/>
          </p:cNvSpPr>
          <p:nvPr>
            <p:ph type="body" idx="1"/>
          </p:nvPr>
        </p:nvSpPr>
        <p:spPr/>
        <p:txBody>
          <a:bodyPr/>
          <a:lstStyle/>
          <a:p>
            <a:r>
              <a:rPr lang="en-US" altLang="en-US" b="1"/>
              <a:t>Lalu bagaimana dengan bahasa? Ini membawa kita pada GARIS F.  </a:t>
            </a:r>
          </a:p>
          <a:p>
            <a:r>
              <a:rPr lang="en-US" altLang="en-US" b="1"/>
              <a:t>////	Dalam penulisan naskah asli, Perjanjian Lama ditulis hampir seluruhnya dalam bahasa Ibrani, bahasa kuno dari orang Israel.  </a:t>
            </a:r>
            <a:endParaRPr lang="en-US" altLang="en-US"/>
          </a:p>
          <a:p>
            <a:r>
              <a:rPr lang="en-US" altLang="en-US"/>
              <a:t>////	 Tetapi </a:t>
            </a:r>
            <a:r>
              <a:rPr lang="en-US" altLang="en-US" b="1"/>
              <a:t>Perjanjian Baru</a:t>
            </a:r>
            <a:r>
              <a:rPr lang="en-US" altLang="en-US"/>
              <a:t>, dokumen aslinya hampir semuanya dalam bahasa Yunani yang lazim digunakan sehari-hari pada zaman itu. </a:t>
            </a:r>
            <a:r>
              <a:rPr lang="fi-FI" altLang="en-US"/>
              <a:t>Di kedua sisi </a:t>
            </a:r>
            <a:r>
              <a:rPr lang="fi-FI" altLang="en-US" b="1"/>
              <a:t>Perjanjian</a:t>
            </a:r>
            <a:r>
              <a:rPr lang="fi-FI" altLang="en-US"/>
              <a:t> kadang kita menemukan frase dan kalimat pendek dari bahasa lain daerah Timur Tengah Kuno, tetapi sangat jarang.</a:t>
            </a:r>
            <a:r>
              <a:rPr lang="en-US" altLang="en-US"/>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a:extLst>
              <a:ext uri="{FF2B5EF4-FFF2-40B4-BE49-F238E27FC236}">
                <a16:creationId xmlns:a16="http://schemas.microsoft.com/office/drawing/2014/main" id="{8C302BEF-B4E5-794B-BFF9-93B3224E1120}"/>
              </a:ext>
            </a:extLst>
          </p:cNvPr>
          <p:cNvSpPr>
            <a:spLocks noChangeArrowheads="1" noTextEdit="1"/>
          </p:cNvSpPr>
          <p:nvPr>
            <p:ph type="sldImg"/>
          </p:nvPr>
        </p:nvSpPr>
        <p:spPr>
          <a:ln/>
        </p:spPr>
      </p:sp>
      <p:sp>
        <p:nvSpPr>
          <p:cNvPr id="326659" name="Rectangle 3">
            <a:extLst>
              <a:ext uri="{FF2B5EF4-FFF2-40B4-BE49-F238E27FC236}">
                <a16:creationId xmlns:a16="http://schemas.microsoft.com/office/drawing/2014/main" id="{89DD78EE-5835-A44D-AA13-4B1698766755}"/>
              </a:ext>
            </a:extLst>
          </p:cNvPr>
          <p:cNvSpPr>
            <a:spLocks noGrp="1" noChangeArrowheads="1"/>
          </p:cNvSpPr>
          <p:nvPr>
            <p:ph type="body" idx="1"/>
          </p:nvPr>
        </p:nvSpPr>
        <p:spPr/>
        <p:txBody>
          <a:bodyPr/>
          <a:lstStyle/>
          <a:p>
            <a:r>
              <a:rPr lang="fi-FI" altLang="en-US" b="1"/>
              <a:t>Tetapi adakah cara lain untuk membedah Alkitab? </a:t>
            </a:r>
            <a:r>
              <a:rPr lang="en-US" altLang="en-US" b="1"/>
              <a:t>Misalnya… apabila anda harus menyingkat hingga hanya satu kata untuk mewakili tiap Perjanjian, kata-kata apa yang anda pilih?  </a:t>
            </a:r>
          </a:p>
          <a:p>
            <a:r>
              <a:rPr lang="en-US" altLang="en-US" b="1"/>
              <a:t>Inilah beberapa saran.</a:t>
            </a:r>
          </a:p>
          <a:p>
            <a:r>
              <a:rPr lang="en-US" altLang="en-US" b="1"/>
              <a:t>////	Pertma, GARIS G PADA KEDUA SISI.... </a:t>
            </a:r>
            <a:r>
              <a:rPr lang="fi-FI" altLang="en-US" b="1"/>
              <a:t>Perjanjian Lama merefleksikan waktu HUKUM TAURAT, </a:t>
            </a:r>
            <a:endParaRPr lang="de-DE" altLang="en-US" b="1"/>
          </a:p>
          <a:p>
            <a:r>
              <a:rPr lang="de-DE" altLang="en-US" b="1"/>
              <a:t>////	Sementara itu pada Perjanjian Baru, KASIH KARUNIA, </a:t>
            </a:r>
          </a:p>
          <a:p>
            <a:r>
              <a:rPr lang="de-DE" altLang="en-US" b="1"/>
              <a:t>////	perbedaan yang besar dalam gerakan relasi manusia dengan Tuhan.</a:t>
            </a:r>
          </a:p>
          <a:p>
            <a:r>
              <a:rPr lang="de-DE" altLang="en-US" b="1"/>
              <a:t>////	Ide lain, beberapa orang akan berkata Perjanjian Lama adalah waktu PERJANJIAN, </a:t>
            </a:r>
          </a:p>
          <a:p>
            <a:r>
              <a:rPr lang="de-DE" altLang="en-US" b="1"/>
              <a:t>////	sementara Perjanjian Baru, adalah waktu PENGGENAPAN.  </a:t>
            </a:r>
          </a:p>
          <a:p>
            <a:r>
              <a:rPr lang="de-DE" altLang="en-US" b="1"/>
              <a:t>////	Di dalam setiap ide yang terhubung ini, anda bisa melihat refleksi dari perjanjian yang baru saja kita pelajari… bersama dengan sejarahnya selama berabad-abad!</a:t>
            </a:r>
            <a:r>
              <a:rPr lang="en-US" altLang="en-US"/>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a:extLst>
              <a:ext uri="{FF2B5EF4-FFF2-40B4-BE49-F238E27FC236}">
                <a16:creationId xmlns:a16="http://schemas.microsoft.com/office/drawing/2014/main" id="{38A8CE92-F33D-564B-BE56-6839711895DB}"/>
              </a:ext>
            </a:extLst>
          </p:cNvPr>
          <p:cNvSpPr>
            <a:spLocks noChangeArrowheads="1" noTextEdit="1"/>
          </p:cNvSpPr>
          <p:nvPr>
            <p:ph type="sldImg"/>
          </p:nvPr>
        </p:nvSpPr>
        <p:spPr>
          <a:ln/>
        </p:spPr>
      </p:sp>
      <p:sp>
        <p:nvSpPr>
          <p:cNvPr id="327683" name="Rectangle 3">
            <a:extLst>
              <a:ext uri="{FF2B5EF4-FFF2-40B4-BE49-F238E27FC236}">
                <a16:creationId xmlns:a16="http://schemas.microsoft.com/office/drawing/2014/main" id="{C25D66B6-C07A-6740-8EA1-54CD13C30DC9}"/>
              </a:ext>
            </a:extLst>
          </p:cNvPr>
          <p:cNvSpPr>
            <a:spLocks noGrp="1" noChangeArrowheads="1"/>
          </p:cNvSpPr>
          <p:nvPr>
            <p:ph type="body" idx="1"/>
          </p:nvPr>
        </p:nvSpPr>
        <p:spPr/>
        <p:txBody>
          <a:bodyPr/>
          <a:lstStyle/>
          <a:p>
            <a:r>
              <a:rPr lang="en-US" altLang="en-US" b="1"/>
              <a:t>Sekarang kita melihat dua TELESKOP, menunjuk kepada arah yang berlawanan...satu terletak di awal Alkitab, dalam Kitab Kejadian... sisi akhir yang lain, di Kitab Wahyu...</a:t>
            </a:r>
            <a:r>
              <a:rPr lang="en-US" alt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a:extLst>
              <a:ext uri="{FF2B5EF4-FFF2-40B4-BE49-F238E27FC236}">
                <a16:creationId xmlns:a16="http://schemas.microsoft.com/office/drawing/2014/main" id="{C8F199DD-562E-ED4A-9E86-E31E26C322CB}"/>
              </a:ext>
            </a:extLst>
          </p:cNvPr>
          <p:cNvSpPr>
            <a:spLocks noChangeArrowheads="1" noTextEdit="1"/>
          </p:cNvSpPr>
          <p:nvPr>
            <p:ph type="sldImg"/>
          </p:nvPr>
        </p:nvSpPr>
        <p:spPr>
          <a:ln/>
        </p:spPr>
      </p:sp>
      <p:sp>
        <p:nvSpPr>
          <p:cNvPr id="310275" name="Rectangle 3">
            <a:extLst>
              <a:ext uri="{FF2B5EF4-FFF2-40B4-BE49-F238E27FC236}">
                <a16:creationId xmlns:a16="http://schemas.microsoft.com/office/drawing/2014/main" id="{EF98F689-4C3A-7844-A919-97ACFC7ACF55}"/>
              </a:ext>
            </a:extLst>
          </p:cNvPr>
          <p:cNvSpPr>
            <a:spLocks noGrp="1" noChangeArrowheads="1"/>
          </p:cNvSpPr>
          <p:nvPr>
            <p:ph type="body" idx="1"/>
          </p:nvPr>
        </p:nvSpPr>
        <p:spPr/>
        <p:txBody>
          <a:bodyPr/>
          <a:lstStyle/>
          <a:p>
            <a:r>
              <a:rPr lang="sv-SE" altLang="en-US" b="1"/>
              <a:t>Kita akan Membedah Firman Tuhan—seperti buku terbitan  masa kini -pengembangkan beberapa hal dari bagian tertentu.</a:t>
            </a:r>
            <a:endParaRPr lang="de-DE" altLang="en-US" b="1"/>
          </a:p>
          <a:p>
            <a:r>
              <a:rPr lang="de-DE" altLang="en-US" b="1"/>
              <a:t>Alkitab masa kini sangat berbeda dengan kitab yang dikenal pada masa nenek moyang kita.  </a:t>
            </a:r>
            <a:r>
              <a:rPr lang="en-US" altLang="en-US" b="1"/>
              <a:t>Tetapi beritanya sama dan kekal sepanjang masa</a:t>
            </a:r>
            <a:r>
              <a:rPr lang="en-US" altLang="en-US"/>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a:extLst>
              <a:ext uri="{FF2B5EF4-FFF2-40B4-BE49-F238E27FC236}">
                <a16:creationId xmlns:a16="http://schemas.microsoft.com/office/drawing/2014/main" id="{8DC1343F-C780-054B-81F4-EE82786F2A0C}"/>
              </a:ext>
            </a:extLst>
          </p:cNvPr>
          <p:cNvSpPr>
            <a:spLocks noChangeArrowheads="1" noTextEdit="1"/>
          </p:cNvSpPr>
          <p:nvPr>
            <p:ph type="sldImg"/>
          </p:nvPr>
        </p:nvSpPr>
        <p:spPr>
          <a:ln/>
        </p:spPr>
      </p:sp>
      <p:sp>
        <p:nvSpPr>
          <p:cNvPr id="328707" name="Rectangle 3">
            <a:extLst>
              <a:ext uri="{FF2B5EF4-FFF2-40B4-BE49-F238E27FC236}">
                <a16:creationId xmlns:a16="http://schemas.microsoft.com/office/drawing/2014/main" id="{E86B10A1-9611-2A48-8E1C-071AC862121E}"/>
              </a:ext>
            </a:extLst>
          </p:cNvPr>
          <p:cNvSpPr>
            <a:spLocks noGrp="1" noChangeArrowheads="1"/>
          </p:cNvSpPr>
          <p:nvPr>
            <p:ph type="body" idx="1"/>
          </p:nvPr>
        </p:nvSpPr>
        <p:spPr/>
        <p:txBody>
          <a:bodyPr/>
          <a:lstStyle/>
          <a:p>
            <a:r>
              <a:rPr lang="en-US" altLang="en-US" b="1"/>
              <a:t>...membawa kita pada GARIS H...dalam Perjanjian Lama, menunjukkan TELESKOP </a:t>
            </a:r>
            <a:endParaRPr lang="fi-FI" altLang="en-US" b="1"/>
          </a:p>
          <a:p>
            <a:r>
              <a:rPr lang="fi-FI" altLang="en-US" b="1"/>
              <a:t>////	yang membawa kita pada MASA LALU KEKAL. </a:t>
            </a:r>
            <a:endParaRPr lang="en-US" altLang="en-US" b="1"/>
          </a:p>
          <a:p>
            <a:r>
              <a:rPr lang="en-US" altLang="en-US" b="1"/>
              <a:t>Ketika pada sisi Perjanjian Baru, </a:t>
            </a:r>
          </a:p>
          <a:p>
            <a:r>
              <a:rPr lang="en-US" altLang="en-US" b="1"/>
              <a:t>////	TELESKOP yang lain, </a:t>
            </a:r>
          </a:p>
          <a:p>
            <a:r>
              <a:rPr lang="en-US" altLang="en-US" b="1"/>
              <a:t>////	memandang jauh kepada KEKEKALAN PADA MASA DEPAN.  </a:t>
            </a:r>
          </a:p>
          <a:p>
            <a:r>
              <a:rPr lang="en-US" altLang="en-US" b="1"/>
              <a:t>Ingatlah bahwa ide teleskop ini diterapkan </a:t>
            </a:r>
            <a:r>
              <a:rPr lang="en-US" altLang="en-US" b="1" i="1" u="sng"/>
              <a:t>hanya</a:t>
            </a:r>
            <a:r>
              <a:rPr lang="en-US" altLang="en-US" b="1"/>
              <a:t> kepada akhir Alkitab.  </a:t>
            </a:r>
            <a:r>
              <a:rPr lang="fi-FI" altLang="en-US" b="1"/>
              <a:t>Pikirkanlah mereka seperti bagian terakhir dari semua tulisan di Alktab.</a:t>
            </a:r>
            <a:endParaRPr lang="en-US" altLang="en-US" b="1"/>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C59407F1-B295-4644-87C2-8B1650314490}"/>
              </a:ext>
            </a:extLst>
          </p:cNvPr>
          <p:cNvSpPr>
            <a:spLocks noChangeArrowheads="1" noTextEdit="1"/>
          </p:cNvSpPr>
          <p:nvPr>
            <p:ph type="sldImg"/>
          </p:nvPr>
        </p:nvSpPr>
        <p:spPr>
          <a:ln/>
        </p:spPr>
      </p:sp>
      <p:sp>
        <p:nvSpPr>
          <p:cNvPr id="329731" name="Rectangle 3">
            <a:extLst>
              <a:ext uri="{FF2B5EF4-FFF2-40B4-BE49-F238E27FC236}">
                <a16:creationId xmlns:a16="http://schemas.microsoft.com/office/drawing/2014/main" id="{FB801E74-8C79-7640-9ED2-20AFD654F73B}"/>
              </a:ext>
            </a:extLst>
          </p:cNvPr>
          <p:cNvSpPr>
            <a:spLocks noGrp="1" noChangeArrowheads="1"/>
          </p:cNvSpPr>
          <p:nvPr>
            <p:ph type="body" idx="1"/>
          </p:nvPr>
        </p:nvSpPr>
        <p:spPr/>
        <p:txBody>
          <a:bodyPr/>
          <a:lstStyle/>
          <a:p>
            <a:r>
              <a:rPr lang="de-DE" altLang="en-US" b="1"/>
              <a:t>GARIS I…Sekarang, dalam pikiranmu, ubahlah dari DUA TELESKOP menjadi </a:t>
            </a:r>
            <a:endParaRPr lang="en-US" altLang="en-US" b="1"/>
          </a:p>
          <a:p>
            <a:r>
              <a:rPr lang="en-US" altLang="en-US" b="1"/>
              <a:t>////	hanya SATU MIKROSKOP… pada sisi Perjanjian Lama.  Ini adalah titik penting dari perubahan arah garis cerita Alkitab.  </a:t>
            </a:r>
            <a:endParaRPr lang="fi-FI" altLang="en-US" b="1"/>
          </a:p>
          <a:p>
            <a:r>
              <a:rPr lang="fi-FI" altLang="en-US" b="1"/>
              <a:t>////	Ketika masa HUKUM Taurat… tepatnya pada PASAL ke 12 dari kitab KEJADIAN… Alkitab mulai dengan peristiwa kekekalan dalam penciptaan...  tiba-tiba terfokus pada satu orang, keluarganya, dan hidup mereka yang luar biasa dalam mengikut Tuhan dengan iman penuh dan kepercayaan.</a:t>
            </a:r>
            <a:endParaRPr lang="en-US" altLang="en-US" b="1"/>
          </a:p>
          <a:p>
            <a:r>
              <a:rPr lang="en-US" altLang="en-US" b="1"/>
              <a:t>////	Orang itu adalah Abraham. Kita mengambil cerita luar biasanya dari Kejadian 12… ingat Tanah… Benih… Berkat ?  Kita mengingat bahwa orang ini  menjalani kehidupan dan pelayananannya pada tahun awal sejarah tercatat. Dia bukan fiksi dari dongeng legenda kuno. </a:t>
            </a:r>
          </a:p>
          <a:p>
            <a:r>
              <a:rPr lang="en-US" altLang="en-US" b="1"/>
              <a:t>////	Jadi… di sini di tempat MIKROSKOP kita bisa menyesuaikan  pandangan alkitabiah kita  dari sudut lebar sampai kepada keabadian masa lalu… sampai ke bawah yang sangat sempit dan pandangan spesifik kepada seorang lelaki – di bawah MIKROSKOP Alkitab: Abraham. </a:t>
            </a:r>
          </a:p>
          <a:p>
            <a:r>
              <a:rPr lang="en-US" altLang="en-US" b="1"/>
              <a:t>////	 Itu adalah kehidupannya, kerinduannya dan kepercayaannya yang total pada  arahan Tuhan, yang menjadi dasar untuk cerita yang luar biasa di Alkitab---melalui 66 buku, dan berkelanjutan di dalam sampai pada kehidupan kita sekarang ini.</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6C8BEF08-BFD3-1E43-BB16-7DBCD5A07097}"/>
              </a:ext>
            </a:extLst>
          </p:cNvPr>
          <p:cNvSpPr>
            <a:spLocks noChangeArrowheads="1" noTextEdit="1"/>
          </p:cNvSpPr>
          <p:nvPr>
            <p:ph type="sldImg"/>
          </p:nvPr>
        </p:nvSpPr>
        <p:spPr>
          <a:ln/>
        </p:spPr>
      </p:sp>
      <p:sp>
        <p:nvSpPr>
          <p:cNvPr id="330755" name="Rectangle 3">
            <a:extLst>
              <a:ext uri="{FF2B5EF4-FFF2-40B4-BE49-F238E27FC236}">
                <a16:creationId xmlns:a16="http://schemas.microsoft.com/office/drawing/2014/main" id="{85D01C86-D298-0840-B40F-64F323ED8D41}"/>
              </a:ext>
            </a:extLst>
          </p:cNvPr>
          <p:cNvSpPr>
            <a:spLocks noGrp="1" noChangeArrowheads="1"/>
          </p:cNvSpPr>
          <p:nvPr>
            <p:ph type="body" idx="1"/>
          </p:nvPr>
        </p:nvSpPr>
        <p:spPr/>
        <p:txBody>
          <a:bodyPr/>
          <a:lstStyle/>
          <a:p>
            <a:r>
              <a:rPr lang="en-US" altLang="en-US" b="1"/>
              <a:t>Jadi…ini adalah cara lain untuk  menamai sesuatu..... </a:t>
            </a:r>
            <a:r>
              <a:rPr lang="de-DE" altLang="en-US" b="1"/>
              <a:t>2 baris dalam kotak diberi label  J.  Alkitab dapat dilihat sebagai koleksi dari pekerjaan tertata di bawah kepala dari 2 TELESKOP dan 1 MIKROSKOP.  Terutama atas kehidupan Abraham – pria di lensa mikroskop –– adalah jangkar utama dalam mempelajari “menata Alkitab secara mental.”.</a:t>
            </a:r>
            <a:endParaRPr lang="en-US" altLang="en-US" b="1"/>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08444C5D-0549-DB42-A5C9-94F11DD7F020}"/>
              </a:ext>
            </a:extLst>
          </p:cNvPr>
          <p:cNvSpPr>
            <a:spLocks noChangeArrowheads="1" noTextEdit="1"/>
          </p:cNvSpPr>
          <p:nvPr>
            <p:ph type="sldImg"/>
          </p:nvPr>
        </p:nvSpPr>
        <p:spPr>
          <a:ln/>
        </p:spPr>
      </p:sp>
      <p:sp>
        <p:nvSpPr>
          <p:cNvPr id="331779" name="Rectangle 3">
            <a:extLst>
              <a:ext uri="{FF2B5EF4-FFF2-40B4-BE49-F238E27FC236}">
                <a16:creationId xmlns:a16="http://schemas.microsoft.com/office/drawing/2014/main" id="{985D8BC1-3D36-3F4D-B706-41192974487D}"/>
              </a:ext>
            </a:extLst>
          </p:cNvPr>
          <p:cNvSpPr>
            <a:spLocks noGrp="1" noChangeArrowheads="1"/>
          </p:cNvSpPr>
          <p:nvPr>
            <p:ph type="body" idx="1"/>
          </p:nvPr>
        </p:nvSpPr>
        <p:spPr/>
        <p:txBody>
          <a:bodyPr/>
          <a:lstStyle/>
          <a:p>
            <a:r>
              <a:rPr lang="en-US" altLang="en-US" b="1"/>
              <a:t>Ingatlah fokusnya seiring kita dengan cepat mengulang kembali ide tentang Alkitab yang Terbuka ini.</a:t>
            </a:r>
          </a:p>
          <a:p>
            <a:r>
              <a:rPr lang="en-US" altLang="en-US" b="1"/>
              <a:t>////	Salib Yesus Kristus adalah TITIK FOKUS yang membawa seluruh fakta fundamental ini menjadi satu.  </a:t>
            </a:r>
            <a:r>
              <a:rPr lang="de-DE" altLang="en-US" b="1"/>
              <a:t>Anda dapat dengan jelas mengenali kenyataan bahwa sekarang, FirmanTuhan – di dalam garis sejarah kronologis…</a:t>
            </a:r>
            <a:endParaRPr lang="en-US" altLang="en-US" b="1"/>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a:extLst>
              <a:ext uri="{FF2B5EF4-FFF2-40B4-BE49-F238E27FC236}">
                <a16:creationId xmlns:a16="http://schemas.microsoft.com/office/drawing/2014/main" id="{E66E16CE-72F6-C545-8FB7-6B3A1BFBB83F}"/>
              </a:ext>
            </a:extLst>
          </p:cNvPr>
          <p:cNvSpPr>
            <a:spLocks noChangeArrowheads="1" noTextEdit="1"/>
          </p:cNvSpPr>
          <p:nvPr>
            <p:ph type="sldImg"/>
          </p:nvPr>
        </p:nvSpPr>
        <p:spPr>
          <a:ln/>
        </p:spPr>
      </p:sp>
      <p:sp>
        <p:nvSpPr>
          <p:cNvPr id="332803" name="Rectangle 3">
            <a:extLst>
              <a:ext uri="{FF2B5EF4-FFF2-40B4-BE49-F238E27FC236}">
                <a16:creationId xmlns:a16="http://schemas.microsoft.com/office/drawing/2014/main" id="{CA8D6905-61EC-BE44-8A9D-F523F664D95C}"/>
              </a:ext>
            </a:extLst>
          </p:cNvPr>
          <p:cNvSpPr>
            <a:spLocks noGrp="1" noChangeArrowheads="1"/>
          </p:cNvSpPr>
          <p:nvPr>
            <p:ph type="body" idx="1"/>
          </p:nvPr>
        </p:nvSpPr>
        <p:spPr/>
        <p:txBody>
          <a:bodyPr/>
          <a:lstStyle/>
          <a:p>
            <a:r>
              <a:rPr lang="en-US" altLang="en-US" b="1"/>
              <a:t>…adalah sebuah koleksi yang tertata dari tulisan-tulisan yang logis dan dapat dipertanggung jawabkan!</a:t>
            </a:r>
          </a:p>
          <a:p>
            <a:r>
              <a:rPr lang="en-US" altLang="en-US" b="1"/>
              <a:t>Dari kehidupan Abraham yang luar biasa …. diisyaratkan oleh perjanjian-perjanjian itu…. membimbing menuju setiap peristiwa sesuai garis waktu alkitabiah….</a:t>
            </a:r>
            <a:endParaRPr lang="fi-FI" altLang="en-US" b="1"/>
          </a:p>
          <a:p>
            <a:r>
              <a:rPr lang="fi-FI" altLang="en-US" b="1"/>
              <a:t>Mencapai puncaknya dalam pelayanan Tuhan YEsus dan perkembangan Gereja mula-mula. </a:t>
            </a:r>
            <a:r>
              <a:rPr lang="de-DE" altLang="en-US" b="1"/>
              <a:t>Dokumen istimewa  yang lengkap, berkesinambungan dan mengandung janji untuk jiwa kita!</a:t>
            </a:r>
          </a:p>
          <a:p>
            <a:r>
              <a:rPr lang="de-DE" altLang="en-US" b="1"/>
              <a:t>Sekarang… dengan cepat… mari kita mengulang dimana kita seharusnya berada di dalam Alkitab yang TERBUKA.</a:t>
            </a:r>
            <a:endParaRPr lang="en-US" altLang="en-US" b="1"/>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a:extLst>
              <a:ext uri="{FF2B5EF4-FFF2-40B4-BE49-F238E27FC236}">
                <a16:creationId xmlns:a16="http://schemas.microsoft.com/office/drawing/2014/main" id="{B7B7655B-C9E8-4D43-B567-03108164C220}"/>
              </a:ext>
            </a:extLst>
          </p:cNvPr>
          <p:cNvSpPr>
            <a:spLocks noChangeArrowheads="1" noTextEdit="1"/>
          </p:cNvSpPr>
          <p:nvPr>
            <p:ph type="sldImg"/>
          </p:nvPr>
        </p:nvSpPr>
        <p:spPr>
          <a:ln/>
        </p:spPr>
      </p:sp>
      <p:sp>
        <p:nvSpPr>
          <p:cNvPr id="333827" name="Rectangle 3">
            <a:extLst>
              <a:ext uri="{FF2B5EF4-FFF2-40B4-BE49-F238E27FC236}">
                <a16:creationId xmlns:a16="http://schemas.microsoft.com/office/drawing/2014/main" id="{4BE0F79B-FF52-6D4F-9769-4B93A9DC4B96}"/>
              </a:ext>
            </a:extLst>
          </p:cNvPr>
          <p:cNvSpPr>
            <a:spLocks noGrp="1" noChangeArrowheads="1"/>
          </p:cNvSpPr>
          <p:nvPr>
            <p:ph type="body" idx="1"/>
          </p:nvPr>
        </p:nvSpPr>
        <p:spPr/>
        <p:txBody>
          <a:bodyPr/>
          <a:lstStyle/>
          <a:p>
            <a:r>
              <a:rPr lang="en-US" altLang="en-US" b="1"/>
              <a:t>Apabila anda bekerja dengan Pedoman Belajar…ikuti sepanjang bagian bawah dari halaman untuk melihat fungsi paralel dari Perjanjian Lama dan Baru dalam Alkitab.  </a:t>
            </a:r>
            <a:endParaRPr lang="de-DE" altLang="en-US" b="1"/>
          </a:p>
          <a:p>
            <a:r>
              <a:rPr lang="de-DE" altLang="en-US" b="1"/>
              <a:t>Hukum dan Injil menghasilkan nilai sejarah </a:t>
            </a:r>
            <a:endParaRPr lang="en-US" altLang="en-US" b="1"/>
          </a:p>
          <a:p>
            <a:r>
              <a:rPr lang="en-US" altLang="en-US" b="1"/>
              <a:t>////	…KEJATUHAN… SEJARAH dan KISAH RASUL; yang menampilkan perkembangan </a:t>
            </a:r>
          </a:p>
          <a:p>
            <a:r>
              <a:rPr lang="en-US" altLang="en-US" b="1"/>
              <a:t>////	…BUDAYA; dimana, secara bergantian, menghasilkan badan…  </a:t>
            </a:r>
            <a:endParaRPr lang="fi-FI" altLang="en-US" b="1"/>
          </a:p>
          <a:p>
            <a:r>
              <a:rPr lang="fi-FI" altLang="en-US" b="1"/>
              <a:t>//// 	…TULISAN… KITAB PUISI dan SURAT-SURAT, meninggalkan dua bagian unik pada ALKITAB kita, </a:t>
            </a:r>
            <a:endParaRPr lang="en-US" altLang="en-US" b="1"/>
          </a:p>
          <a:p>
            <a:r>
              <a:rPr lang="en-US" altLang="en-US" b="1"/>
              <a:t>////	…KITAB NABI-NABI dan </a:t>
            </a:r>
          </a:p>
          <a:p>
            <a:r>
              <a:rPr lang="en-US" altLang="en-US" b="1"/>
              <a:t>///	…WAHYU.</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a:extLst>
              <a:ext uri="{FF2B5EF4-FFF2-40B4-BE49-F238E27FC236}">
                <a16:creationId xmlns:a16="http://schemas.microsoft.com/office/drawing/2014/main" id="{67441324-8C17-6044-B366-84D056AC7F2D}"/>
              </a:ext>
            </a:extLst>
          </p:cNvPr>
          <p:cNvSpPr>
            <a:spLocks noChangeArrowheads="1" noTextEdit="1"/>
          </p:cNvSpPr>
          <p:nvPr>
            <p:ph type="sldImg"/>
          </p:nvPr>
        </p:nvSpPr>
        <p:spPr>
          <a:ln/>
        </p:spPr>
      </p:sp>
      <p:sp>
        <p:nvSpPr>
          <p:cNvPr id="334851" name="Rectangle 3">
            <a:extLst>
              <a:ext uri="{FF2B5EF4-FFF2-40B4-BE49-F238E27FC236}">
                <a16:creationId xmlns:a16="http://schemas.microsoft.com/office/drawing/2014/main" id="{6CDCD4FC-9497-F04C-AB30-09B0C628EDE0}"/>
              </a:ext>
            </a:extLst>
          </p:cNvPr>
          <p:cNvSpPr>
            <a:spLocks noGrp="1" noChangeArrowheads="1"/>
          </p:cNvSpPr>
          <p:nvPr>
            <p:ph type="body" idx="1"/>
          </p:nvPr>
        </p:nvSpPr>
        <p:spPr/>
        <p:txBody>
          <a:bodyPr/>
          <a:lstStyle/>
          <a:p>
            <a:r>
              <a:rPr lang="de-DE" altLang="en-US" b="1"/>
              <a:t>Sekarang, untuk terakhir kalinya, ini adalah faktor yang menentukan dari ALKITAB YANG TERBUKA.  Alkitab dikembangkan selama lebih dari seribu enam ratus tahun dari pena sejumlah 40 pengarang yang berbeda dari spektrum luas dari latar belakang dan pengalaman manusia…</a:t>
            </a:r>
            <a:endParaRPr lang="en-US" altLang="en-US" b="1"/>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a:extLst>
              <a:ext uri="{FF2B5EF4-FFF2-40B4-BE49-F238E27FC236}">
                <a16:creationId xmlns:a16="http://schemas.microsoft.com/office/drawing/2014/main" id="{4A24EFC4-095F-0F48-9171-F6909B2AC5CA}"/>
              </a:ext>
            </a:extLst>
          </p:cNvPr>
          <p:cNvSpPr>
            <a:spLocks noChangeArrowheads="1" noTextEdit="1"/>
          </p:cNvSpPr>
          <p:nvPr>
            <p:ph type="sldImg"/>
          </p:nvPr>
        </p:nvSpPr>
        <p:spPr>
          <a:ln/>
        </p:spPr>
      </p:sp>
      <p:sp>
        <p:nvSpPr>
          <p:cNvPr id="335875" name="Rectangle 3">
            <a:extLst>
              <a:ext uri="{FF2B5EF4-FFF2-40B4-BE49-F238E27FC236}">
                <a16:creationId xmlns:a16="http://schemas.microsoft.com/office/drawing/2014/main" id="{1CC82916-1F81-8547-9819-2C934723C4EB}"/>
              </a:ext>
            </a:extLst>
          </p:cNvPr>
          <p:cNvSpPr>
            <a:spLocks noGrp="1" noChangeArrowheads="1"/>
          </p:cNvSpPr>
          <p:nvPr>
            <p:ph type="body" idx="1"/>
          </p:nvPr>
        </p:nvSpPr>
        <p:spPr/>
        <p:txBody>
          <a:bodyPr/>
          <a:lstStyle/>
          <a:p>
            <a:r>
              <a:rPr lang="en-US" altLang="en-US" b="1"/>
              <a:t>Dengan jelas mengenali satu tema utama yang dimainkan melewati setiap halaman dramanya, sejarah dan pengajaran….Kemuliaan Tuhan…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a:extLst>
              <a:ext uri="{FF2B5EF4-FFF2-40B4-BE49-F238E27FC236}">
                <a16:creationId xmlns:a16="http://schemas.microsoft.com/office/drawing/2014/main" id="{C52D7520-88B8-064B-B327-CA0BDC8FC5F3}"/>
              </a:ext>
            </a:extLst>
          </p:cNvPr>
          <p:cNvSpPr>
            <a:spLocks noChangeArrowheads="1" noTextEdit="1"/>
          </p:cNvSpPr>
          <p:nvPr>
            <p:ph type="sldImg"/>
          </p:nvPr>
        </p:nvSpPr>
        <p:spPr>
          <a:ln/>
        </p:spPr>
      </p:sp>
      <p:sp>
        <p:nvSpPr>
          <p:cNvPr id="336899" name="Rectangle 3">
            <a:extLst>
              <a:ext uri="{FF2B5EF4-FFF2-40B4-BE49-F238E27FC236}">
                <a16:creationId xmlns:a16="http://schemas.microsoft.com/office/drawing/2014/main" id="{F91DCFA0-E1EB-784D-AD17-FB8A5885EA1E}"/>
              </a:ext>
            </a:extLst>
          </p:cNvPr>
          <p:cNvSpPr>
            <a:spLocks noGrp="1" noChangeArrowheads="1"/>
          </p:cNvSpPr>
          <p:nvPr>
            <p:ph type="body" idx="1"/>
          </p:nvPr>
        </p:nvSpPr>
        <p:spPr/>
        <p:txBody>
          <a:bodyPr/>
          <a:lstStyle/>
          <a:p>
            <a:r>
              <a:rPr lang="en-US" altLang="en-US" b="1"/>
              <a:t>Terbagi dalam dua bagian besar, yang sudah melewati proses berabad-abad…Perjanjian Lama dan Perjanjian Baru…</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a:extLst>
              <a:ext uri="{FF2B5EF4-FFF2-40B4-BE49-F238E27FC236}">
                <a16:creationId xmlns:a16="http://schemas.microsoft.com/office/drawing/2014/main" id="{D24985AE-57D9-FE42-AB9B-F909C4D6D746}"/>
              </a:ext>
            </a:extLst>
          </p:cNvPr>
          <p:cNvSpPr>
            <a:spLocks noChangeArrowheads="1" noTextEdit="1"/>
          </p:cNvSpPr>
          <p:nvPr>
            <p:ph type="sldImg"/>
          </p:nvPr>
        </p:nvSpPr>
        <p:spPr>
          <a:ln/>
        </p:spPr>
      </p:sp>
      <p:sp>
        <p:nvSpPr>
          <p:cNvPr id="337923" name="Rectangle 3">
            <a:extLst>
              <a:ext uri="{FF2B5EF4-FFF2-40B4-BE49-F238E27FC236}">
                <a16:creationId xmlns:a16="http://schemas.microsoft.com/office/drawing/2014/main" id="{24203973-C2B0-6347-B40B-AE6C2C2B17F0}"/>
              </a:ext>
            </a:extLst>
          </p:cNvPr>
          <p:cNvSpPr>
            <a:spLocks noGrp="1" noChangeArrowheads="1"/>
          </p:cNvSpPr>
          <p:nvPr>
            <p:ph type="body" idx="1"/>
          </p:nvPr>
        </p:nvSpPr>
        <p:spPr/>
        <p:txBody>
          <a:bodyPr/>
          <a:lstStyle/>
          <a:p>
            <a:r>
              <a:rPr lang="de-DE" altLang="en-US" b="1"/>
              <a:t>Tertata dalam 39 buku di Perjanjian Lama dan 27 buku dalam Perjanjian Baru.</a:t>
            </a:r>
            <a:endParaRPr lang="en-US" altLang="en-US"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a:extLst>
              <a:ext uri="{FF2B5EF4-FFF2-40B4-BE49-F238E27FC236}">
                <a16:creationId xmlns:a16="http://schemas.microsoft.com/office/drawing/2014/main" id="{2BF95209-4ADE-9A44-ADB9-76D1770A3AFD}"/>
              </a:ext>
            </a:extLst>
          </p:cNvPr>
          <p:cNvSpPr>
            <a:spLocks noChangeArrowheads="1" noTextEdit="1"/>
          </p:cNvSpPr>
          <p:nvPr>
            <p:ph type="sldImg"/>
          </p:nvPr>
        </p:nvSpPr>
        <p:spPr>
          <a:ln/>
        </p:spPr>
      </p:sp>
      <p:sp>
        <p:nvSpPr>
          <p:cNvPr id="311299" name="Rectangle 3">
            <a:extLst>
              <a:ext uri="{FF2B5EF4-FFF2-40B4-BE49-F238E27FC236}">
                <a16:creationId xmlns:a16="http://schemas.microsoft.com/office/drawing/2014/main" id="{1760D1AB-EBD7-FD47-8375-2F977B0134BC}"/>
              </a:ext>
            </a:extLst>
          </p:cNvPr>
          <p:cNvSpPr>
            <a:spLocks noGrp="1" noChangeArrowheads="1"/>
          </p:cNvSpPr>
          <p:nvPr>
            <p:ph type="body" idx="1"/>
          </p:nvPr>
        </p:nvSpPr>
        <p:spPr/>
        <p:txBody>
          <a:bodyPr/>
          <a:lstStyle/>
          <a:p>
            <a:r>
              <a:rPr lang="fi-FI" altLang="en-US" b="1"/>
              <a:t>Kita menamakan bagian ini, ALKITAB YANG TERBUKA….karena…   </a:t>
            </a:r>
            <a:endParaRPr lang="en-US" altLang="en-US" b="1"/>
          </a:p>
          <a:p>
            <a:r>
              <a:rPr lang="en-US" altLang="en-US" b="1"/>
              <a:t>////	Kita akan mulai menggali bagian tersebut secara terinci.</a:t>
            </a:r>
          </a:p>
          <a:p>
            <a:r>
              <a:rPr lang="en-US" altLang="en-US" b="1"/>
              <a:t>Dan sekarang, anda akan mulai membangun  Mental Arsip Alkitab anda. </a:t>
            </a:r>
            <a:endParaRPr lang="de-DE" altLang="en-US" b="1"/>
          </a:p>
          <a:p>
            <a:r>
              <a:rPr lang="de-DE" altLang="en-US" b="1"/>
              <a:t>Jadi…ide yang akan dipresentasikan nanti  akan menunjukkan kepada anda bahwa: </a:t>
            </a:r>
          </a:p>
          <a:p>
            <a:r>
              <a:rPr lang="de-DE" altLang="en-US" b="1"/>
              <a:t>////	Firman Tuhan itu terorganisir (teratur), progresif, kekal dalam nilai spiritualnya… berisi  koleksi literatur yang tak terbandingkan dimana anda dapat meletakkan iman dan kepercayaan anda– pada penulisnya, pesannya, dan tuntunan spiritual yang sudah teruji untuk setiap kehidupan umat manusia di planet ini!</a:t>
            </a:r>
            <a:r>
              <a:rPr lang="de-DE" altLang="en-US"/>
              <a:t> </a:t>
            </a:r>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a:extLst>
              <a:ext uri="{FF2B5EF4-FFF2-40B4-BE49-F238E27FC236}">
                <a16:creationId xmlns:a16="http://schemas.microsoft.com/office/drawing/2014/main" id="{EE47D936-F65C-7140-8F66-7F176FFE9E95}"/>
              </a:ext>
            </a:extLst>
          </p:cNvPr>
          <p:cNvSpPr>
            <a:spLocks noChangeArrowheads="1" noTextEdit="1"/>
          </p:cNvSpPr>
          <p:nvPr>
            <p:ph type="sldImg"/>
          </p:nvPr>
        </p:nvSpPr>
        <p:spPr>
          <a:ln/>
        </p:spPr>
      </p:sp>
      <p:sp>
        <p:nvSpPr>
          <p:cNvPr id="338947" name="Rectangle 3">
            <a:extLst>
              <a:ext uri="{FF2B5EF4-FFF2-40B4-BE49-F238E27FC236}">
                <a16:creationId xmlns:a16="http://schemas.microsoft.com/office/drawing/2014/main" id="{AB656077-4D00-8F4E-A308-F7838AC38190}"/>
              </a:ext>
            </a:extLst>
          </p:cNvPr>
          <p:cNvSpPr>
            <a:spLocks noGrp="1" noChangeArrowheads="1"/>
          </p:cNvSpPr>
          <p:nvPr>
            <p:ph type="body" idx="1"/>
          </p:nvPr>
        </p:nvSpPr>
        <p:spPr/>
        <p:txBody>
          <a:bodyPr/>
          <a:lstStyle/>
          <a:p>
            <a:r>
              <a:rPr lang="en-US" altLang="en-US" b="1"/>
              <a:t>Tertulis dalam bahasa Ibrani…untuk PL…dan hampir seluruhnya dalam bahasa Yunani…untuk PB.</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a:extLst>
              <a:ext uri="{FF2B5EF4-FFF2-40B4-BE49-F238E27FC236}">
                <a16:creationId xmlns:a16="http://schemas.microsoft.com/office/drawing/2014/main" id="{CC127AC8-4505-0F44-BD36-6BAD9040D1C1}"/>
              </a:ext>
            </a:extLst>
          </p:cNvPr>
          <p:cNvSpPr>
            <a:spLocks noChangeArrowheads="1" noTextEdit="1"/>
          </p:cNvSpPr>
          <p:nvPr>
            <p:ph type="sldImg"/>
          </p:nvPr>
        </p:nvSpPr>
        <p:spPr>
          <a:ln/>
        </p:spPr>
      </p:sp>
      <p:sp>
        <p:nvSpPr>
          <p:cNvPr id="339971" name="Rectangle 3">
            <a:extLst>
              <a:ext uri="{FF2B5EF4-FFF2-40B4-BE49-F238E27FC236}">
                <a16:creationId xmlns:a16="http://schemas.microsoft.com/office/drawing/2014/main" id="{A1415760-F0EC-A649-A3CC-83DA7221B341}"/>
              </a:ext>
            </a:extLst>
          </p:cNvPr>
          <p:cNvSpPr>
            <a:spLocks noGrp="1" noChangeArrowheads="1"/>
          </p:cNvSpPr>
          <p:nvPr>
            <p:ph type="body" idx="1"/>
          </p:nvPr>
        </p:nvSpPr>
        <p:spPr/>
        <p:txBody>
          <a:bodyPr/>
          <a:lstStyle/>
          <a:p>
            <a:r>
              <a:rPr lang="fi-FI" altLang="en-US" b="1"/>
              <a:t>Dua ide pokok menyeberangi halaman ini… Hukum Taurat di Perjanjian Lama dan Kasih Karunia di Perjanjian Baru.</a:t>
            </a:r>
            <a:endParaRPr lang="en-US" altLang="en-US" b="1"/>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a:extLst>
              <a:ext uri="{FF2B5EF4-FFF2-40B4-BE49-F238E27FC236}">
                <a16:creationId xmlns:a16="http://schemas.microsoft.com/office/drawing/2014/main" id="{656BBEFE-DB8E-6E4E-8CDB-AAFB8A43384F}"/>
              </a:ext>
            </a:extLst>
          </p:cNvPr>
          <p:cNvSpPr>
            <a:spLocks noChangeArrowheads="1" noTextEdit="1"/>
          </p:cNvSpPr>
          <p:nvPr>
            <p:ph type="sldImg"/>
          </p:nvPr>
        </p:nvSpPr>
        <p:spPr>
          <a:ln/>
        </p:spPr>
      </p:sp>
      <p:sp>
        <p:nvSpPr>
          <p:cNvPr id="340995" name="Rectangle 3">
            <a:extLst>
              <a:ext uri="{FF2B5EF4-FFF2-40B4-BE49-F238E27FC236}">
                <a16:creationId xmlns:a16="http://schemas.microsoft.com/office/drawing/2014/main" id="{3860AEDF-1003-7F4E-9105-5D8DA0B26F1A}"/>
              </a:ext>
            </a:extLst>
          </p:cNvPr>
          <p:cNvSpPr>
            <a:spLocks noGrp="1" noChangeArrowheads="1"/>
          </p:cNvSpPr>
          <p:nvPr>
            <p:ph type="body" idx="1"/>
          </p:nvPr>
        </p:nvSpPr>
        <p:spPr/>
        <p:txBody>
          <a:bodyPr/>
          <a:lstStyle/>
          <a:p>
            <a:r>
              <a:rPr lang="fi-FI" altLang="en-US" b="1"/>
              <a:t>Perjanjian di Perjanjian Lama…penggenapan di  Perjanjian Baru…</a:t>
            </a:r>
            <a:endParaRPr lang="en-US" altLang="en-US" b="1"/>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a:extLst>
              <a:ext uri="{FF2B5EF4-FFF2-40B4-BE49-F238E27FC236}">
                <a16:creationId xmlns:a16="http://schemas.microsoft.com/office/drawing/2014/main" id="{10B9E0AA-D283-0B48-A347-ADB817F4CF65}"/>
              </a:ext>
            </a:extLst>
          </p:cNvPr>
          <p:cNvSpPr>
            <a:spLocks noChangeArrowheads="1" noTextEdit="1"/>
          </p:cNvSpPr>
          <p:nvPr>
            <p:ph type="sldImg"/>
          </p:nvPr>
        </p:nvSpPr>
        <p:spPr>
          <a:ln/>
        </p:spPr>
      </p:sp>
      <p:sp>
        <p:nvSpPr>
          <p:cNvPr id="342019" name="Rectangle 3">
            <a:extLst>
              <a:ext uri="{FF2B5EF4-FFF2-40B4-BE49-F238E27FC236}">
                <a16:creationId xmlns:a16="http://schemas.microsoft.com/office/drawing/2014/main" id="{A3EE596C-D6EE-6044-81A6-DC24B731E05B}"/>
              </a:ext>
            </a:extLst>
          </p:cNvPr>
          <p:cNvSpPr>
            <a:spLocks noGrp="1" noChangeArrowheads="1"/>
          </p:cNvSpPr>
          <p:nvPr>
            <p:ph type="body" idx="1"/>
          </p:nvPr>
        </p:nvSpPr>
        <p:spPr/>
        <p:txBody>
          <a:bodyPr/>
          <a:lstStyle/>
          <a:p>
            <a:r>
              <a:rPr lang="fi-FI" altLang="en-US" b="1"/>
              <a:t>Kemudian kita melihat pembukaan dan akhir Alkitab melalui teleskop… Di dalam Perjanjian Lama, teleskop tersebut melihat kekekalan pada waktu lampau … sementara itu di Perjanjian Baru, teleskop tersebut melihat kekekalan di masa yang akan datang.</a:t>
            </a:r>
            <a:r>
              <a:rPr lang="fi-FI" altLang="en-US"/>
              <a:t> </a:t>
            </a:r>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a:extLst>
              <a:ext uri="{FF2B5EF4-FFF2-40B4-BE49-F238E27FC236}">
                <a16:creationId xmlns:a16="http://schemas.microsoft.com/office/drawing/2014/main" id="{588C2C07-BB80-6644-9BF8-6740905C733F}"/>
              </a:ext>
            </a:extLst>
          </p:cNvPr>
          <p:cNvSpPr>
            <a:spLocks noChangeArrowheads="1" noTextEdit="1"/>
          </p:cNvSpPr>
          <p:nvPr>
            <p:ph type="sldImg"/>
          </p:nvPr>
        </p:nvSpPr>
        <p:spPr>
          <a:ln/>
        </p:spPr>
      </p:sp>
      <p:sp>
        <p:nvSpPr>
          <p:cNvPr id="343043" name="Rectangle 3">
            <a:extLst>
              <a:ext uri="{FF2B5EF4-FFF2-40B4-BE49-F238E27FC236}">
                <a16:creationId xmlns:a16="http://schemas.microsoft.com/office/drawing/2014/main" id="{201D928F-E737-764B-B8D6-ADCE205A2FEE}"/>
              </a:ext>
            </a:extLst>
          </p:cNvPr>
          <p:cNvSpPr>
            <a:spLocks noGrp="1" noChangeArrowheads="1"/>
          </p:cNvSpPr>
          <p:nvPr>
            <p:ph type="body" idx="1"/>
          </p:nvPr>
        </p:nvSpPr>
        <p:spPr/>
        <p:txBody>
          <a:bodyPr/>
          <a:lstStyle/>
          <a:p>
            <a:r>
              <a:rPr lang="en-US" altLang="en-US" b="1"/>
              <a:t>Dari teleskop tersebut kita memfokuskan pada seorang yang bernama Abraham… dan peristiwa Alkitab selanjutnya merupakan pekerjaan Allah melalui kehidupan Abraham yang benar.</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a:extLst>
              <a:ext uri="{FF2B5EF4-FFF2-40B4-BE49-F238E27FC236}">
                <a16:creationId xmlns:a16="http://schemas.microsoft.com/office/drawing/2014/main" id="{3090BC30-4464-E442-8B3B-9AE9D1B3EED2}"/>
              </a:ext>
            </a:extLst>
          </p:cNvPr>
          <p:cNvSpPr>
            <a:spLocks noChangeArrowheads="1" noTextEdit="1"/>
          </p:cNvSpPr>
          <p:nvPr>
            <p:ph type="sldImg"/>
          </p:nvPr>
        </p:nvSpPr>
        <p:spPr>
          <a:ln/>
        </p:spPr>
      </p:sp>
      <p:sp>
        <p:nvSpPr>
          <p:cNvPr id="344067" name="Rectangle 3">
            <a:extLst>
              <a:ext uri="{FF2B5EF4-FFF2-40B4-BE49-F238E27FC236}">
                <a16:creationId xmlns:a16="http://schemas.microsoft.com/office/drawing/2014/main" id="{D1DCE879-8693-7049-B33B-D218C904CCFF}"/>
              </a:ext>
            </a:extLst>
          </p:cNvPr>
          <p:cNvSpPr>
            <a:spLocks noGrp="1" noChangeArrowheads="1"/>
          </p:cNvSpPr>
          <p:nvPr>
            <p:ph type="body" idx="1"/>
          </p:nvPr>
        </p:nvSpPr>
        <p:spPr/>
        <p:txBody>
          <a:bodyPr/>
          <a:lstStyle/>
          <a:p>
            <a:r>
              <a:rPr lang="en-US" altLang="en-US" b="1"/>
              <a:t>Di awal kitab Kejadian, kita segera akan memfokuskan pada kehidupan seorang yan bernama Abraham… kemudian melalui Abraham, Allah memperluas rencana keselamatannya, mendatangkan Mesias dan Injil-Nya, kemudian saat ini melalui orang Kristen untuk mencapai seluruh dunia.</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a:extLst>
              <a:ext uri="{FF2B5EF4-FFF2-40B4-BE49-F238E27FC236}">
                <a16:creationId xmlns:a16="http://schemas.microsoft.com/office/drawing/2014/main" id="{B6822797-6F38-4240-97BE-DC6EE014B386}"/>
              </a:ext>
            </a:extLst>
          </p:cNvPr>
          <p:cNvSpPr>
            <a:spLocks noChangeArrowheads="1" noTextEdit="1"/>
          </p:cNvSpPr>
          <p:nvPr>
            <p:ph type="sldImg"/>
          </p:nvPr>
        </p:nvSpPr>
        <p:spPr>
          <a:ln/>
        </p:spPr>
      </p:sp>
      <p:sp>
        <p:nvSpPr>
          <p:cNvPr id="345091" name="Rectangle 3">
            <a:extLst>
              <a:ext uri="{FF2B5EF4-FFF2-40B4-BE49-F238E27FC236}">
                <a16:creationId xmlns:a16="http://schemas.microsoft.com/office/drawing/2014/main" id="{C9D16693-C8C9-734A-B86E-AF951C6498C4}"/>
              </a:ext>
            </a:extLst>
          </p:cNvPr>
          <p:cNvSpPr>
            <a:spLocks noGrp="1" noChangeArrowheads="1"/>
          </p:cNvSpPr>
          <p:nvPr>
            <p:ph type="body" idx="1"/>
          </p:nvPr>
        </p:nvSpPr>
        <p:spPr/>
        <p:txBody>
          <a:bodyPr/>
          <a:lstStyle/>
          <a:p>
            <a:r>
              <a:rPr lang="en-US" altLang="en-US" b="1"/>
              <a:t>Akhirnya terlihat seperti…dua teleskop…dan satu mikroskop…sebagai alat untuk menampilkan struktur keseluruhan dari Alkitab.</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a:extLst>
              <a:ext uri="{FF2B5EF4-FFF2-40B4-BE49-F238E27FC236}">
                <a16:creationId xmlns:a16="http://schemas.microsoft.com/office/drawing/2014/main" id="{551C21D6-F7B6-B041-AAFF-0E1939525C3F}"/>
              </a:ext>
            </a:extLst>
          </p:cNvPr>
          <p:cNvSpPr>
            <a:spLocks noChangeArrowheads="1" noTextEdit="1"/>
          </p:cNvSpPr>
          <p:nvPr>
            <p:ph type="sldImg"/>
          </p:nvPr>
        </p:nvSpPr>
        <p:spPr>
          <a:ln/>
        </p:spPr>
      </p:sp>
      <p:sp>
        <p:nvSpPr>
          <p:cNvPr id="346115" name="Rectangle 3">
            <a:extLst>
              <a:ext uri="{FF2B5EF4-FFF2-40B4-BE49-F238E27FC236}">
                <a16:creationId xmlns:a16="http://schemas.microsoft.com/office/drawing/2014/main" id="{AEDB066C-FACF-114A-BE17-F68F37762431}"/>
              </a:ext>
            </a:extLst>
          </p:cNvPr>
          <p:cNvSpPr>
            <a:spLocks noGrp="1" noChangeArrowheads="1"/>
          </p:cNvSpPr>
          <p:nvPr>
            <p:ph type="body" idx="1"/>
          </p:nvPr>
        </p:nvSpPr>
        <p:spPr/>
        <p:txBody>
          <a:bodyPr/>
          <a:lstStyle/>
          <a:p>
            <a:r>
              <a:rPr lang="en-US" altLang="en-US" b="1"/>
              <a:t>Dan itulah Alkitab anda…dibedah dan kemudian disatukan kembali dengan cara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a:extLst>
              <a:ext uri="{FF2B5EF4-FFF2-40B4-BE49-F238E27FC236}">
                <a16:creationId xmlns:a16="http://schemas.microsoft.com/office/drawing/2014/main" id="{BF67AB7A-D3B3-714D-8FB3-AD2835ED8F2E}"/>
              </a:ext>
            </a:extLst>
          </p:cNvPr>
          <p:cNvSpPr>
            <a:spLocks noChangeArrowheads="1" noTextEdit="1"/>
          </p:cNvSpPr>
          <p:nvPr>
            <p:ph type="sldImg"/>
          </p:nvPr>
        </p:nvSpPr>
        <p:spPr>
          <a:ln/>
        </p:spPr>
      </p:sp>
      <p:sp>
        <p:nvSpPr>
          <p:cNvPr id="347139" name="Rectangle 3">
            <a:extLst>
              <a:ext uri="{FF2B5EF4-FFF2-40B4-BE49-F238E27FC236}">
                <a16:creationId xmlns:a16="http://schemas.microsoft.com/office/drawing/2014/main" id="{9B731111-A341-EB4D-BB83-0EECC68E6A5B}"/>
              </a:ext>
            </a:extLst>
          </p:cNvPr>
          <p:cNvSpPr>
            <a:spLocks noGrp="1" noChangeArrowheads="1"/>
          </p:cNvSpPr>
          <p:nvPr>
            <p:ph type="body" idx="1"/>
          </p:nvPr>
        </p:nvSpPr>
        <p:spPr/>
        <p:txBody>
          <a:bodyPr/>
          <a:lstStyle/>
          <a:p>
            <a:r>
              <a:rPr lang="de-DE" altLang="en-US" b="1"/>
              <a:t>…yang dengan jelas menggambarkan  organisasi dan perkembangan dari kebesaran dan keabadian tema utama …</a:t>
            </a:r>
            <a:r>
              <a:rPr lang="en-US" altLang="en-US"/>
              <a: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a:extLst>
              <a:ext uri="{FF2B5EF4-FFF2-40B4-BE49-F238E27FC236}">
                <a16:creationId xmlns:a16="http://schemas.microsoft.com/office/drawing/2014/main" id="{E811251B-D83D-8B4E-9088-B5BF308A2F93}"/>
              </a:ext>
            </a:extLst>
          </p:cNvPr>
          <p:cNvSpPr>
            <a:spLocks noChangeArrowheads="1" noTextEdit="1"/>
          </p:cNvSpPr>
          <p:nvPr>
            <p:ph type="sldImg"/>
          </p:nvPr>
        </p:nvSpPr>
        <p:spPr>
          <a:ln/>
        </p:spPr>
      </p:sp>
      <p:sp>
        <p:nvSpPr>
          <p:cNvPr id="348163" name="Rectangle 3">
            <a:extLst>
              <a:ext uri="{FF2B5EF4-FFF2-40B4-BE49-F238E27FC236}">
                <a16:creationId xmlns:a16="http://schemas.microsoft.com/office/drawing/2014/main" id="{0EDB6852-E44A-BA45-8073-EE89DC59BED4}"/>
              </a:ext>
            </a:extLst>
          </p:cNvPr>
          <p:cNvSpPr>
            <a:spLocks noGrp="1" noChangeArrowheads="1"/>
          </p:cNvSpPr>
          <p:nvPr>
            <p:ph type="body" idx="1"/>
          </p:nvPr>
        </p:nvSpPr>
        <p:spPr/>
        <p:txBody>
          <a:bodyPr/>
          <a:lstStyle/>
          <a:p>
            <a:r>
              <a:rPr lang="en-US" altLang="en-US" b="1"/>
              <a:t>KEMULIAAN TUHAN.  SATU PESAN INI MENGATASI SEMUA PESAN YANG LAIN! </a:t>
            </a:r>
          </a:p>
          <a:p>
            <a:r>
              <a:rPr lang="en-US" altLang="en-US" b="1"/>
              <a:t>////	 Mengantarkan kepada kita pesan penuh kemenangan Salib dan Anugrah hidup kekal dari Juruselamat untuk semua orang yang percaya kepadaNya.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a:extLst>
              <a:ext uri="{FF2B5EF4-FFF2-40B4-BE49-F238E27FC236}">
                <a16:creationId xmlns:a16="http://schemas.microsoft.com/office/drawing/2014/main" id="{A39B4FCA-F29E-E64A-869A-1DA1124854A3}"/>
              </a:ext>
            </a:extLst>
          </p:cNvPr>
          <p:cNvSpPr>
            <a:spLocks noChangeArrowheads="1" noTextEdit="1"/>
          </p:cNvSpPr>
          <p:nvPr>
            <p:ph type="sldImg"/>
          </p:nvPr>
        </p:nvSpPr>
        <p:spPr>
          <a:ln/>
        </p:spPr>
      </p:sp>
      <p:sp>
        <p:nvSpPr>
          <p:cNvPr id="312323" name="Rectangle 3">
            <a:extLst>
              <a:ext uri="{FF2B5EF4-FFF2-40B4-BE49-F238E27FC236}">
                <a16:creationId xmlns:a16="http://schemas.microsoft.com/office/drawing/2014/main" id="{094EB8BC-CFA9-0543-972E-15CFEC02B79A}"/>
              </a:ext>
            </a:extLst>
          </p:cNvPr>
          <p:cNvSpPr>
            <a:spLocks noGrp="1" noChangeArrowheads="1"/>
          </p:cNvSpPr>
          <p:nvPr>
            <p:ph type="body" idx="1"/>
          </p:nvPr>
        </p:nvSpPr>
        <p:spPr/>
        <p:txBody>
          <a:bodyPr/>
          <a:lstStyle/>
          <a:p>
            <a:r>
              <a:rPr lang="en-US" altLang="en-US" b="1"/>
              <a:t>Dengan Lembar Kerja #18… yang berjudul ALKITAB TERBUKA,… anda dapat mengisi pada bagian yang kosong Ambillah waktu sejenak untuk mempelajarinya. Bagian yang kosong ini akan mengarahkan anda untuk memasuki bagian berikutnya. Siap?  Mari kita mulai.</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9619AE77-C400-7F4B-97E2-A74A02F54CA0}"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rPr>
              <a:pPr marL="0" marR="0" lvl="0" indent="0" algn="r" defTabSz="45715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117763"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MS PGothic" charset="0"/>
              </a:rPr>
              <a:t>Bible Basically (BB) PPT in Bahasa Indonesia</a:t>
            </a:r>
          </a:p>
          <a:p>
            <a:pPr eaLnBrk="1" hangingPunct="1"/>
            <a:endParaRPr lang="en-US" dirty="0">
              <a:latin typeface="Arial" charset="0"/>
              <a:ea typeface="MS PGothic" charset="0"/>
            </a:endParaRPr>
          </a:p>
        </p:txBody>
      </p:sp>
    </p:spTree>
    <p:extLst>
      <p:ext uri="{BB962C8B-B14F-4D97-AF65-F5344CB8AC3E}">
        <p14:creationId xmlns:p14="http://schemas.microsoft.com/office/powerpoint/2010/main" val="3151001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a:extLst>
              <a:ext uri="{FF2B5EF4-FFF2-40B4-BE49-F238E27FC236}">
                <a16:creationId xmlns:a16="http://schemas.microsoft.com/office/drawing/2014/main" id="{01EA83EB-28ED-2A40-817D-D6A4A5059F4B}"/>
              </a:ext>
            </a:extLst>
          </p:cNvPr>
          <p:cNvSpPr>
            <a:spLocks noChangeArrowheads="1" noTextEdit="1"/>
          </p:cNvSpPr>
          <p:nvPr>
            <p:ph type="sldImg"/>
          </p:nvPr>
        </p:nvSpPr>
        <p:spPr>
          <a:ln/>
        </p:spPr>
      </p:sp>
      <p:sp>
        <p:nvSpPr>
          <p:cNvPr id="313347" name="Rectangle 3">
            <a:extLst>
              <a:ext uri="{FF2B5EF4-FFF2-40B4-BE49-F238E27FC236}">
                <a16:creationId xmlns:a16="http://schemas.microsoft.com/office/drawing/2014/main" id="{3EF8CCF0-B1A0-BF4B-8BB3-E0DC8F3766D9}"/>
              </a:ext>
            </a:extLst>
          </p:cNvPr>
          <p:cNvSpPr>
            <a:spLocks noGrp="1" noChangeArrowheads="1"/>
          </p:cNvSpPr>
          <p:nvPr>
            <p:ph type="body" idx="1"/>
          </p:nvPr>
        </p:nvSpPr>
        <p:spPr/>
        <p:txBody>
          <a:bodyPr/>
          <a:lstStyle/>
          <a:p>
            <a:r>
              <a:rPr lang="en-US" altLang="en-US" b="1"/>
              <a:t>Kita mulai dengan membentangkan halaman dari Alkitab dalam gambar ini, dan membaginya menjadi delapan bagian...</a:t>
            </a:r>
          </a:p>
          <a:p>
            <a:r>
              <a:rPr lang="en-US" altLang="en-US" b="1"/>
              <a:t>////	dengan tanda pembagi tepat di tengah...</a:t>
            </a:r>
          </a:p>
          <a:p>
            <a:r>
              <a:rPr lang="en-US" altLang="en-US" b="1"/>
              <a:t>////	…dengan empat bagian pada sisi satu dan empat pada sisi lainnya.  </a:t>
            </a:r>
            <a:r>
              <a:rPr lang="de-DE" altLang="en-US" b="1"/>
              <a:t>Dan tentu saja, ini mungkin sangat jelas buat anda </a:t>
            </a:r>
            <a:endParaRPr lang="en-US" altLang="en-US" b="1"/>
          </a:p>
          <a:p>
            <a:r>
              <a:rPr lang="en-US" altLang="en-US" b="1"/>
              <a:t>////	…bahwa tanda pembagi terletak pada persimpangan dua bagian besar Alkitab.  Ini menandai  bagian terpenting dari sejarah planet kita – Salib di Kalvari dan pengorbanan Tuhan kita.</a:t>
            </a:r>
            <a:endParaRPr lang="sv-SE" altLang="en-US" b="1"/>
          </a:p>
          <a:p>
            <a:r>
              <a:rPr lang="sv-SE" altLang="en-US" b="1"/>
              <a:t>////	Empat bagian kiri dari tanda pembagi akan kita sebut dengan nama,CERITA LAMA…</a:t>
            </a:r>
          </a:p>
          <a:p>
            <a:r>
              <a:rPr lang="sv-SE" altLang="en-US" b="1"/>
              <a:t>////	….dan yang di sebelah kanan, CERITA BARU</a:t>
            </a:r>
            <a:endParaRPr lang="en-US" altLang="en-US"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a:extLst>
              <a:ext uri="{FF2B5EF4-FFF2-40B4-BE49-F238E27FC236}">
                <a16:creationId xmlns:a16="http://schemas.microsoft.com/office/drawing/2014/main" id="{491573AE-7900-6344-B180-DAA6F5F28304}"/>
              </a:ext>
            </a:extLst>
          </p:cNvPr>
          <p:cNvSpPr>
            <a:spLocks noChangeArrowheads="1" noTextEdit="1"/>
          </p:cNvSpPr>
          <p:nvPr>
            <p:ph type="sldImg"/>
          </p:nvPr>
        </p:nvSpPr>
        <p:spPr>
          <a:ln/>
        </p:spPr>
      </p:sp>
      <p:sp>
        <p:nvSpPr>
          <p:cNvPr id="314371" name="Rectangle 3">
            <a:extLst>
              <a:ext uri="{FF2B5EF4-FFF2-40B4-BE49-F238E27FC236}">
                <a16:creationId xmlns:a16="http://schemas.microsoft.com/office/drawing/2014/main" id="{A4B1BE09-B85E-0843-8CA5-0DAD43777A96}"/>
              </a:ext>
            </a:extLst>
          </p:cNvPr>
          <p:cNvSpPr>
            <a:spLocks noGrp="1" noChangeArrowheads="1"/>
          </p:cNvSpPr>
          <p:nvPr>
            <p:ph type="body" idx="1"/>
          </p:nvPr>
        </p:nvSpPr>
        <p:spPr/>
        <p:txBody>
          <a:bodyPr/>
          <a:lstStyle/>
          <a:p>
            <a:r>
              <a:rPr lang="en-US" altLang="en-US" b="1"/>
              <a:t>Sekarang kita kan menghitung setiap bagian sesuai urutannya... dari BAGIAN PERTAMA di sebelah kiri, menyeberangi dan menuju ke BAGIAN DELAPAN di sebelah kanan.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a:extLst>
              <a:ext uri="{FF2B5EF4-FFF2-40B4-BE49-F238E27FC236}">
                <a16:creationId xmlns:a16="http://schemas.microsoft.com/office/drawing/2014/main" id="{20AAB449-1E14-D940-8786-41E05C58C87D}"/>
              </a:ext>
            </a:extLst>
          </p:cNvPr>
          <p:cNvSpPr>
            <a:spLocks noChangeArrowheads="1" noTextEdit="1"/>
          </p:cNvSpPr>
          <p:nvPr>
            <p:ph type="sldImg"/>
          </p:nvPr>
        </p:nvSpPr>
        <p:spPr>
          <a:ln/>
        </p:spPr>
      </p:sp>
      <p:sp>
        <p:nvSpPr>
          <p:cNvPr id="315395" name="Rectangle 3">
            <a:extLst>
              <a:ext uri="{FF2B5EF4-FFF2-40B4-BE49-F238E27FC236}">
                <a16:creationId xmlns:a16="http://schemas.microsoft.com/office/drawing/2014/main" id="{6C9355CB-CD40-484A-A149-97FE2EF01237}"/>
              </a:ext>
            </a:extLst>
          </p:cNvPr>
          <p:cNvSpPr>
            <a:spLocks noGrp="1" noChangeArrowheads="1"/>
          </p:cNvSpPr>
          <p:nvPr>
            <p:ph type="body" idx="1"/>
          </p:nvPr>
        </p:nvSpPr>
        <p:spPr/>
        <p:txBody>
          <a:bodyPr/>
          <a:lstStyle/>
          <a:p>
            <a:r>
              <a:rPr lang="de-DE" altLang="en-US" b="1"/>
              <a:t>Kita akan menyingkapkan hubungan yang menarik antara bagian Sebagai contoh, Kita akan menghubungkan bagian: </a:t>
            </a:r>
          </a:p>
          <a:p>
            <a:r>
              <a:rPr lang="de-DE" altLang="en-US" b="1"/>
              <a:t>////	1 dan 5, </a:t>
            </a:r>
          </a:p>
          <a:p>
            <a:r>
              <a:rPr lang="de-DE" altLang="en-US" b="1"/>
              <a:t>////	2 dan 6, </a:t>
            </a:r>
          </a:p>
          <a:p>
            <a:r>
              <a:rPr lang="de-DE" altLang="en-US" b="1"/>
              <a:t>//// 	3 dan 7, dan </a:t>
            </a:r>
          </a:p>
          <a:p>
            <a:r>
              <a:rPr lang="de-DE" altLang="en-US" b="1"/>
              <a:t>////	4 dan 8.</a:t>
            </a:r>
            <a:endParaRPr lang="en-US" altLang="en-US" b="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a:extLst>
              <a:ext uri="{FF2B5EF4-FFF2-40B4-BE49-F238E27FC236}">
                <a16:creationId xmlns:a16="http://schemas.microsoft.com/office/drawing/2014/main" id="{D7E37351-E2FF-8346-BA6D-D9EF90F29F82}"/>
              </a:ext>
            </a:extLst>
          </p:cNvPr>
          <p:cNvSpPr>
            <a:spLocks noChangeArrowheads="1" noTextEdit="1"/>
          </p:cNvSpPr>
          <p:nvPr>
            <p:ph type="sldImg"/>
          </p:nvPr>
        </p:nvSpPr>
        <p:spPr>
          <a:ln/>
        </p:spPr>
      </p:sp>
      <p:sp>
        <p:nvSpPr>
          <p:cNvPr id="316419" name="Rectangle 3">
            <a:extLst>
              <a:ext uri="{FF2B5EF4-FFF2-40B4-BE49-F238E27FC236}">
                <a16:creationId xmlns:a16="http://schemas.microsoft.com/office/drawing/2014/main" id="{DDE748C9-11E8-8140-B3DB-98A04A1F455D}"/>
              </a:ext>
            </a:extLst>
          </p:cNvPr>
          <p:cNvSpPr>
            <a:spLocks noGrp="1" noChangeArrowheads="1"/>
          </p:cNvSpPr>
          <p:nvPr>
            <p:ph type="body" idx="1"/>
          </p:nvPr>
        </p:nvSpPr>
        <p:spPr/>
        <p:txBody>
          <a:bodyPr/>
          <a:lstStyle/>
          <a:p>
            <a:r>
              <a:rPr lang="en-US" altLang="en-US" b="1"/>
              <a:t>Lihatlah dulu bagian 1 dan bagian 5.  Pikirkanlah tentang kemungkinan fungsi dan tujuan mereka secara paralel dalam dalam hal pengembangan cerita Alkitab.  Apabila anda menggunakan lembar Alat Buku Penuntun, anda dapat mengisi tiap bagian yang kita lewati. </a:t>
            </a:r>
          </a:p>
          <a:p>
            <a:r>
              <a:rPr lang="en-US" altLang="en-US" b="1"/>
              <a:t>////	Lewat berabad-abad dua bagian dari Alkitab ini sudah dikenal sebagai HUKUM TAURAT dalam Perjanjian Lama </a:t>
            </a:r>
          </a:p>
          <a:p>
            <a:r>
              <a:rPr lang="en-US" altLang="en-US" b="1"/>
              <a:t>////	dan INJIL di Perjanjian Baru.  Pikirkanlah dua bagian ini, dihubungkan dengan sebuah garis biru sebagai penghubung antara Hukum Taurat dan Injil.</a:t>
            </a:r>
            <a:r>
              <a:rPr lang="de-DE" altLang="en-US" b="1"/>
              <a:t> Oleh karena, garis biru ini dapat mengungkapkan semua peristiwa dari setiap Perjanjian Lama dan Perjanjian Baru... seperti yang akan kita lihat sekarang ini. OK...</a:t>
            </a:r>
            <a:endParaRPr lang="en-US" altLang="en-US" b="1"/>
          </a:p>
          <a:p>
            <a:r>
              <a:rPr lang="en-US" altLang="en-US" b="1"/>
              <a:t>////	DISINI KITA MEMILIKI “DOKUMENTASI PERMULAAN” dari setiap bagian Alkitab anda. </a:t>
            </a:r>
            <a:r>
              <a:rPr lang="sv-SE" altLang="en-US" b="1"/>
              <a:t>Bagian selanjutnya dari </a:t>
            </a:r>
            <a:r>
              <a:rPr lang="de-DE" altLang="en-US" b="1"/>
              <a:t>dokumen permulaan … Hukum Taurat di PL dan Injil di PB.</a:t>
            </a:r>
            <a:endParaRPr lang="en-US" altLang="en-US"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a:extLst>
              <a:ext uri="{FF2B5EF4-FFF2-40B4-BE49-F238E27FC236}">
                <a16:creationId xmlns:a16="http://schemas.microsoft.com/office/drawing/2014/main" id="{C8F42CBA-46FF-8140-802E-7A5FF24A77C0}"/>
              </a:ext>
            </a:extLst>
          </p:cNvPr>
          <p:cNvSpPr>
            <a:spLocks noChangeArrowheads="1" noTextEdit="1"/>
          </p:cNvSpPr>
          <p:nvPr>
            <p:ph type="sldImg"/>
          </p:nvPr>
        </p:nvSpPr>
        <p:spPr>
          <a:ln/>
        </p:spPr>
      </p:sp>
      <p:sp>
        <p:nvSpPr>
          <p:cNvPr id="317443" name="Rectangle 3">
            <a:extLst>
              <a:ext uri="{FF2B5EF4-FFF2-40B4-BE49-F238E27FC236}">
                <a16:creationId xmlns:a16="http://schemas.microsoft.com/office/drawing/2014/main" id="{A170F910-C52C-C24E-A3A0-4471EA294F4F}"/>
              </a:ext>
            </a:extLst>
          </p:cNvPr>
          <p:cNvSpPr>
            <a:spLocks noGrp="1" noChangeArrowheads="1"/>
          </p:cNvSpPr>
          <p:nvPr>
            <p:ph type="body" idx="1"/>
          </p:nvPr>
        </p:nvSpPr>
        <p:spPr/>
        <p:txBody>
          <a:bodyPr/>
          <a:lstStyle/>
          <a:p>
            <a:r>
              <a:rPr lang="sv-SE" altLang="en-US" b="1"/>
              <a:t>Berikutnya adalah hubungan paralel antara bagian 2 dan 6.  </a:t>
            </a:r>
            <a:endParaRPr lang="de-DE" altLang="en-US" b="1"/>
          </a:p>
          <a:p>
            <a:r>
              <a:rPr lang="de-DE" altLang="en-US" b="1"/>
              <a:t>////	Bagian ini kita  namakan SEJARAH di PL dan </a:t>
            </a:r>
          </a:p>
          <a:p>
            <a:r>
              <a:rPr lang="de-DE" altLang="en-US" b="1"/>
              <a:t>////	KISAH PARA RASUL di PB.  Dengan kata lain, </a:t>
            </a:r>
          </a:p>
          <a:p>
            <a:r>
              <a:rPr lang="de-DE" altLang="en-US" b="1"/>
              <a:t>////	dua bagian Alkitab ini mengungkapkan hasil penataan kondisi dari permulaan dokumentasi... bagian 1 dan 5.  Jadi, jika kita memiliki Hukum Taurat dan Sejarah di PL, Injil dan Kisah Rasul di PB…</a:t>
            </a:r>
          </a:p>
          <a:p>
            <a:r>
              <a:rPr lang="de-DE" altLang="en-US" b="1"/>
              <a:t>////	…apa bagian selanjutnya? </a:t>
            </a:r>
            <a:r>
              <a:rPr lang="en-US" altLang="en-US" b="1"/>
              <a:t>Tak dapat dipungkiri, sebuah karya tulis yang memiliki sejarah yang signifikan dan keunikan budayanya.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22720-B055-4549-A5A1-770BDD3726BA}"/>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73DAF2-337F-0149-8C89-56D138C00FC5}"/>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18076848"/>
      </p:ext>
    </p:extLst>
  </p:cSld>
  <p:clrMapOvr>
    <a:masterClrMapping/>
  </p:clrMapOvr>
  <p:transition spd="slow">
    <p:wheel spokes="0"/>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D4E06-0D3B-2743-B737-F068594B706E}"/>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A89610-0700-264F-BFBD-E1B1111DB3E9}"/>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9319379"/>
      </p:ext>
    </p:extLst>
  </p:cSld>
  <p:clrMapOvr>
    <a:masterClrMapping/>
  </p:clrMapOvr>
  <p:transition spd="slow">
    <p:wheel spokes="0"/>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1125ED-0566-3047-A928-187AD6CDE538}"/>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5FF6B9-510A-B745-A026-20FA123A25FE}"/>
              </a:ext>
            </a:extLst>
          </p:cNvPr>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1866723"/>
      </p:ext>
    </p:extLst>
  </p:cSld>
  <p:clrMapOvr>
    <a:masterClrMapping/>
  </p:clrMapOvr>
  <p:transition spd="slow">
    <p:wheel spokes="0"/>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791853077"/>
      </p:ext>
    </p:extLst>
  </p:cSld>
  <p:clrMapOvr>
    <a:masterClrMapping/>
  </p:clrMapOvr>
  <p:transition>
    <p:wheel spokes="0"/>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4988771"/>
      </p:ext>
    </p:extLst>
  </p:cSld>
  <p:clrMapOvr>
    <a:masterClrMapping/>
  </p:clrMapOvr>
  <p:transition>
    <p:wheel spokes="0"/>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31719901"/>
      </p:ext>
    </p:extLst>
  </p:cSld>
  <p:clrMapOvr>
    <a:masterClrMapping/>
  </p:clrMapOvr>
  <p:transition>
    <p:wheel spokes="0"/>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4204902"/>
      </p:ext>
    </p:extLst>
  </p:cSld>
  <p:clrMapOvr>
    <a:masterClrMapping/>
  </p:clrMapOvr>
  <p:transition>
    <p:wheel spokes="0"/>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7790638"/>
      </p:ext>
    </p:extLst>
  </p:cSld>
  <p:clrMapOvr>
    <a:masterClrMapping/>
  </p:clrMapOvr>
  <p:transition>
    <p:wheel spokes="0"/>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609751957"/>
      </p:ext>
    </p:extLst>
  </p:cSld>
  <p:clrMapOvr>
    <a:masterClrMapping/>
  </p:clrMapOvr>
  <p:transition>
    <p:wheel spokes="0"/>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9260723"/>
      </p:ext>
    </p:extLst>
  </p:cSld>
  <p:clrMapOvr>
    <a:masterClrMapping/>
  </p:clrMapOvr>
  <p:transition>
    <p:wheel spokes="0"/>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3799030"/>
      </p:ext>
    </p:extLst>
  </p:cSld>
  <p:clrMapOvr>
    <a:masterClrMapping/>
  </p:clrMapOvr>
  <p:transition>
    <p:wheel spokes="0"/>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0B5F4-E6BE-7345-B7A0-5F7AB9EB55A6}"/>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F482AA4-6D3C-2B46-B567-054C271525F3}"/>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3105125"/>
      </p:ext>
    </p:extLst>
  </p:cSld>
  <p:clrMapOvr>
    <a:masterClrMapping/>
  </p:clrMapOvr>
  <p:transition spd="slow">
    <p:wheel spokes="0"/>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87603369"/>
      </p:ext>
    </p:extLst>
  </p:cSld>
  <p:clrMapOvr>
    <a:masterClrMapping/>
  </p:clrMapOvr>
  <p:transition>
    <p:wheel spokes="0"/>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6377020"/>
      </p:ext>
    </p:extLst>
  </p:cSld>
  <p:clrMapOvr>
    <a:masterClrMapping/>
  </p:clrMapOvr>
  <p:transition>
    <p:wheel spokes="0"/>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4674545"/>
      </p:ext>
    </p:extLst>
  </p:cSld>
  <p:clrMapOvr>
    <a:masterClrMapping/>
  </p:clrMapOvr>
  <p:transition>
    <p:wheel spokes="0"/>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53D49165-19DF-3149-AA64-A06839326644}" type="slidenum">
              <a:rPr lang="en-US"/>
              <a:pPr/>
              <a:t>‹#›</a:t>
            </a:fld>
            <a:endParaRPr lang="en-US"/>
          </a:p>
        </p:txBody>
      </p:sp>
    </p:spTree>
    <p:extLst>
      <p:ext uri="{BB962C8B-B14F-4D97-AF65-F5344CB8AC3E}">
        <p14:creationId xmlns:p14="http://schemas.microsoft.com/office/powerpoint/2010/main" val="194788587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1CA63819-A2B9-124A-B528-4F910BE0AFF2}" type="slidenum">
              <a:rPr lang="en-US"/>
              <a:pPr/>
              <a:t>‹#›</a:t>
            </a:fld>
            <a:endParaRPr lang="en-US"/>
          </a:p>
        </p:txBody>
      </p:sp>
    </p:spTree>
    <p:extLst>
      <p:ext uri="{BB962C8B-B14F-4D97-AF65-F5344CB8AC3E}">
        <p14:creationId xmlns:p14="http://schemas.microsoft.com/office/powerpoint/2010/main" val="219560349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endParaRPr lang="en-US"/>
          </a:p>
        </p:txBody>
      </p:sp>
      <p:sp>
        <p:nvSpPr>
          <p:cNvPr id="6" name="Rectangle 13"/>
          <p:cNvSpPr>
            <a:spLocks noGrp="1" noChangeArrowheads="1"/>
          </p:cNvSpPr>
          <p:nvPr>
            <p:ph type="ftr" sz="quarter" idx="11"/>
          </p:nvPr>
        </p:nvSpPr>
        <p:spPr>
          <a:ln/>
        </p:spPr>
        <p:txBody>
          <a:bodyPr/>
          <a:lstStyle>
            <a:lvl1pPr>
              <a:defRPr/>
            </a:lvl1pPr>
          </a:lstStyle>
          <a:p>
            <a:endParaRPr lang="en-US"/>
          </a:p>
        </p:txBody>
      </p:sp>
      <p:sp>
        <p:nvSpPr>
          <p:cNvPr id="7" name="Rectangle 14"/>
          <p:cNvSpPr>
            <a:spLocks noGrp="1" noChangeArrowheads="1"/>
          </p:cNvSpPr>
          <p:nvPr>
            <p:ph type="sldNum" sz="quarter" idx="12"/>
          </p:nvPr>
        </p:nvSpPr>
        <p:spPr>
          <a:ln/>
        </p:spPr>
        <p:txBody>
          <a:bodyPr/>
          <a:lstStyle>
            <a:lvl1pPr>
              <a:defRPr/>
            </a:lvl1pPr>
          </a:lstStyle>
          <a:p>
            <a:fld id="{5EC2FA6B-FAD5-9A46-A11E-77685279E676}" type="slidenum">
              <a:rPr lang="en-US"/>
              <a:pPr/>
              <a:t>‹#›</a:t>
            </a:fld>
            <a:endParaRPr lang="en-US"/>
          </a:p>
        </p:txBody>
      </p:sp>
    </p:spTree>
    <p:extLst>
      <p:ext uri="{BB962C8B-B14F-4D97-AF65-F5344CB8AC3E}">
        <p14:creationId xmlns:p14="http://schemas.microsoft.com/office/powerpoint/2010/main" val="220962729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endParaRPr lang="en-US"/>
          </a:p>
        </p:txBody>
      </p:sp>
      <p:sp>
        <p:nvSpPr>
          <p:cNvPr id="8" name="Rectangle 13"/>
          <p:cNvSpPr>
            <a:spLocks noGrp="1" noChangeArrowheads="1"/>
          </p:cNvSpPr>
          <p:nvPr>
            <p:ph type="ftr" sz="quarter" idx="11"/>
          </p:nvPr>
        </p:nvSpPr>
        <p:spPr>
          <a:ln/>
        </p:spPr>
        <p:txBody>
          <a:bodyPr/>
          <a:lstStyle>
            <a:lvl1pPr>
              <a:defRPr/>
            </a:lvl1pPr>
          </a:lstStyle>
          <a:p>
            <a:endParaRPr lang="en-US"/>
          </a:p>
        </p:txBody>
      </p:sp>
      <p:sp>
        <p:nvSpPr>
          <p:cNvPr id="9" name="Rectangle 14"/>
          <p:cNvSpPr>
            <a:spLocks noGrp="1" noChangeArrowheads="1"/>
          </p:cNvSpPr>
          <p:nvPr>
            <p:ph type="sldNum" sz="quarter" idx="12"/>
          </p:nvPr>
        </p:nvSpPr>
        <p:spPr>
          <a:ln/>
        </p:spPr>
        <p:txBody>
          <a:bodyPr/>
          <a:lstStyle>
            <a:lvl1pPr>
              <a:defRPr/>
            </a:lvl1pPr>
          </a:lstStyle>
          <a:p>
            <a:fld id="{6E075DDC-D352-EA40-B34A-55974B4FB6EE}" type="slidenum">
              <a:rPr lang="en-US"/>
              <a:pPr/>
              <a:t>‹#›</a:t>
            </a:fld>
            <a:endParaRPr lang="en-US"/>
          </a:p>
        </p:txBody>
      </p:sp>
    </p:spTree>
    <p:extLst>
      <p:ext uri="{BB962C8B-B14F-4D97-AF65-F5344CB8AC3E}">
        <p14:creationId xmlns:p14="http://schemas.microsoft.com/office/powerpoint/2010/main" val="187220565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endParaRPr lang="en-US"/>
          </a:p>
        </p:txBody>
      </p:sp>
      <p:sp>
        <p:nvSpPr>
          <p:cNvPr id="4" name="Rectangle 13"/>
          <p:cNvSpPr>
            <a:spLocks noGrp="1" noChangeArrowheads="1"/>
          </p:cNvSpPr>
          <p:nvPr>
            <p:ph type="ftr" sz="quarter" idx="11"/>
          </p:nvPr>
        </p:nvSpPr>
        <p:spPr>
          <a:ln/>
        </p:spPr>
        <p:txBody>
          <a:bodyPr/>
          <a:lstStyle>
            <a:lvl1pPr>
              <a:defRPr/>
            </a:lvl1pPr>
          </a:lstStyle>
          <a:p>
            <a:endParaRPr lang="en-US"/>
          </a:p>
        </p:txBody>
      </p:sp>
      <p:sp>
        <p:nvSpPr>
          <p:cNvPr id="5" name="Rectangle 14"/>
          <p:cNvSpPr>
            <a:spLocks noGrp="1" noChangeArrowheads="1"/>
          </p:cNvSpPr>
          <p:nvPr>
            <p:ph type="sldNum" sz="quarter" idx="12"/>
          </p:nvPr>
        </p:nvSpPr>
        <p:spPr>
          <a:ln/>
        </p:spPr>
        <p:txBody>
          <a:bodyPr/>
          <a:lstStyle>
            <a:lvl1pPr>
              <a:defRPr/>
            </a:lvl1pPr>
          </a:lstStyle>
          <a:p>
            <a:fld id="{C7DAEA9A-715F-914B-B730-5EB63C0FB64B}" type="slidenum">
              <a:rPr lang="en-US"/>
              <a:pPr/>
              <a:t>‹#›</a:t>
            </a:fld>
            <a:endParaRPr lang="en-US"/>
          </a:p>
        </p:txBody>
      </p:sp>
    </p:spTree>
    <p:extLst>
      <p:ext uri="{BB962C8B-B14F-4D97-AF65-F5344CB8AC3E}">
        <p14:creationId xmlns:p14="http://schemas.microsoft.com/office/powerpoint/2010/main" val="88795816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endParaRPr lang="en-US"/>
          </a:p>
        </p:txBody>
      </p:sp>
      <p:sp>
        <p:nvSpPr>
          <p:cNvPr id="3" name="Rectangle 13"/>
          <p:cNvSpPr>
            <a:spLocks noGrp="1" noChangeArrowheads="1"/>
          </p:cNvSpPr>
          <p:nvPr>
            <p:ph type="ftr" sz="quarter" idx="11"/>
          </p:nvPr>
        </p:nvSpPr>
        <p:spPr>
          <a:ln/>
        </p:spPr>
        <p:txBody>
          <a:bodyPr/>
          <a:lstStyle>
            <a:lvl1pPr>
              <a:defRPr/>
            </a:lvl1pPr>
          </a:lstStyle>
          <a:p>
            <a:endParaRPr lang="en-US"/>
          </a:p>
        </p:txBody>
      </p:sp>
      <p:sp>
        <p:nvSpPr>
          <p:cNvPr id="4" name="Rectangle 14"/>
          <p:cNvSpPr>
            <a:spLocks noGrp="1" noChangeArrowheads="1"/>
          </p:cNvSpPr>
          <p:nvPr>
            <p:ph type="sldNum" sz="quarter" idx="12"/>
          </p:nvPr>
        </p:nvSpPr>
        <p:spPr>
          <a:ln/>
        </p:spPr>
        <p:txBody>
          <a:bodyPr/>
          <a:lstStyle>
            <a:lvl1pPr>
              <a:defRPr/>
            </a:lvl1pPr>
          </a:lstStyle>
          <a:p>
            <a:fld id="{14259031-03CF-DC46-AA2A-F8E7436A21A4}" type="slidenum">
              <a:rPr lang="en-US"/>
              <a:pPr/>
              <a:t>‹#›</a:t>
            </a:fld>
            <a:endParaRPr lang="en-US"/>
          </a:p>
        </p:txBody>
      </p:sp>
    </p:spTree>
    <p:extLst>
      <p:ext uri="{BB962C8B-B14F-4D97-AF65-F5344CB8AC3E}">
        <p14:creationId xmlns:p14="http://schemas.microsoft.com/office/powerpoint/2010/main" val="257585488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p>
        </p:txBody>
      </p:sp>
      <p:sp>
        <p:nvSpPr>
          <p:cNvPr id="6" name="Rectangle 13"/>
          <p:cNvSpPr>
            <a:spLocks noGrp="1" noChangeArrowheads="1"/>
          </p:cNvSpPr>
          <p:nvPr>
            <p:ph type="ftr" sz="quarter" idx="11"/>
          </p:nvPr>
        </p:nvSpPr>
        <p:spPr>
          <a:ln/>
        </p:spPr>
        <p:txBody>
          <a:bodyPr/>
          <a:lstStyle>
            <a:lvl1pPr>
              <a:defRPr/>
            </a:lvl1pPr>
          </a:lstStyle>
          <a:p>
            <a:endParaRPr lang="en-US"/>
          </a:p>
        </p:txBody>
      </p:sp>
      <p:sp>
        <p:nvSpPr>
          <p:cNvPr id="7" name="Rectangle 14"/>
          <p:cNvSpPr>
            <a:spLocks noGrp="1" noChangeArrowheads="1"/>
          </p:cNvSpPr>
          <p:nvPr>
            <p:ph type="sldNum" sz="quarter" idx="12"/>
          </p:nvPr>
        </p:nvSpPr>
        <p:spPr>
          <a:ln/>
        </p:spPr>
        <p:txBody>
          <a:bodyPr/>
          <a:lstStyle>
            <a:lvl1pPr>
              <a:defRPr/>
            </a:lvl1pPr>
          </a:lstStyle>
          <a:p>
            <a:fld id="{EC20EF6B-CCCA-5141-9012-2037EA654895}" type="slidenum">
              <a:rPr lang="en-US"/>
              <a:pPr/>
              <a:t>‹#›</a:t>
            </a:fld>
            <a:endParaRPr lang="en-US"/>
          </a:p>
        </p:txBody>
      </p:sp>
    </p:spTree>
    <p:extLst>
      <p:ext uri="{BB962C8B-B14F-4D97-AF65-F5344CB8AC3E}">
        <p14:creationId xmlns:p14="http://schemas.microsoft.com/office/powerpoint/2010/main" val="13685474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E152C-99E8-4540-8D3E-7780203D16B3}"/>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EBC7B7-BAB3-4145-B434-0991ED3B18F2}"/>
              </a:ext>
            </a:extLst>
          </p:cNvPr>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578654762"/>
      </p:ext>
    </p:extLst>
  </p:cSld>
  <p:clrMapOvr>
    <a:masterClrMapping/>
  </p:clrMapOvr>
  <p:transition spd="slow">
    <p:wheel spokes="0"/>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p>
        </p:txBody>
      </p:sp>
      <p:sp>
        <p:nvSpPr>
          <p:cNvPr id="6" name="Rectangle 13"/>
          <p:cNvSpPr>
            <a:spLocks noGrp="1" noChangeArrowheads="1"/>
          </p:cNvSpPr>
          <p:nvPr>
            <p:ph type="ftr" sz="quarter" idx="11"/>
          </p:nvPr>
        </p:nvSpPr>
        <p:spPr>
          <a:ln/>
        </p:spPr>
        <p:txBody>
          <a:bodyPr/>
          <a:lstStyle>
            <a:lvl1pPr>
              <a:defRPr/>
            </a:lvl1pPr>
          </a:lstStyle>
          <a:p>
            <a:endParaRPr lang="en-US"/>
          </a:p>
        </p:txBody>
      </p:sp>
      <p:sp>
        <p:nvSpPr>
          <p:cNvPr id="7" name="Rectangle 14"/>
          <p:cNvSpPr>
            <a:spLocks noGrp="1" noChangeArrowheads="1"/>
          </p:cNvSpPr>
          <p:nvPr>
            <p:ph type="sldNum" sz="quarter" idx="12"/>
          </p:nvPr>
        </p:nvSpPr>
        <p:spPr>
          <a:ln/>
        </p:spPr>
        <p:txBody>
          <a:bodyPr/>
          <a:lstStyle>
            <a:lvl1pPr>
              <a:defRPr/>
            </a:lvl1pPr>
          </a:lstStyle>
          <a:p>
            <a:fld id="{139CC3CA-B639-D04A-93FD-8264F7601E90}" type="slidenum">
              <a:rPr lang="en-US"/>
              <a:pPr/>
              <a:t>‹#›</a:t>
            </a:fld>
            <a:endParaRPr lang="en-US"/>
          </a:p>
        </p:txBody>
      </p:sp>
    </p:spTree>
    <p:extLst>
      <p:ext uri="{BB962C8B-B14F-4D97-AF65-F5344CB8AC3E}">
        <p14:creationId xmlns:p14="http://schemas.microsoft.com/office/powerpoint/2010/main" val="349456950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3E41F54B-DB87-BD42-84B9-D2EBFB201426}" type="slidenum">
              <a:rPr lang="en-US"/>
              <a:pPr/>
              <a:t>‹#›</a:t>
            </a:fld>
            <a:endParaRPr lang="en-US"/>
          </a:p>
        </p:txBody>
      </p:sp>
    </p:spTree>
    <p:extLst>
      <p:ext uri="{BB962C8B-B14F-4D97-AF65-F5344CB8AC3E}">
        <p14:creationId xmlns:p14="http://schemas.microsoft.com/office/powerpoint/2010/main" val="66795066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147284AE-051E-0945-9754-25572D775B26}" type="slidenum">
              <a:rPr lang="en-US"/>
              <a:pPr/>
              <a:t>‹#›</a:t>
            </a:fld>
            <a:endParaRPr lang="en-US"/>
          </a:p>
        </p:txBody>
      </p:sp>
    </p:spTree>
    <p:extLst>
      <p:ext uri="{BB962C8B-B14F-4D97-AF65-F5344CB8AC3E}">
        <p14:creationId xmlns:p14="http://schemas.microsoft.com/office/powerpoint/2010/main" val="232529776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4AEE12BC-E42E-6A47-AD4E-43E189356CA6}" type="slidenum">
              <a:rPr lang="en-US"/>
              <a:pPr/>
              <a:t>‹#›</a:t>
            </a:fld>
            <a:endParaRPr lang="en-US"/>
          </a:p>
        </p:txBody>
      </p:sp>
    </p:spTree>
    <p:extLst>
      <p:ext uri="{BB962C8B-B14F-4D97-AF65-F5344CB8AC3E}">
        <p14:creationId xmlns:p14="http://schemas.microsoft.com/office/powerpoint/2010/main" val="178082495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16B96-E1AF-AE41-91B0-BAAA72E2C429}"/>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C180656-0B6E-8A4A-9E1F-8F7C94CC8E3E}"/>
              </a:ext>
            </a:extLst>
          </p:cNvPr>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14DC35-5816-B743-9BD9-AB6502C7AD84}"/>
              </a:ext>
            </a:extLst>
          </p:cNvPr>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9552122"/>
      </p:ext>
    </p:extLst>
  </p:cSld>
  <p:clrMapOvr>
    <a:masterClrMapping/>
  </p:clrMapOvr>
  <p:transition spd="slow">
    <p:wheel spokes="0"/>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B124A-B83F-BA4B-BAB1-254680045A94}"/>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2083095-BC27-DC44-89BE-A6F1FC11C3F2}"/>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B796B21-E4B8-9B4B-84C1-4FAA410988D1}"/>
              </a:ext>
            </a:extLst>
          </p:cNvPr>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9EDB5B-D16E-A448-A306-9DA7A33328F2}"/>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11742DD-4A75-AB44-9C97-5FBAB3FAEE8F}"/>
              </a:ext>
            </a:extLst>
          </p:cNvPr>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7751760"/>
      </p:ext>
    </p:extLst>
  </p:cSld>
  <p:clrMapOvr>
    <a:masterClrMapping/>
  </p:clrMapOvr>
  <p:transition spd="slow">
    <p:wheel spokes="0"/>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A5F1F-D0A9-8A44-A26D-726241B882B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45105680"/>
      </p:ext>
    </p:extLst>
  </p:cSld>
  <p:clrMapOvr>
    <a:masterClrMapping/>
  </p:clrMapOvr>
  <p:transition spd="slow">
    <p:wheel spokes="0"/>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70761"/>
      </p:ext>
    </p:extLst>
  </p:cSld>
  <p:clrMapOvr>
    <a:masterClrMapping/>
  </p:clrMapOvr>
  <p:transition spd="slow">
    <p:wheel spokes="0"/>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71A10-715A-9846-BE9D-281887CF01D4}"/>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022155-AFC7-BE40-B0A4-B32082837E60}"/>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1CD043-E786-554D-9CEE-710AD553AEBF}"/>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898404494"/>
      </p:ext>
    </p:extLst>
  </p:cSld>
  <p:clrMapOvr>
    <a:masterClrMapping/>
  </p:clrMapOvr>
  <p:transition spd="slow">
    <p:wheel spokes="0"/>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4B0AE-F832-0F45-8F55-8564C4CED55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0E2FF5-21D5-E24A-BD1C-38535A8CB805}"/>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039004-C9F5-1544-B5B4-E982694C87D8}"/>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681951266"/>
      </p:ext>
    </p:extLst>
  </p:cSld>
  <p:clrMapOvr>
    <a:masterClrMapping/>
  </p:clrMapOvr>
  <p:transition spd="slow">
    <p:wheel spokes="0"/>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CC">
                <a:gamma/>
                <a:shade val="46275"/>
                <a:invGamma/>
              </a:srgbClr>
            </a:gs>
            <a:gs pos="50000">
              <a:srgbClr val="0000CC"/>
            </a:gs>
            <a:gs pos="100000">
              <a:srgbClr val="0000CC">
                <a:gamma/>
                <a:shade val="46275"/>
                <a:invGamma/>
              </a:srgbClr>
            </a:gs>
          </a:gsLst>
          <a:lin ang="5400000" scaled="1"/>
        </a:gra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16247CAA-698B-214D-A1E5-182F6DA786E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33488" y="1152525"/>
            <a:ext cx="6565900" cy="4611688"/>
          </a:xfrm>
          <a:prstGeom prst="rect">
            <a:avLst/>
          </a:prstGeom>
          <a:noFill/>
          <a:effectLst>
            <a:outerShdw dist="81320" dir="2319588" algn="ctr" rotWithShape="0">
              <a:schemeClr val="tx1"/>
            </a:outerShdw>
          </a:effectLst>
          <a:extLst>
            <a:ext uri="{909E8E84-426E-40DD-AFC4-6F175D3DCCD1}">
              <a14:hiddenFill xmlns:a14="http://schemas.microsoft.com/office/drawing/2010/main">
                <a:solidFill>
                  <a:srgbClr val="FFFFFF"/>
                </a:solidFill>
              </a14:hiddenFill>
            </a:ext>
          </a:extLst>
        </p:spPr>
      </p:pic>
      <p:sp>
        <p:nvSpPr>
          <p:cNvPr id="1052" name="Rectangle 28">
            <a:extLst>
              <a:ext uri="{FF2B5EF4-FFF2-40B4-BE49-F238E27FC236}">
                <a16:creationId xmlns:a16="http://schemas.microsoft.com/office/drawing/2014/main" id="{1EF11358-DC0D-4641-AF7F-F3E3BC6D541A}"/>
              </a:ext>
            </a:extLst>
          </p:cNvPr>
          <p:cNvSpPr>
            <a:spLocks noChangeArrowheads="1"/>
          </p:cNvSpPr>
          <p:nvPr/>
        </p:nvSpPr>
        <p:spPr bwMode="auto">
          <a:xfrm>
            <a:off x="1216025" y="3070225"/>
            <a:ext cx="26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grpSp>
        <p:nvGrpSpPr>
          <p:cNvPr id="1173" name="Group 149">
            <a:extLst>
              <a:ext uri="{FF2B5EF4-FFF2-40B4-BE49-F238E27FC236}">
                <a16:creationId xmlns:a16="http://schemas.microsoft.com/office/drawing/2014/main" id="{0CD8BB0E-B17B-A542-BB3B-5E8D2C3E6731}"/>
              </a:ext>
            </a:extLst>
          </p:cNvPr>
          <p:cNvGrpSpPr>
            <a:grpSpLocks/>
          </p:cNvGrpSpPr>
          <p:nvPr userDrawn="1"/>
        </p:nvGrpSpPr>
        <p:grpSpPr bwMode="auto">
          <a:xfrm>
            <a:off x="122238" y="4935538"/>
            <a:ext cx="1606550" cy="296862"/>
            <a:chOff x="77" y="3109"/>
            <a:chExt cx="1012" cy="187"/>
          </a:xfrm>
        </p:grpSpPr>
        <p:sp>
          <p:nvSpPr>
            <p:cNvPr id="1053" name="Oval 29">
              <a:extLst>
                <a:ext uri="{FF2B5EF4-FFF2-40B4-BE49-F238E27FC236}">
                  <a16:creationId xmlns:a16="http://schemas.microsoft.com/office/drawing/2014/main" id="{3D0026BE-EC43-CF4C-ABCE-80076090FF04}"/>
                </a:ext>
              </a:extLst>
            </p:cNvPr>
            <p:cNvSpPr>
              <a:spLocks noChangeArrowheads="1"/>
            </p:cNvSpPr>
            <p:nvPr/>
          </p:nvSpPr>
          <p:spPr bwMode="auto">
            <a:xfrm>
              <a:off x="77" y="3113"/>
              <a:ext cx="54" cy="179"/>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54" name="Oval 30">
              <a:extLst>
                <a:ext uri="{FF2B5EF4-FFF2-40B4-BE49-F238E27FC236}">
                  <a16:creationId xmlns:a16="http://schemas.microsoft.com/office/drawing/2014/main" id="{BAAD76A8-8A1F-7544-8167-776ECB363C88}"/>
                </a:ext>
              </a:extLst>
            </p:cNvPr>
            <p:cNvSpPr>
              <a:spLocks noChangeArrowheads="1"/>
            </p:cNvSpPr>
            <p:nvPr/>
          </p:nvSpPr>
          <p:spPr bwMode="auto">
            <a:xfrm>
              <a:off x="386" y="3113"/>
              <a:ext cx="54" cy="179"/>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2"/>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55" name="Oval 31">
              <a:extLst>
                <a:ext uri="{FF2B5EF4-FFF2-40B4-BE49-F238E27FC236}">
                  <a16:creationId xmlns:a16="http://schemas.microsoft.com/office/drawing/2014/main" id="{7C1907B5-886E-2143-927E-65DBCA92710F}"/>
                </a:ext>
              </a:extLst>
            </p:cNvPr>
            <p:cNvSpPr>
              <a:spLocks noChangeArrowheads="1"/>
            </p:cNvSpPr>
            <p:nvPr/>
          </p:nvSpPr>
          <p:spPr bwMode="auto">
            <a:xfrm>
              <a:off x="647" y="3136"/>
              <a:ext cx="33" cy="133"/>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56" name="Oval 32">
              <a:extLst>
                <a:ext uri="{FF2B5EF4-FFF2-40B4-BE49-F238E27FC236}">
                  <a16:creationId xmlns:a16="http://schemas.microsoft.com/office/drawing/2014/main" id="{5631BF1D-3F68-D848-A3E7-F130FBC8D43E}"/>
                </a:ext>
              </a:extLst>
            </p:cNvPr>
            <p:cNvSpPr>
              <a:spLocks noChangeArrowheads="1"/>
            </p:cNvSpPr>
            <p:nvPr/>
          </p:nvSpPr>
          <p:spPr bwMode="auto">
            <a:xfrm>
              <a:off x="903" y="3183"/>
              <a:ext cx="12" cy="39"/>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57" name="Line 33">
              <a:extLst>
                <a:ext uri="{FF2B5EF4-FFF2-40B4-BE49-F238E27FC236}">
                  <a16:creationId xmlns:a16="http://schemas.microsoft.com/office/drawing/2014/main" id="{FCABDB8B-64B8-5D4F-B725-A765132A0300}"/>
                </a:ext>
              </a:extLst>
            </p:cNvPr>
            <p:cNvSpPr>
              <a:spLocks noChangeShapeType="1"/>
            </p:cNvSpPr>
            <p:nvPr/>
          </p:nvSpPr>
          <p:spPr bwMode="auto">
            <a:xfrm>
              <a:off x="111" y="3109"/>
              <a:ext cx="30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58" name="Line 34">
              <a:extLst>
                <a:ext uri="{FF2B5EF4-FFF2-40B4-BE49-F238E27FC236}">
                  <a16:creationId xmlns:a16="http://schemas.microsoft.com/office/drawing/2014/main" id="{9CCAE627-A85E-2E47-A82D-161C1C9C3CFF}"/>
                </a:ext>
              </a:extLst>
            </p:cNvPr>
            <p:cNvSpPr>
              <a:spLocks noChangeShapeType="1"/>
            </p:cNvSpPr>
            <p:nvPr/>
          </p:nvSpPr>
          <p:spPr bwMode="auto">
            <a:xfrm>
              <a:off x="106" y="3296"/>
              <a:ext cx="30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59" name="Line 35">
              <a:extLst>
                <a:ext uri="{FF2B5EF4-FFF2-40B4-BE49-F238E27FC236}">
                  <a16:creationId xmlns:a16="http://schemas.microsoft.com/office/drawing/2014/main" id="{85F1ED2C-B37D-CE46-8C12-4FC24C040D84}"/>
                </a:ext>
              </a:extLst>
            </p:cNvPr>
            <p:cNvSpPr>
              <a:spLocks noChangeShapeType="1"/>
            </p:cNvSpPr>
            <p:nvPr/>
          </p:nvSpPr>
          <p:spPr bwMode="auto">
            <a:xfrm flipH="1">
              <a:off x="431" y="3132"/>
              <a:ext cx="22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60" name="Line 36">
              <a:extLst>
                <a:ext uri="{FF2B5EF4-FFF2-40B4-BE49-F238E27FC236}">
                  <a16:creationId xmlns:a16="http://schemas.microsoft.com/office/drawing/2014/main" id="{FA9A1C93-74BC-934E-BA61-1B960B5646E4}"/>
                </a:ext>
              </a:extLst>
            </p:cNvPr>
            <p:cNvSpPr>
              <a:spLocks noChangeShapeType="1"/>
            </p:cNvSpPr>
            <p:nvPr/>
          </p:nvSpPr>
          <p:spPr bwMode="auto">
            <a:xfrm flipH="1">
              <a:off x="431" y="3273"/>
              <a:ext cx="22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61" name="Line 37">
              <a:extLst>
                <a:ext uri="{FF2B5EF4-FFF2-40B4-BE49-F238E27FC236}">
                  <a16:creationId xmlns:a16="http://schemas.microsoft.com/office/drawing/2014/main" id="{148A02BE-BC0F-B04B-8F3A-BE82DA622E35}"/>
                </a:ext>
              </a:extLst>
            </p:cNvPr>
            <p:cNvSpPr>
              <a:spLocks noChangeShapeType="1"/>
            </p:cNvSpPr>
            <p:nvPr/>
          </p:nvSpPr>
          <p:spPr bwMode="auto">
            <a:xfrm flipH="1">
              <a:off x="684" y="3179"/>
              <a:ext cx="22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62" name="Line 38">
              <a:extLst>
                <a:ext uri="{FF2B5EF4-FFF2-40B4-BE49-F238E27FC236}">
                  <a16:creationId xmlns:a16="http://schemas.microsoft.com/office/drawing/2014/main" id="{A4DE833C-391E-9642-B1F6-E38864C445D7}"/>
                </a:ext>
              </a:extLst>
            </p:cNvPr>
            <p:cNvSpPr>
              <a:spLocks noChangeShapeType="1"/>
            </p:cNvSpPr>
            <p:nvPr/>
          </p:nvSpPr>
          <p:spPr bwMode="auto">
            <a:xfrm flipH="1">
              <a:off x="684" y="3226"/>
              <a:ext cx="22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63" name="Rectangle 39">
              <a:extLst>
                <a:ext uri="{FF2B5EF4-FFF2-40B4-BE49-F238E27FC236}">
                  <a16:creationId xmlns:a16="http://schemas.microsoft.com/office/drawing/2014/main" id="{36C70646-177A-3541-A7FB-58AB1B1C8648}"/>
                </a:ext>
              </a:extLst>
            </p:cNvPr>
            <p:cNvSpPr>
              <a:spLocks noChangeArrowheads="1"/>
            </p:cNvSpPr>
            <p:nvPr/>
          </p:nvSpPr>
          <p:spPr bwMode="auto">
            <a:xfrm>
              <a:off x="111" y="3111"/>
              <a:ext cx="300" cy="183"/>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64" name="Rectangle 40">
              <a:extLst>
                <a:ext uri="{FF2B5EF4-FFF2-40B4-BE49-F238E27FC236}">
                  <a16:creationId xmlns:a16="http://schemas.microsoft.com/office/drawing/2014/main" id="{76F7EC86-DFF5-F146-9EA0-5A3395781916}"/>
                </a:ext>
              </a:extLst>
            </p:cNvPr>
            <p:cNvSpPr>
              <a:spLocks noChangeArrowheads="1"/>
            </p:cNvSpPr>
            <p:nvPr/>
          </p:nvSpPr>
          <p:spPr bwMode="auto">
            <a:xfrm>
              <a:off x="437" y="3134"/>
              <a:ext cx="229" cy="135"/>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65" name="Rectangle 41">
              <a:extLst>
                <a:ext uri="{FF2B5EF4-FFF2-40B4-BE49-F238E27FC236}">
                  <a16:creationId xmlns:a16="http://schemas.microsoft.com/office/drawing/2014/main" id="{1C779028-FDBE-9840-B711-64B2BBA81301}"/>
                </a:ext>
              </a:extLst>
            </p:cNvPr>
            <p:cNvSpPr>
              <a:spLocks noChangeArrowheads="1"/>
            </p:cNvSpPr>
            <p:nvPr/>
          </p:nvSpPr>
          <p:spPr bwMode="auto">
            <a:xfrm>
              <a:off x="684" y="3177"/>
              <a:ext cx="222" cy="49"/>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66" name="Oval 42">
              <a:extLst>
                <a:ext uri="{FF2B5EF4-FFF2-40B4-BE49-F238E27FC236}">
                  <a16:creationId xmlns:a16="http://schemas.microsoft.com/office/drawing/2014/main" id="{BF6C91D2-86F3-A647-B681-775D56D1F01F}"/>
                </a:ext>
              </a:extLst>
            </p:cNvPr>
            <p:cNvSpPr>
              <a:spLocks noChangeArrowheads="1"/>
            </p:cNvSpPr>
            <p:nvPr/>
          </p:nvSpPr>
          <p:spPr bwMode="auto">
            <a:xfrm>
              <a:off x="84" y="3127"/>
              <a:ext cx="35" cy="151"/>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67" name="Arc 43">
              <a:extLst>
                <a:ext uri="{FF2B5EF4-FFF2-40B4-BE49-F238E27FC236}">
                  <a16:creationId xmlns:a16="http://schemas.microsoft.com/office/drawing/2014/main" id="{F942BDE6-F92A-E746-8FD4-FA0249C72379}"/>
                </a:ext>
              </a:extLst>
            </p:cNvPr>
            <p:cNvSpPr>
              <a:spLocks/>
            </p:cNvSpPr>
            <p:nvPr/>
          </p:nvSpPr>
          <p:spPr bwMode="auto">
            <a:xfrm rot="11100000">
              <a:off x="972" y="3128"/>
              <a:ext cx="117" cy="72"/>
            </a:xfrm>
            <a:custGeom>
              <a:avLst/>
              <a:gdLst>
                <a:gd name="G0" fmla="+- 185 0 0"/>
                <a:gd name="G1" fmla="+- 21600 0 0"/>
                <a:gd name="G2" fmla="+- 21600 0 0"/>
                <a:gd name="T0" fmla="*/ 0 w 21785"/>
                <a:gd name="T1" fmla="*/ 1 h 21600"/>
                <a:gd name="T2" fmla="*/ 21785 w 21785"/>
                <a:gd name="T3" fmla="*/ 21600 h 21600"/>
                <a:gd name="T4" fmla="*/ 185 w 21785"/>
                <a:gd name="T5" fmla="*/ 21600 h 21600"/>
              </a:gdLst>
              <a:ahLst/>
              <a:cxnLst>
                <a:cxn ang="0">
                  <a:pos x="T0" y="T1"/>
                </a:cxn>
                <a:cxn ang="0">
                  <a:pos x="T2" y="T3"/>
                </a:cxn>
                <a:cxn ang="0">
                  <a:pos x="T4" y="T5"/>
                </a:cxn>
              </a:cxnLst>
              <a:rect l="0" t="0" r="r" b="b"/>
              <a:pathLst>
                <a:path w="21785" h="21600" fill="none" extrusionOk="0">
                  <a:moveTo>
                    <a:pt x="-1" y="0"/>
                  </a:moveTo>
                  <a:cubicBezTo>
                    <a:pt x="61" y="0"/>
                    <a:pt x="123" y="0"/>
                    <a:pt x="185" y="0"/>
                  </a:cubicBezTo>
                  <a:cubicBezTo>
                    <a:pt x="12114" y="0"/>
                    <a:pt x="21785" y="9670"/>
                    <a:pt x="21785" y="21600"/>
                  </a:cubicBezTo>
                </a:path>
                <a:path w="21785" h="21600" stroke="0" extrusionOk="0">
                  <a:moveTo>
                    <a:pt x="-1" y="0"/>
                  </a:moveTo>
                  <a:cubicBezTo>
                    <a:pt x="61" y="0"/>
                    <a:pt x="123" y="0"/>
                    <a:pt x="185" y="0"/>
                  </a:cubicBezTo>
                  <a:cubicBezTo>
                    <a:pt x="12114" y="0"/>
                    <a:pt x="21785" y="9670"/>
                    <a:pt x="21785" y="21600"/>
                  </a:cubicBezTo>
                  <a:lnTo>
                    <a:pt x="185" y="21600"/>
                  </a:lnTo>
                  <a:close/>
                </a:path>
              </a:pathLst>
            </a:custGeom>
            <a:noFill/>
            <a:ln w="12700" cap="rnd">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68" name="Arc 44">
              <a:extLst>
                <a:ext uri="{FF2B5EF4-FFF2-40B4-BE49-F238E27FC236}">
                  <a16:creationId xmlns:a16="http://schemas.microsoft.com/office/drawing/2014/main" id="{FB4CD247-9FDD-E647-A1D4-34241873DD9F}"/>
                </a:ext>
              </a:extLst>
            </p:cNvPr>
            <p:cNvSpPr>
              <a:spLocks/>
            </p:cNvSpPr>
            <p:nvPr/>
          </p:nvSpPr>
          <p:spPr bwMode="auto">
            <a:xfrm rot="21180000">
              <a:off x="961" y="3222"/>
              <a:ext cx="120" cy="62"/>
            </a:xfrm>
            <a:custGeom>
              <a:avLst/>
              <a:gdLst>
                <a:gd name="G0" fmla="+- 21597 0 0"/>
                <a:gd name="G1" fmla="+- 21599 0 0"/>
                <a:gd name="G2" fmla="+- 21600 0 0"/>
                <a:gd name="T0" fmla="*/ 0 w 21597"/>
                <a:gd name="T1" fmla="*/ 21254 h 21599"/>
                <a:gd name="T2" fmla="*/ 21419 w 21597"/>
                <a:gd name="T3" fmla="*/ 0 h 21599"/>
                <a:gd name="T4" fmla="*/ 21597 w 21597"/>
                <a:gd name="T5" fmla="*/ 21599 h 21599"/>
              </a:gdLst>
              <a:ahLst/>
              <a:cxnLst>
                <a:cxn ang="0">
                  <a:pos x="T0" y="T1"/>
                </a:cxn>
                <a:cxn ang="0">
                  <a:pos x="T2" y="T3"/>
                </a:cxn>
                <a:cxn ang="0">
                  <a:pos x="T4" y="T5"/>
                </a:cxn>
              </a:cxnLst>
              <a:rect l="0" t="0" r="r" b="b"/>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close/>
                </a:path>
              </a:pathLst>
            </a:custGeom>
            <a:noFill/>
            <a:ln w="12700" cap="rnd">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69" name="Arc 45">
              <a:extLst>
                <a:ext uri="{FF2B5EF4-FFF2-40B4-BE49-F238E27FC236}">
                  <a16:creationId xmlns:a16="http://schemas.microsoft.com/office/drawing/2014/main" id="{0575A32B-8CFC-FB46-AE3E-AB07C1F4F995}"/>
                </a:ext>
              </a:extLst>
            </p:cNvPr>
            <p:cNvSpPr>
              <a:spLocks/>
            </p:cNvSpPr>
            <p:nvPr/>
          </p:nvSpPr>
          <p:spPr bwMode="auto">
            <a:xfrm rot="10800000">
              <a:off x="936" y="3205"/>
              <a:ext cx="24" cy="63"/>
            </a:xfrm>
            <a:custGeom>
              <a:avLst/>
              <a:gdLst>
                <a:gd name="G0" fmla="+- 918 0 0"/>
                <a:gd name="G1" fmla="+- 21600 0 0"/>
                <a:gd name="G2" fmla="+- 21600 0 0"/>
                <a:gd name="T0" fmla="*/ 0 w 22518"/>
                <a:gd name="T1" fmla="*/ 20 h 21600"/>
                <a:gd name="T2" fmla="*/ 22518 w 22518"/>
                <a:gd name="T3" fmla="*/ 21600 h 21600"/>
                <a:gd name="T4" fmla="*/ 918 w 22518"/>
                <a:gd name="T5" fmla="*/ 21600 h 21600"/>
              </a:gdLst>
              <a:ahLst/>
              <a:cxnLst>
                <a:cxn ang="0">
                  <a:pos x="T0" y="T1"/>
                </a:cxn>
                <a:cxn ang="0">
                  <a:pos x="T2" y="T3"/>
                </a:cxn>
                <a:cxn ang="0">
                  <a:pos x="T4" y="T5"/>
                </a:cxn>
              </a:cxnLst>
              <a:rect l="0" t="0" r="r" b="b"/>
              <a:pathLst>
                <a:path w="22518" h="21600" fill="none" extrusionOk="0">
                  <a:moveTo>
                    <a:pt x="-1" y="19"/>
                  </a:moveTo>
                  <a:cubicBezTo>
                    <a:pt x="305" y="6"/>
                    <a:pt x="611" y="0"/>
                    <a:pt x="918" y="0"/>
                  </a:cubicBezTo>
                  <a:cubicBezTo>
                    <a:pt x="12847" y="0"/>
                    <a:pt x="22518" y="9670"/>
                    <a:pt x="22518" y="21600"/>
                  </a:cubicBezTo>
                </a:path>
                <a:path w="22518" h="21600" stroke="0" extrusionOk="0">
                  <a:moveTo>
                    <a:pt x="-1" y="19"/>
                  </a:moveTo>
                  <a:cubicBezTo>
                    <a:pt x="305" y="6"/>
                    <a:pt x="611" y="0"/>
                    <a:pt x="918" y="0"/>
                  </a:cubicBezTo>
                  <a:cubicBezTo>
                    <a:pt x="12847" y="0"/>
                    <a:pt x="22518" y="9670"/>
                    <a:pt x="22518" y="21600"/>
                  </a:cubicBezTo>
                  <a:lnTo>
                    <a:pt x="918" y="21600"/>
                  </a:lnTo>
                  <a:close/>
                </a:path>
              </a:pathLst>
            </a:custGeom>
            <a:noFill/>
            <a:ln w="12700" cap="rnd">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70" name="Oval 46">
              <a:extLst>
                <a:ext uri="{FF2B5EF4-FFF2-40B4-BE49-F238E27FC236}">
                  <a16:creationId xmlns:a16="http://schemas.microsoft.com/office/drawing/2014/main" id="{552B5915-35D0-A740-BAAB-1BBEDBD8BF7A}"/>
                </a:ext>
              </a:extLst>
            </p:cNvPr>
            <p:cNvSpPr>
              <a:spLocks noChangeArrowheads="1"/>
            </p:cNvSpPr>
            <p:nvPr/>
          </p:nvSpPr>
          <p:spPr bwMode="auto">
            <a:xfrm>
              <a:off x="947" y="3166"/>
              <a:ext cx="22" cy="77"/>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71" name="Arc 47">
              <a:extLst>
                <a:ext uri="{FF2B5EF4-FFF2-40B4-BE49-F238E27FC236}">
                  <a16:creationId xmlns:a16="http://schemas.microsoft.com/office/drawing/2014/main" id="{99BE5987-528F-BA46-807C-FD025B994F0F}"/>
                </a:ext>
              </a:extLst>
            </p:cNvPr>
            <p:cNvSpPr>
              <a:spLocks/>
            </p:cNvSpPr>
            <p:nvPr/>
          </p:nvSpPr>
          <p:spPr bwMode="auto">
            <a:xfrm>
              <a:off x="940" y="3144"/>
              <a:ext cx="29" cy="60"/>
            </a:xfrm>
            <a:custGeom>
              <a:avLst/>
              <a:gdLst>
                <a:gd name="G0" fmla="+- 21600 0 0"/>
                <a:gd name="G1" fmla="+- 21586 0 0"/>
                <a:gd name="G2" fmla="+- 21600 0 0"/>
                <a:gd name="T0" fmla="*/ 0 w 21600"/>
                <a:gd name="T1" fmla="*/ 21586 h 21586"/>
                <a:gd name="T2" fmla="*/ 20843 w 21600"/>
                <a:gd name="T3" fmla="*/ 0 h 21586"/>
                <a:gd name="T4" fmla="*/ 21600 w 21600"/>
                <a:gd name="T5" fmla="*/ 21586 h 21586"/>
              </a:gdLst>
              <a:ahLst/>
              <a:cxnLst>
                <a:cxn ang="0">
                  <a:pos x="T0" y="T1"/>
                </a:cxn>
                <a:cxn ang="0">
                  <a:pos x="T2" y="T3"/>
                </a:cxn>
                <a:cxn ang="0">
                  <a:pos x="T4" y="T5"/>
                </a:cxn>
              </a:cxnLst>
              <a:rect l="0" t="0" r="r" b="b"/>
              <a:pathLst>
                <a:path w="21600" h="21586" fill="none" extrusionOk="0">
                  <a:moveTo>
                    <a:pt x="0" y="21586"/>
                  </a:moveTo>
                  <a:cubicBezTo>
                    <a:pt x="0" y="9951"/>
                    <a:pt x="9215" y="407"/>
                    <a:pt x="20842" y="-1"/>
                  </a:cubicBezTo>
                </a:path>
                <a:path w="21600" h="21586" stroke="0" extrusionOk="0">
                  <a:moveTo>
                    <a:pt x="0" y="21586"/>
                  </a:moveTo>
                  <a:cubicBezTo>
                    <a:pt x="0" y="9951"/>
                    <a:pt x="9215" y="407"/>
                    <a:pt x="20842" y="-1"/>
                  </a:cubicBezTo>
                  <a:lnTo>
                    <a:pt x="21600" y="21586"/>
                  </a:lnTo>
                  <a:close/>
                </a:path>
              </a:pathLst>
            </a:custGeom>
            <a:noFill/>
            <a:ln w="12700" cap="rnd">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72" name="Oval 48">
              <a:extLst>
                <a:ext uri="{FF2B5EF4-FFF2-40B4-BE49-F238E27FC236}">
                  <a16:creationId xmlns:a16="http://schemas.microsoft.com/office/drawing/2014/main" id="{93E8D9F1-C31A-9042-8047-CC00E0D6850A}"/>
                </a:ext>
              </a:extLst>
            </p:cNvPr>
            <p:cNvSpPr>
              <a:spLocks noChangeArrowheads="1"/>
            </p:cNvSpPr>
            <p:nvPr/>
          </p:nvSpPr>
          <p:spPr bwMode="auto">
            <a:xfrm>
              <a:off x="957" y="3193"/>
              <a:ext cx="2" cy="23"/>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grpSp>
      <p:sp>
        <p:nvSpPr>
          <p:cNvPr id="1093" name="Freeform 69">
            <a:extLst>
              <a:ext uri="{FF2B5EF4-FFF2-40B4-BE49-F238E27FC236}">
                <a16:creationId xmlns:a16="http://schemas.microsoft.com/office/drawing/2014/main" id="{C295B84A-5F2D-A247-901A-1925B44CD0D2}"/>
              </a:ext>
            </a:extLst>
          </p:cNvPr>
          <p:cNvSpPr>
            <a:spLocks/>
          </p:cNvSpPr>
          <p:nvPr/>
        </p:nvSpPr>
        <p:spPr bwMode="auto">
          <a:xfrm>
            <a:off x="1927225" y="4895850"/>
            <a:ext cx="52388" cy="179388"/>
          </a:xfrm>
          <a:custGeom>
            <a:avLst/>
            <a:gdLst>
              <a:gd name="T0" fmla="*/ 16 w 33"/>
              <a:gd name="T1" fmla="*/ 102 h 113"/>
              <a:gd name="T2" fmla="*/ 16 w 33"/>
              <a:gd name="T3" fmla="*/ 94 h 113"/>
              <a:gd name="T4" fmla="*/ 18 w 33"/>
              <a:gd name="T5" fmla="*/ 86 h 113"/>
              <a:gd name="T6" fmla="*/ 20 w 33"/>
              <a:gd name="T7" fmla="*/ 78 h 113"/>
              <a:gd name="T8" fmla="*/ 22 w 33"/>
              <a:gd name="T9" fmla="*/ 70 h 113"/>
              <a:gd name="T10" fmla="*/ 22 w 33"/>
              <a:gd name="T11" fmla="*/ 62 h 113"/>
              <a:gd name="T12" fmla="*/ 24 w 33"/>
              <a:gd name="T13" fmla="*/ 54 h 113"/>
              <a:gd name="T14" fmla="*/ 24 w 33"/>
              <a:gd name="T15" fmla="*/ 46 h 113"/>
              <a:gd name="T16" fmla="*/ 28 w 33"/>
              <a:gd name="T17" fmla="*/ 38 h 113"/>
              <a:gd name="T18" fmla="*/ 28 w 33"/>
              <a:gd name="T19" fmla="*/ 30 h 113"/>
              <a:gd name="T20" fmla="*/ 28 w 33"/>
              <a:gd name="T21" fmla="*/ 22 h 113"/>
              <a:gd name="T22" fmla="*/ 28 w 33"/>
              <a:gd name="T23" fmla="*/ 14 h 113"/>
              <a:gd name="T24" fmla="*/ 30 w 33"/>
              <a:gd name="T25" fmla="*/ 6 h 113"/>
              <a:gd name="T26" fmla="*/ 28 w 33"/>
              <a:gd name="T27" fmla="*/ 0 h 113"/>
              <a:gd name="T28" fmla="*/ 22 w 33"/>
              <a:gd name="T29" fmla="*/ 4 h 113"/>
              <a:gd name="T30" fmla="*/ 14 w 33"/>
              <a:gd name="T31" fmla="*/ 4 h 113"/>
              <a:gd name="T32" fmla="*/ 8 w 33"/>
              <a:gd name="T33" fmla="*/ 8 h 113"/>
              <a:gd name="T34" fmla="*/ 6 w 33"/>
              <a:gd name="T35" fmla="*/ 16 h 113"/>
              <a:gd name="T36" fmla="*/ 4 w 33"/>
              <a:gd name="T37" fmla="*/ 24 h 113"/>
              <a:gd name="T38" fmla="*/ 4 w 33"/>
              <a:gd name="T39" fmla="*/ 32 h 113"/>
              <a:gd name="T40" fmla="*/ 4 w 33"/>
              <a:gd name="T41" fmla="*/ 40 h 113"/>
              <a:gd name="T42" fmla="*/ 2 w 33"/>
              <a:gd name="T43" fmla="*/ 48 h 113"/>
              <a:gd name="T44" fmla="*/ 0 w 33"/>
              <a:gd name="T45" fmla="*/ 56 h 113"/>
              <a:gd name="T46" fmla="*/ 0 w 33"/>
              <a:gd name="T47" fmla="*/ 64 h 113"/>
              <a:gd name="T48" fmla="*/ 0 w 33"/>
              <a:gd name="T49" fmla="*/ 72 h 113"/>
              <a:gd name="T50" fmla="*/ 2 w 33"/>
              <a:gd name="T51" fmla="*/ 80 h 113"/>
              <a:gd name="T52" fmla="*/ 6 w 33"/>
              <a:gd name="T53" fmla="*/ 88 h 113"/>
              <a:gd name="T54" fmla="*/ 6 w 33"/>
              <a:gd name="T55" fmla="*/ 96 h 113"/>
              <a:gd name="T56" fmla="*/ 4 w 33"/>
              <a:gd name="T57" fmla="*/ 104 h 113"/>
              <a:gd name="T58" fmla="*/ 8 w 33"/>
              <a:gd name="T59" fmla="*/ 112 h 113"/>
              <a:gd name="T60" fmla="*/ 16 w 33"/>
              <a:gd name="T61" fmla="*/ 108 h 113"/>
              <a:gd name="T62" fmla="*/ 12 w 33"/>
              <a:gd name="T63" fmla="*/ 10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a:lstStyle/>
          <a:p>
            <a:endParaRPr lang="en-US"/>
          </a:p>
        </p:txBody>
      </p:sp>
      <p:grpSp>
        <p:nvGrpSpPr>
          <p:cNvPr id="1171" name="Group 147">
            <a:extLst>
              <a:ext uri="{FF2B5EF4-FFF2-40B4-BE49-F238E27FC236}">
                <a16:creationId xmlns:a16="http://schemas.microsoft.com/office/drawing/2014/main" id="{4F271DB7-D6DB-7849-9BB1-CD0AED69D7AB}"/>
              </a:ext>
            </a:extLst>
          </p:cNvPr>
          <p:cNvGrpSpPr>
            <a:grpSpLocks/>
          </p:cNvGrpSpPr>
          <p:nvPr/>
        </p:nvGrpSpPr>
        <p:grpSpPr bwMode="auto">
          <a:xfrm>
            <a:off x="3829050" y="5580063"/>
            <a:ext cx="468313" cy="649287"/>
            <a:chOff x="2412" y="3515"/>
            <a:chExt cx="295" cy="409"/>
          </a:xfrm>
        </p:grpSpPr>
        <p:sp>
          <p:nvSpPr>
            <p:cNvPr id="1095" name="Rectangle 71">
              <a:extLst>
                <a:ext uri="{FF2B5EF4-FFF2-40B4-BE49-F238E27FC236}">
                  <a16:creationId xmlns:a16="http://schemas.microsoft.com/office/drawing/2014/main" id="{0B9CF111-4A20-224E-8F55-B272824D7E8A}"/>
                </a:ext>
              </a:extLst>
            </p:cNvPr>
            <p:cNvSpPr>
              <a:spLocks noChangeArrowheads="1"/>
            </p:cNvSpPr>
            <p:nvPr/>
          </p:nvSpPr>
          <p:spPr bwMode="auto">
            <a:xfrm rot="1260000">
              <a:off x="2601" y="3553"/>
              <a:ext cx="52" cy="244"/>
            </a:xfrm>
            <a:prstGeom prst="rect">
              <a:avLst/>
            </a:prstGeom>
            <a:gradFill rotWithShape="0">
              <a:gsLst>
                <a:gs pos="0">
                  <a:schemeClr val="bg1"/>
                </a:gs>
                <a:gs pos="50000">
                  <a:schemeClr val="bg1">
                    <a:gamma/>
                    <a:shade val="53725"/>
                    <a:invGamma/>
                  </a:schemeClr>
                </a:gs>
                <a:gs pos="100000">
                  <a:schemeClr val="bg1"/>
                </a:gs>
              </a:gsLst>
              <a:lin ang="2700000" scaled="1"/>
            </a:gradFill>
            <a:ln w="12700">
              <a:solidFill>
                <a:schemeClr val="bg1"/>
              </a:solidFill>
              <a:miter lim="800000"/>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pPr algn="ctr"/>
              <a:endParaRPr lang="ko-KR" altLang="en-US">
                <a:solidFill>
                  <a:schemeClr val="bg1"/>
                </a:solidFill>
                <a:latin typeface="Times" pitchFamily="2" charset="0"/>
                <a:ea typeface="Gulim" panose="020B0600000101010101" pitchFamily="34" charset="-127"/>
              </a:endParaRPr>
            </a:p>
          </p:txBody>
        </p:sp>
        <p:sp>
          <p:nvSpPr>
            <p:cNvPr id="1096" name="Rectangle 72">
              <a:extLst>
                <a:ext uri="{FF2B5EF4-FFF2-40B4-BE49-F238E27FC236}">
                  <a16:creationId xmlns:a16="http://schemas.microsoft.com/office/drawing/2014/main" id="{1564FE8C-FA73-BD48-9689-812AC08E231D}"/>
                </a:ext>
              </a:extLst>
            </p:cNvPr>
            <p:cNvSpPr>
              <a:spLocks noChangeArrowheads="1"/>
            </p:cNvSpPr>
            <p:nvPr/>
          </p:nvSpPr>
          <p:spPr bwMode="auto">
            <a:xfrm>
              <a:off x="2412" y="3898"/>
              <a:ext cx="292" cy="26"/>
            </a:xfrm>
            <a:prstGeom prst="rect">
              <a:avLst/>
            </a:prstGeom>
            <a:gradFill rotWithShape="0">
              <a:gsLst>
                <a:gs pos="0">
                  <a:schemeClr val="bg1"/>
                </a:gs>
                <a:gs pos="50000">
                  <a:schemeClr val="bg1">
                    <a:gamma/>
                    <a:shade val="29804"/>
                    <a:invGamma/>
                  </a:schemeClr>
                </a:gs>
                <a:gs pos="100000">
                  <a:schemeClr val="bg1"/>
                </a:gs>
              </a:gsLst>
              <a:lin ang="5400000" scaled="1"/>
            </a:gradFill>
            <a:ln w="12700">
              <a:solidFill>
                <a:schemeClr val="bg1"/>
              </a:solidFill>
              <a:miter lim="800000"/>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97" name="Rectangle 73">
              <a:extLst>
                <a:ext uri="{FF2B5EF4-FFF2-40B4-BE49-F238E27FC236}">
                  <a16:creationId xmlns:a16="http://schemas.microsoft.com/office/drawing/2014/main" id="{32C392AF-2ECB-3045-8AC4-B07F70B37909}"/>
                </a:ext>
              </a:extLst>
            </p:cNvPr>
            <p:cNvSpPr>
              <a:spLocks noChangeArrowheads="1"/>
            </p:cNvSpPr>
            <p:nvPr/>
          </p:nvSpPr>
          <p:spPr bwMode="auto">
            <a:xfrm>
              <a:off x="2672" y="3714"/>
              <a:ext cx="32" cy="176"/>
            </a:xfrm>
            <a:prstGeom prst="rect">
              <a:avLst/>
            </a:prstGeom>
            <a:gradFill rotWithShape="0">
              <a:gsLst>
                <a:gs pos="0">
                  <a:schemeClr val="bg1"/>
                </a:gs>
                <a:gs pos="50000">
                  <a:schemeClr val="bg1">
                    <a:gamma/>
                    <a:shade val="46275"/>
                    <a:invGamma/>
                  </a:schemeClr>
                </a:gs>
                <a:gs pos="100000">
                  <a:schemeClr val="bg1"/>
                </a:gs>
              </a:gsLst>
              <a:lin ang="2700000" scaled="1"/>
            </a:gradFill>
            <a:ln w="12700">
              <a:solidFill>
                <a:schemeClr val="bg1"/>
              </a:solidFill>
              <a:miter lim="800000"/>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98" name="Oval 74">
              <a:extLst>
                <a:ext uri="{FF2B5EF4-FFF2-40B4-BE49-F238E27FC236}">
                  <a16:creationId xmlns:a16="http://schemas.microsoft.com/office/drawing/2014/main" id="{BFA852DD-D9AD-5649-9F69-0C7C46993BBC}"/>
                </a:ext>
              </a:extLst>
            </p:cNvPr>
            <p:cNvSpPr>
              <a:spLocks noChangeArrowheads="1"/>
            </p:cNvSpPr>
            <p:nvPr/>
          </p:nvSpPr>
          <p:spPr bwMode="auto">
            <a:xfrm>
              <a:off x="2612" y="3680"/>
              <a:ext cx="72" cy="59"/>
            </a:xfrm>
            <a:prstGeom prst="ellipse">
              <a:avLst/>
            </a:prstGeom>
            <a:gradFill rotWithShape="0">
              <a:gsLst>
                <a:gs pos="0">
                  <a:schemeClr val="bg1"/>
                </a:gs>
                <a:gs pos="50000">
                  <a:schemeClr val="bg1">
                    <a:gamma/>
                    <a:shade val="46275"/>
                    <a:invGamma/>
                  </a:schemeClr>
                </a:gs>
                <a:gs pos="100000">
                  <a:schemeClr val="bg1"/>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99" name="Rectangle 75">
              <a:extLst>
                <a:ext uri="{FF2B5EF4-FFF2-40B4-BE49-F238E27FC236}">
                  <a16:creationId xmlns:a16="http://schemas.microsoft.com/office/drawing/2014/main" id="{0A8FEEB5-67DF-DD48-8A77-D9F65819A7BE}"/>
                </a:ext>
              </a:extLst>
            </p:cNvPr>
            <p:cNvSpPr>
              <a:spLocks noChangeArrowheads="1"/>
            </p:cNvSpPr>
            <p:nvPr/>
          </p:nvSpPr>
          <p:spPr bwMode="auto">
            <a:xfrm rot="1080000">
              <a:off x="2492" y="3817"/>
              <a:ext cx="132" cy="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100" name="Rectangle 76">
              <a:extLst>
                <a:ext uri="{FF2B5EF4-FFF2-40B4-BE49-F238E27FC236}">
                  <a16:creationId xmlns:a16="http://schemas.microsoft.com/office/drawing/2014/main" id="{AA9053DF-068E-9D4C-AC6B-AE372A9BC933}"/>
                </a:ext>
              </a:extLst>
            </p:cNvPr>
            <p:cNvSpPr>
              <a:spLocks noChangeArrowheads="1"/>
            </p:cNvSpPr>
            <p:nvPr/>
          </p:nvSpPr>
          <p:spPr bwMode="auto">
            <a:xfrm>
              <a:off x="2552" y="3831"/>
              <a:ext cx="12" cy="76"/>
            </a:xfrm>
            <a:prstGeom prst="rect">
              <a:avLst/>
            </a:prstGeom>
            <a:gradFill rotWithShape="0">
              <a:gsLst>
                <a:gs pos="0">
                  <a:srgbClr val="618FFD"/>
                </a:gs>
                <a:gs pos="100000">
                  <a:srgbClr val="618FFD">
                    <a:gamma/>
                    <a:shade val="29804"/>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101" name="Rectangle 77">
              <a:extLst>
                <a:ext uri="{FF2B5EF4-FFF2-40B4-BE49-F238E27FC236}">
                  <a16:creationId xmlns:a16="http://schemas.microsoft.com/office/drawing/2014/main" id="{D0421B2E-03BE-4A4A-977B-9EFD3456FF6F}"/>
                </a:ext>
              </a:extLst>
            </p:cNvPr>
            <p:cNvSpPr>
              <a:spLocks noChangeArrowheads="1"/>
            </p:cNvSpPr>
            <p:nvPr/>
          </p:nvSpPr>
          <p:spPr bwMode="auto">
            <a:xfrm rot="1200000">
              <a:off x="2675" y="3515"/>
              <a:ext cx="32" cy="4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grpSp>
      <p:grpSp>
        <p:nvGrpSpPr>
          <p:cNvPr id="1105" name="Group 81">
            <a:extLst>
              <a:ext uri="{FF2B5EF4-FFF2-40B4-BE49-F238E27FC236}">
                <a16:creationId xmlns:a16="http://schemas.microsoft.com/office/drawing/2014/main" id="{DB1C77B3-CEEF-4A46-B8C1-F6DE7285B3ED}"/>
              </a:ext>
            </a:extLst>
          </p:cNvPr>
          <p:cNvGrpSpPr>
            <a:grpSpLocks/>
          </p:cNvGrpSpPr>
          <p:nvPr/>
        </p:nvGrpSpPr>
        <p:grpSpPr bwMode="auto">
          <a:xfrm>
            <a:off x="5481638" y="588963"/>
            <a:ext cx="703262" cy="958850"/>
            <a:chOff x="3883" y="688"/>
            <a:chExt cx="576" cy="792"/>
          </a:xfrm>
        </p:grpSpPr>
        <p:sp>
          <p:nvSpPr>
            <p:cNvPr id="1106" name="Rectangle 82">
              <a:extLst>
                <a:ext uri="{FF2B5EF4-FFF2-40B4-BE49-F238E27FC236}">
                  <a16:creationId xmlns:a16="http://schemas.microsoft.com/office/drawing/2014/main" id="{85AF7872-809D-FC4F-8B60-671F0217FA9A}"/>
                </a:ext>
              </a:extLst>
            </p:cNvPr>
            <p:cNvSpPr>
              <a:spLocks noChangeArrowheads="1"/>
            </p:cNvSpPr>
            <p:nvPr/>
          </p:nvSpPr>
          <p:spPr bwMode="auto">
            <a:xfrm>
              <a:off x="4096" y="688"/>
              <a:ext cx="152" cy="792"/>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1107" name="Rectangle 83">
              <a:extLst>
                <a:ext uri="{FF2B5EF4-FFF2-40B4-BE49-F238E27FC236}">
                  <a16:creationId xmlns:a16="http://schemas.microsoft.com/office/drawing/2014/main" id="{3B788FE0-8672-CC45-853A-60020501B52B}"/>
                </a:ext>
              </a:extLst>
            </p:cNvPr>
            <p:cNvSpPr>
              <a:spLocks noChangeArrowheads="1"/>
            </p:cNvSpPr>
            <p:nvPr/>
          </p:nvSpPr>
          <p:spPr bwMode="auto">
            <a:xfrm>
              <a:off x="3883" y="824"/>
              <a:ext cx="576" cy="144"/>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1108" name="Rectangle 84">
              <a:extLst>
                <a:ext uri="{FF2B5EF4-FFF2-40B4-BE49-F238E27FC236}">
                  <a16:creationId xmlns:a16="http://schemas.microsoft.com/office/drawing/2014/main" id="{D021C5AC-154E-3A44-9A2C-34780B42A7CB}"/>
                </a:ext>
              </a:extLst>
            </p:cNvPr>
            <p:cNvSpPr>
              <a:spLocks noChangeArrowheads="1"/>
            </p:cNvSpPr>
            <p:nvPr/>
          </p:nvSpPr>
          <p:spPr bwMode="auto">
            <a:xfrm>
              <a:off x="4102" y="773"/>
              <a:ext cx="142" cy="278"/>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sp>
        <p:nvSpPr>
          <p:cNvPr id="1112" name="Line 88">
            <a:extLst>
              <a:ext uri="{FF2B5EF4-FFF2-40B4-BE49-F238E27FC236}">
                <a16:creationId xmlns:a16="http://schemas.microsoft.com/office/drawing/2014/main" id="{1EDFAB6E-8444-3740-B9D4-DAC64CE6E4DF}"/>
              </a:ext>
            </a:extLst>
          </p:cNvPr>
          <p:cNvSpPr>
            <a:spLocks noChangeShapeType="1"/>
          </p:cNvSpPr>
          <p:nvPr userDrawn="1"/>
        </p:nvSpPr>
        <p:spPr bwMode="auto">
          <a:xfrm>
            <a:off x="223838" y="6488113"/>
            <a:ext cx="2827337" cy="3175"/>
          </a:xfrm>
          <a:prstGeom prst="line">
            <a:avLst/>
          </a:prstGeom>
          <a:noFill/>
          <a:ln w="25400">
            <a:solidFill>
              <a:schemeClr val="hlink"/>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13" name="Rectangle 89">
            <a:extLst>
              <a:ext uri="{FF2B5EF4-FFF2-40B4-BE49-F238E27FC236}">
                <a16:creationId xmlns:a16="http://schemas.microsoft.com/office/drawing/2014/main" id="{51A51F90-9BC2-9B49-BEDD-C4C1C3DDB2A3}"/>
              </a:ext>
            </a:extLst>
          </p:cNvPr>
          <p:cNvSpPr>
            <a:spLocks noChangeArrowheads="1"/>
          </p:cNvSpPr>
          <p:nvPr userDrawn="1"/>
        </p:nvSpPr>
        <p:spPr bwMode="auto">
          <a:xfrm>
            <a:off x="2352675" y="6370638"/>
            <a:ext cx="4381500" cy="363537"/>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ko-KR" altLang="en-US" sz="1800" b="1">
                <a:latin typeface="Times" pitchFamily="2" charset="0"/>
                <a:ea typeface="Gulim" panose="020B0600000101010101" pitchFamily="34" charset="-127"/>
              </a:rPr>
              <a:t> </a:t>
            </a:r>
            <a:r>
              <a:rPr lang="en-US" altLang="ko-KR" sz="1800" b="1">
                <a:solidFill>
                  <a:schemeClr val="accent1"/>
                </a:solidFill>
                <a:latin typeface="Times" pitchFamily="2" charset="0"/>
                <a:ea typeface="Gulim" panose="020B0600000101010101" pitchFamily="34" charset="-127"/>
              </a:rPr>
              <a:t>ALKITAB yang “TERBUKA”</a:t>
            </a:r>
            <a:endParaRPr lang="en-US" altLang="ko-KR" sz="1800" b="1">
              <a:latin typeface="Times" pitchFamily="2" charset="0"/>
              <a:ea typeface="Gulim" panose="020B0600000101010101" pitchFamily="34" charset="-127"/>
            </a:endParaRPr>
          </a:p>
        </p:txBody>
      </p:sp>
      <p:sp>
        <p:nvSpPr>
          <p:cNvPr id="1114" name="Line 90">
            <a:extLst>
              <a:ext uri="{FF2B5EF4-FFF2-40B4-BE49-F238E27FC236}">
                <a16:creationId xmlns:a16="http://schemas.microsoft.com/office/drawing/2014/main" id="{ACA09DAF-094A-A645-BD5D-5B33FA8910B7}"/>
              </a:ext>
            </a:extLst>
          </p:cNvPr>
          <p:cNvSpPr>
            <a:spLocks noChangeShapeType="1"/>
          </p:cNvSpPr>
          <p:nvPr userDrawn="1"/>
        </p:nvSpPr>
        <p:spPr bwMode="auto">
          <a:xfrm>
            <a:off x="6111875" y="6488113"/>
            <a:ext cx="2816225" cy="3175"/>
          </a:xfrm>
          <a:prstGeom prst="line">
            <a:avLst/>
          </a:prstGeom>
          <a:noFill/>
          <a:ln w="25400">
            <a:solidFill>
              <a:schemeClr val="hlink"/>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15" name="Line 91">
            <a:extLst>
              <a:ext uri="{FF2B5EF4-FFF2-40B4-BE49-F238E27FC236}">
                <a16:creationId xmlns:a16="http://schemas.microsoft.com/office/drawing/2014/main" id="{4E8BFA1A-BD0F-4249-8DB6-2F67CBFDFDAA}"/>
              </a:ext>
            </a:extLst>
          </p:cNvPr>
          <p:cNvSpPr>
            <a:spLocks noChangeShapeType="1"/>
          </p:cNvSpPr>
          <p:nvPr userDrawn="1"/>
        </p:nvSpPr>
        <p:spPr bwMode="auto">
          <a:xfrm>
            <a:off x="6100763" y="6640513"/>
            <a:ext cx="2827337" cy="3175"/>
          </a:xfrm>
          <a:prstGeom prst="line">
            <a:avLst/>
          </a:prstGeom>
          <a:noFill/>
          <a:ln w="25400">
            <a:solidFill>
              <a:schemeClr val="hlink"/>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16" name="Line 92">
            <a:extLst>
              <a:ext uri="{FF2B5EF4-FFF2-40B4-BE49-F238E27FC236}">
                <a16:creationId xmlns:a16="http://schemas.microsoft.com/office/drawing/2014/main" id="{35981961-17C0-7549-8116-331747A4839C}"/>
              </a:ext>
            </a:extLst>
          </p:cNvPr>
          <p:cNvSpPr>
            <a:spLocks noChangeShapeType="1"/>
          </p:cNvSpPr>
          <p:nvPr userDrawn="1"/>
        </p:nvSpPr>
        <p:spPr bwMode="auto">
          <a:xfrm>
            <a:off x="223838" y="6640513"/>
            <a:ext cx="2816225" cy="3175"/>
          </a:xfrm>
          <a:prstGeom prst="line">
            <a:avLst/>
          </a:prstGeom>
          <a:noFill/>
          <a:ln w="25400">
            <a:solidFill>
              <a:schemeClr val="hlink"/>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grpSp>
        <p:nvGrpSpPr>
          <p:cNvPr id="1117" name="Group 93">
            <a:extLst>
              <a:ext uri="{FF2B5EF4-FFF2-40B4-BE49-F238E27FC236}">
                <a16:creationId xmlns:a16="http://schemas.microsoft.com/office/drawing/2014/main" id="{1168E3BF-A2BE-304B-AD95-02B961F6971D}"/>
              </a:ext>
            </a:extLst>
          </p:cNvPr>
          <p:cNvGrpSpPr>
            <a:grpSpLocks/>
          </p:cNvGrpSpPr>
          <p:nvPr/>
        </p:nvGrpSpPr>
        <p:grpSpPr bwMode="auto">
          <a:xfrm>
            <a:off x="206375" y="311150"/>
            <a:ext cx="8742363" cy="317500"/>
            <a:chOff x="130" y="196"/>
            <a:chExt cx="5483" cy="200"/>
          </a:xfrm>
        </p:grpSpPr>
        <p:sp>
          <p:nvSpPr>
            <p:cNvPr id="1118" name="Line 94">
              <a:extLst>
                <a:ext uri="{FF2B5EF4-FFF2-40B4-BE49-F238E27FC236}">
                  <a16:creationId xmlns:a16="http://schemas.microsoft.com/office/drawing/2014/main" id="{CCD6F684-A4D6-214D-8FBB-E0E1C51D3DD5}"/>
                </a:ext>
              </a:extLst>
            </p:cNvPr>
            <p:cNvSpPr>
              <a:spLocks noChangeShapeType="1"/>
            </p:cNvSpPr>
            <p:nvPr/>
          </p:nvSpPr>
          <p:spPr bwMode="auto">
            <a:xfrm>
              <a:off x="130" y="196"/>
              <a:ext cx="1823" cy="0"/>
            </a:xfrm>
            <a:prstGeom prst="line">
              <a:avLst/>
            </a:prstGeom>
            <a:noFill/>
            <a:ln w="25400">
              <a:solidFill>
                <a:schemeClr val="hlink"/>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19" name="Line 95">
              <a:extLst>
                <a:ext uri="{FF2B5EF4-FFF2-40B4-BE49-F238E27FC236}">
                  <a16:creationId xmlns:a16="http://schemas.microsoft.com/office/drawing/2014/main" id="{C6BDCA32-38A1-1841-A79E-22A60C9A0341}"/>
                </a:ext>
              </a:extLst>
            </p:cNvPr>
            <p:cNvSpPr>
              <a:spLocks noChangeShapeType="1"/>
            </p:cNvSpPr>
            <p:nvPr/>
          </p:nvSpPr>
          <p:spPr bwMode="auto">
            <a:xfrm>
              <a:off x="3790" y="196"/>
              <a:ext cx="1823" cy="0"/>
            </a:xfrm>
            <a:prstGeom prst="line">
              <a:avLst/>
            </a:prstGeom>
            <a:noFill/>
            <a:ln w="25400">
              <a:solidFill>
                <a:schemeClr val="hlink"/>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20" name="Line 96">
              <a:extLst>
                <a:ext uri="{FF2B5EF4-FFF2-40B4-BE49-F238E27FC236}">
                  <a16:creationId xmlns:a16="http://schemas.microsoft.com/office/drawing/2014/main" id="{DAFD5032-1096-C044-8291-D10236D16205}"/>
                </a:ext>
              </a:extLst>
            </p:cNvPr>
            <p:cNvSpPr>
              <a:spLocks noChangeShapeType="1"/>
            </p:cNvSpPr>
            <p:nvPr/>
          </p:nvSpPr>
          <p:spPr bwMode="auto">
            <a:xfrm>
              <a:off x="3790" y="292"/>
              <a:ext cx="1823" cy="0"/>
            </a:xfrm>
            <a:prstGeom prst="line">
              <a:avLst/>
            </a:prstGeom>
            <a:noFill/>
            <a:ln w="25400">
              <a:solidFill>
                <a:schemeClr val="hlink"/>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21" name="Line 97">
              <a:extLst>
                <a:ext uri="{FF2B5EF4-FFF2-40B4-BE49-F238E27FC236}">
                  <a16:creationId xmlns:a16="http://schemas.microsoft.com/office/drawing/2014/main" id="{EE871A7F-7D5A-B54A-9372-65FFCA33C2B8}"/>
                </a:ext>
              </a:extLst>
            </p:cNvPr>
            <p:cNvSpPr>
              <a:spLocks noChangeShapeType="1"/>
            </p:cNvSpPr>
            <p:nvPr/>
          </p:nvSpPr>
          <p:spPr bwMode="auto">
            <a:xfrm>
              <a:off x="130" y="292"/>
              <a:ext cx="1823" cy="0"/>
            </a:xfrm>
            <a:prstGeom prst="line">
              <a:avLst/>
            </a:prstGeom>
            <a:noFill/>
            <a:ln w="25400">
              <a:solidFill>
                <a:schemeClr val="hlink"/>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22" name="Line 98">
              <a:extLst>
                <a:ext uri="{FF2B5EF4-FFF2-40B4-BE49-F238E27FC236}">
                  <a16:creationId xmlns:a16="http://schemas.microsoft.com/office/drawing/2014/main" id="{17E3A640-19C8-7745-A610-7864AACD783F}"/>
                </a:ext>
              </a:extLst>
            </p:cNvPr>
            <p:cNvSpPr>
              <a:spLocks noChangeShapeType="1"/>
            </p:cNvSpPr>
            <p:nvPr/>
          </p:nvSpPr>
          <p:spPr bwMode="auto">
            <a:xfrm>
              <a:off x="130" y="396"/>
              <a:ext cx="1823" cy="0"/>
            </a:xfrm>
            <a:prstGeom prst="line">
              <a:avLst/>
            </a:prstGeom>
            <a:noFill/>
            <a:ln w="25400">
              <a:solidFill>
                <a:schemeClr val="hlink"/>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23" name="Line 99">
              <a:extLst>
                <a:ext uri="{FF2B5EF4-FFF2-40B4-BE49-F238E27FC236}">
                  <a16:creationId xmlns:a16="http://schemas.microsoft.com/office/drawing/2014/main" id="{C06B1BE8-19EC-CD49-9D68-9934104ACC15}"/>
                </a:ext>
              </a:extLst>
            </p:cNvPr>
            <p:cNvSpPr>
              <a:spLocks noChangeShapeType="1"/>
            </p:cNvSpPr>
            <p:nvPr/>
          </p:nvSpPr>
          <p:spPr bwMode="auto">
            <a:xfrm>
              <a:off x="3790" y="396"/>
              <a:ext cx="1823" cy="0"/>
            </a:xfrm>
            <a:prstGeom prst="line">
              <a:avLst/>
            </a:prstGeom>
            <a:noFill/>
            <a:ln w="25400">
              <a:solidFill>
                <a:schemeClr val="hlink"/>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1126" name="Line 102">
            <a:extLst>
              <a:ext uri="{FF2B5EF4-FFF2-40B4-BE49-F238E27FC236}">
                <a16:creationId xmlns:a16="http://schemas.microsoft.com/office/drawing/2014/main" id="{330530BB-B2B1-8348-A236-CF195C0BACB9}"/>
              </a:ext>
            </a:extLst>
          </p:cNvPr>
          <p:cNvSpPr>
            <a:spLocks noChangeShapeType="1"/>
          </p:cNvSpPr>
          <p:nvPr/>
        </p:nvSpPr>
        <p:spPr bwMode="auto">
          <a:xfrm flipH="1">
            <a:off x="5456238" y="4124325"/>
            <a:ext cx="842962" cy="579438"/>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 name="Line 103">
            <a:extLst>
              <a:ext uri="{FF2B5EF4-FFF2-40B4-BE49-F238E27FC236}">
                <a16:creationId xmlns:a16="http://schemas.microsoft.com/office/drawing/2014/main" id="{8D38D7BC-15A1-9C48-BBD9-2B39EC875751}"/>
              </a:ext>
            </a:extLst>
          </p:cNvPr>
          <p:cNvSpPr>
            <a:spLocks noChangeShapeType="1"/>
          </p:cNvSpPr>
          <p:nvPr/>
        </p:nvSpPr>
        <p:spPr bwMode="auto">
          <a:xfrm flipH="1">
            <a:off x="5568950" y="4084638"/>
            <a:ext cx="842963" cy="579437"/>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 name="Line 104">
            <a:extLst>
              <a:ext uri="{FF2B5EF4-FFF2-40B4-BE49-F238E27FC236}">
                <a16:creationId xmlns:a16="http://schemas.microsoft.com/office/drawing/2014/main" id="{CFF79DE1-D4D9-3542-9954-23FBFDA7AB18}"/>
              </a:ext>
            </a:extLst>
          </p:cNvPr>
          <p:cNvSpPr>
            <a:spLocks noChangeShapeType="1"/>
          </p:cNvSpPr>
          <p:nvPr/>
        </p:nvSpPr>
        <p:spPr bwMode="auto">
          <a:xfrm flipH="1">
            <a:off x="5170488" y="4265613"/>
            <a:ext cx="842962" cy="579437"/>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 name="Line 105">
            <a:extLst>
              <a:ext uri="{FF2B5EF4-FFF2-40B4-BE49-F238E27FC236}">
                <a16:creationId xmlns:a16="http://schemas.microsoft.com/office/drawing/2014/main" id="{B550EDBD-919A-694D-811F-20B76DB9A1B7}"/>
              </a:ext>
            </a:extLst>
          </p:cNvPr>
          <p:cNvSpPr>
            <a:spLocks noChangeShapeType="1"/>
          </p:cNvSpPr>
          <p:nvPr/>
        </p:nvSpPr>
        <p:spPr bwMode="auto">
          <a:xfrm rot="20675554" flipH="1">
            <a:off x="5145088" y="3736975"/>
            <a:ext cx="842962" cy="579438"/>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 name="Line 106">
            <a:extLst>
              <a:ext uri="{FF2B5EF4-FFF2-40B4-BE49-F238E27FC236}">
                <a16:creationId xmlns:a16="http://schemas.microsoft.com/office/drawing/2014/main" id="{9B9854B4-DC73-5C4F-9E39-6A2016416BF4}"/>
              </a:ext>
            </a:extLst>
          </p:cNvPr>
          <p:cNvSpPr>
            <a:spLocks noChangeShapeType="1"/>
          </p:cNvSpPr>
          <p:nvPr/>
        </p:nvSpPr>
        <p:spPr bwMode="auto">
          <a:xfrm rot="-924446">
            <a:off x="3797300" y="2781300"/>
            <a:ext cx="98425" cy="1450975"/>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 name="Line 107">
            <a:extLst>
              <a:ext uri="{FF2B5EF4-FFF2-40B4-BE49-F238E27FC236}">
                <a16:creationId xmlns:a16="http://schemas.microsoft.com/office/drawing/2014/main" id="{E26D9E79-0E29-4045-AA5F-6F12451D12E1}"/>
              </a:ext>
            </a:extLst>
          </p:cNvPr>
          <p:cNvSpPr>
            <a:spLocks noChangeShapeType="1"/>
          </p:cNvSpPr>
          <p:nvPr/>
        </p:nvSpPr>
        <p:spPr bwMode="auto">
          <a:xfrm rot="-924446">
            <a:off x="3683000" y="2803525"/>
            <a:ext cx="119063" cy="1076325"/>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2" name="Line 108">
            <a:extLst>
              <a:ext uri="{FF2B5EF4-FFF2-40B4-BE49-F238E27FC236}">
                <a16:creationId xmlns:a16="http://schemas.microsoft.com/office/drawing/2014/main" id="{0338D01E-4713-E947-9C3F-9291678B4AAA}"/>
              </a:ext>
            </a:extLst>
          </p:cNvPr>
          <p:cNvSpPr>
            <a:spLocks noChangeShapeType="1"/>
          </p:cNvSpPr>
          <p:nvPr/>
        </p:nvSpPr>
        <p:spPr bwMode="auto">
          <a:xfrm rot="20675554" flipH="1">
            <a:off x="5445125" y="3508375"/>
            <a:ext cx="593725" cy="384175"/>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 name="Line 109">
            <a:extLst>
              <a:ext uri="{FF2B5EF4-FFF2-40B4-BE49-F238E27FC236}">
                <a16:creationId xmlns:a16="http://schemas.microsoft.com/office/drawing/2014/main" id="{058221FB-75AF-3B43-AE8F-DAE4CE459ADA}"/>
              </a:ext>
            </a:extLst>
          </p:cNvPr>
          <p:cNvSpPr>
            <a:spLocks noChangeShapeType="1"/>
          </p:cNvSpPr>
          <p:nvPr/>
        </p:nvSpPr>
        <p:spPr bwMode="auto">
          <a:xfrm rot="20675554" flipH="1">
            <a:off x="4826000" y="3997325"/>
            <a:ext cx="804863" cy="608013"/>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4" name="Line 110">
            <a:extLst>
              <a:ext uri="{FF2B5EF4-FFF2-40B4-BE49-F238E27FC236}">
                <a16:creationId xmlns:a16="http://schemas.microsoft.com/office/drawing/2014/main" id="{46D94898-7329-7745-9E71-9A8763C19AFE}"/>
              </a:ext>
            </a:extLst>
          </p:cNvPr>
          <p:cNvSpPr>
            <a:spLocks noChangeShapeType="1"/>
          </p:cNvSpPr>
          <p:nvPr/>
        </p:nvSpPr>
        <p:spPr bwMode="auto">
          <a:xfrm rot="-924446">
            <a:off x="2744788" y="3352800"/>
            <a:ext cx="479425" cy="95885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5" name="Line 111">
            <a:extLst>
              <a:ext uri="{FF2B5EF4-FFF2-40B4-BE49-F238E27FC236}">
                <a16:creationId xmlns:a16="http://schemas.microsoft.com/office/drawing/2014/main" id="{81583A0F-998A-D14A-A542-54EC54F81F97}"/>
              </a:ext>
            </a:extLst>
          </p:cNvPr>
          <p:cNvSpPr>
            <a:spLocks noChangeShapeType="1"/>
          </p:cNvSpPr>
          <p:nvPr/>
        </p:nvSpPr>
        <p:spPr bwMode="auto">
          <a:xfrm rot="-924446">
            <a:off x="2657475" y="3402013"/>
            <a:ext cx="530225" cy="960437"/>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 name="Line 112">
            <a:extLst>
              <a:ext uri="{FF2B5EF4-FFF2-40B4-BE49-F238E27FC236}">
                <a16:creationId xmlns:a16="http://schemas.microsoft.com/office/drawing/2014/main" id="{56C3C71F-417F-714D-AB70-649ED60C8330}"/>
              </a:ext>
            </a:extLst>
          </p:cNvPr>
          <p:cNvSpPr>
            <a:spLocks noChangeShapeType="1"/>
          </p:cNvSpPr>
          <p:nvPr/>
        </p:nvSpPr>
        <p:spPr bwMode="auto">
          <a:xfrm rot="-924446">
            <a:off x="2112963" y="4291013"/>
            <a:ext cx="655637" cy="51435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 name="Line 113">
            <a:extLst>
              <a:ext uri="{FF2B5EF4-FFF2-40B4-BE49-F238E27FC236}">
                <a16:creationId xmlns:a16="http://schemas.microsoft.com/office/drawing/2014/main" id="{DBE3BA81-C557-2443-88CC-ABFF76BE0E09}"/>
              </a:ext>
            </a:extLst>
          </p:cNvPr>
          <p:cNvSpPr>
            <a:spLocks noChangeShapeType="1"/>
          </p:cNvSpPr>
          <p:nvPr/>
        </p:nvSpPr>
        <p:spPr bwMode="auto">
          <a:xfrm rot="20675554" flipV="1">
            <a:off x="2570163" y="2674938"/>
            <a:ext cx="315912" cy="601662"/>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8" name="Line 114">
            <a:extLst>
              <a:ext uri="{FF2B5EF4-FFF2-40B4-BE49-F238E27FC236}">
                <a16:creationId xmlns:a16="http://schemas.microsoft.com/office/drawing/2014/main" id="{FCC3BEC5-E1BB-A44C-A426-6967AD35932D}"/>
              </a:ext>
            </a:extLst>
          </p:cNvPr>
          <p:cNvSpPr>
            <a:spLocks noChangeShapeType="1"/>
          </p:cNvSpPr>
          <p:nvPr/>
        </p:nvSpPr>
        <p:spPr bwMode="auto">
          <a:xfrm rot="-924446" flipH="1" flipV="1">
            <a:off x="2689225" y="3373438"/>
            <a:ext cx="112713" cy="350837"/>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9" name="Line 115">
            <a:extLst>
              <a:ext uri="{FF2B5EF4-FFF2-40B4-BE49-F238E27FC236}">
                <a16:creationId xmlns:a16="http://schemas.microsoft.com/office/drawing/2014/main" id="{C7842A04-B3EE-F044-BC0B-C6FECAED7D60}"/>
              </a:ext>
            </a:extLst>
          </p:cNvPr>
          <p:cNvSpPr>
            <a:spLocks noChangeShapeType="1"/>
          </p:cNvSpPr>
          <p:nvPr/>
        </p:nvSpPr>
        <p:spPr bwMode="auto">
          <a:xfrm rot="-924446" flipH="1" flipV="1">
            <a:off x="2686050" y="3462338"/>
            <a:ext cx="258763" cy="434975"/>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 name="Line 116">
            <a:extLst>
              <a:ext uri="{FF2B5EF4-FFF2-40B4-BE49-F238E27FC236}">
                <a16:creationId xmlns:a16="http://schemas.microsoft.com/office/drawing/2014/main" id="{8340D220-854E-6F4F-8E6F-3584BC744863}"/>
              </a:ext>
            </a:extLst>
          </p:cNvPr>
          <p:cNvSpPr>
            <a:spLocks noChangeShapeType="1"/>
          </p:cNvSpPr>
          <p:nvPr/>
        </p:nvSpPr>
        <p:spPr bwMode="auto">
          <a:xfrm rot="20675554" flipH="1">
            <a:off x="1944688" y="2901950"/>
            <a:ext cx="622300" cy="1046163"/>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1" name="Line 117">
            <a:extLst>
              <a:ext uri="{FF2B5EF4-FFF2-40B4-BE49-F238E27FC236}">
                <a16:creationId xmlns:a16="http://schemas.microsoft.com/office/drawing/2014/main" id="{6328C5E3-E53D-A846-92BE-6A8B478986A1}"/>
              </a:ext>
            </a:extLst>
          </p:cNvPr>
          <p:cNvSpPr>
            <a:spLocks noChangeShapeType="1"/>
          </p:cNvSpPr>
          <p:nvPr/>
        </p:nvSpPr>
        <p:spPr bwMode="auto">
          <a:xfrm rot="20675554" flipH="1">
            <a:off x="1598613" y="4098925"/>
            <a:ext cx="649287" cy="118745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2" name="Line 118">
            <a:extLst>
              <a:ext uri="{FF2B5EF4-FFF2-40B4-BE49-F238E27FC236}">
                <a16:creationId xmlns:a16="http://schemas.microsoft.com/office/drawing/2014/main" id="{D80FBA37-6A9B-EB45-8AF2-249A464C263C}"/>
              </a:ext>
            </a:extLst>
          </p:cNvPr>
          <p:cNvSpPr>
            <a:spLocks noChangeShapeType="1"/>
          </p:cNvSpPr>
          <p:nvPr/>
        </p:nvSpPr>
        <p:spPr bwMode="auto">
          <a:xfrm rot="20675554" flipH="1">
            <a:off x="1676400" y="4752975"/>
            <a:ext cx="366713" cy="625475"/>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3" name="Line 119">
            <a:extLst>
              <a:ext uri="{FF2B5EF4-FFF2-40B4-BE49-F238E27FC236}">
                <a16:creationId xmlns:a16="http://schemas.microsoft.com/office/drawing/2014/main" id="{DDBBB94A-C993-A84E-934F-E773E743F78A}"/>
              </a:ext>
            </a:extLst>
          </p:cNvPr>
          <p:cNvSpPr>
            <a:spLocks noChangeShapeType="1"/>
          </p:cNvSpPr>
          <p:nvPr/>
        </p:nvSpPr>
        <p:spPr bwMode="auto">
          <a:xfrm rot="20675554" flipH="1">
            <a:off x="1774825" y="4938713"/>
            <a:ext cx="209550" cy="363537"/>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72" name="Group 148">
            <a:extLst>
              <a:ext uri="{FF2B5EF4-FFF2-40B4-BE49-F238E27FC236}">
                <a16:creationId xmlns:a16="http://schemas.microsoft.com/office/drawing/2014/main" id="{459B6E09-41EB-3740-BD46-F9AAF1530F44}"/>
              </a:ext>
            </a:extLst>
          </p:cNvPr>
          <p:cNvGrpSpPr>
            <a:grpSpLocks/>
          </p:cNvGrpSpPr>
          <p:nvPr userDrawn="1"/>
        </p:nvGrpSpPr>
        <p:grpSpPr bwMode="auto">
          <a:xfrm>
            <a:off x="7037388" y="4754563"/>
            <a:ext cx="1862137" cy="484187"/>
            <a:chOff x="4433" y="2959"/>
            <a:chExt cx="1173" cy="305"/>
          </a:xfrm>
        </p:grpSpPr>
        <p:sp>
          <p:nvSpPr>
            <p:cNvPr id="1073" name="Oval 49">
              <a:extLst>
                <a:ext uri="{FF2B5EF4-FFF2-40B4-BE49-F238E27FC236}">
                  <a16:creationId xmlns:a16="http://schemas.microsoft.com/office/drawing/2014/main" id="{83FD1B7C-221D-DB41-AAC8-C7B168C91157}"/>
                </a:ext>
              </a:extLst>
            </p:cNvPr>
            <p:cNvSpPr>
              <a:spLocks noChangeArrowheads="1"/>
            </p:cNvSpPr>
            <p:nvPr/>
          </p:nvSpPr>
          <p:spPr bwMode="auto">
            <a:xfrm>
              <a:off x="5555" y="3088"/>
              <a:ext cx="51" cy="172"/>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74" name="Oval 50">
              <a:extLst>
                <a:ext uri="{FF2B5EF4-FFF2-40B4-BE49-F238E27FC236}">
                  <a16:creationId xmlns:a16="http://schemas.microsoft.com/office/drawing/2014/main" id="{DC1892A5-4875-2A4C-95CE-F46D99F73DB9}"/>
                </a:ext>
              </a:extLst>
            </p:cNvPr>
            <p:cNvSpPr>
              <a:spLocks noChangeArrowheads="1"/>
            </p:cNvSpPr>
            <p:nvPr/>
          </p:nvSpPr>
          <p:spPr bwMode="auto">
            <a:xfrm>
              <a:off x="5259" y="3088"/>
              <a:ext cx="51" cy="172"/>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2"/>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75" name="Oval 51">
              <a:extLst>
                <a:ext uri="{FF2B5EF4-FFF2-40B4-BE49-F238E27FC236}">
                  <a16:creationId xmlns:a16="http://schemas.microsoft.com/office/drawing/2014/main" id="{C6FE5969-804D-2845-AC85-1799ED61D42E}"/>
                </a:ext>
              </a:extLst>
            </p:cNvPr>
            <p:cNvSpPr>
              <a:spLocks noChangeArrowheads="1"/>
            </p:cNvSpPr>
            <p:nvPr/>
          </p:nvSpPr>
          <p:spPr bwMode="auto">
            <a:xfrm>
              <a:off x="5030" y="3110"/>
              <a:ext cx="31" cy="127"/>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76" name="Oval 52">
              <a:extLst>
                <a:ext uri="{FF2B5EF4-FFF2-40B4-BE49-F238E27FC236}">
                  <a16:creationId xmlns:a16="http://schemas.microsoft.com/office/drawing/2014/main" id="{3130D0A9-AAEB-754F-8DDB-AAED294CBD11}"/>
                </a:ext>
              </a:extLst>
            </p:cNvPr>
            <p:cNvSpPr>
              <a:spLocks noChangeArrowheads="1"/>
            </p:cNvSpPr>
            <p:nvPr/>
          </p:nvSpPr>
          <p:spPr bwMode="auto">
            <a:xfrm>
              <a:off x="4805" y="3155"/>
              <a:ext cx="11" cy="37"/>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77" name="Line 53">
              <a:extLst>
                <a:ext uri="{FF2B5EF4-FFF2-40B4-BE49-F238E27FC236}">
                  <a16:creationId xmlns:a16="http://schemas.microsoft.com/office/drawing/2014/main" id="{513AFAD5-39A0-5941-9CCB-69E80F45A67E}"/>
                </a:ext>
              </a:extLst>
            </p:cNvPr>
            <p:cNvSpPr>
              <a:spLocks noChangeShapeType="1"/>
            </p:cNvSpPr>
            <p:nvPr/>
          </p:nvSpPr>
          <p:spPr bwMode="auto">
            <a:xfrm flipH="1">
              <a:off x="5282" y="3264"/>
              <a:ext cx="29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78" name="Line 54">
              <a:extLst>
                <a:ext uri="{FF2B5EF4-FFF2-40B4-BE49-F238E27FC236}">
                  <a16:creationId xmlns:a16="http://schemas.microsoft.com/office/drawing/2014/main" id="{9275BA60-1965-CF45-9E91-DF7D1F195CC6}"/>
                </a:ext>
              </a:extLst>
            </p:cNvPr>
            <p:cNvSpPr>
              <a:spLocks noChangeShapeType="1"/>
            </p:cNvSpPr>
            <p:nvPr/>
          </p:nvSpPr>
          <p:spPr bwMode="auto">
            <a:xfrm flipH="1">
              <a:off x="5283" y="3084"/>
              <a:ext cx="29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79" name="Line 55">
              <a:extLst>
                <a:ext uri="{FF2B5EF4-FFF2-40B4-BE49-F238E27FC236}">
                  <a16:creationId xmlns:a16="http://schemas.microsoft.com/office/drawing/2014/main" id="{EC28266D-CD38-7846-8381-F700E07F2AAB}"/>
                </a:ext>
              </a:extLst>
            </p:cNvPr>
            <p:cNvSpPr>
              <a:spLocks noChangeShapeType="1"/>
            </p:cNvSpPr>
            <p:nvPr/>
          </p:nvSpPr>
          <p:spPr bwMode="auto">
            <a:xfrm>
              <a:off x="5054" y="3241"/>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80" name="Line 56">
              <a:extLst>
                <a:ext uri="{FF2B5EF4-FFF2-40B4-BE49-F238E27FC236}">
                  <a16:creationId xmlns:a16="http://schemas.microsoft.com/office/drawing/2014/main" id="{DE6A7F7A-F246-BF48-A55E-B10289A773E3}"/>
                </a:ext>
              </a:extLst>
            </p:cNvPr>
            <p:cNvSpPr>
              <a:spLocks noChangeShapeType="1"/>
            </p:cNvSpPr>
            <p:nvPr/>
          </p:nvSpPr>
          <p:spPr bwMode="auto">
            <a:xfrm>
              <a:off x="5054" y="3106"/>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81" name="Line 57">
              <a:extLst>
                <a:ext uri="{FF2B5EF4-FFF2-40B4-BE49-F238E27FC236}">
                  <a16:creationId xmlns:a16="http://schemas.microsoft.com/office/drawing/2014/main" id="{BB2730A0-3812-0C40-9DE4-F7A0B52B875E}"/>
                </a:ext>
              </a:extLst>
            </p:cNvPr>
            <p:cNvSpPr>
              <a:spLocks noChangeShapeType="1"/>
            </p:cNvSpPr>
            <p:nvPr/>
          </p:nvSpPr>
          <p:spPr bwMode="auto">
            <a:xfrm>
              <a:off x="4813" y="3196"/>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82" name="Line 58">
              <a:extLst>
                <a:ext uri="{FF2B5EF4-FFF2-40B4-BE49-F238E27FC236}">
                  <a16:creationId xmlns:a16="http://schemas.microsoft.com/office/drawing/2014/main" id="{CB5CC84D-4946-E148-9784-A064FA39973A}"/>
                </a:ext>
              </a:extLst>
            </p:cNvPr>
            <p:cNvSpPr>
              <a:spLocks noChangeShapeType="1"/>
            </p:cNvSpPr>
            <p:nvPr/>
          </p:nvSpPr>
          <p:spPr bwMode="auto">
            <a:xfrm>
              <a:off x="4813" y="3151"/>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83" name="Rectangle 59">
              <a:extLst>
                <a:ext uri="{FF2B5EF4-FFF2-40B4-BE49-F238E27FC236}">
                  <a16:creationId xmlns:a16="http://schemas.microsoft.com/office/drawing/2014/main" id="{E4DE4559-FBF2-104D-BB72-C6C8C0CDA957}"/>
                </a:ext>
              </a:extLst>
            </p:cNvPr>
            <p:cNvSpPr>
              <a:spLocks noChangeArrowheads="1"/>
            </p:cNvSpPr>
            <p:nvPr/>
          </p:nvSpPr>
          <p:spPr bwMode="auto">
            <a:xfrm>
              <a:off x="5286" y="3086"/>
              <a:ext cx="288" cy="176"/>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84" name="Rectangle 60">
              <a:extLst>
                <a:ext uri="{FF2B5EF4-FFF2-40B4-BE49-F238E27FC236}">
                  <a16:creationId xmlns:a16="http://schemas.microsoft.com/office/drawing/2014/main" id="{8FEA6F60-A770-B947-A50A-7839D8CE46E2}"/>
                </a:ext>
              </a:extLst>
            </p:cNvPr>
            <p:cNvSpPr>
              <a:spLocks noChangeArrowheads="1"/>
            </p:cNvSpPr>
            <p:nvPr/>
          </p:nvSpPr>
          <p:spPr bwMode="auto">
            <a:xfrm>
              <a:off x="5043" y="3110"/>
              <a:ext cx="219" cy="129"/>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85" name="Rectangle 61">
              <a:extLst>
                <a:ext uri="{FF2B5EF4-FFF2-40B4-BE49-F238E27FC236}">
                  <a16:creationId xmlns:a16="http://schemas.microsoft.com/office/drawing/2014/main" id="{0A371223-7D80-D444-A875-FC998263659E}"/>
                </a:ext>
              </a:extLst>
            </p:cNvPr>
            <p:cNvSpPr>
              <a:spLocks noChangeArrowheads="1"/>
            </p:cNvSpPr>
            <p:nvPr/>
          </p:nvSpPr>
          <p:spPr bwMode="auto">
            <a:xfrm>
              <a:off x="4814" y="3151"/>
              <a:ext cx="212" cy="47"/>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86" name="Oval 62">
              <a:extLst>
                <a:ext uri="{FF2B5EF4-FFF2-40B4-BE49-F238E27FC236}">
                  <a16:creationId xmlns:a16="http://schemas.microsoft.com/office/drawing/2014/main" id="{586A7811-9186-FB4D-BAEC-4B8690ABD0DC}"/>
                </a:ext>
              </a:extLst>
            </p:cNvPr>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87" name="Arc 63">
              <a:extLst>
                <a:ext uri="{FF2B5EF4-FFF2-40B4-BE49-F238E27FC236}">
                  <a16:creationId xmlns:a16="http://schemas.microsoft.com/office/drawing/2014/main" id="{234D7DB1-7E96-E448-9D68-61DC5993DB61}"/>
                </a:ext>
              </a:extLst>
            </p:cNvPr>
            <p:cNvSpPr>
              <a:spLocks/>
            </p:cNvSpPr>
            <p:nvPr/>
          </p:nvSpPr>
          <p:spPr bwMode="auto">
            <a:xfrm rot="300000">
              <a:off x="4652" y="3182"/>
              <a:ext cx="111" cy="70"/>
            </a:xfrm>
            <a:custGeom>
              <a:avLst/>
              <a:gdLst>
                <a:gd name="G0" fmla="+- 0 0 0"/>
                <a:gd name="G1" fmla="+- 21600 0 0"/>
                <a:gd name="G2" fmla="+- 21600 0 0"/>
                <a:gd name="T0" fmla="*/ 0 w 21597"/>
                <a:gd name="T1" fmla="*/ 0 h 21600"/>
                <a:gd name="T2" fmla="*/ 21597 w 21597"/>
                <a:gd name="T3" fmla="*/ 21290 h 21600"/>
                <a:gd name="T4" fmla="*/ 0 w 21597"/>
                <a:gd name="T5" fmla="*/ 21600 h 21600"/>
              </a:gdLst>
              <a:ahLst/>
              <a:cxnLst>
                <a:cxn ang="0">
                  <a:pos x="T0" y="T1"/>
                </a:cxn>
                <a:cxn ang="0">
                  <a:pos x="T2" y="T3"/>
                </a:cxn>
                <a:cxn ang="0">
                  <a:pos x="T4" y="T5"/>
                </a:cxn>
              </a:cxnLst>
              <a:rect l="0" t="0" r="r" b="b"/>
              <a:pathLst>
                <a:path w="21597" h="21600" fill="none" extrusionOk="0">
                  <a:moveTo>
                    <a:pt x="0" y="0"/>
                  </a:moveTo>
                  <a:cubicBezTo>
                    <a:pt x="11808" y="0"/>
                    <a:pt x="21428" y="9482"/>
                    <a:pt x="21597" y="21289"/>
                  </a:cubicBezTo>
                </a:path>
                <a:path w="21597" h="21600" stroke="0" extrusionOk="0">
                  <a:moveTo>
                    <a:pt x="0" y="0"/>
                  </a:moveTo>
                  <a:cubicBezTo>
                    <a:pt x="11808" y="0"/>
                    <a:pt x="21428" y="9482"/>
                    <a:pt x="21597" y="21289"/>
                  </a:cubicBezTo>
                  <a:lnTo>
                    <a:pt x="0" y="21600"/>
                  </a:lnTo>
                  <a:close/>
                </a:path>
              </a:pathLst>
            </a:custGeom>
            <a:noFill/>
            <a:ln w="12700" cap="rnd">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88" name="Arc 64">
              <a:extLst>
                <a:ext uri="{FF2B5EF4-FFF2-40B4-BE49-F238E27FC236}">
                  <a16:creationId xmlns:a16="http://schemas.microsoft.com/office/drawing/2014/main" id="{7EC49485-FD05-C249-B7E6-1150C35D8642}"/>
                </a:ext>
              </a:extLst>
            </p:cNvPr>
            <p:cNvSpPr>
              <a:spLocks/>
            </p:cNvSpPr>
            <p:nvPr/>
          </p:nvSpPr>
          <p:spPr bwMode="auto">
            <a:xfrm rot="10380000">
              <a:off x="4660" y="3102"/>
              <a:ext cx="115" cy="60"/>
            </a:xfrm>
            <a:custGeom>
              <a:avLst/>
              <a:gdLst>
                <a:gd name="G0" fmla="+- 21600 0 0"/>
                <a:gd name="G1" fmla="+- 21599 0 0"/>
                <a:gd name="G2" fmla="+- 21600 0 0"/>
                <a:gd name="T0" fmla="*/ 0 w 21600"/>
                <a:gd name="T1" fmla="*/ 21599 h 21599"/>
                <a:gd name="T2" fmla="*/ 21412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743"/>
                    <a:pt x="9556" y="103"/>
                    <a:pt x="21411" y="-1"/>
                  </a:cubicBezTo>
                </a:path>
                <a:path w="21600" h="21599" stroke="0" extrusionOk="0">
                  <a:moveTo>
                    <a:pt x="0" y="21599"/>
                  </a:moveTo>
                  <a:cubicBezTo>
                    <a:pt x="0" y="9743"/>
                    <a:pt x="9556" y="103"/>
                    <a:pt x="21411" y="-1"/>
                  </a:cubicBezTo>
                  <a:lnTo>
                    <a:pt x="21600" y="21599"/>
                  </a:lnTo>
                  <a:close/>
                </a:path>
              </a:pathLst>
            </a:custGeom>
            <a:noFill/>
            <a:ln w="12700" cap="rnd">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89" name="Arc 65">
              <a:extLst>
                <a:ext uri="{FF2B5EF4-FFF2-40B4-BE49-F238E27FC236}">
                  <a16:creationId xmlns:a16="http://schemas.microsoft.com/office/drawing/2014/main" id="{7579757E-C8A1-8544-A568-B50880131226}"/>
                </a:ext>
              </a:extLst>
            </p:cNvPr>
            <p:cNvSpPr>
              <a:spLocks/>
            </p:cNvSpPr>
            <p:nvPr/>
          </p:nvSpPr>
          <p:spPr bwMode="auto">
            <a:xfrm>
              <a:off x="4761" y="3117"/>
              <a:ext cx="23" cy="60"/>
            </a:xfrm>
            <a:custGeom>
              <a:avLst/>
              <a:gdLst>
                <a:gd name="G0" fmla="+- 951 0 0"/>
                <a:gd name="G1" fmla="+- 21600 0 0"/>
                <a:gd name="G2" fmla="+- 21600 0 0"/>
                <a:gd name="T0" fmla="*/ 0 w 22547"/>
                <a:gd name="T1" fmla="*/ 21 h 21600"/>
                <a:gd name="T2" fmla="*/ 22547 w 22547"/>
                <a:gd name="T3" fmla="*/ 21229 h 21600"/>
                <a:gd name="T4" fmla="*/ 951 w 22547"/>
                <a:gd name="T5" fmla="*/ 21600 h 21600"/>
              </a:gdLst>
              <a:ahLst/>
              <a:cxnLst>
                <a:cxn ang="0">
                  <a:pos x="T0" y="T1"/>
                </a:cxn>
                <a:cxn ang="0">
                  <a:pos x="T2" y="T3"/>
                </a:cxn>
                <a:cxn ang="0">
                  <a:pos x="T4" y="T5"/>
                </a:cxn>
              </a:cxnLst>
              <a:rect l="0" t="0" r="r" b="b"/>
              <a:pathLst>
                <a:path w="22547" h="21600" fill="none" extrusionOk="0">
                  <a:moveTo>
                    <a:pt x="-1" y="20"/>
                  </a:moveTo>
                  <a:cubicBezTo>
                    <a:pt x="316" y="6"/>
                    <a:pt x="633" y="0"/>
                    <a:pt x="951" y="0"/>
                  </a:cubicBezTo>
                  <a:cubicBezTo>
                    <a:pt x="12735" y="0"/>
                    <a:pt x="22345" y="9446"/>
                    <a:pt x="22547" y="21228"/>
                  </a:cubicBezTo>
                </a:path>
                <a:path w="22547" h="21600" stroke="0" extrusionOk="0">
                  <a:moveTo>
                    <a:pt x="-1" y="20"/>
                  </a:moveTo>
                  <a:cubicBezTo>
                    <a:pt x="316" y="6"/>
                    <a:pt x="633" y="0"/>
                    <a:pt x="951" y="0"/>
                  </a:cubicBezTo>
                  <a:cubicBezTo>
                    <a:pt x="12735" y="0"/>
                    <a:pt x="22345" y="9446"/>
                    <a:pt x="22547" y="21228"/>
                  </a:cubicBezTo>
                  <a:lnTo>
                    <a:pt x="951" y="21600"/>
                  </a:lnTo>
                  <a:close/>
                </a:path>
              </a:pathLst>
            </a:custGeom>
            <a:noFill/>
            <a:ln w="12700" cap="rnd">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90" name="Oval 66">
              <a:extLst>
                <a:ext uri="{FF2B5EF4-FFF2-40B4-BE49-F238E27FC236}">
                  <a16:creationId xmlns:a16="http://schemas.microsoft.com/office/drawing/2014/main" id="{EC564633-629B-0541-AC03-F0B73E7BC96E}"/>
                </a:ext>
              </a:extLst>
            </p:cNvPr>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91" name="Arc 67">
              <a:extLst>
                <a:ext uri="{FF2B5EF4-FFF2-40B4-BE49-F238E27FC236}">
                  <a16:creationId xmlns:a16="http://schemas.microsoft.com/office/drawing/2014/main" id="{A7B63725-73D6-EE49-BD64-DB7A04A71A86}"/>
                </a:ext>
              </a:extLst>
            </p:cNvPr>
            <p:cNvSpPr>
              <a:spLocks/>
            </p:cNvSpPr>
            <p:nvPr/>
          </p:nvSpPr>
          <p:spPr bwMode="auto">
            <a:xfrm rot="10800000">
              <a:off x="4761" y="3180"/>
              <a:ext cx="27" cy="57"/>
            </a:xfrm>
            <a:custGeom>
              <a:avLst/>
              <a:gdLst>
                <a:gd name="G0" fmla="+- 21596 0 0"/>
                <a:gd name="G1" fmla="+- 21585 0 0"/>
                <a:gd name="G2" fmla="+- 21600 0 0"/>
                <a:gd name="T0" fmla="*/ 0 w 21596"/>
                <a:gd name="T1" fmla="*/ 21217 h 21585"/>
                <a:gd name="T2" fmla="*/ 20818 w 21596"/>
                <a:gd name="T3" fmla="*/ 0 h 21585"/>
                <a:gd name="T4" fmla="*/ 21596 w 21596"/>
                <a:gd name="T5" fmla="*/ 21585 h 21585"/>
              </a:gdLst>
              <a:ahLst/>
              <a:cxnLst>
                <a:cxn ang="0">
                  <a:pos x="T0" y="T1"/>
                </a:cxn>
                <a:cxn ang="0">
                  <a:pos x="T2" y="T3"/>
                </a:cxn>
                <a:cxn ang="0">
                  <a:pos x="T4" y="T5"/>
                </a:cxn>
              </a:cxnLst>
              <a:rect l="0" t="0" r="r" b="b"/>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close/>
                </a:path>
              </a:pathLst>
            </a:custGeom>
            <a:noFill/>
            <a:ln w="12700" cap="rnd">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92" name="Oval 68">
              <a:extLst>
                <a:ext uri="{FF2B5EF4-FFF2-40B4-BE49-F238E27FC236}">
                  <a16:creationId xmlns:a16="http://schemas.microsoft.com/office/drawing/2014/main" id="{F293A0A2-F6C9-FC4D-B9FB-FC7DE19B3649}"/>
                </a:ext>
              </a:extLst>
            </p:cNvPr>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144" name="Line 120">
              <a:extLst>
                <a:ext uri="{FF2B5EF4-FFF2-40B4-BE49-F238E27FC236}">
                  <a16:creationId xmlns:a16="http://schemas.microsoft.com/office/drawing/2014/main" id="{D4FE4A77-BAB2-2549-A4F5-F8EFF55E4200}"/>
                </a:ext>
              </a:extLst>
            </p:cNvPr>
            <p:cNvSpPr>
              <a:spLocks noChangeShapeType="1"/>
            </p:cNvSpPr>
            <p:nvPr/>
          </p:nvSpPr>
          <p:spPr bwMode="auto">
            <a:xfrm rot="20675554" flipH="1">
              <a:off x="4433" y="2959"/>
              <a:ext cx="25" cy="178"/>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45" name="Line 121">
            <a:extLst>
              <a:ext uri="{FF2B5EF4-FFF2-40B4-BE49-F238E27FC236}">
                <a16:creationId xmlns:a16="http://schemas.microsoft.com/office/drawing/2014/main" id="{BA9D231D-7D2D-E845-A576-39E34CEFAAEE}"/>
              </a:ext>
            </a:extLst>
          </p:cNvPr>
          <p:cNvSpPr>
            <a:spLocks noChangeShapeType="1"/>
          </p:cNvSpPr>
          <p:nvPr/>
        </p:nvSpPr>
        <p:spPr bwMode="auto">
          <a:xfrm rot="20675554" flipH="1">
            <a:off x="6753225" y="3752850"/>
            <a:ext cx="39688" cy="282575"/>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 name="Line 123">
            <a:extLst>
              <a:ext uri="{FF2B5EF4-FFF2-40B4-BE49-F238E27FC236}">
                <a16:creationId xmlns:a16="http://schemas.microsoft.com/office/drawing/2014/main" id="{55467D67-0DA0-7B46-8A88-ED63ACB78A93}"/>
              </a:ext>
            </a:extLst>
          </p:cNvPr>
          <p:cNvSpPr>
            <a:spLocks noChangeShapeType="1"/>
          </p:cNvSpPr>
          <p:nvPr/>
        </p:nvSpPr>
        <p:spPr bwMode="auto">
          <a:xfrm rot="-924446">
            <a:off x="2093913" y="4330700"/>
            <a:ext cx="831850" cy="55245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8" name="Line 124">
            <a:extLst>
              <a:ext uri="{FF2B5EF4-FFF2-40B4-BE49-F238E27FC236}">
                <a16:creationId xmlns:a16="http://schemas.microsoft.com/office/drawing/2014/main" id="{0D4DE762-52D5-EA40-BFDC-8E04B831BB12}"/>
              </a:ext>
            </a:extLst>
          </p:cNvPr>
          <p:cNvSpPr>
            <a:spLocks noChangeShapeType="1"/>
          </p:cNvSpPr>
          <p:nvPr/>
        </p:nvSpPr>
        <p:spPr bwMode="auto">
          <a:xfrm rot="20675554" flipH="1">
            <a:off x="1978025" y="4033838"/>
            <a:ext cx="209550" cy="363537"/>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 name="Line 125">
            <a:extLst>
              <a:ext uri="{FF2B5EF4-FFF2-40B4-BE49-F238E27FC236}">
                <a16:creationId xmlns:a16="http://schemas.microsoft.com/office/drawing/2014/main" id="{04761361-8575-084A-83AF-D1F5F71429CD}"/>
              </a:ext>
            </a:extLst>
          </p:cNvPr>
          <p:cNvSpPr>
            <a:spLocks noChangeShapeType="1"/>
          </p:cNvSpPr>
          <p:nvPr/>
        </p:nvSpPr>
        <p:spPr bwMode="auto">
          <a:xfrm rot="20675554" flipH="1">
            <a:off x="5591175" y="3776663"/>
            <a:ext cx="366713" cy="2460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0" name="Line 126">
            <a:extLst>
              <a:ext uri="{FF2B5EF4-FFF2-40B4-BE49-F238E27FC236}">
                <a16:creationId xmlns:a16="http://schemas.microsoft.com/office/drawing/2014/main" id="{384C2D39-205A-F44D-9847-1755A22BF883}"/>
              </a:ext>
            </a:extLst>
          </p:cNvPr>
          <p:cNvSpPr>
            <a:spLocks noChangeShapeType="1"/>
          </p:cNvSpPr>
          <p:nvPr/>
        </p:nvSpPr>
        <p:spPr bwMode="auto">
          <a:xfrm rot="20675554" flipH="1">
            <a:off x="5530850" y="3878263"/>
            <a:ext cx="366713" cy="2460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1" name="Freeform 127">
            <a:extLst>
              <a:ext uri="{FF2B5EF4-FFF2-40B4-BE49-F238E27FC236}">
                <a16:creationId xmlns:a16="http://schemas.microsoft.com/office/drawing/2014/main" id="{D86A8853-E127-7D41-9109-6D65101E2E93}"/>
              </a:ext>
            </a:extLst>
          </p:cNvPr>
          <p:cNvSpPr>
            <a:spLocks/>
          </p:cNvSpPr>
          <p:nvPr/>
        </p:nvSpPr>
        <p:spPr bwMode="auto">
          <a:xfrm>
            <a:off x="2854325" y="2824163"/>
            <a:ext cx="82550" cy="406400"/>
          </a:xfrm>
          <a:custGeom>
            <a:avLst/>
            <a:gdLst>
              <a:gd name="T0" fmla="*/ 0 w 52"/>
              <a:gd name="T1" fmla="*/ 256 h 256"/>
              <a:gd name="T2" fmla="*/ 20 w 52"/>
              <a:gd name="T3" fmla="*/ 141 h 256"/>
              <a:gd name="T4" fmla="*/ 52 w 52"/>
              <a:gd name="T5" fmla="*/ 0 h 256"/>
            </a:gdLst>
            <a:ahLst/>
            <a:cxnLst>
              <a:cxn ang="0">
                <a:pos x="T0" y="T1"/>
              </a:cxn>
              <a:cxn ang="0">
                <a:pos x="T2" y="T3"/>
              </a:cxn>
              <a:cxn ang="0">
                <a:pos x="T4" y="T5"/>
              </a:cxn>
            </a:cxnLst>
            <a:rect l="0" t="0" r="r" b="b"/>
            <a:pathLst>
              <a:path w="52" h="256">
                <a:moveTo>
                  <a:pt x="0" y="256"/>
                </a:moveTo>
                <a:cubicBezTo>
                  <a:pt x="4" y="216"/>
                  <a:pt x="8" y="178"/>
                  <a:pt x="20" y="141"/>
                </a:cubicBezTo>
                <a:cubicBezTo>
                  <a:pt x="33" y="94"/>
                  <a:pt x="52" y="48"/>
                  <a:pt x="52"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 name="Freeform 128">
            <a:extLst>
              <a:ext uri="{FF2B5EF4-FFF2-40B4-BE49-F238E27FC236}">
                <a16:creationId xmlns:a16="http://schemas.microsoft.com/office/drawing/2014/main" id="{BDD8FC65-74AB-DA40-BD8E-5A39FA4CC13B}"/>
              </a:ext>
            </a:extLst>
          </p:cNvPr>
          <p:cNvSpPr>
            <a:spLocks/>
          </p:cNvSpPr>
          <p:nvPr/>
        </p:nvSpPr>
        <p:spPr bwMode="auto">
          <a:xfrm>
            <a:off x="3032125" y="2770188"/>
            <a:ext cx="41275" cy="295275"/>
          </a:xfrm>
          <a:custGeom>
            <a:avLst/>
            <a:gdLst>
              <a:gd name="T0" fmla="*/ 0 w 26"/>
              <a:gd name="T1" fmla="*/ 186 h 186"/>
              <a:gd name="T2" fmla="*/ 26 w 26"/>
              <a:gd name="T3" fmla="*/ 83 h 186"/>
              <a:gd name="T4" fmla="*/ 26 w 26"/>
              <a:gd name="T5" fmla="*/ 0 h 186"/>
            </a:gdLst>
            <a:ahLst/>
            <a:cxnLst>
              <a:cxn ang="0">
                <a:pos x="T0" y="T1"/>
              </a:cxn>
              <a:cxn ang="0">
                <a:pos x="T2" y="T3"/>
              </a:cxn>
              <a:cxn ang="0">
                <a:pos x="T4" y="T5"/>
              </a:cxn>
            </a:cxnLst>
            <a:rect l="0" t="0" r="r" b="b"/>
            <a:pathLst>
              <a:path w="26" h="186">
                <a:moveTo>
                  <a:pt x="0" y="186"/>
                </a:moveTo>
                <a:cubicBezTo>
                  <a:pt x="1" y="175"/>
                  <a:pt x="26" y="89"/>
                  <a:pt x="26" y="83"/>
                </a:cubicBezTo>
                <a:cubicBezTo>
                  <a:pt x="26" y="55"/>
                  <a:pt x="26" y="27"/>
                  <a:pt x="26"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 name="Freeform 129">
            <a:extLst>
              <a:ext uri="{FF2B5EF4-FFF2-40B4-BE49-F238E27FC236}">
                <a16:creationId xmlns:a16="http://schemas.microsoft.com/office/drawing/2014/main" id="{BC8FC8F0-CF82-934D-AF61-7CFAD827EE71}"/>
              </a:ext>
            </a:extLst>
          </p:cNvPr>
          <p:cNvSpPr>
            <a:spLocks/>
          </p:cNvSpPr>
          <p:nvPr/>
        </p:nvSpPr>
        <p:spPr bwMode="auto">
          <a:xfrm>
            <a:off x="3902075" y="2417763"/>
            <a:ext cx="31750" cy="265112"/>
          </a:xfrm>
          <a:custGeom>
            <a:avLst/>
            <a:gdLst>
              <a:gd name="T0" fmla="*/ 0 w 20"/>
              <a:gd name="T1" fmla="*/ 167 h 167"/>
              <a:gd name="T2" fmla="*/ 19 w 20"/>
              <a:gd name="T3" fmla="*/ 0 h 167"/>
            </a:gdLst>
            <a:ahLst/>
            <a:cxnLst>
              <a:cxn ang="0">
                <a:pos x="T0" y="T1"/>
              </a:cxn>
              <a:cxn ang="0">
                <a:pos x="T2" y="T3"/>
              </a:cxn>
            </a:cxnLst>
            <a:rect l="0" t="0" r="r" b="b"/>
            <a:pathLst>
              <a:path w="20" h="167">
                <a:moveTo>
                  <a:pt x="0" y="167"/>
                </a:moveTo>
                <a:cubicBezTo>
                  <a:pt x="20" y="101"/>
                  <a:pt x="19" y="82"/>
                  <a:pt x="19"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 name="Freeform 130">
            <a:extLst>
              <a:ext uri="{FF2B5EF4-FFF2-40B4-BE49-F238E27FC236}">
                <a16:creationId xmlns:a16="http://schemas.microsoft.com/office/drawing/2014/main" id="{00F00796-8064-A649-A228-5F2D73F5EACA}"/>
              </a:ext>
            </a:extLst>
          </p:cNvPr>
          <p:cNvSpPr>
            <a:spLocks/>
          </p:cNvSpPr>
          <p:nvPr/>
        </p:nvSpPr>
        <p:spPr bwMode="auto">
          <a:xfrm>
            <a:off x="4318000" y="2438400"/>
            <a:ext cx="1588" cy="182563"/>
          </a:xfrm>
          <a:custGeom>
            <a:avLst/>
            <a:gdLst>
              <a:gd name="T0" fmla="*/ 0 w 1"/>
              <a:gd name="T1" fmla="*/ 115 h 115"/>
              <a:gd name="T2" fmla="*/ 0 w 1"/>
              <a:gd name="T3" fmla="*/ 0 h 115"/>
            </a:gdLst>
            <a:ahLst/>
            <a:cxnLst>
              <a:cxn ang="0">
                <a:pos x="T0" y="T1"/>
              </a:cxn>
              <a:cxn ang="0">
                <a:pos x="T2" y="T3"/>
              </a:cxn>
            </a:cxnLst>
            <a:rect l="0" t="0" r="r" b="b"/>
            <a:pathLst>
              <a:path w="1" h="115">
                <a:moveTo>
                  <a:pt x="0" y="115"/>
                </a:moveTo>
                <a:cubicBezTo>
                  <a:pt x="0" y="76"/>
                  <a:pt x="0" y="38"/>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5" name="Freeform 131">
            <a:extLst>
              <a:ext uri="{FF2B5EF4-FFF2-40B4-BE49-F238E27FC236}">
                <a16:creationId xmlns:a16="http://schemas.microsoft.com/office/drawing/2014/main" id="{FE270742-1408-5347-B584-618DD307330F}"/>
              </a:ext>
            </a:extLst>
          </p:cNvPr>
          <p:cNvSpPr>
            <a:spLocks/>
          </p:cNvSpPr>
          <p:nvPr/>
        </p:nvSpPr>
        <p:spPr bwMode="auto">
          <a:xfrm>
            <a:off x="4724400" y="2265363"/>
            <a:ext cx="20638" cy="366712"/>
          </a:xfrm>
          <a:custGeom>
            <a:avLst/>
            <a:gdLst>
              <a:gd name="T0" fmla="*/ 13 w 13"/>
              <a:gd name="T1" fmla="*/ 231 h 231"/>
              <a:gd name="T2" fmla="*/ 0 w 13"/>
              <a:gd name="T3" fmla="*/ 0 h 231"/>
            </a:gdLst>
            <a:ahLst/>
            <a:cxnLst>
              <a:cxn ang="0">
                <a:pos x="T0" y="T1"/>
              </a:cxn>
              <a:cxn ang="0">
                <a:pos x="T2" y="T3"/>
              </a:cxn>
            </a:cxnLst>
            <a:rect l="0" t="0" r="r" b="b"/>
            <a:pathLst>
              <a:path w="13" h="231">
                <a:moveTo>
                  <a:pt x="13" y="231"/>
                </a:moveTo>
                <a:cubicBezTo>
                  <a:pt x="10" y="164"/>
                  <a:pt x="0" y="73"/>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 name="Freeform 132">
            <a:extLst>
              <a:ext uri="{FF2B5EF4-FFF2-40B4-BE49-F238E27FC236}">
                <a16:creationId xmlns:a16="http://schemas.microsoft.com/office/drawing/2014/main" id="{434BE2E1-9A8E-CD4B-87B5-15319FA233B4}"/>
              </a:ext>
            </a:extLst>
          </p:cNvPr>
          <p:cNvSpPr>
            <a:spLocks/>
          </p:cNvSpPr>
          <p:nvPr/>
        </p:nvSpPr>
        <p:spPr bwMode="auto">
          <a:xfrm>
            <a:off x="4976813" y="2397125"/>
            <a:ext cx="42862" cy="265113"/>
          </a:xfrm>
          <a:custGeom>
            <a:avLst/>
            <a:gdLst>
              <a:gd name="T0" fmla="*/ 27 w 27"/>
              <a:gd name="T1" fmla="*/ 167 h 167"/>
              <a:gd name="T2" fmla="*/ 7 w 27"/>
              <a:gd name="T3" fmla="*/ 90 h 167"/>
              <a:gd name="T4" fmla="*/ 1 w 27"/>
              <a:gd name="T5" fmla="*/ 0 h 167"/>
            </a:gdLst>
            <a:ahLst/>
            <a:cxnLst>
              <a:cxn ang="0">
                <a:pos x="T0" y="T1"/>
              </a:cxn>
              <a:cxn ang="0">
                <a:pos x="T2" y="T3"/>
              </a:cxn>
              <a:cxn ang="0">
                <a:pos x="T4" y="T5"/>
              </a:cxn>
            </a:cxnLst>
            <a:rect l="0" t="0" r="r" b="b"/>
            <a:pathLst>
              <a:path w="27" h="167">
                <a:moveTo>
                  <a:pt x="27" y="167"/>
                </a:moveTo>
                <a:cubicBezTo>
                  <a:pt x="20" y="141"/>
                  <a:pt x="13" y="115"/>
                  <a:pt x="7" y="90"/>
                </a:cubicBezTo>
                <a:cubicBezTo>
                  <a:pt x="0" y="13"/>
                  <a:pt x="1" y="43"/>
                  <a:pt x="1"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8" name="Freeform 134">
            <a:extLst>
              <a:ext uri="{FF2B5EF4-FFF2-40B4-BE49-F238E27FC236}">
                <a16:creationId xmlns:a16="http://schemas.microsoft.com/office/drawing/2014/main" id="{B8E13FD2-4FC7-EB4E-B548-8F58CDA6EAE5}"/>
              </a:ext>
            </a:extLst>
          </p:cNvPr>
          <p:cNvSpPr>
            <a:spLocks/>
          </p:cNvSpPr>
          <p:nvPr/>
        </p:nvSpPr>
        <p:spPr bwMode="auto">
          <a:xfrm>
            <a:off x="2346325" y="3373438"/>
            <a:ext cx="92075" cy="385762"/>
          </a:xfrm>
          <a:custGeom>
            <a:avLst/>
            <a:gdLst>
              <a:gd name="T0" fmla="*/ 0 w 58"/>
              <a:gd name="T1" fmla="*/ 243 h 243"/>
              <a:gd name="T2" fmla="*/ 39 w 58"/>
              <a:gd name="T3" fmla="*/ 96 h 243"/>
              <a:gd name="T4" fmla="*/ 58 w 58"/>
              <a:gd name="T5" fmla="*/ 0 h 243"/>
            </a:gdLst>
            <a:ahLst/>
            <a:cxnLst>
              <a:cxn ang="0">
                <a:pos x="T0" y="T1"/>
              </a:cxn>
              <a:cxn ang="0">
                <a:pos x="T2" y="T3"/>
              </a:cxn>
              <a:cxn ang="0">
                <a:pos x="T4" y="T5"/>
              </a:cxn>
            </a:cxnLst>
            <a:rect l="0" t="0" r="r" b="b"/>
            <a:pathLst>
              <a:path w="58" h="243">
                <a:moveTo>
                  <a:pt x="0" y="243"/>
                </a:moveTo>
                <a:cubicBezTo>
                  <a:pt x="17" y="196"/>
                  <a:pt x="32" y="145"/>
                  <a:pt x="39" y="96"/>
                </a:cubicBezTo>
                <a:cubicBezTo>
                  <a:pt x="44" y="51"/>
                  <a:pt x="41" y="35"/>
                  <a:pt x="58"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9" name="Freeform 135">
            <a:extLst>
              <a:ext uri="{FF2B5EF4-FFF2-40B4-BE49-F238E27FC236}">
                <a16:creationId xmlns:a16="http://schemas.microsoft.com/office/drawing/2014/main" id="{6A245AD7-BFF3-2240-B163-75BBDA963827}"/>
              </a:ext>
            </a:extLst>
          </p:cNvPr>
          <p:cNvSpPr>
            <a:spLocks/>
          </p:cNvSpPr>
          <p:nvPr/>
        </p:nvSpPr>
        <p:spPr bwMode="auto">
          <a:xfrm>
            <a:off x="2438400" y="3260725"/>
            <a:ext cx="71438" cy="355600"/>
          </a:xfrm>
          <a:custGeom>
            <a:avLst/>
            <a:gdLst>
              <a:gd name="T0" fmla="*/ 0 w 45"/>
              <a:gd name="T1" fmla="*/ 224 h 224"/>
              <a:gd name="T2" fmla="*/ 19 w 45"/>
              <a:gd name="T3" fmla="*/ 128 h 224"/>
              <a:gd name="T4" fmla="*/ 45 w 45"/>
              <a:gd name="T5" fmla="*/ 0 h 224"/>
            </a:gdLst>
            <a:ahLst/>
            <a:cxnLst>
              <a:cxn ang="0">
                <a:pos x="T0" y="T1"/>
              </a:cxn>
              <a:cxn ang="0">
                <a:pos x="T2" y="T3"/>
              </a:cxn>
              <a:cxn ang="0">
                <a:pos x="T4" y="T5"/>
              </a:cxn>
            </a:cxnLst>
            <a:rect l="0" t="0" r="r" b="b"/>
            <a:pathLst>
              <a:path w="45" h="224">
                <a:moveTo>
                  <a:pt x="0" y="224"/>
                </a:moveTo>
                <a:cubicBezTo>
                  <a:pt x="11" y="188"/>
                  <a:pt x="12" y="168"/>
                  <a:pt x="19" y="128"/>
                </a:cubicBezTo>
                <a:cubicBezTo>
                  <a:pt x="26" y="80"/>
                  <a:pt x="45" y="50"/>
                  <a:pt x="45"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 name="Freeform 136">
            <a:extLst>
              <a:ext uri="{FF2B5EF4-FFF2-40B4-BE49-F238E27FC236}">
                <a16:creationId xmlns:a16="http://schemas.microsoft.com/office/drawing/2014/main" id="{1D1B98E9-23AF-7D45-9F36-28702C41CF63}"/>
              </a:ext>
            </a:extLst>
          </p:cNvPr>
          <p:cNvSpPr>
            <a:spLocks/>
          </p:cNvSpPr>
          <p:nvPr/>
        </p:nvSpPr>
        <p:spPr bwMode="auto">
          <a:xfrm>
            <a:off x="3190875" y="2743200"/>
            <a:ext cx="50800" cy="223838"/>
          </a:xfrm>
          <a:custGeom>
            <a:avLst/>
            <a:gdLst>
              <a:gd name="T0" fmla="*/ 0 w 32"/>
              <a:gd name="T1" fmla="*/ 141 h 141"/>
              <a:gd name="T2" fmla="*/ 32 w 32"/>
              <a:gd name="T3" fmla="*/ 0 h 141"/>
            </a:gdLst>
            <a:ahLst/>
            <a:cxnLst>
              <a:cxn ang="0">
                <a:pos x="T0" y="T1"/>
              </a:cxn>
              <a:cxn ang="0">
                <a:pos x="T2" y="T3"/>
              </a:cxn>
            </a:cxnLst>
            <a:rect l="0" t="0" r="r" b="b"/>
            <a:pathLst>
              <a:path w="32" h="141">
                <a:moveTo>
                  <a:pt x="0" y="141"/>
                </a:moveTo>
                <a:cubicBezTo>
                  <a:pt x="25" y="101"/>
                  <a:pt x="32" y="46"/>
                  <a:pt x="32"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1" name="Freeform 137">
            <a:extLst>
              <a:ext uri="{FF2B5EF4-FFF2-40B4-BE49-F238E27FC236}">
                <a16:creationId xmlns:a16="http://schemas.microsoft.com/office/drawing/2014/main" id="{054E27FB-2AEA-D142-B22F-AC2895CE9B3A}"/>
              </a:ext>
            </a:extLst>
          </p:cNvPr>
          <p:cNvSpPr>
            <a:spLocks/>
          </p:cNvSpPr>
          <p:nvPr/>
        </p:nvSpPr>
        <p:spPr bwMode="auto">
          <a:xfrm>
            <a:off x="3382963" y="2590800"/>
            <a:ext cx="41275" cy="274638"/>
          </a:xfrm>
          <a:custGeom>
            <a:avLst/>
            <a:gdLst>
              <a:gd name="T0" fmla="*/ 0 w 26"/>
              <a:gd name="T1" fmla="*/ 173 h 173"/>
              <a:gd name="T2" fmla="*/ 26 w 26"/>
              <a:gd name="T3" fmla="*/ 0 h 173"/>
            </a:gdLst>
            <a:ahLst/>
            <a:cxnLst>
              <a:cxn ang="0">
                <a:pos x="T0" y="T1"/>
              </a:cxn>
              <a:cxn ang="0">
                <a:pos x="T2" y="T3"/>
              </a:cxn>
            </a:cxnLst>
            <a:rect l="0" t="0" r="r" b="b"/>
            <a:pathLst>
              <a:path w="26" h="173">
                <a:moveTo>
                  <a:pt x="0" y="173"/>
                </a:moveTo>
                <a:cubicBezTo>
                  <a:pt x="14" y="119"/>
                  <a:pt x="26" y="55"/>
                  <a:pt x="26"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 name="Freeform 138">
            <a:extLst>
              <a:ext uri="{FF2B5EF4-FFF2-40B4-BE49-F238E27FC236}">
                <a16:creationId xmlns:a16="http://schemas.microsoft.com/office/drawing/2014/main" id="{4E987B9F-5C36-DB4F-9907-15CA1A9A0AA4}"/>
              </a:ext>
            </a:extLst>
          </p:cNvPr>
          <p:cNvSpPr>
            <a:spLocks/>
          </p:cNvSpPr>
          <p:nvPr/>
        </p:nvSpPr>
        <p:spPr bwMode="auto">
          <a:xfrm>
            <a:off x="5740400" y="2733675"/>
            <a:ext cx="92075" cy="284163"/>
          </a:xfrm>
          <a:custGeom>
            <a:avLst/>
            <a:gdLst>
              <a:gd name="T0" fmla="*/ 58 w 58"/>
              <a:gd name="T1" fmla="*/ 179 h 179"/>
              <a:gd name="T2" fmla="*/ 13 w 58"/>
              <a:gd name="T3" fmla="*/ 44 h 179"/>
              <a:gd name="T4" fmla="*/ 6 w 58"/>
              <a:gd name="T5" fmla="*/ 19 h 179"/>
              <a:gd name="T6" fmla="*/ 0 w 58"/>
              <a:gd name="T7" fmla="*/ 0 h 179"/>
            </a:gdLst>
            <a:ahLst/>
            <a:cxnLst>
              <a:cxn ang="0">
                <a:pos x="T0" y="T1"/>
              </a:cxn>
              <a:cxn ang="0">
                <a:pos x="T2" y="T3"/>
              </a:cxn>
              <a:cxn ang="0">
                <a:pos x="T4" y="T5"/>
              </a:cxn>
              <a:cxn ang="0">
                <a:pos x="T6" y="T7"/>
              </a:cxn>
            </a:cxnLst>
            <a:rect l="0" t="0" r="r" b="b"/>
            <a:pathLst>
              <a:path w="58" h="179">
                <a:moveTo>
                  <a:pt x="58" y="179"/>
                </a:moveTo>
                <a:cubicBezTo>
                  <a:pt x="41" y="135"/>
                  <a:pt x="25" y="88"/>
                  <a:pt x="13" y="44"/>
                </a:cubicBezTo>
                <a:cubicBezTo>
                  <a:pt x="10" y="35"/>
                  <a:pt x="8" y="27"/>
                  <a:pt x="6" y="19"/>
                </a:cubicBezTo>
                <a:cubicBezTo>
                  <a:pt x="4" y="12"/>
                  <a:pt x="0" y="0"/>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3" name="Freeform 139">
            <a:extLst>
              <a:ext uri="{FF2B5EF4-FFF2-40B4-BE49-F238E27FC236}">
                <a16:creationId xmlns:a16="http://schemas.microsoft.com/office/drawing/2014/main" id="{BE66A73E-F894-0341-9B13-6F70844D43E5}"/>
              </a:ext>
            </a:extLst>
          </p:cNvPr>
          <p:cNvSpPr>
            <a:spLocks/>
          </p:cNvSpPr>
          <p:nvPr/>
        </p:nvSpPr>
        <p:spPr bwMode="auto">
          <a:xfrm>
            <a:off x="5608638" y="2752725"/>
            <a:ext cx="50800" cy="173038"/>
          </a:xfrm>
          <a:custGeom>
            <a:avLst/>
            <a:gdLst>
              <a:gd name="T0" fmla="*/ 32 w 32"/>
              <a:gd name="T1" fmla="*/ 109 h 109"/>
              <a:gd name="T2" fmla="*/ 13 w 32"/>
              <a:gd name="T3" fmla="*/ 39 h 109"/>
              <a:gd name="T4" fmla="*/ 0 w 32"/>
              <a:gd name="T5" fmla="*/ 0 h 109"/>
            </a:gdLst>
            <a:ahLst/>
            <a:cxnLst>
              <a:cxn ang="0">
                <a:pos x="T0" y="T1"/>
              </a:cxn>
              <a:cxn ang="0">
                <a:pos x="T2" y="T3"/>
              </a:cxn>
              <a:cxn ang="0">
                <a:pos x="T4" y="T5"/>
              </a:cxn>
            </a:cxnLst>
            <a:rect l="0" t="0" r="r" b="b"/>
            <a:pathLst>
              <a:path w="32" h="109">
                <a:moveTo>
                  <a:pt x="32" y="109"/>
                </a:moveTo>
                <a:cubicBezTo>
                  <a:pt x="23" y="85"/>
                  <a:pt x="19" y="63"/>
                  <a:pt x="13" y="39"/>
                </a:cubicBezTo>
                <a:cubicBezTo>
                  <a:pt x="9" y="25"/>
                  <a:pt x="0" y="0"/>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4" name="Freeform 140">
            <a:extLst>
              <a:ext uri="{FF2B5EF4-FFF2-40B4-BE49-F238E27FC236}">
                <a16:creationId xmlns:a16="http://schemas.microsoft.com/office/drawing/2014/main" id="{5D7CD93A-0DEB-D540-BFFE-210774886D3A}"/>
              </a:ext>
            </a:extLst>
          </p:cNvPr>
          <p:cNvSpPr>
            <a:spLocks/>
          </p:cNvSpPr>
          <p:nvPr/>
        </p:nvSpPr>
        <p:spPr bwMode="auto">
          <a:xfrm>
            <a:off x="6350000" y="3221038"/>
            <a:ext cx="92075" cy="314325"/>
          </a:xfrm>
          <a:custGeom>
            <a:avLst/>
            <a:gdLst>
              <a:gd name="T0" fmla="*/ 58 w 58"/>
              <a:gd name="T1" fmla="*/ 198 h 198"/>
              <a:gd name="T2" fmla="*/ 19 w 58"/>
              <a:gd name="T3" fmla="*/ 64 h 198"/>
              <a:gd name="T4" fmla="*/ 0 w 58"/>
              <a:gd name="T5" fmla="*/ 0 h 198"/>
            </a:gdLst>
            <a:ahLst/>
            <a:cxnLst>
              <a:cxn ang="0">
                <a:pos x="T0" y="T1"/>
              </a:cxn>
              <a:cxn ang="0">
                <a:pos x="T2" y="T3"/>
              </a:cxn>
              <a:cxn ang="0">
                <a:pos x="T4" y="T5"/>
              </a:cxn>
            </a:cxnLst>
            <a:rect l="0" t="0" r="r" b="b"/>
            <a:pathLst>
              <a:path w="58" h="198">
                <a:moveTo>
                  <a:pt x="58" y="198"/>
                </a:moveTo>
                <a:cubicBezTo>
                  <a:pt x="45" y="153"/>
                  <a:pt x="31" y="108"/>
                  <a:pt x="19" y="64"/>
                </a:cubicBezTo>
                <a:cubicBezTo>
                  <a:pt x="15" y="50"/>
                  <a:pt x="0" y="17"/>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5" name="Freeform 141">
            <a:extLst>
              <a:ext uri="{FF2B5EF4-FFF2-40B4-BE49-F238E27FC236}">
                <a16:creationId xmlns:a16="http://schemas.microsoft.com/office/drawing/2014/main" id="{B12905AB-E9E4-C441-B468-4CA9DC815A8B}"/>
              </a:ext>
            </a:extLst>
          </p:cNvPr>
          <p:cNvSpPr>
            <a:spLocks/>
          </p:cNvSpPr>
          <p:nvPr/>
        </p:nvSpPr>
        <p:spPr bwMode="auto">
          <a:xfrm>
            <a:off x="6238875" y="3108325"/>
            <a:ext cx="80963" cy="315913"/>
          </a:xfrm>
          <a:custGeom>
            <a:avLst/>
            <a:gdLst>
              <a:gd name="T0" fmla="*/ 51 w 51"/>
              <a:gd name="T1" fmla="*/ 199 h 199"/>
              <a:gd name="T2" fmla="*/ 25 w 51"/>
              <a:gd name="T3" fmla="*/ 96 h 199"/>
              <a:gd name="T4" fmla="*/ 12 w 51"/>
              <a:gd name="T5" fmla="*/ 39 h 199"/>
              <a:gd name="T6" fmla="*/ 0 w 51"/>
              <a:gd name="T7" fmla="*/ 0 h 199"/>
            </a:gdLst>
            <a:ahLst/>
            <a:cxnLst>
              <a:cxn ang="0">
                <a:pos x="T0" y="T1"/>
              </a:cxn>
              <a:cxn ang="0">
                <a:pos x="T2" y="T3"/>
              </a:cxn>
              <a:cxn ang="0">
                <a:pos x="T4" y="T5"/>
              </a:cxn>
              <a:cxn ang="0">
                <a:pos x="T6" y="T7"/>
              </a:cxn>
            </a:cxnLst>
            <a:rect l="0" t="0" r="r" b="b"/>
            <a:pathLst>
              <a:path w="51" h="199">
                <a:moveTo>
                  <a:pt x="51" y="199"/>
                </a:moveTo>
                <a:cubicBezTo>
                  <a:pt x="41" y="165"/>
                  <a:pt x="32" y="130"/>
                  <a:pt x="25" y="96"/>
                </a:cubicBezTo>
                <a:cubicBezTo>
                  <a:pt x="20" y="77"/>
                  <a:pt x="17" y="57"/>
                  <a:pt x="12" y="39"/>
                </a:cubicBezTo>
                <a:cubicBezTo>
                  <a:pt x="8" y="26"/>
                  <a:pt x="0" y="0"/>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6" name="Freeform 142">
            <a:extLst>
              <a:ext uri="{FF2B5EF4-FFF2-40B4-BE49-F238E27FC236}">
                <a16:creationId xmlns:a16="http://schemas.microsoft.com/office/drawing/2014/main" id="{45A18795-24D1-0F46-8D5D-A0D2C58EED6B}"/>
              </a:ext>
            </a:extLst>
          </p:cNvPr>
          <p:cNvSpPr>
            <a:spLocks/>
          </p:cNvSpPr>
          <p:nvPr/>
        </p:nvSpPr>
        <p:spPr bwMode="auto">
          <a:xfrm>
            <a:off x="4124325" y="2509838"/>
            <a:ext cx="1588" cy="131762"/>
          </a:xfrm>
          <a:custGeom>
            <a:avLst/>
            <a:gdLst>
              <a:gd name="T0" fmla="*/ 0 w 1"/>
              <a:gd name="T1" fmla="*/ 83 h 83"/>
              <a:gd name="T2" fmla="*/ 0 w 1"/>
              <a:gd name="T3" fmla="*/ 0 h 83"/>
            </a:gdLst>
            <a:ahLst/>
            <a:cxnLst>
              <a:cxn ang="0">
                <a:pos x="T0" y="T1"/>
              </a:cxn>
              <a:cxn ang="0">
                <a:pos x="T2" y="T3"/>
              </a:cxn>
            </a:cxnLst>
            <a:rect l="0" t="0" r="r" b="b"/>
            <a:pathLst>
              <a:path w="1" h="83">
                <a:moveTo>
                  <a:pt x="0" y="83"/>
                </a:moveTo>
                <a:cubicBezTo>
                  <a:pt x="0" y="55"/>
                  <a:pt x="0" y="27"/>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 name="Freeform 143">
            <a:extLst>
              <a:ext uri="{FF2B5EF4-FFF2-40B4-BE49-F238E27FC236}">
                <a16:creationId xmlns:a16="http://schemas.microsoft.com/office/drawing/2014/main" id="{6D6DE014-4A47-2740-A271-C85D844175EE}"/>
              </a:ext>
            </a:extLst>
          </p:cNvPr>
          <p:cNvSpPr>
            <a:spLocks/>
          </p:cNvSpPr>
          <p:nvPr/>
        </p:nvSpPr>
        <p:spPr bwMode="auto">
          <a:xfrm>
            <a:off x="5211763" y="2540000"/>
            <a:ext cx="50800" cy="193675"/>
          </a:xfrm>
          <a:custGeom>
            <a:avLst/>
            <a:gdLst>
              <a:gd name="T0" fmla="*/ 32 w 32"/>
              <a:gd name="T1" fmla="*/ 122 h 122"/>
              <a:gd name="T2" fmla="*/ 0 w 32"/>
              <a:gd name="T3" fmla="*/ 0 h 122"/>
            </a:gdLst>
            <a:ahLst/>
            <a:cxnLst>
              <a:cxn ang="0">
                <a:pos x="T0" y="T1"/>
              </a:cxn>
              <a:cxn ang="0">
                <a:pos x="T2" y="T3"/>
              </a:cxn>
            </a:cxnLst>
            <a:rect l="0" t="0" r="r" b="b"/>
            <a:pathLst>
              <a:path w="32" h="122">
                <a:moveTo>
                  <a:pt x="32" y="122"/>
                </a:moveTo>
                <a:cubicBezTo>
                  <a:pt x="20" y="82"/>
                  <a:pt x="0" y="42"/>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 name="Text Box 162">
            <a:extLst>
              <a:ext uri="{FF2B5EF4-FFF2-40B4-BE49-F238E27FC236}">
                <a16:creationId xmlns:a16="http://schemas.microsoft.com/office/drawing/2014/main" id="{EAD0BF87-8EEB-AF45-B3E4-79C4DB443FC4}"/>
              </a:ext>
            </a:extLst>
          </p:cNvPr>
          <p:cNvSpPr txBox="1">
            <a:spLocks noChangeArrowheads="1"/>
          </p:cNvSpPr>
          <p:nvPr userDrawn="1"/>
        </p:nvSpPr>
        <p:spPr bwMode="auto">
          <a:xfrm>
            <a:off x="479425" y="6453188"/>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900" b="1">
                <a:solidFill>
                  <a:srgbClr val="FFFFFF"/>
                </a:solidFill>
                <a:latin typeface="Arial" panose="020B0604020202020204" pitchFamily="34" charset="0"/>
                <a:ea typeface="Gulim" panose="020B0600000101010101" pitchFamily="34" charset="-127"/>
              </a:rPr>
              <a:t>©2006 TBBMI</a:t>
            </a:r>
          </a:p>
        </p:txBody>
      </p:sp>
      <p:sp>
        <p:nvSpPr>
          <p:cNvPr id="1187" name="Rectangle 163">
            <a:extLst>
              <a:ext uri="{FF2B5EF4-FFF2-40B4-BE49-F238E27FC236}">
                <a16:creationId xmlns:a16="http://schemas.microsoft.com/office/drawing/2014/main" id="{F82DF6F6-36C3-4349-9F6A-87BDB000AD24}"/>
              </a:ext>
            </a:extLst>
          </p:cNvPr>
          <p:cNvSpPr>
            <a:spLocks noChangeArrowheads="1"/>
          </p:cNvSpPr>
          <p:nvPr userDrawn="1"/>
        </p:nvSpPr>
        <p:spPr bwMode="auto">
          <a:xfrm>
            <a:off x="7535863" y="6438900"/>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9.65.06.</a:t>
            </a:r>
            <a:endParaRPr lang="en-US" altLang="ko-KR" sz="1000" b="1">
              <a:effectLst>
                <a:outerShdw blurRad="38100" dist="38100" dir="2700000" algn="tl">
                  <a:srgbClr val="FFFFFF"/>
                </a:outerShdw>
              </a:effectLst>
              <a:ea typeface="Gulim" panose="020B0600000101010101" pitchFamily="34" charset="-127"/>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heel spokes="0"/>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2" charset="0"/>
        </a:defRPr>
      </a:lvl2pPr>
      <a:lvl3pPr algn="ctr" rtl="0" eaLnBrk="0" fontAlgn="base" hangingPunct="0">
        <a:spcBef>
          <a:spcPct val="0"/>
        </a:spcBef>
        <a:spcAft>
          <a:spcPct val="0"/>
        </a:spcAft>
        <a:defRPr sz="4400">
          <a:solidFill>
            <a:schemeClr val="tx2"/>
          </a:solidFill>
          <a:latin typeface="Times" pitchFamily="2" charset="0"/>
        </a:defRPr>
      </a:lvl3pPr>
      <a:lvl4pPr algn="ctr" rtl="0" eaLnBrk="0" fontAlgn="base" hangingPunct="0">
        <a:spcBef>
          <a:spcPct val="0"/>
        </a:spcBef>
        <a:spcAft>
          <a:spcPct val="0"/>
        </a:spcAft>
        <a:defRPr sz="4400">
          <a:solidFill>
            <a:schemeClr val="tx2"/>
          </a:solidFill>
          <a:latin typeface="Times" pitchFamily="2" charset="0"/>
        </a:defRPr>
      </a:lvl4pPr>
      <a:lvl5pPr algn="ctr" rtl="0" eaLnBrk="0" fontAlgn="base" hangingPunct="0">
        <a:spcBef>
          <a:spcPct val="0"/>
        </a:spcBef>
        <a:spcAft>
          <a:spcPct val="0"/>
        </a:spcAft>
        <a:defRPr sz="4400">
          <a:solidFill>
            <a:schemeClr val="tx2"/>
          </a:solidFill>
          <a:latin typeface="Times" pitchFamily="2" charset="0"/>
        </a:defRPr>
      </a:lvl5pPr>
      <a:lvl6pPr marL="457200" algn="ctr" rtl="0" eaLnBrk="0" fontAlgn="base" hangingPunct="0">
        <a:spcBef>
          <a:spcPct val="0"/>
        </a:spcBef>
        <a:spcAft>
          <a:spcPct val="0"/>
        </a:spcAft>
        <a:defRPr sz="4400">
          <a:solidFill>
            <a:schemeClr val="tx2"/>
          </a:solidFill>
          <a:latin typeface="Times" pitchFamily="2" charset="0"/>
        </a:defRPr>
      </a:lvl6pPr>
      <a:lvl7pPr marL="914400" algn="ctr" rtl="0" eaLnBrk="0" fontAlgn="base" hangingPunct="0">
        <a:spcBef>
          <a:spcPct val="0"/>
        </a:spcBef>
        <a:spcAft>
          <a:spcPct val="0"/>
        </a:spcAft>
        <a:defRPr sz="4400">
          <a:solidFill>
            <a:schemeClr val="tx2"/>
          </a:solidFill>
          <a:latin typeface="Times" pitchFamily="2" charset="0"/>
        </a:defRPr>
      </a:lvl7pPr>
      <a:lvl8pPr marL="1371600" algn="ctr" rtl="0" eaLnBrk="0" fontAlgn="base" hangingPunct="0">
        <a:spcBef>
          <a:spcPct val="0"/>
        </a:spcBef>
        <a:spcAft>
          <a:spcPct val="0"/>
        </a:spcAft>
        <a:defRPr sz="4400">
          <a:solidFill>
            <a:schemeClr val="tx2"/>
          </a:solidFill>
          <a:latin typeface="Times" pitchFamily="2" charset="0"/>
        </a:defRPr>
      </a:lvl8pPr>
      <a:lvl9pPr marL="1828800" algn="ctr" rtl="0" eaLnBrk="0" fontAlgn="base" hangingPunct="0">
        <a:spcBef>
          <a:spcPct val="0"/>
        </a:spcBef>
        <a:spcAft>
          <a:spcPct val="0"/>
        </a:spcAft>
        <a:defRPr sz="4400">
          <a:solidFill>
            <a:schemeClr val="tx2"/>
          </a:solidFill>
          <a:latin typeface="Times" pitchFamily="2" charset="0"/>
        </a:defRPr>
      </a:lvl9pPr>
    </p:titleStyle>
    <p:bodyStyle>
      <a:lvl1pPr marL="342900" indent="-342900" algn="l" rtl="0" eaLnBrk="0" fontAlgn="base" hangingPunct="0">
        <a:spcBef>
          <a:spcPct val="20000"/>
        </a:spcBef>
        <a:spcAft>
          <a:spcPct val="0"/>
        </a:spcAft>
        <a:buClr>
          <a:schemeClr val="tx2"/>
        </a:buClr>
        <a:buSzPct val="10000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10000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10000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10000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6" name="Group 31">
            <a:extLst>
              <a:ext uri="{FF2B5EF4-FFF2-40B4-BE49-F238E27FC236}">
                <a16:creationId xmlns:a16="http://schemas.microsoft.com/office/drawing/2014/main" id="{779FC0CF-5759-864F-882B-6F5938B2BA7B}"/>
              </a:ext>
            </a:extLst>
          </p:cNvPr>
          <p:cNvGrpSpPr>
            <a:grpSpLocks/>
          </p:cNvGrpSpPr>
          <p:nvPr/>
        </p:nvGrpSpPr>
        <p:grpSpPr bwMode="auto">
          <a:xfrm>
            <a:off x="0" y="0"/>
            <a:ext cx="9132888" cy="6845300"/>
            <a:chOff x="0" y="0"/>
            <a:chExt cx="5753" cy="4312"/>
          </a:xfrm>
        </p:grpSpPr>
        <p:sp>
          <p:nvSpPr>
            <p:cNvPr id="2" name="Rectangle 2">
              <a:extLst>
                <a:ext uri="{FF2B5EF4-FFF2-40B4-BE49-F238E27FC236}">
                  <a16:creationId xmlns:a16="http://schemas.microsoft.com/office/drawing/2014/main" id="{3A168054-1544-ED4F-9CFC-F1AF044168D1}"/>
                </a:ext>
              </a:extLst>
            </p:cNvPr>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nvGrpSpPr>
            <p:cNvPr id="1030" name="Group 26">
              <a:extLst>
                <a:ext uri="{FF2B5EF4-FFF2-40B4-BE49-F238E27FC236}">
                  <a16:creationId xmlns:a16="http://schemas.microsoft.com/office/drawing/2014/main" id="{E9961CDB-8150-CE41-8BC8-4EC295F38663}"/>
                </a:ext>
              </a:extLst>
            </p:cNvPr>
            <p:cNvGrpSpPr>
              <a:grpSpLocks/>
            </p:cNvGrpSpPr>
            <p:nvPr/>
          </p:nvGrpSpPr>
          <p:grpSpPr bwMode="auto">
            <a:xfrm>
              <a:off x="246" y="204"/>
              <a:ext cx="5271" cy="3889"/>
              <a:chOff x="246" y="204"/>
              <a:chExt cx="5271" cy="3889"/>
            </a:xfrm>
          </p:grpSpPr>
          <p:sp>
            <p:nvSpPr>
              <p:cNvPr id="1027" name="Rectangle 3">
                <a:extLst>
                  <a:ext uri="{FF2B5EF4-FFF2-40B4-BE49-F238E27FC236}">
                    <a16:creationId xmlns:a16="http://schemas.microsoft.com/office/drawing/2014/main" id="{0C42F54C-E082-4240-B43A-7106EBBA71F8}"/>
                  </a:ext>
                </a:extLst>
              </p:cNvPr>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8"/>
                  </a:srgbClr>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a:defRPr/>
                </a:pPr>
                <a:endParaRPr lang="en-US">
                  <a:latin typeface="Arial" charset="0"/>
                  <a:ea typeface="ＭＳ Ｐゴシック" charset="0"/>
                </a:endParaRPr>
              </a:p>
            </p:txBody>
          </p:sp>
          <p:sp>
            <p:nvSpPr>
              <p:cNvPr id="1028" name="Freeform 4">
                <a:extLst>
                  <a:ext uri="{FF2B5EF4-FFF2-40B4-BE49-F238E27FC236}">
                    <a16:creationId xmlns:a16="http://schemas.microsoft.com/office/drawing/2014/main" id="{BEFA5071-F964-CA44-AF15-B0426C90A9DE}"/>
                  </a:ext>
                </a:extLst>
              </p:cNvPr>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29" name="Freeform 5">
                <a:extLst>
                  <a:ext uri="{FF2B5EF4-FFF2-40B4-BE49-F238E27FC236}">
                    <a16:creationId xmlns:a16="http://schemas.microsoft.com/office/drawing/2014/main" id="{A5D33C83-8F19-AC4E-8B1C-66D282C913BB}"/>
                  </a:ext>
                </a:extLst>
              </p:cNvPr>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3" name="Freeform 6">
                <a:extLst>
                  <a:ext uri="{FF2B5EF4-FFF2-40B4-BE49-F238E27FC236}">
                    <a16:creationId xmlns:a16="http://schemas.microsoft.com/office/drawing/2014/main" id="{395DA4E5-F323-FD49-A62D-956305D912F4}"/>
                  </a:ext>
                </a:extLst>
              </p:cNvPr>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4" name="Freeform 7">
                <a:extLst>
                  <a:ext uri="{FF2B5EF4-FFF2-40B4-BE49-F238E27FC236}">
                    <a16:creationId xmlns:a16="http://schemas.microsoft.com/office/drawing/2014/main" id="{C909586F-2777-B449-8D07-14E596B28059}"/>
                  </a:ext>
                </a:extLst>
              </p:cNvPr>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2" name="Freeform 8">
                <a:extLst>
                  <a:ext uri="{FF2B5EF4-FFF2-40B4-BE49-F238E27FC236}">
                    <a16:creationId xmlns:a16="http://schemas.microsoft.com/office/drawing/2014/main" id="{89B9999E-00DC-6E49-AAE4-12C2A54500EC}"/>
                  </a:ext>
                </a:extLst>
              </p:cNvPr>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3" name="Freeform 9">
                <a:extLst>
                  <a:ext uri="{FF2B5EF4-FFF2-40B4-BE49-F238E27FC236}">
                    <a16:creationId xmlns:a16="http://schemas.microsoft.com/office/drawing/2014/main" id="{B5522C9B-0713-4E42-9388-833E5929898B}"/>
                  </a:ext>
                </a:extLst>
              </p:cNvPr>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4" name="Freeform 10">
                <a:extLst>
                  <a:ext uri="{FF2B5EF4-FFF2-40B4-BE49-F238E27FC236}">
                    <a16:creationId xmlns:a16="http://schemas.microsoft.com/office/drawing/2014/main" id="{2023211F-3182-A944-BFEE-806ACC2FCF45}"/>
                  </a:ext>
                </a:extLst>
              </p:cNvPr>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5" name="Freeform 11">
                <a:extLst>
                  <a:ext uri="{FF2B5EF4-FFF2-40B4-BE49-F238E27FC236}">
                    <a16:creationId xmlns:a16="http://schemas.microsoft.com/office/drawing/2014/main" id="{C04ED4C3-568E-0242-AFC1-183821F6EFA6}"/>
                  </a:ext>
                </a:extLst>
              </p:cNvPr>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6" name="Freeform 12">
                <a:extLst>
                  <a:ext uri="{FF2B5EF4-FFF2-40B4-BE49-F238E27FC236}">
                    <a16:creationId xmlns:a16="http://schemas.microsoft.com/office/drawing/2014/main" id="{8F3C5D7B-06D6-274D-B908-DDE29642D937}"/>
                  </a:ext>
                </a:extLst>
              </p:cNvPr>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7" name="Freeform 13">
                <a:extLst>
                  <a:ext uri="{FF2B5EF4-FFF2-40B4-BE49-F238E27FC236}">
                    <a16:creationId xmlns:a16="http://schemas.microsoft.com/office/drawing/2014/main" id="{A520BE45-D287-394B-B16C-17BF3CA07A31}"/>
                  </a:ext>
                </a:extLst>
              </p:cNvPr>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8" name="Freeform 14">
                <a:extLst>
                  <a:ext uri="{FF2B5EF4-FFF2-40B4-BE49-F238E27FC236}">
                    <a16:creationId xmlns:a16="http://schemas.microsoft.com/office/drawing/2014/main" id="{111D3058-D080-6044-B37C-BF35FCA27537}"/>
                  </a:ext>
                </a:extLst>
              </p:cNvPr>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9" name="Freeform 15">
                <a:extLst>
                  <a:ext uri="{FF2B5EF4-FFF2-40B4-BE49-F238E27FC236}">
                    <a16:creationId xmlns:a16="http://schemas.microsoft.com/office/drawing/2014/main" id="{D8958AE3-0125-E74D-9AA0-D36FD1986A41}"/>
                  </a:ext>
                </a:extLst>
              </p:cNvPr>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0" name="Freeform 16">
                <a:extLst>
                  <a:ext uri="{FF2B5EF4-FFF2-40B4-BE49-F238E27FC236}">
                    <a16:creationId xmlns:a16="http://schemas.microsoft.com/office/drawing/2014/main" id="{F6B671B8-E632-D440-9AAA-4719CDCB1939}"/>
                  </a:ext>
                </a:extLst>
              </p:cNvPr>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1" name="Freeform 17">
                <a:extLst>
                  <a:ext uri="{FF2B5EF4-FFF2-40B4-BE49-F238E27FC236}">
                    <a16:creationId xmlns:a16="http://schemas.microsoft.com/office/drawing/2014/main" id="{F71E7C6F-578D-5D4D-BE85-3591507A8833}"/>
                  </a:ext>
                </a:extLst>
              </p:cNvPr>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2" name="Freeform 18">
                <a:extLst>
                  <a:ext uri="{FF2B5EF4-FFF2-40B4-BE49-F238E27FC236}">
                    <a16:creationId xmlns:a16="http://schemas.microsoft.com/office/drawing/2014/main" id="{0C14C420-5BB6-BC4F-9813-226301B99729}"/>
                  </a:ext>
                </a:extLst>
              </p:cNvPr>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3" name="Freeform 19">
                <a:extLst>
                  <a:ext uri="{FF2B5EF4-FFF2-40B4-BE49-F238E27FC236}">
                    <a16:creationId xmlns:a16="http://schemas.microsoft.com/office/drawing/2014/main" id="{25218CDF-9867-8840-A358-058120E3F68A}"/>
                  </a:ext>
                </a:extLst>
              </p:cNvPr>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4" name="Freeform 20">
                <a:extLst>
                  <a:ext uri="{FF2B5EF4-FFF2-40B4-BE49-F238E27FC236}">
                    <a16:creationId xmlns:a16="http://schemas.microsoft.com/office/drawing/2014/main" id="{06962B1F-1587-6546-856C-47DEEBD4D6BC}"/>
                  </a:ext>
                </a:extLst>
              </p:cNvPr>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5" name="Freeform 21">
                <a:extLst>
                  <a:ext uri="{FF2B5EF4-FFF2-40B4-BE49-F238E27FC236}">
                    <a16:creationId xmlns:a16="http://schemas.microsoft.com/office/drawing/2014/main" id="{49B32EC9-61CF-D848-8B49-43068C55FC26}"/>
                  </a:ext>
                </a:extLst>
              </p:cNvPr>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6" name="Freeform 22">
                <a:extLst>
                  <a:ext uri="{FF2B5EF4-FFF2-40B4-BE49-F238E27FC236}">
                    <a16:creationId xmlns:a16="http://schemas.microsoft.com/office/drawing/2014/main" id="{814068A2-8DE4-D847-BF14-6DD01730E48D}"/>
                  </a:ext>
                </a:extLst>
              </p:cNvPr>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7" name="Freeform 23">
                <a:extLst>
                  <a:ext uri="{FF2B5EF4-FFF2-40B4-BE49-F238E27FC236}">
                    <a16:creationId xmlns:a16="http://schemas.microsoft.com/office/drawing/2014/main" id="{C1795093-308B-CD43-8361-2AC5C99BC63F}"/>
                  </a:ext>
                </a:extLst>
              </p:cNvPr>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8" name="Freeform 24">
                <a:extLst>
                  <a:ext uri="{FF2B5EF4-FFF2-40B4-BE49-F238E27FC236}">
                    <a16:creationId xmlns:a16="http://schemas.microsoft.com/office/drawing/2014/main" id="{DA9A8CAB-863F-C241-A1D8-978A10009D5E}"/>
                  </a:ext>
                </a:extLst>
              </p:cNvPr>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9" name="Freeform 25">
                <a:extLst>
                  <a:ext uri="{FF2B5EF4-FFF2-40B4-BE49-F238E27FC236}">
                    <a16:creationId xmlns:a16="http://schemas.microsoft.com/office/drawing/2014/main" id="{8B28170E-92DE-894A-9B76-EE066C1A65F0}"/>
                  </a:ext>
                </a:extLst>
              </p:cNvPr>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grpSp>
          <p:nvGrpSpPr>
            <p:cNvPr id="1031" name="Group 30">
              <a:extLst>
                <a:ext uri="{FF2B5EF4-FFF2-40B4-BE49-F238E27FC236}">
                  <a16:creationId xmlns:a16="http://schemas.microsoft.com/office/drawing/2014/main" id="{914030DE-3088-C34F-ABF4-6DE98AF7EE57}"/>
                </a:ext>
              </a:extLst>
            </p:cNvPr>
            <p:cNvGrpSpPr>
              <a:grpSpLocks/>
            </p:cNvGrpSpPr>
            <p:nvPr/>
          </p:nvGrpSpPr>
          <p:grpSpPr bwMode="auto">
            <a:xfrm>
              <a:off x="0" y="0"/>
              <a:ext cx="1246" cy="1232"/>
              <a:chOff x="0" y="0"/>
              <a:chExt cx="1246" cy="1232"/>
            </a:xfrm>
          </p:grpSpPr>
          <p:sp>
            <p:nvSpPr>
              <p:cNvPr id="1051" name="Rectangle 27">
                <a:extLst>
                  <a:ext uri="{FF2B5EF4-FFF2-40B4-BE49-F238E27FC236}">
                    <a16:creationId xmlns:a16="http://schemas.microsoft.com/office/drawing/2014/main" id="{9BA95BD1-21D8-1C49-8B65-62F4A0A8F045}"/>
                  </a:ext>
                </a:extLst>
              </p:cNvPr>
              <p:cNvSpPr>
                <a:spLocks noChangeArrowheads="1"/>
              </p:cNvSpPr>
              <p:nvPr/>
            </p:nvSpPr>
            <p:spPr bwMode="auto">
              <a:xfrm>
                <a:off x="0" y="0"/>
                <a:ext cx="1246" cy="1232"/>
              </a:xfrm>
              <a:prstGeom prst="rect">
                <a:avLst/>
              </a:prstGeom>
              <a:solidFill>
                <a:schemeClr val="bg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52" name="Rectangle 28">
                <a:extLst>
                  <a:ext uri="{FF2B5EF4-FFF2-40B4-BE49-F238E27FC236}">
                    <a16:creationId xmlns:a16="http://schemas.microsoft.com/office/drawing/2014/main" id="{91EB4173-FBEC-E045-947C-6EF5D7C681BF}"/>
                  </a:ext>
                </a:extLst>
              </p:cNvPr>
              <p:cNvSpPr>
                <a:spLocks noChangeArrowheads="1"/>
              </p:cNvSpPr>
              <p:nvPr/>
            </p:nvSpPr>
            <p:spPr bwMode="auto">
              <a:xfrm>
                <a:off x="246" y="202"/>
                <a:ext cx="1000" cy="1030"/>
              </a:xfrm>
              <a:prstGeom prst="rect">
                <a:avLst/>
              </a:prstGeom>
              <a:solidFill>
                <a:srgbClr val="474747"/>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53" name="Rectangle 29">
                <a:extLst>
                  <a:ext uri="{FF2B5EF4-FFF2-40B4-BE49-F238E27FC236}">
                    <a16:creationId xmlns:a16="http://schemas.microsoft.com/office/drawing/2014/main" id="{D1C95A2F-6FC2-7A4C-8234-16F780D44916}"/>
                  </a:ext>
                </a:extLst>
              </p:cNvPr>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grpSp>
      <p:sp>
        <p:nvSpPr>
          <p:cNvPr id="1058" name="Text Box 34">
            <a:extLst>
              <a:ext uri="{FF2B5EF4-FFF2-40B4-BE49-F238E27FC236}">
                <a16:creationId xmlns:a16="http://schemas.microsoft.com/office/drawing/2014/main" id="{9589C02F-2509-CB4C-94EF-12F77D2F0EA3}"/>
              </a:ext>
            </a:extLst>
          </p:cNvPr>
          <p:cNvSpPr txBox="1">
            <a:spLocks noChangeArrowheads="1"/>
          </p:cNvSpPr>
          <p:nvPr/>
        </p:nvSpPr>
        <p:spPr bwMode="auto">
          <a:xfrm>
            <a:off x="282575" y="6542088"/>
            <a:ext cx="995363"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000" b="1">
                <a:solidFill>
                  <a:srgbClr val="FFFFFF"/>
                </a:solidFill>
              </a:rPr>
              <a:t>©2003 TBBMI</a:t>
            </a:r>
          </a:p>
        </p:txBody>
      </p:sp>
      <p:sp>
        <p:nvSpPr>
          <p:cNvPr id="1059" name="Rectangle 35">
            <a:extLst>
              <a:ext uri="{FF2B5EF4-FFF2-40B4-BE49-F238E27FC236}">
                <a16:creationId xmlns:a16="http://schemas.microsoft.com/office/drawing/2014/main" id="{BBB16151-FC8C-4C4E-91D1-0D7A833A3F85}"/>
              </a:ext>
            </a:extLst>
          </p:cNvPr>
          <p:cNvSpPr>
            <a:spLocks noChangeArrowheads="1"/>
          </p:cNvSpPr>
          <p:nvPr/>
        </p:nvSpPr>
        <p:spPr bwMode="auto">
          <a:xfrm>
            <a:off x="7616825" y="6529388"/>
            <a:ext cx="661988"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r>
              <a:rPr lang="en-US" altLang="en-US" sz="1000" b="1">
                <a:solidFill>
                  <a:schemeClr val="tx1"/>
                </a:solidFill>
                <a:effectLst>
                  <a:outerShdw blurRad="38100" dist="38100" dir="2700000" algn="tl">
                    <a:srgbClr val="000000"/>
                  </a:outerShdw>
                </a:effectLst>
                <a:latin typeface="Comic Sans MS" panose="030F0902030302020204" pitchFamily="66" charset="0"/>
              </a:rPr>
              <a:t>7.5.01.</a:t>
            </a:r>
          </a:p>
        </p:txBody>
      </p:sp>
    </p:spTree>
    <p:extLst>
      <p:ext uri="{BB962C8B-B14F-4D97-AF65-F5344CB8AC3E}">
        <p14:creationId xmlns:p14="http://schemas.microsoft.com/office/powerpoint/2010/main" val="6307493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10241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MS PGothic" charset="0"/>
                <a:cs typeface="MS PGothic" charset="0"/>
              </a:endParaRPr>
            </a:p>
          </p:txBody>
        </p:sp>
        <p:sp>
          <p:nvSpPr>
            <p:cNvPr id="10241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MS PGothic" charset="0"/>
                <a:cs typeface="MS PGothic" charset="0"/>
              </a:endParaRPr>
            </a:p>
          </p:txBody>
        </p:sp>
        <p:sp>
          <p:nvSpPr>
            <p:cNvPr id="10241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MS PGothic" charset="0"/>
                <a:cs typeface="MS PGothic"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defRPr>
            </a:lvl1pPr>
          </a:lstStyle>
          <a:p>
            <a:pPr defTabSz="914300" fontAlgn="base">
              <a:spcBef>
                <a:spcPct val="0"/>
              </a:spcBef>
              <a:spcAft>
                <a:spcPct val="0"/>
              </a:spcAft>
            </a:pPr>
            <a:endParaRPr lang="en-US">
              <a:latin typeface="Arial" charset="0"/>
              <a:ea typeface="MS PGothic" charset="0"/>
              <a:cs typeface="MS PGothic" charset="0"/>
            </a:endParaRPr>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defRPr>
            </a:lvl1pPr>
          </a:lstStyle>
          <a:p>
            <a:pPr defTabSz="914300" fontAlgn="base">
              <a:spcBef>
                <a:spcPct val="0"/>
              </a:spcBef>
              <a:spcAft>
                <a:spcPct val="0"/>
              </a:spcAft>
            </a:pPr>
            <a:endParaRPr lang="en-US">
              <a:latin typeface="Arial" charset="0"/>
              <a:ea typeface="MS PGothic" charset="0"/>
              <a:cs typeface="MS PGothic" charset="0"/>
            </a:endParaRPr>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defRPr>
            </a:lvl1pPr>
          </a:lstStyle>
          <a:p>
            <a:pPr defTabSz="914300" fontAlgn="base">
              <a:spcBef>
                <a:spcPct val="0"/>
              </a:spcBef>
              <a:spcAft>
                <a:spcPct val="0"/>
              </a:spcAft>
            </a:pPr>
            <a:fld id="{5D917906-2338-6249-97C0-C58375F020F7}" type="slidenum">
              <a:rPr lang="en-US" smtClean="0">
                <a:latin typeface="Arial" charset="0"/>
                <a:ea typeface="MS PGothic" charset="0"/>
                <a:cs typeface="MS PGothic" charset="0"/>
              </a:rPr>
              <a:pPr defTabSz="914300" fontAlgn="base">
                <a:spcBef>
                  <a:spcPct val="0"/>
                </a:spcBef>
                <a:spcAft>
                  <a:spcPct val="0"/>
                </a:spcAft>
              </a:pPr>
              <a:t>‹#›</a:t>
            </a:fld>
            <a:endParaRPr lang="en-US">
              <a:latin typeface="Arial" charset="0"/>
              <a:ea typeface="MS PGothic" charset="0"/>
              <a:cs typeface="MS PGothic" charset="0"/>
            </a:endParaRPr>
          </a:p>
        </p:txBody>
      </p:sp>
    </p:spTree>
    <p:extLst>
      <p:ext uri="{BB962C8B-B14F-4D97-AF65-F5344CB8AC3E}">
        <p14:creationId xmlns:p14="http://schemas.microsoft.com/office/powerpoint/2010/main" val="1383830740"/>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MS PGothic" pitchFamily="34" charset="-128"/>
          <a:cs typeface="MS PGothic" pitchFamily="34"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MS PGothic" pitchFamily="34"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MS PGothic" pitchFamily="34" charset="-128"/>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3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8226" name="Picture 2">
            <a:extLst>
              <a:ext uri="{FF2B5EF4-FFF2-40B4-BE49-F238E27FC236}">
                <a16:creationId xmlns:a16="http://schemas.microsoft.com/office/drawing/2014/main" id="{DE0AD8E3-EAE2-8247-B12E-397E80AE894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5122" name="Picture 3" descr="BACKGR Indonesia6">
            <a:extLst>
              <a:ext uri="{FF2B5EF4-FFF2-40B4-BE49-F238E27FC236}">
                <a16:creationId xmlns:a16="http://schemas.microsoft.com/office/drawing/2014/main" id="{E8F0CB7D-DD54-294A-A30C-B409C3F50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3" name="Group 4">
            <a:extLst>
              <a:ext uri="{FF2B5EF4-FFF2-40B4-BE49-F238E27FC236}">
                <a16:creationId xmlns:a16="http://schemas.microsoft.com/office/drawing/2014/main" id="{391C88A6-60C6-664D-A603-4EB45750B010}"/>
              </a:ext>
            </a:extLst>
          </p:cNvPr>
          <p:cNvGrpSpPr>
            <a:grpSpLocks/>
          </p:cNvGrpSpPr>
          <p:nvPr/>
        </p:nvGrpSpPr>
        <p:grpSpPr bwMode="auto">
          <a:xfrm>
            <a:off x="76200" y="5435600"/>
            <a:ext cx="8596313" cy="1346200"/>
            <a:chOff x="48" y="3424"/>
            <a:chExt cx="5415" cy="848"/>
          </a:xfrm>
        </p:grpSpPr>
        <p:sp>
          <p:nvSpPr>
            <p:cNvPr id="308229" name="Text Box 5">
              <a:extLst>
                <a:ext uri="{FF2B5EF4-FFF2-40B4-BE49-F238E27FC236}">
                  <a16:creationId xmlns:a16="http://schemas.microsoft.com/office/drawing/2014/main" id="{3FC0E653-141F-B444-B231-249DBC4ACFED}"/>
                </a:ext>
              </a:extLst>
            </p:cNvPr>
            <p:cNvSpPr txBox="1">
              <a:spLocks noChangeArrowheads="1"/>
            </p:cNvSpPr>
            <p:nvPr/>
          </p:nvSpPr>
          <p:spPr bwMode="auto">
            <a:xfrm>
              <a:off x="48" y="4099"/>
              <a:ext cx="1017" cy="173"/>
            </a:xfrm>
            <a:prstGeom prst="rect">
              <a:avLst/>
            </a:prstGeom>
            <a:noFill/>
            <a:ln>
              <a:noFill/>
            </a:ln>
            <a:effectLst>
              <a:outerShdw blurRad="63500" dist="85194" dir="1593903"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2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charset="0"/>
                <a:ea typeface="ＭＳ Ｐゴシック" charset="0"/>
                <a:cs typeface="+mn-cs"/>
              </a:endParaRPr>
            </a:p>
          </p:txBody>
        </p:sp>
        <p:sp>
          <p:nvSpPr>
            <p:cNvPr id="308230" name="Text Box 6">
              <a:extLst>
                <a:ext uri="{FF2B5EF4-FFF2-40B4-BE49-F238E27FC236}">
                  <a16:creationId xmlns:a16="http://schemas.microsoft.com/office/drawing/2014/main" id="{40194C69-8AAF-C947-9132-8CD2C245CFEF}"/>
                </a:ext>
              </a:extLst>
            </p:cNvPr>
            <p:cNvSpPr txBox="1">
              <a:spLocks noChangeArrowheads="1"/>
            </p:cNvSpPr>
            <p:nvPr/>
          </p:nvSpPr>
          <p:spPr bwMode="auto">
            <a:xfrm>
              <a:off x="409" y="3424"/>
              <a:ext cx="5054" cy="442"/>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000" b="1" i="1" u="none" strike="noStrike" kern="1200" cap="none" spc="0" normalizeH="0" baseline="0" noProof="0">
                  <a:ln>
                    <a:noFill/>
                  </a:ln>
                  <a:solidFill>
                    <a:srgbClr val="FAFD00"/>
                  </a:solidFill>
                  <a:effectLst/>
                  <a:uLnTx/>
                  <a:uFillTx/>
                  <a:latin typeface="Times New Roman" panose="02020603050405020304" pitchFamily="18" charset="0"/>
                  <a:ea typeface="ＭＳ Ｐゴシック" panose="020B0600070205080204" pitchFamily="34" charset="-128"/>
                  <a:cs typeface="+mn-cs"/>
                </a:rPr>
                <a:t>Presentasi dari The Bible…Basically Ministries International Inc.                Fort Worth, Texas</a:t>
              </a:r>
              <a:endParaRPr kumimoji="0" lang="en-US" altLang="en-US" sz="1800" b="1" i="0" u="none" strike="noStrike" kern="1200" cap="none" spc="0" normalizeH="0" baseline="0" noProof="0">
                <a:ln>
                  <a:noFill/>
                </a:ln>
                <a:solidFill>
                  <a:srgbClr val="FAFD00"/>
                </a:solidFill>
                <a:effectLst/>
                <a:uLnTx/>
                <a:uFillTx/>
                <a:latin typeface="Times New Roman" panose="02020603050405020304" pitchFamily="18" charset="0"/>
                <a:ea typeface="ＭＳ Ｐゴシック" panose="020B0600070205080204" pitchFamily="34" charset="-128"/>
                <a:cs typeface="+mn-cs"/>
              </a:endParaRPr>
            </a:p>
          </p:txBody>
        </p:sp>
        <p:sp>
          <p:nvSpPr>
            <p:cNvPr id="308231" name="Text Box 7">
              <a:extLst>
                <a:ext uri="{FF2B5EF4-FFF2-40B4-BE49-F238E27FC236}">
                  <a16:creationId xmlns:a16="http://schemas.microsoft.com/office/drawing/2014/main" id="{C7FF3702-67A3-6D45-B74B-8A9DFB8AC3C7}"/>
                </a:ext>
              </a:extLst>
            </p:cNvPr>
            <p:cNvSpPr txBox="1">
              <a:spLocks noChangeArrowheads="1"/>
            </p:cNvSpPr>
            <p:nvPr/>
          </p:nvSpPr>
          <p:spPr bwMode="auto">
            <a:xfrm>
              <a:off x="1957" y="3866"/>
              <a:ext cx="1871" cy="250"/>
            </a:xfrm>
            <a:prstGeom prst="rect">
              <a:avLst/>
            </a:prstGeom>
            <a:noFill/>
            <a:ln>
              <a:noFill/>
            </a:ln>
            <a:effectLst>
              <a:outerShdw blurRad="63500" dist="53882" dir="2700000" algn="ctr" rotWithShape="0">
                <a:srgbClr val="080435">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FFFB0C"/>
                  </a:solidFill>
                  <a:effectLst/>
                  <a:uLnTx/>
                  <a:uFillTx/>
                  <a:latin typeface="Helvetica" charset="0"/>
                  <a:ea typeface="ＭＳ Ｐゴシック" charset="0"/>
                  <a:cs typeface="+mn-cs"/>
                </a:rPr>
                <a:t>BibleBasically.org</a:t>
              </a:r>
            </a:p>
          </p:txBody>
        </p:sp>
      </p:grpSp>
      <p:sp>
        <p:nvSpPr>
          <p:cNvPr id="308232" name="Text Box 8">
            <a:extLst>
              <a:ext uri="{FF2B5EF4-FFF2-40B4-BE49-F238E27FC236}">
                <a16:creationId xmlns:a16="http://schemas.microsoft.com/office/drawing/2014/main" id="{89C9F6F8-E32F-E846-87FB-ED99D9630432}"/>
              </a:ext>
            </a:extLst>
          </p:cNvPr>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308233" name="Text Box 9">
            <a:extLst>
              <a:ext uri="{FF2B5EF4-FFF2-40B4-BE49-F238E27FC236}">
                <a16:creationId xmlns:a16="http://schemas.microsoft.com/office/drawing/2014/main" id="{6920202D-4F2B-084B-A742-7B848ECF46C0}"/>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t>©2006 TBBMI</a:t>
            </a:r>
          </a:p>
        </p:txBody>
      </p:sp>
      <p:sp>
        <p:nvSpPr>
          <p:cNvPr id="308234" name="Rectangle 10">
            <a:extLst>
              <a:ext uri="{FF2B5EF4-FFF2-40B4-BE49-F238E27FC236}">
                <a16:creationId xmlns:a16="http://schemas.microsoft.com/office/drawing/2014/main" id="{986A4438-1A6F-6047-B658-D533C98E02BE}"/>
              </a:ext>
            </a:extLst>
          </p:cNvPr>
          <p:cNvSpPr>
            <a:spLocks noChangeArrowheads="1"/>
          </p:cNvSpPr>
          <p:nvPr/>
        </p:nvSpPr>
        <p:spPr bwMode="auto">
          <a:xfrm>
            <a:off x="7580313" y="6526213"/>
            <a:ext cx="73977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panose="030F0902030302020204" pitchFamily="66" charset="0"/>
                <a:ea typeface="ＭＳ Ｐゴシック" panose="020B0600070205080204" pitchFamily="34" charset="-128"/>
                <a:cs typeface="+mn-cs"/>
              </a:rPr>
              <a:t>9.65.01.</a:t>
            </a:r>
          </a:p>
        </p:txBody>
      </p:sp>
      <p:sp>
        <p:nvSpPr>
          <p:cNvPr id="308235" name="Text Box 11">
            <a:extLst>
              <a:ext uri="{FF2B5EF4-FFF2-40B4-BE49-F238E27FC236}">
                <a16:creationId xmlns:a16="http://schemas.microsoft.com/office/drawing/2014/main" id="{EECD9BA1-CFF0-6F48-A8C3-1BB6287255F9}"/>
              </a:ext>
            </a:extLst>
          </p:cNvPr>
          <p:cNvSpPr txBox="1">
            <a:spLocks noChangeArrowheads="1"/>
          </p:cNvSpPr>
          <p:nvPr/>
        </p:nvSpPr>
        <p:spPr bwMode="auto">
          <a:xfrm>
            <a:off x="8158163" y="6519863"/>
            <a:ext cx="325437"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charset="0"/>
                <a:ea typeface="ＭＳ Ｐゴシック" charset="0"/>
                <a:cs typeface="+mn-cs"/>
              </a:rPr>
              <a:t>01</a:t>
            </a:r>
          </a:p>
        </p:txBody>
      </p:sp>
      <p:sp>
        <p:nvSpPr>
          <p:cNvPr id="12" name="Rectangle 11">
            <a:extLst>
              <a:ext uri="{FF2B5EF4-FFF2-40B4-BE49-F238E27FC236}">
                <a16:creationId xmlns:a16="http://schemas.microsoft.com/office/drawing/2014/main" id="{9DCA0979-4097-564F-8CCE-F67B5BFFC49C}"/>
              </a:ext>
            </a:extLst>
          </p:cNvPr>
          <p:cNvSpPr>
            <a:spLocks noChangeArrowheads="1"/>
          </p:cNvSpPr>
          <p:nvPr/>
        </p:nvSpPr>
        <p:spPr bwMode="auto">
          <a:xfrm>
            <a:off x="-10048" y="5435601"/>
            <a:ext cx="9252520" cy="140970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914300" rtl="0" eaLnBrk="0" fontAlgn="base" latinLnBrk="0" hangingPunct="0">
              <a:lnSpc>
                <a:spcPct val="100000"/>
              </a:lnSpc>
              <a:spcBef>
                <a:spcPct val="20000"/>
              </a:spcBef>
              <a:spcAft>
                <a:spcPct val="0"/>
              </a:spcAft>
              <a:buClr>
                <a:srgbClr val="FFCC00"/>
              </a:buClr>
              <a:buSzPct val="70000"/>
              <a:buFontTx/>
              <a:buNone/>
              <a:tabLst/>
              <a:defRPr/>
            </a:pPr>
            <a:r>
              <a:rPr kumimoji="0" lang="en-US" sz="2000" b="1" i="0"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a:ea typeface="ＭＳ Ｐゴシック" charset="0"/>
                <a:cs typeface="Arial"/>
              </a:rPr>
              <a:t>Presentasi</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a:t>
            </a:r>
            <a:r>
              <a:rPr kumimoji="0" lang="en-US" sz="2000" b="1" i="0"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a:ea typeface="ＭＳ Ｐゴシック" charset="0"/>
                <a:cs typeface="Arial"/>
              </a:rPr>
              <a:t>dari</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Dr. John Fryman, Texas, USA • BibleBasically.org</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Taught by Dr. Rick Griffith, Singapore Bible College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All files in many languages for free download at BibleStudyDownloads.org</a:t>
            </a:r>
          </a:p>
        </p:txBody>
      </p:sp>
    </p:spTree>
    <p:extLst>
      <p:ext uri="{BB962C8B-B14F-4D97-AF65-F5344CB8AC3E}">
        <p14:creationId xmlns:p14="http://schemas.microsoft.com/office/powerpoint/2010/main" val="423745768"/>
      </p:ext>
    </p:extLst>
  </p:cSld>
  <p:clrMapOvr>
    <a:masterClrMapping/>
  </p:clrMapOvr>
  <p:transition spd="slow">
    <p:wheel spokes="0"/>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Rectangle 4">
            <a:extLst>
              <a:ext uri="{FF2B5EF4-FFF2-40B4-BE49-F238E27FC236}">
                <a16:creationId xmlns:a16="http://schemas.microsoft.com/office/drawing/2014/main" id="{337E4300-5D0A-DC42-836E-F4D11A737525}"/>
              </a:ext>
            </a:extLst>
          </p:cNvPr>
          <p:cNvSpPr>
            <a:spLocks noChangeArrowheads="1"/>
          </p:cNvSpPr>
          <p:nvPr/>
        </p:nvSpPr>
        <p:spPr bwMode="auto">
          <a:xfrm>
            <a:off x="2032000" y="4578350"/>
            <a:ext cx="817563" cy="45402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400" b="1">
                <a:solidFill>
                  <a:srgbClr val="FFFF00"/>
                </a:solidFill>
                <a:latin typeface="Times" pitchFamily="2" charset="0"/>
                <a:ea typeface="Gulim" panose="020B0600000101010101" pitchFamily="34" charset="-127"/>
              </a:rPr>
              <a:t>1</a:t>
            </a:r>
          </a:p>
        </p:txBody>
      </p:sp>
      <p:sp>
        <p:nvSpPr>
          <p:cNvPr id="144389" name="Rectangle 5">
            <a:extLst>
              <a:ext uri="{FF2B5EF4-FFF2-40B4-BE49-F238E27FC236}">
                <a16:creationId xmlns:a16="http://schemas.microsoft.com/office/drawing/2014/main" id="{9B9217AA-D266-F04D-9CB4-1099CF6EC400}"/>
              </a:ext>
            </a:extLst>
          </p:cNvPr>
          <p:cNvSpPr>
            <a:spLocks noChangeArrowheads="1"/>
          </p:cNvSpPr>
          <p:nvPr/>
        </p:nvSpPr>
        <p:spPr bwMode="auto">
          <a:xfrm>
            <a:off x="2387600" y="3652838"/>
            <a:ext cx="817563"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2</a:t>
            </a:r>
          </a:p>
        </p:txBody>
      </p:sp>
      <p:sp>
        <p:nvSpPr>
          <p:cNvPr id="144390" name="Rectangle 6">
            <a:extLst>
              <a:ext uri="{FF2B5EF4-FFF2-40B4-BE49-F238E27FC236}">
                <a16:creationId xmlns:a16="http://schemas.microsoft.com/office/drawing/2014/main" id="{51EEF5EF-26E0-B54C-BF5E-174884979F9C}"/>
              </a:ext>
            </a:extLst>
          </p:cNvPr>
          <p:cNvSpPr>
            <a:spLocks noChangeArrowheads="1"/>
          </p:cNvSpPr>
          <p:nvPr/>
        </p:nvSpPr>
        <p:spPr bwMode="auto">
          <a:xfrm>
            <a:off x="3259138" y="2897188"/>
            <a:ext cx="817562"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3</a:t>
            </a:r>
          </a:p>
        </p:txBody>
      </p:sp>
      <p:sp>
        <p:nvSpPr>
          <p:cNvPr id="144391" name="Rectangle 7">
            <a:extLst>
              <a:ext uri="{FF2B5EF4-FFF2-40B4-BE49-F238E27FC236}">
                <a16:creationId xmlns:a16="http://schemas.microsoft.com/office/drawing/2014/main" id="{04A6033A-F705-6847-8E1C-36D57A818D5B}"/>
              </a:ext>
            </a:extLst>
          </p:cNvPr>
          <p:cNvSpPr>
            <a:spLocks noChangeArrowheads="1"/>
          </p:cNvSpPr>
          <p:nvPr/>
        </p:nvSpPr>
        <p:spPr bwMode="auto">
          <a:xfrm>
            <a:off x="4597400" y="2632075"/>
            <a:ext cx="817563"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4</a:t>
            </a:r>
          </a:p>
        </p:txBody>
      </p:sp>
      <p:sp>
        <p:nvSpPr>
          <p:cNvPr id="144392" name="Rectangle 8">
            <a:extLst>
              <a:ext uri="{FF2B5EF4-FFF2-40B4-BE49-F238E27FC236}">
                <a16:creationId xmlns:a16="http://schemas.microsoft.com/office/drawing/2014/main" id="{250655B7-7FFF-0446-AE82-96118900E8A8}"/>
              </a:ext>
            </a:extLst>
          </p:cNvPr>
          <p:cNvSpPr>
            <a:spLocks noChangeArrowheads="1"/>
          </p:cNvSpPr>
          <p:nvPr/>
        </p:nvSpPr>
        <p:spPr bwMode="auto">
          <a:xfrm>
            <a:off x="5557838" y="2936875"/>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5</a:t>
            </a:r>
          </a:p>
        </p:txBody>
      </p:sp>
      <p:sp>
        <p:nvSpPr>
          <p:cNvPr id="144393" name="Rectangle 9">
            <a:extLst>
              <a:ext uri="{FF2B5EF4-FFF2-40B4-BE49-F238E27FC236}">
                <a16:creationId xmlns:a16="http://schemas.microsoft.com/office/drawing/2014/main" id="{1428E17B-3F2F-684B-B443-87E6865924BA}"/>
              </a:ext>
            </a:extLst>
          </p:cNvPr>
          <p:cNvSpPr>
            <a:spLocks noChangeArrowheads="1"/>
          </p:cNvSpPr>
          <p:nvPr/>
        </p:nvSpPr>
        <p:spPr bwMode="auto">
          <a:xfrm>
            <a:off x="6086475" y="3384550"/>
            <a:ext cx="817563" cy="51593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6</a:t>
            </a:r>
          </a:p>
        </p:txBody>
      </p:sp>
      <p:sp>
        <p:nvSpPr>
          <p:cNvPr id="144394" name="Rectangle 10">
            <a:extLst>
              <a:ext uri="{FF2B5EF4-FFF2-40B4-BE49-F238E27FC236}">
                <a16:creationId xmlns:a16="http://schemas.microsoft.com/office/drawing/2014/main" id="{9C59BE4B-6DD8-0A40-997A-8CF23790D2E6}"/>
              </a:ext>
            </a:extLst>
          </p:cNvPr>
          <p:cNvSpPr>
            <a:spLocks noChangeArrowheads="1"/>
          </p:cNvSpPr>
          <p:nvPr/>
        </p:nvSpPr>
        <p:spPr bwMode="auto">
          <a:xfrm>
            <a:off x="6523038" y="4089400"/>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7</a:t>
            </a:r>
          </a:p>
        </p:txBody>
      </p:sp>
      <p:sp>
        <p:nvSpPr>
          <p:cNvPr id="144395" name="Rectangle 11">
            <a:extLst>
              <a:ext uri="{FF2B5EF4-FFF2-40B4-BE49-F238E27FC236}">
                <a16:creationId xmlns:a16="http://schemas.microsoft.com/office/drawing/2014/main" id="{D83F86FC-01CB-1141-B11D-3CA3C7CE0149}"/>
              </a:ext>
            </a:extLst>
          </p:cNvPr>
          <p:cNvSpPr>
            <a:spLocks noChangeArrowheads="1"/>
          </p:cNvSpPr>
          <p:nvPr/>
        </p:nvSpPr>
        <p:spPr bwMode="auto">
          <a:xfrm>
            <a:off x="7196138" y="4819650"/>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8</a:t>
            </a:r>
          </a:p>
        </p:txBody>
      </p:sp>
      <p:sp>
        <p:nvSpPr>
          <p:cNvPr id="144418" name="Line 34">
            <a:extLst>
              <a:ext uri="{FF2B5EF4-FFF2-40B4-BE49-F238E27FC236}">
                <a16:creationId xmlns:a16="http://schemas.microsoft.com/office/drawing/2014/main" id="{DDFBDA62-1649-B140-A8BF-E47DCD7CAA7C}"/>
              </a:ext>
            </a:extLst>
          </p:cNvPr>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4419" name="Line 35">
            <a:extLst>
              <a:ext uri="{FF2B5EF4-FFF2-40B4-BE49-F238E27FC236}">
                <a16:creationId xmlns:a16="http://schemas.microsoft.com/office/drawing/2014/main" id="{EB4EEF79-AD40-B34C-AAC7-458B5DC9239B}"/>
              </a:ext>
            </a:extLst>
          </p:cNvPr>
          <p:cNvSpPr>
            <a:spLocks noChangeShapeType="1"/>
          </p:cNvSpPr>
          <p:nvPr/>
        </p:nvSpPr>
        <p:spPr bwMode="auto">
          <a:xfrm>
            <a:off x="2390775" y="4222750"/>
            <a:ext cx="1419225" cy="7683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4422" name="Line 38">
            <a:extLst>
              <a:ext uri="{FF2B5EF4-FFF2-40B4-BE49-F238E27FC236}">
                <a16:creationId xmlns:a16="http://schemas.microsoft.com/office/drawing/2014/main" id="{62D439F8-56FF-6644-A1DF-2C6879C63C83}"/>
              </a:ext>
            </a:extLst>
          </p:cNvPr>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4423" name="Line 39">
            <a:extLst>
              <a:ext uri="{FF2B5EF4-FFF2-40B4-BE49-F238E27FC236}">
                <a16:creationId xmlns:a16="http://schemas.microsoft.com/office/drawing/2014/main" id="{9EF36D0B-33C5-D441-B2A6-D2D7035C12DC}"/>
              </a:ext>
            </a:extLst>
          </p:cNvPr>
          <p:cNvSpPr>
            <a:spLocks noChangeShapeType="1"/>
          </p:cNvSpPr>
          <p:nvPr/>
        </p:nvSpPr>
        <p:spPr bwMode="auto">
          <a:xfrm flipH="1">
            <a:off x="5097463" y="3825875"/>
            <a:ext cx="1265237" cy="99218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4431" name="Rectangle 47">
            <a:extLst>
              <a:ext uri="{FF2B5EF4-FFF2-40B4-BE49-F238E27FC236}">
                <a16:creationId xmlns:a16="http://schemas.microsoft.com/office/drawing/2014/main" id="{778ADB62-C71E-9C43-B356-32A30A1F2405}"/>
              </a:ext>
            </a:extLst>
          </p:cNvPr>
          <p:cNvSpPr>
            <a:spLocks noChangeArrowheads="1"/>
          </p:cNvSpPr>
          <p:nvPr/>
        </p:nvSpPr>
        <p:spPr bwMode="auto">
          <a:xfrm rot="240000">
            <a:off x="2166938" y="4835525"/>
            <a:ext cx="1204912" cy="6381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D00224"/>
                </a:solidFill>
                <a:latin typeface="Helvetica BlackOblique" pitchFamily="2" charset="0"/>
                <a:ea typeface="Gulim" panose="020B0600000101010101" pitchFamily="34" charset="-127"/>
              </a:rPr>
              <a:t> KITAB TAURAT</a:t>
            </a:r>
          </a:p>
        </p:txBody>
      </p:sp>
      <p:sp>
        <p:nvSpPr>
          <p:cNvPr id="144432" name="Rectangle 48">
            <a:extLst>
              <a:ext uri="{FF2B5EF4-FFF2-40B4-BE49-F238E27FC236}">
                <a16:creationId xmlns:a16="http://schemas.microsoft.com/office/drawing/2014/main" id="{09BA67BD-9D5D-724C-BABF-E45922ACC425}"/>
              </a:ext>
            </a:extLst>
          </p:cNvPr>
          <p:cNvSpPr>
            <a:spLocks noChangeArrowheads="1"/>
          </p:cNvSpPr>
          <p:nvPr/>
        </p:nvSpPr>
        <p:spPr bwMode="auto">
          <a:xfrm rot="18254599">
            <a:off x="4615656" y="3245644"/>
            <a:ext cx="1939925"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D00224"/>
                </a:solidFill>
                <a:latin typeface="Helvetica BlackOblique" pitchFamily="2" charset="0"/>
                <a:ea typeface="Gulim" panose="020B0600000101010101" pitchFamily="34" charset="-127"/>
              </a:rPr>
              <a:t>INJIL</a:t>
            </a:r>
          </a:p>
        </p:txBody>
      </p:sp>
      <p:sp>
        <p:nvSpPr>
          <p:cNvPr id="144433" name="Rectangle 49">
            <a:extLst>
              <a:ext uri="{FF2B5EF4-FFF2-40B4-BE49-F238E27FC236}">
                <a16:creationId xmlns:a16="http://schemas.microsoft.com/office/drawing/2014/main" id="{201453B3-5E38-D04B-890B-C95EA7AD2734}"/>
              </a:ext>
            </a:extLst>
          </p:cNvPr>
          <p:cNvSpPr>
            <a:spLocks noChangeArrowheads="1"/>
          </p:cNvSpPr>
          <p:nvPr/>
        </p:nvSpPr>
        <p:spPr bwMode="auto">
          <a:xfrm rot="19276533">
            <a:off x="4911725" y="3930650"/>
            <a:ext cx="1765300" cy="36353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FFFF00"/>
                </a:solidFill>
                <a:latin typeface="Helvetica BlackOblique" pitchFamily="2" charset="0"/>
                <a:ea typeface="Gulim" panose="020B0600000101010101" pitchFamily="34" charset="-127"/>
              </a:rPr>
              <a:t>KISAH RASUL</a:t>
            </a:r>
          </a:p>
        </p:txBody>
      </p:sp>
      <p:grpSp>
        <p:nvGrpSpPr>
          <p:cNvPr id="144408" name="Group 24">
            <a:extLst>
              <a:ext uri="{FF2B5EF4-FFF2-40B4-BE49-F238E27FC236}">
                <a16:creationId xmlns:a16="http://schemas.microsoft.com/office/drawing/2014/main" id="{E0C6FB02-C9D3-4845-B927-21824191EE36}"/>
              </a:ext>
            </a:extLst>
          </p:cNvPr>
          <p:cNvGrpSpPr>
            <a:grpSpLocks/>
          </p:cNvGrpSpPr>
          <p:nvPr/>
        </p:nvGrpSpPr>
        <p:grpSpPr bwMode="auto">
          <a:xfrm>
            <a:off x="2298700" y="3381375"/>
            <a:ext cx="4265613" cy="749300"/>
            <a:chOff x="1405" y="2130"/>
            <a:chExt cx="2687" cy="472"/>
          </a:xfrm>
        </p:grpSpPr>
        <p:sp>
          <p:nvSpPr>
            <p:cNvPr id="144409" name="Oval 25">
              <a:extLst>
                <a:ext uri="{FF2B5EF4-FFF2-40B4-BE49-F238E27FC236}">
                  <a16:creationId xmlns:a16="http://schemas.microsoft.com/office/drawing/2014/main" id="{870605B1-A7E4-C943-8E96-8043C381DE28}"/>
                </a:ext>
              </a:extLst>
            </p:cNvPr>
            <p:cNvSpPr>
              <a:spLocks noChangeArrowheads="1"/>
            </p:cNvSpPr>
            <p:nvPr/>
          </p:nvSpPr>
          <p:spPr bwMode="auto">
            <a:xfrm>
              <a:off x="1405" y="2303"/>
              <a:ext cx="362" cy="299"/>
            </a:xfrm>
            <a:prstGeom prst="ellipse">
              <a:avLst/>
            </a:prstGeom>
            <a:noFill/>
            <a:ln w="50800">
              <a:solidFill>
                <a:srgbClr val="7B9DFD"/>
              </a:solidFill>
              <a:round/>
              <a:headEnd/>
              <a:tailEnd/>
            </a:ln>
            <a:effectLst>
              <a:outerShdw dist="81320" dir="2319588"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44410" name="Oval 26">
              <a:extLst>
                <a:ext uri="{FF2B5EF4-FFF2-40B4-BE49-F238E27FC236}">
                  <a16:creationId xmlns:a16="http://schemas.microsoft.com/office/drawing/2014/main" id="{251F4248-4C79-D147-A9C4-F34CCACEF89B}"/>
                </a:ext>
              </a:extLst>
            </p:cNvPr>
            <p:cNvSpPr>
              <a:spLocks noChangeArrowheads="1"/>
            </p:cNvSpPr>
            <p:nvPr/>
          </p:nvSpPr>
          <p:spPr bwMode="auto">
            <a:xfrm>
              <a:off x="3730" y="2130"/>
              <a:ext cx="362" cy="299"/>
            </a:xfrm>
            <a:prstGeom prst="ellipse">
              <a:avLst/>
            </a:prstGeom>
            <a:noFill/>
            <a:ln w="50800">
              <a:solidFill>
                <a:srgbClr val="7B9DFD"/>
              </a:solidFill>
              <a:round/>
              <a:headEnd/>
              <a:tailEnd/>
            </a:ln>
            <a:effectLst>
              <a:outerShdw dist="81320" dir="2319588"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44411" name="Line 27">
              <a:extLst>
                <a:ext uri="{FF2B5EF4-FFF2-40B4-BE49-F238E27FC236}">
                  <a16:creationId xmlns:a16="http://schemas.microsoft.com/office/drawing/2014/main" id="{3A3BDF26-9597-F340-AE89-BFA7EC3FB77B}"/>
                </a:ext>
              </a:extLst>
            </p:cNvPr>
            <p:cNvSpPr>
              <a:spLocks noChangeShapeType="1"/>
            </p:cNvSpPr>
            <p:nvPr/>
          </p:nvSpPr>
          <p:spPr bwMode="auto">
            <a:xfrm flipV="1">
              <a:off x="1768" y="2284"/>
              <a:ext cx="1955" cy="153"/>
            </a:xfrm>
            <a:prstGeom prst="line">
              <a:avLst/>
            </a:prstGeom>
            <a:noFill/>
            <a:ln w="50800">
              <a:solidFill>
                <a:srgbClr val="7B9DFD"/>
              </a:solidFill>
              <a:round/>
              <a:headEnd/>
              <a:tailEnd/>
            </a:ln>
            <a:effectLst>
              <a:outerShdw dist="81320" dir="2319588"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144412" name="Oval 28">
            <a:extLst>
              <a:ext uri="{FF2B5EF4-FFF2-40B4-BE49-F238E27FC236}">
                <a16:creationId xmlns:a16="http://schemas.microsoft.com/office/drawing/2014/main" id="{E5BA0D1A-660B-C142-9C22-42A93AB3E808}"/>
              </a:ext>
            </a:extLst>
          </p:cNvPr>
          <p:cNvSpPr>
            <a:spLocks noChangeArrowheads="1"/>
          </p:cNvSpPr>
          <p:nvPr/>
        </p:nvSpPr>
        <p:spPr bwMode="auto">
          <a:xfrm rot="1304231">
            <a:off x="2185988" y="4097338"/>
            <a:ext cx="1609725" cy="592137"/>
          </a:xfrm>
          <a:prstGeom prst="ellipse">
            <a:avLst/>
          </a:prstGeom>
          <a:noFill/>
          <a:ln w="76200">
            <a:solidFill>
              <a:srgbClr val="21ED11"/>
            </a:solidFill>
            <a:round/>
            <a:headEnd/>
            <a:tailEnd/>
          </a:ln>
          <a:effectLst>
            <a:outerShdw dist="35921" dir="2700000" algn="ctr" rotWithShape="0">
              <a:schemeClr val="tx1"/>
            </a:outerShdw>
          </a:effectLst>
          <a:extLst>
            <a:ext uri="{909E8E84-426E-40DD-AFC4-6F175D3DCCD1}">
              <a14:hiddenFill xmlns:a14="http://schemas.microsoft.com/office/drawing/2010/main">
                <a:solidFill>
                  <a:srgbClr val="CF0E30"/>
                </a:solidFill>
              </a14:hiddenFill>
            </a:ext>
          </a:extLst>
        </p:spPr>
        <p:txBody>
          <a:bodyPr wrap="none" anchor="ctr"/>
          <a:lstStyle/>
          <a:p>
            <a:endParaRPr lang="en-US"/>
          </a:p>
        </p:txBody>
      </p:sp>
      <p:sp>
        <p:nvSpPr>
          <p:cNvPr id="144413" name="Oval 29">
            <a:extLst>
              <a:ext uri="{FF2B5EF4-FFF2-40B4-BE49-F238E27FC236}">
                <a16:creationId xmlns:a16="http://schemas.microsoft.com/office/drawing/2014/main" id="{8FBFA4AF-50F7-AD43-BF00-31EC95BB8617}"/>
              </a:ext>
            </a:extLst>
          </p:cNvPr>
          <p:cNvSpPr>
            <a:spLocks noChangeArrowheads="1"/>
          </p:cNvSpPr>
          <p:nvPr/>
        </p:nvSpPr>
        <p:spPr bwMode="auto">
          <a:xfrm rot="-2327321">
            <a:off x="5164138" y="3897313"/>
            <a:ext cx="1135062" cy="592137"/>
          </a:xfrm>
          <a:prstGeom prst="ellipse">
            <a:avLst/>
          </a:prstGeom>
          <a:noFill/>
          <a:ln w="76200">
            <a:solidFill>
              <a:srgbClr val="21ED11"/>
            </a:solidFill>
            <a:round/>
            <a:headEnd/>
            <a:tailEnd/>
          </a:ln>
          <a:effectLst>
            <a:outerShdw dist="35921" dir="2700000" algn="ctr" rotWithShape="0">
              <a:schemeClr val="tx1"/>
            </a:outerShdw>
          </a:effectLst>
          <a:extLst>
            <a:ext uri="{909E8E84-426E-40DD-AFC4-6F175D3DCCD1}">
              <a14:hiddenFill xmlns:a14="http://schemas.microsoft.com/office/drawing/2010/main">
                <a:solidFill>
                  <a:srgbClr val="CF0E30"/>
                </a:solidFill>
              </a14:hiddenFill>
            </a:ext>
          </a:extLst>
        </p:spPr>
        <p:txBody>
          <a:bodyPr wrap="none" anchor="ctr"/>
          <a:lstStyle/>
          <a:p>
            <a:endParaRPr lang="en-US"/>
          </a:p>
        </p:txBody>
      </p:sp>
      <p:sp>
        <p:nvSpPr>
          <p:cNvPr id="144430" name="Rectangle 46">
            <a:extLst>
              <a:ext uri="{FF2B5EF4-FFF2-40B4-BE49-F238E27FC236}">
                <a16:creationId xmlns:a16="http://schemas.microsoft.com/office/drawing/2014/main" id="{EE2A598A-C4DE-1C40-B242-04F9CA63CC51}"/>
              </a:ext>
            </a:extLst>
          </p:cNvPr>
          <p:cNvSpPr>
            <a:spLocks noChangeArrowheads="1"/>
          </p:cNvSpPr>
          <p:nvPr/>
        </p:nvSpPr>
        <p:spPr bwMode="auto">
          <a:xfrm rot="1755647">
            <a:off x="2320925" y="4371975"/>
            <a:ext cx="1889125" cy="36353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FFFF00"/>
                </a:solidFill>
                <a:latin typeface="Helvetica BlackOblique" pitchFamily="2" charset="0"/>
                <a:ea typeface="Gulim" panose="020B0600000101010101" pitchFamily="34" charset="-127"/>
              </a:rPr>
              <a:t>SEJARAH</a:t>
            </a:r>
          </a:p>
        </p:txBody>
      </p:sp>
      <p:grpSp>
        <p:nvGrpSpPr>
          <p:cNvPr id="144437" name="Group 53">
            <a:extLst>
              <a:ext uri="{FF2B5EF4-FFF2-40B4-BE49-F238E27FC236}">
                <a16:creationId xmlns:a16="http://schemas.microsoft.com/office/drawing/2014/main" id="{75ED6A5B-80E7-F548-9CBF-C3A41F5DC726}"/>
              </a:ext>
            </a:extLst>
          </p:cNvPr>
          <p:cNvGrpSpPr>
            <a:grpSpLocks/>
          </p:cNvGrpSpPr>
          <p:nvPr/>
        </p:nvGrpSpPr>
        <p:grpSpPr bwMode="auto">
          <a:xfrm>
            <a:off x="1866900" y="2924175"/>
            <a:ext cx="4125913" cy="2095500"/>
            <a:chOff x="1133" y="1842"/>
            <a:chExt cx="2599" cy="1320"/>
          </a:xfrm>
        </p:grpSpPr>
        <p:sp>
          <p:nvSpPr>
            <p:cNvPr id="144438" name="Oval 54">
              <a:extLst>
                <a:ext uri="{FF2B5EF4-FFF2-40B4-BE49-F238E27FC236}">
                  <a16:creationId xmlns:a16="http://schemas.microsoft.com/office/drawing/2014/main" id="{3CCE3919-2A3C-0C48-B0E2-6BABC6789FDE}"/>
                </a:ext>
              </a:extLst>
            </p:cNvPr>
            <p:cNvSpPr>
              <a:spLocks noChangeArrowheads="1"/>
            </p:cNvSpPr>
            <p:nvPr/>
          </p:nvSpPr>
          <p:spPr bwMode="auto">
            <a:xfrm>
              <a:off x="1133" y="2863"/>
              <a:ext cx="362" cy="299"/>
            </a:xfrm>
            <a:prstGeom prst="ellipse">
              <a:avLst/>
            </a:prstGeom>
            <a:noFill/>
            <a:ln w="50800">
              <a:solidFill>
                <a:srgbClr val="FEF800"/>
              </a:solidFill>
              <a:round/>
              <a:headEnd/>
              <a:tailEnd/>
            </a:ln>
            <a:effectLst>
              <a:outerShdw dist="107763" dir="2700000" algn="ctr" rotWithShape="0">
                <a:schemeClr val="tx1"/>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144439" name="Oval 55">
              <a:extLst>
                <a:ext uri="{FF2B5EF4-FFF2-40B4-BE49-F238E27FC236}">
                  <a16:creationId xmlns:a16="http://schemas.microsoft.com/office/drawing/2014/main" id="{A1E2504C-FB91-9649-9ADA-AACD9F9DE4CC}"/>
                </a:ext>
              </a:extLst>
            </p:cNvPr>
            <p:cNvSpPr>
              <a:spLocks noChangeArrowheads="1"/>
            </p:cNvSpPr>
            <p:nvPr/>
          </p:nvSpPr>
          <p:spPr bwMode="auto">
            <a:xfrm>
              <a:off x="3370" y="1842"/>
              <a:ext cx="362" cy="299"/>
            </a:xfrm>
            <a:prstGeom prst="ellipse">
              <a:avLst/>
            </a:prstGeom>
            <a:noFill/>
            <a:ln w="50800">
              <a:solidFill>
                <a:srgbClr val="FEF800"/>
              </a:solidFill>
              <a:round/>
              <a:headEnd/>
              <a:tailEnd/>
            </a:ln>
            <a:effectLst>
              <a:outerShdw dist="107763" dir="2700000" algn="ctr" rotWithShape="0">
                <a:schemeClr val="tx1"/>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144440" name="Line 56">
              <a:extLst>
                <a:ext uri="{FF2B5EF4-FFF2-40B4-BE49-F238E27FC236}">
                  <a16:creationId xmlns:a16="http://schemas.microsoft.com/office/drawing/2014/main" id="{AEF53CFF-94A6-4C47-A12C-1AD6912A0F3E}"/>
                </a:ext>
              </a:extLst>
            </p:cNvPr>
            <p:cNvSpPr>
              <a:spLocks noChangeShapeType="1"/>
            </p:cNvSpPr>
            <p:nvPr/>
          </p:nvSpPr>
          <p:spPr bwMode="auto">
            <a:xfrm flipV="1">
              <a:off x="1478" y="2060"/>
              <a:ext cx="1924" cy="882"/>
            </a:xfrm>
            <a:prstGeom prst="line">
              <a:avLst/>
            </a:prstGeom>
            <a:noFill/>
            <a:ln w="50800">
              <a:solidFill>
                <a:srgbClr val="FEF800"/>
              </a:solidFill>
              <a:round/>
              <a:headEnd/>
              <a:tailEnd/>
            </a:ln>
            <a:effectLst>
              <a:outerShdw dist="107763"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144441" name="Text Box 57">
            <a:extLst>
              <a:ext uri="{FF2B5EF4-FFF2-40B4-BE49-F238E27FC236}">
                <a16:creationId xmlns:a16="http://schemas.microsoft.com/office/drawing/2014/main" id="{8080757E-3DB7-8548-B85C-3CFD185F332E}"/>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144451" name="Rectangle 67">
            <a:extLst>
              <a:ext uri="{FF2B5EF4-FFF2-40B4-BE49-F238E27FC236}">
                <a16:creationId xmlns:a16="http://schemas.microsoft.com/office/drawing/2014/main" id="{62D851AA-76C6-934B-B620-0C38D739CAA2}"/>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10</a:t>
            </a:r>
            <a:endParaRPr lang="en-US" altLang="ko-KR" sz="1000" b="1">
              <a:effectLst>
                <a:outerShdw blurRad="38100" dist="38100" dir="2700000" algn="tl">
                  <a:srgbClr val="FFFFFF"/>
                </a:outerShdw>
              </a:effectLst>
              <a:ea typeface="Gulim" panose="020B0600000101010101" pitchFamily="34" charset="-127"/>
            </a:endParaRPr>
          </a:p>
        </p:txBody>
      </p:sp>
      <p:sp>
        <p:nvSpPr>
          <p:cNvPr id="144452" name="Text Box 68">
            <a:extLst>
              <a:ext uri="{FF2B5EF4-FFF2-40B4-BE49-F238E27FC236}">
                <a16:creationId xmlns:a16="http://schemas.microsoft.com/office/drawing/2014/main" id="{EC73A5A7-AC0E-6044-B333-2CDB699EDFEA}"/>
              </a:ext>
            </a:extLst>
          </p:cNvPr>
          <p:cNvSpPr txBox="1">
            <a:spLocks noChangeArrowheads="1"/>
          </p:cNvSpPr>
          <p:nvPr/>
        </p:nvSpPr>
        <p:spPr bwMode="auto">
          <a:xfrm>
            <a:off x="8502650" y="63754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1800" b="1">
                <a:solidFill>
                  <a:srgbClr val="FFFFFF"/>
                </a:solidFill>
                <a:ea typeface="Gulim" panose="020B0600000101010101" pitchFamily="34" charset="-127"/>
              </a:rPr>
              <a:t>4</a:t>
            </a:r>
          </a:p>
        </p:txBody>
      </p:sp>
      <p:grpSp>
        <p:nvGrpSpPr>
          <p:cNvPr id="144459" name="Group 75">
            <a:extLst>
              <a:ext uri="{FF2B5EF4-FFF2-40B4-BE49-F238E27FC236}">
                <a16:creationId xmlns:a16="http://schemas.microsoft.com/office/drawing/2014/main" id="{5C1EB1C7-E929-E84C-BE2B-C3E5F5F3B549}"/>
              </a:ext>
            </a:extLst>
          </p:cNvPr>
          <p:cNvGrpSpPr>
            <a:grpSpLocks/>
          </p:cNvGrpSpPr>
          <p:nvPr/>
        </p:nvGrpSpPr>
        <p:grpSpPr bwMode="auto">
          <a:xfrm>
            <a:off x="482600" y="3068638"/>
            <a:ext cx="8439150" cy="639762"/>
            <a:chOff x="755" y="1885"/>
            <a:chExt cx="4698" cy="403"/>
          </a:xfrm>
        </p:grpSpPr>
        <p:sp>
          <p:nvSpPr>
            <p:cNvPr id="144454" name="Text Box 70">
              <a:extLst>
                <a:ext uri="{FF2B5EF4-FFF2-40B4-BE49-F238E27FC236}">
                  <a16:creationId xmlns:a16="http://schemas.microsoft.com/office/drawing/2014/main" id="{145C80AB-85A9-0B44-BE67-62616DD77491}"/>
                </a:ext>
              </a:extLst>
            </p:cNvPr>
            <p:cNvSpPr txBox="1">
              <a:spLocks noChangeArrowheads="1"/>
            </p:cNvSpPr>
            <p:nvPr/>
          </p:nvSpPr>
          <p:spPr bwMode="auto">
            <a:xfrm>
              <a:off x="755" y="1906"/>
              <a:ext cx="4504" cy="382"/>
            </a:xfrm>
            <a:prstGeom prst="rect">
              <a:avLst/>
            </a:prstGeom>
            <a:gradFill rotWithShape="0">
              <a:gsLst>
                <a:gs pos="0">
                  <a:srgbClr val="023CCC">
                    <a:gamma/>
                    <a:shade val="46275"/>
                    <a:invGamma/>
                  </a:srgbClr>
                </a:gs>
                <a:gs pos="50000">
                  <a:srgbClr val="023CCC"/>
                </a:gs>
                <a:gs pos="100000">
                  <a:srgbClr val="023CCC">
                    <a:gamma/>
                    <a:shade val="46275"/>
                    <a:invGamma/>
                  </a:srgbClr>
                </a:gs>
              </a:gsLst>
              <a:lin ang="0" scaled="1"/>
            </a:gradFill>
            <a:ln w="57150">
              <a:solidFill>
                <a:srgbClr val="FEF800"/>
              </a:solidFill>
              <a:miter lim="800000"/>
              <a:headEnd/>
              <a:tailEnd/>
            </a:ln>
            <a:effectLst>
              <a:outerShdw dist="89803" dir="2700000" algn="ctr" rotWithShape="0">
                <a:srgbClr val="000000"/>
              </a:outerShdw>
            </a:effectLst>
          </p:spPr>
          <p:txBody>
            <a:bodyPr>
              <a:spAutoFit/>
            </a:bodyPr>
            <a:lstStyle/>
            <a:p>
              <a:pPr>
                <a:spcBef>
                  <a:spcPct val="50000"/>
                </a:spcBef>
              </a:pPr>
              <a:r>
                <a:rPr lang="ko-KR" altLang="en-US" sz="3000">
                  <a:solidFill>
                    <a:srgbClr val="000000"/>
                  </a:solidFill>
                  <a:ea typeface="Gulim" panose="020B0600000101010101" pitchFamily="34" charset="-127"/>
                </a:rPr>
                <a:t>  </a:t>
              </a:r>
              <a:r>
                <a:rPr lang="en-US" altLang="ko-KR" sz="3000" b="1">
                  <a:solidFill>
                    <a:srgbClr val="000000"/>
                  </a:solidFill>
                  <a:ea typeface="Gulim" panose="020B0600000101010101" pitchFamily="34" charset="-127"/>
                </a:rPr>
                <a:t>Seterusnya apa? Kerangka suatu tulisan!</a:t>
              </a:r>
              <a:endParaRPr lang="en-US" altLang="ko-KR" sz="3000">
                <a:solidFill>
                  <a:srgbClr val="000000"/>
                </a:solidFill>
                <a:ea typeface="Gulim" panose="020B0600000101010101" pitchFamily="34" charset="-127"/>
              </a:endParaRPr>
            </a:p>
          </p:txBody>
        </p:sp>
        <p:sp>
          <p:nvSpPr>
            <p:cNvPr id="144455" name="Text Box 71">
              <a:extLst>
                <a:ext uri="{FF2B5EF4-FFF2-40B4-BE49-F238E27FC236}">
                  <a16:creationId xmlns:a16="http://schemas.microsoft.com/office/drawing/2014/main" id="{75C054CD-140A-5B46-BD74-900AED712D5C}"/>
                </a:ext>
              </a:extLst>
            </p:cNvPr>
            <p:cNvSpPr txBox="1">
              <a:spLocks noChangeArrowheads="1"/>
            </p:cNvSpPr>
            <p:nvPr/>
          </p:nvSpPr>
          <p:spPr bwMode="auto">
            <a:xfrm>
              <a:off x="887" y="1885"/>
              <a:ext cx="4566" cy="346"/>
            </a:xfrm>
            <a:prstGeom prst="rect">
              <a:avLst/>
            </a:prstGeom>
            <a:noFill/>
            <a:ln>
              <a:noFill/>
            </a:ln>
            <a:effectLst/>
            <a:extLst>
              <a:ext uri="{909E8E84-426E-40DD-AFC4-6F175D3DCCD1}">
                <a14:hiddenFill xmlns:a14="http://schemas.microsoft.com/office/drawing/2010/main">
                  <a:solidFill>
                    <a:srgbClr val="E81034"/>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3000" b="1">
                  <a:solidFill>
                    <a:srgbClr val="FEF800"/>
                  </a:solidFill>
                  <a:ea typeface="Gulim" panose="020B0600000101010101" pitchFamily="34" charset="-127"/>
                </a:rPr>
                <a:t>Selanjutnya apa? Kerangka suatu tulisan!</a:t>
              </a:r>
            </a:p>
          </p:txBody>
        </p:sp>
      </p:grpSp>
      <p:sp>
        <p:nvSpPr>
          <p:cNvPr id="144462" name="Text Box 78">
            <a:extLst>
              <a:ext uri="{FF2B5EF4-FFF2-40B4-BE49-F238E27FC236}">
                <a16:creationId xmlns:a16="http://schemas.microsoft.com/office/drawing/2014/main" id="{90655ADC-3E25-5B40-A6E3-B72FE93A36B5}"/>
              </a:ext>
            </a:extLst>
          </p:cNvPr>
          <p:cNvSpPr txBox="1">
            <a:spLocks noChangeArrowheads="1"/>
          </p:cNvSpPr>
          <p:nvPr/>
        </p:nvSpPr>
        <p:spPr bwMode="auto">
          <a:xfrm>
            <a:off x="127000" y="731838"/>
            <a:ext cx="3330575" cy="1066800"/>
          </a:xfrm>
          <a:prstGeom prst="rect">
            <a:avLst/>
          </a:prstGeom>
          <a:noFill/>
          <a:ln>
            <a:noFill/>
          </a:ln>
          <a:effectLst>
            <a:outerShdw dist="7184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200" b="1">
                <a:solidFill>
                  <a:srgbClr val="FFFF00"/>
                </a:solidFill>
                <a:latin typeface="Helvetica" pitchFamily="2" charset="0"/>
                <a:ea typeface="Gulim" panose="020B0600000101010101" pitchFamily="34" charset="-127"/>
              </a:rPr>
              <a:t>CERITA                 </a:t>
            </a:r>
            <a:r>
              <a:rPr lang="en-US" altLang="ko-KR" sz="3200" b="1" i="1">
                <a:solidFill>
                  <a:srgbClr val="62D6AC"/>
                </a:solidFill>
                <a:latin typeface="Helvetica" pitchFamily="2" charset="0"/>
                <a:ea typeface="Gulim" panose="020B0600000101010101" pitchFamily="34" charset="-127"/>
              </a:rPr>
              <a:t>LAMA</a:t>
            </a:r>
            <a:endParaRPr lang="en-US" altLang="ko-KR" sz="3200" b="1">
              <a:solidFill>
                <a:srgbClr val="FFFF00"/>
              </a:solidFill>
              <a:latin typeface="Helvetica" pitchFamily="2" charset="0"/>
              <a:ea typeface="Gulim" panose="020B0600000101010101" pitchFamily="34" charset="-127"/>
            </a:endParaRPr>
          </a:p>
        </p:txBody>
      </p:sp>
      <p:sp>
        <p:nvSpPr>
          <p:cNvPr id="144463" name="Text Box 79">
            <a:extLst>
              <a:ext uri="{FF2B5EF4-FFF2-40B4-BE49-F238E27FC236}">
                <a16:creationId xmlns:a16="http://schemas.microsoft.com/office/drawing/2014/main" id="{B79B2EA6-805B-D743-AA68-E693D07816F9}"/>
              </a:ext>
            </a:extLst>
          </p:cNvPr>
          <p:cNvSpPr txBox="1">
            <a:spLocks noChangeArrowheads="1"/>
          </p:cNvSpPr>
          <p:nvPr/>
        </p:nvSpPr>
        <p:spPr bwMode="auto">
          <a:xfrm>
            <a:off x="5875338" y="687388"/>
            <a:ext cx="3217862" cy="1066800"/>
          </a:xfrm>
          <a:prstGeom prst="rect">
            <a:avLst/>
          </a:prstGeom>
          <a:noFill/>
          <a:ln>
            <a:noFill/>
          </a:ln>
          <a:effectLst>
            <a:outerShdw dist="7184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200" b="1">
                <a:solidFill>
                  <a:srgbClr val="FFFF00"/>
                </a:solidFill>
                <a:latin typeface="Helvetica" pitchFamily="2" charset="0"/>
                <a:ea typeface="Gulim" panose="020B0600000101010101" pitchFamily="34" charset="-127"/>
              </a:rPr>
              <a:t>CERITA               </a:t>
            </a:r>
            <a:r>
              <a:rPr lang="en-US" altLang="ko-KR" sz="3200" b="1" i="1">
                <a:solidFill>
                  <a:srgbClr val="62D6AC"/>
                </a:solidFill>
                <a:latin typeface="Helvetica" pitchFamily="2" charset="0"/>
                <a:ea typeface="Gulim" panose="020B0600000101010101" pitchFamily="34" charset="-127"/>
              </a:rPr>
              <a:t>BARU</a:t>
            </a:r>
            <a:endParaRPr lang="en-US" altLang="ko-KR" sz="3200" b="1">
              <a:solidFill>
                <a:srgbClr val="FFFF00"/>
              </a:solidFill>
              <a:latin typeface="Helvetica" pitchFamily="2" charset="0"/>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44408"/>
                                        </p:tgtEl>
                                        <p:attrNameLst>
                                          <p:attrName>style.visibility</p:attrName>
                                        </p:attrNameLst>
                                      </p:cBhvr>
                                      <p:to>
                                        <p:strVal val="visible"/>
                                      </p:to>
                                    </p:set>
                                    <p:animEffect transition="in" filter="wipe(left)">
                                      <p:cBhvr>
                                        <p:cTn id="7" dur="500"/>
                                        <p:tgtEl>
                                          <p:spTgt spid="1444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nodeType="clickEffect">
                                  <p:stCondLst>
                                    <p:cond delay="0"/>
                                  </p:stCondLst>
                                  <p:childTnLst>
                                    <p:set>
                                      <p:cBhvr>
                                        <p:cTn id="11" dur="1" fill="hold">
                                          <p:stCondLst>
                                            <p:cond delay="0"/>
                                          </p:stCondLst>
                                        </p:cTn>
                                        <p:tgtEl>
                                          <p:spTgt spid="144412"/>
                                        </p:tgtEl>
                                        <p:attrNameLst>
                                          <p:attrName>style.visibility</p:attrName>
                                        </p:attrNameLst>
                                      </p:cBhvr>
                                      <p:to>
                                        <p:strVal val="visible"/>
                                      </p:to>
                                    </p:set>
                                    <p:anim calcmode="lin" valueType="num">
                                      <p:cBhvr additive="base">
                                        <p:cTn id="12" dur="500" fill="hold"/>
                                        <p:tgtEl>
                                          <p:spTgt spid="144412"/>
                                        </p:tgtEl>
                                        <p:attrNameLst>
                                          <p:attrName>ppt_x</p:attrName>
                                        </p:attrNameLst>
                                      </p:cBhvr>
                                      <p:tavLst>
                                        <p:tav tm="0">
                                          <p:val>
                                            <p:strVal val="#ppt_x"/>
                                          </p:val>
                                        </p:tav>
                                        <p:tav tm="100000">
                                          <p:val>
                                            <p:strVal val="#ppt_x"/>
                                          </p:val>
                                        </p:tav>
                                      </p:tavLst>
                                    </p:anim>
                                    <p:anim calcmode="lin" valueType="num">
                                      <p:cBhvr additive="base">
                                        <p:cTn id="13" dur="500" fill="hold"/>
                                        <p:tgtEl>
                                          <p:spTgt spid="144412"/>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500"/>
                            </p:stCondLst>
                            <p:childTnLst>
                              <p:par>
                                <p:cTn id="15" presetID="23" presetClass="entr" presetSubtype="528" fill="hold" grpId="0" nodeType="afterEffect">
                                  <p:stCondLst>
                                    <p:cond delay="500"/>
                                  </p:stCondLst>
                                  <p:childTnLst>
                                    <p:set>
                                      <p:cBhvr>
                                        <p:cTn id="16" dur="1" fill="hold">
                                          <p:stCondLst>
                                            <p:cond delay="0"/>
                                          </p:stCondLst>
                                        </p:cTn>
                                        <p:tgtEl>
                                          <p:spTgt spid="144430"/>
                                        </p:tgtEl>
                                        <p:attrNameLst>
                                          <p:attrName>style.visibility</p:attrName>
                                        </p:attrNameLst>
                                      </p:cBhvr>
                                      <p:to>
                                        <p:strVal val="visible"/>
                                      </p:to>
                                    </p:set>
                                    <p:anim calcmode="lin" valueType="num">
                                      <p:cBhvr>
                                        <p:cTn id="17" dur="500" fill="hold"/>
                                        <p:tgtEl>
                                          <p:spTgt spid="144430"/>
                                        </p:tgtEl>
                                        <p:attrNameLst>
                                          <p:attrName>ppt_w</p:attrName>
                                        </p:attrNameLst>
                                      </p:cBhvr>
                                      <p:tavLst>
                                        <p:tav tm="0">
                                          <p:val>
                                            <p:fltVal val="0"/>
                                          </p:val>
                                        </p:tav>
                                        <p:tav tm="100000">
                                          <p:val>
                                            <p:strVal val="#ppt_w"/>
                                          </p:val>
                                        </p:tav>
                                      </p:tavLst>
                                    </p:anim>
                                    <p:anim calcmode="lin" valueType="num">
                                      <p:cBhvr>
                                        <p:cTn id="18" dur="500" fill="hold"/>
                                        <p:tgtEl>
                                          <p:spTgt spid="144430"/>
                                        </p:tgtEl>
                                        <p:attrNameLst>
                                          <p:attrName>ppt_h</p:attrName>
                                        </p:attrNameLst>
                                      </p:cBhvr>
                                      <p:tavLst>
                                        <p:tav tm="0">
                                          <p:val>
                                            <p:fltVal val="0"/>
                                          </p:val>
                                        </p:tav>
                                        <p:tav tm="100000">
                                          <p:val>
                                            <p:strVal val="#ppt_h"/>
                                          </p:val>
                                        </p:tav>
                                      </p:tavLst>
                                    </p:anim>
                                    <p:anim calcmode="lin" valueType="num">
                                      <p:cBhvr>
                                        <p:cTn id="19" dur="500" fill="hold"/>
                                        <p:tgtEl>
                                          <p:spTgt spid="144430"/>
                                        </p:tgtEl>
                                        <p:attrNameLst>
                                          <p:attrName>ppt_x</p:attrName>
                                        </p:attrNameLst>
                                      </p:cBhvr>
                                      <p:tavLst>
                                        <p:tav tm="0">
                                          <p:val>
                                            <p:fltVal val="0.5"/>
                                          </p:val>
                                        </p:tav>
                                        <p:tav tm="100000">
                                          <p:val>
                                            <p:strVal val="#ppt_x"/>
                                          </p:val>
                                        </p:tav>
                                      </p:tavLst>
                                    </p:anim>
                                    <p:anim calcmode="lin" valueType="num">
                                      <p:cBhvr>
                                        <p:cTn id="20" dur="500" fill="hold"/>
                                        <p:tgtEl>
                                          <p:spTgt spid="144430"/>
                                        </p:tgtEl>
                                        <p:attrNameLst>
                                          <p:attrName>ppt_y</p:attrName>
                                        </p:attrNameLst>
                                      </p:cBhvr>
                                      <p:tavLst>
                                        <p:tav tm="0">
                                          <p:val>
                                            <p:fltVal val="0.5"/>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44413"/>
                                        </p:tgtEl>
                                        <p:attrNameLst>
                                          <p:attrName>style.visibility</p:attrName>
                                        </p:attrNameLst>
                                      </p:cBhvr>
                                      <p:to>
                                        <p:strVal val="visible"/>
                                      </p:to>
                                    </p:set>
                                    <p:anim calcmode="lin" valueType="num">
                                      <p:cBhvr additive="base">
                                        <p:cTn id="25" dur="500" fill="hold"/>
                                        <p:tgtEl>
                                          <p:spTgt spid="144413"/>
                                        </p:tgtEl>
                                        <p:attrNameLst>
                                          <p:attrName>ppt_x</p:attrName>
                                        </p:attrNameLst>
                                      </p:cBhvr>
                                      <p:tavLst>
                                        <p:tav tm="0">
                                          <p:val>
                                            <p:strVal val="1+#ppt_w/2"/>
                                          </p:val>
                                        </p:tav>
                                        <p:tav tm="100000">
                                          <p:val>
                                            <p:strVal val="#ppt_x"/>
                                          </p:val>
                                        </p:tav>
                                      </p:tavLst>
                                    </p:anim>
                                    <p:anim calcmode="lin" valueType="num">
                                      <p:cBhvr additive="base">
                                        <p:cTn id="26" dur="500" fill="hold"/>
                                        <p:tgtEl>
                                          <p:spTgt spid="144413"/>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3" presetClass="entr" presetSubtype="528" fill="hold" grpId="0" nodeType="afterEffect">
                                  <p:stCondLst>
                                    <p:cond delay="500"/>
                                  </p:stCondLst>
                                  <p:childTnLst>
                                    <p:set>
                                      <p:cBhvr>
                                        <p:cTn id="29" dur="1" fill="hold">
                                          <p:stCondLst>
                                            <p:cond delay="0"/>
                                          </p:stCondLst>
                                        </p:cTn>
                                        <p:tgtEl>
                                          <p:spTgt spid="144433"/>
                                        </p:tgtEl>
                                        <p:attrNameLst>
                                          <p:attrName>style.visibility</p:attrName>
                                        </p:attrNameLst>
                                      </p:cBhvr>
                                      <p:to>
                                        <p:strVal val="visible"/>
                                      </p:to>
                                    </p:set>
                                    <p:anim calcmode="lin" valueType="num">
                                      <p:cBhvr>
                                        <p:cTn id="30" dur="500" fill="hold"/>
                                        <p:tgtEl>
                                          <p:spTgt spid="144433"/>
                                        </p:tgtEl>
                                        <p:attrNameLst>
                                          <p:attrName>ppt_w</p:attrName>
                                        </p:attrNameLst>
                                      </p:cBhvr>
                                      <p:tavLst>
                                        <p:tav tm="0">
                                          <p:val>
                                            <p:fltVal val="0"/>
                                          </p:val>
                                        </p:tav>
                                        <p:tav tm="100000">
                                          <p:val>
                                            <p:strVal val="#ppt_w"/>
                                          </p:val>
                                        </p:tav>
                                      </p:tavLst>
                                    </p:anim>
                                    <p:anim calcmode="lin" valueType="num">
                                      <p:cBhvr>
                                        <p:cTn id="31" dur="500" fill="hold"/>
                                        <p:tgtEl>
                                          <p:spTgt spid="144433"/>
                                        </p:tgtEl>
                                        <p:attrNameLst>
                                          <p:attrName>ppt_h</p:attrName>
                                        </p:attrNameLst>
                                      </p:cBhvr>
                                      <p:tavLst>
                                        <p:tav tm="0">
                                          <p:val>
                                            <p:fltVal val="0"/>
                                          </p:val>
                                        </p:tav>
                                        <p:tav tm="100000">
                                          <p:val>
                                            <p:strVal val="#ppt_h"/>
                                          </p:val>
                                        </p:tav>
                                      </p:tavLst>
                                    </p:anim>
                                    <p:anim calcmode="lin" valueType="num">
                                      <p:cBhvr>
                                        <p:cTn id="32" dur="500" fill="hold"/>
                                        <p:tgtEl>
                                          <p:spTgt spid="144433"/>
                                        </p:tgtEl>
                                        <p:attrNameLst>
                                          <p:attrName>ppt_x</p:attrName>
                                        </p:attrNameLst>
                                      </p:cBhvr>
                                      <p:tavLst>
                                        <p:tav tm="0">
                                          <p:val>
                                            <p:fltVal val="0.5"/>
                                          </p:val>
                                        </p:tav>
                                        <p:tav tm="100000">
                                          <p:val>
                                            <p:strVal val="#ppt_x"/>
                                          </p:val>
                                        </p:tav>
                                      </p:tavLst>
                                    </p:anim>
                                    <p:anim calcmode="lin" valueType="num">
                                      <p:cBhvr>
                                        <p:cTn id="33" dur="500" fill="hold"/>
                                        <p:tgtEl>
                                          <p:spTgt spid="144433"/>
                                        </p:tgtEl>
                                        <p:attrNameLst>
                                          <p:attrName>ppt_y</p:attrName>
                                        </p:attrNameLst>
                                      </p:cBhvr>
                                      <p:tavLst>
                                        <p:tav tm="0">
                                          <p:val>
                                            <p:fltVal val="0.5"/>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499"/>
                                          </p:stCondLst>
                                        </p:cTn>
                                        <p:tgtEl>
                                          <p:spTgt spid="144437"/>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nodeType="clickEffect">
                                  <p:stCondLst>
                                    <p:cond delay="0"/>
                                  </p:stCondLst>
                                  <p:childTnLst>
                                    <p:set>
                                      <p:cBhvr>
                                        <p:cTn id="41" dur="1" fill="hold">
                                          <p:stCondLst>
                                            <p:cond delay="0"/>
                                          </p:stCondLst>
                                        </p:cTn>
                                        <p:tgtEl>
                                          <p:spTgt spid="144459"/>
                                        </p:tgtEl>
                                        <p:attrNameLst>
                                          <p:attrName>style.visibility</p:attrName>
                                        </p:attrNameLst>
                                      </p:cBhvr>
                                      <p:to>
                                        <p:strVal val="visible"/>
                                      </p:to>
                                    </p:set>
                                    <p:anim to="" calcmode="lin" valueType="num">
                                      <p:cBhvr>
                                        <p:cTn id="42" dur="1" fill="hold"/>
                                        <p:tgtEl>
                                          <p:spTgt spid="14445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33" grpId="0" autoUpdateAnimBg="0"/>
      <p:bldP spid="14443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4">
            <a:extLst>
              <a:ext uri="{FF2B5EF4-FFF2-40B4-BE49-F238E27FC236}">
                <a16:creationId xmlns:a16="http://schemas.microsoft.com/office/drawing/2014/main" id="{306CF956-80D9-B747-89BA-61B69DD822E1}"/>
              </a:ext>
            </a:extLst>
          </p:cNvPr>
          <p:cNvSpPr>
            <a:spLocks noChangeArrowheads="1"/>
          </p:cNvSpPr>
          <p:nvPr/>
        </p:nvSpPr>
        <p:spPr bwMode="auto">
          <a:xfrm>
            <a:off x="2032000" y="4578350"/>
            <a:ext cx="817563" cy="45402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400" b="1">
                <a:solidFill>
                  <a:srgbClr val="FFFF00"/>
                </a:solidFill>
                <a:latin typeface="Times" pitchFamily="2" charset="0"/>
                <a:ea typeface="Gulim" panose="020B0600000101010101" pitchFamily="34" charset="-127"/>
              </a:rPr>
              <a:t>1</a:t>
            </a:r>
          </a:p>
        </p:txBody>
      </p:sp>
      <p:sp>
        <p:nvSpPr>
          <p:cNvPr id="145413" name="Rectangle 5">
            <a:extLst>
              <a:ext uri="{FF2B5EF4-FFF2-40B4-BE49-F238E27FC236}">
                <a16:creationId xmlns:a16="http://schemas.microsoft.com/office/drawing/2014/main" id="{D714B81A-1C40-0A49-972A-5092F9025970}"/>
              </a:ext>
            </a:extLst>
          </p:cNvPr>
          <p:cNvSpPr>
            <a:spLocks noChangeArrowheads="1"/>
          </p:cNvSpPr>
          <p:nvPr/>
        </p:nvSpPr>
        <p:spPr bwMode="auto">
          <a:xfrm>
            <a:off x="2387600" y="3652838"/>
            <a:ext cx="817563"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2</a:t>
            </a:r>
          </a:p>
        </p:txBody>
      </p:sp>
      <p:sp>
        <p:nvSpPr>
          <p:cNvPr id="145414" name="Rectangle 6">
            <a:extLst>
              <a:ext uri="{FF2B5EF4-FFF2-40B4-BE49-F238E27FC236}">
                <a16:creationId xmlns:a16="http://schemas.microsoft.com/office/drawing/2014/main" id="{AE7EA731-2969-D748-9027-A9C972717ED2}"/>
              </a:ext>
            </a:extLst>
          </p:cNvPr>
          <p:cNvSpPr>
            <a:spLocks noChangeArrowheads="1"/>
          </p:cNvSpPr>
          <p:nvPr/>
        </p:nvSpPr>
        <p:spPr bwMode="auto">
          <a:xfrm>
            <a:off x="3259138" y="2897188"/>
            <a:ext cx="817562"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3</a:t>
            </a:r>
          </a:p>
        </p:txBody>
      </p:sp>
      <p:sp>
        <p:nvSpPr>
          <p:cNvPr id="145415" name="Rectangle 7">
            <a:extLst>
              <a:ext uri="{FF2B5EF4-FFF2-40B4-BE49-F238E27FC236}">
                <a16:creationId xmlns:a16="http://schemas.microsoft.com/office/drawing/2014/main" id="{4A1EA159-B173-9346-A4F9-57ACEFE6BD29}"/>
              </a:ext>
            </a:extLst>
          </p:cNvPr>
          <p:cNvSpPr>
            <a:spLocks noChangeArrowheads="1"/>
          </p:cNvSpPr>
          <p:nvPr/>
        </p:nvSpPr>
        <p:spPr bwMode="auto">
          <a:xfrm>
            <a:off x="4597400" y="2632075"/>
            <a:ext cx="817563"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4</a:t>
            </a:r>
          </a:p>
        </p:txBody>
      </p:sp>
      <p:sp>
        <p:nvSpPr>
          <p:cNvPr id="145416" name="Rectangle 8">
            <a:extLst>
              <a:ext uri="{FF2B5EF4-FFF2-40B4-BE49-F238E27FC236}">
                <a16:creationId xmlns:a16="http://schemas.microsoft.com/office/drawing/2014/main" id="{46792EE4-F09B-0448-B265-FAD98B738AE5}"/>
              </a:ext>
            </a:extLst>
          </p:cNvPr>
          <p:cNvSpPr>
            <a:spLocks noChangeArrowheads="1"/>
          </p:cNvSpPr>
          <p:nvPr/>
        </p:nvSpPr>
        <p:spPr bwMode="auto">
          <a:xfrm>
            <a:off x="5557838" y="2936875"/>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5</a:t>
            </a:r>
          </a:p>
        </p:txBody>
      </p:sp>
      <p:sp>
        <p:nvSpPr>
          <p:cNvPr id="145417" name="Rectangle 9">
            <a:extLst>
              <a:ext uri="{FF2B5EF4-FFF2-40B4-BE49-F238E27FC236}">
                <a16:creationId xmlns:a16="http://schemas.microsoft.com/office/drawing/2014/main" id="{09BE155D-41FB-F040-AEF6-5A8A9854F2E3}"/>
              </a:ext>
            </a:extLst>
          </p:cNvPr>
          <p:cNvSpPr>
            <a:spLocks noChangeArrowheads="1"/>
          </p:cNvSpPr>
          <p:nvPr/>
        </p:nvSpPr>
        <p:spPr bwMode="auto">
          <a:xfrm>
            <a:off x="6086475" y="3384550"/>
            <a:ext cx="817563" cy="51593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6</a:t>
            </a:r>
          </a:p>
        </p:txBody>
      </p:sp>
      <p:sp>
        <p:nvSpPr>
          <p:cNvPr id="145418" name="Rectangle 10">
            <a:extLst>
              <a:ext uri="{FF2B5EF4-FFF2-40B4-BE49-F238E27FC236}">
                <a16:creationId xmlns:a16="http://schemas.microsoft.com/office/drawing/2014/main" id="{4CD12EE9-EC71-5E47-AEE3-660C36E3EDDD}"/>
              </a:ext>
            </a:extLst>
          </p:cNvPr>
          <p:cNvSpPr>
            <a:spLocks noChangeArrowheads="1"/>
          </p:cNvSpPr>
          <p:nvPr/>
        </p:nvSpPr>
        <p:spPr bwMode="auto">
          <a:xfrm>
            <a:off x="6523038" y="4089400"/>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7</a:t>
            </a:r>
          </a:p>
        </p:txBody>
      </p:sp>
      <p:sp>
        <p:nvSpPr>
          <p:cNvPr id="145419" name="Rectangle 11">
            <a:extLst>
              <a:ext uri="{FF2B5EF4-FFF2-40B4-BE49-F238E27FC236}">
                <a16:creationId xmlns:a16="http://schemas.microsoft.com/office/drawing/2014/main" id="{EB0BC622-57C9-F143-B2FA-CC048D5EB1E4}"/>
              </a:ext>
            </a:extLst>
          </p:cNvPr>
          <p:cNvSpPr>
            <a:spLocks noChangeArrowheads="1"/>
          </p:cNvSpPr>
          <p:nvPr/>
        </p:nvSpPr>
        <p:spPr bwMode="auto">
          <a:xfrm>
            <a:off x="7196138" y="4819650"/>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8</a:t>
            </a:r>
          </a:p>
        </p:txBody>
      </p:sp>
      <p:sp>
        <p:nvSpPr>
          <p:cNvPr id="145446" name="Line 38">
            <a:extLst>
              <a:ext uri="{FF2B5EF4-FFF2-40B4-BE49-F238E27FC236}">
                <a16:creationId xmlns:a16="http://schemas.microsoft.com/office/drawing/2014/main" id="{335E77E2-BFCA-534C-9913-65F792401768}"/>
              </a:ext>
            </a:extLst>
          </p:cNvPr>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5447" name="Line 39">
            <a:extLst>
              <a:ext uri="{FF2B5EF4-FFF2-40B4-BE49-F238E27FC236}">
                <a16:creationId xmlns:a16="http://schemas.microsoft.com/office/drawing/2014/main" id="{6A206102-583B-F442-9601-9EDD8F2FECBD}"/>
              </a:ext>
            </a:extLst>
          </p:cNvPr>
          <p:cNvSpPr>
            <a:spLocks noChangeShapeType="1"/>
          </p:cNvSpPr>
          <p:nvPr/>
        </p:nvSpPr>
        <p:spPr bwMode="auto">
          <a:xfrm>
            <a:off x="2390775" y="4222750"/>
            <a:ext cx="1419225" cy="7683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5448" name="Line 40">
            <a:extLst>
              <a:ext uri="{FF2B5EF4-FFF2-40B4-BE49-F238E27FC236}">
                <a16:creationId xmlns:a16="http://schemas.microsoft.com/office/drawing/2014/main" id="{4F649878-4089-A04B-9CDD-3E2B9C2A0BF2}"/>
              </a:ext>
            </a:extLst>
          </p:cNvPr>
          <p:cNvSpPr>
            <a:spLocks noChangeShapeType="1"/>
          </p:cNvSpPr>
          <p:nvPr/>
        </p:nvSpPr>
        <p:spPr bwMode="auto">
          <a:xfrm>
            <a:off x="3063875" y="3368675"/>
            <a:ext cx="923925" cy="12668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5450" name="Line 42">
            <a:extLst>
              <a:ext uri="{FF2B5EF4-FFF2-40B4-BE49-F238E27FC236}">
                <a16:creationId xmlns:a16="http://schemas.microsoft.com/office/drawing/2014/main" id="{61627C28-E971-2747-9B3F-D3CFF6D5C08D}"/>
              </a:ext>
            </a:extLst>
          </p:cNvPr>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5451" name="Line 43">
            <a:extLst>
              <a:ext uri="{FF2B5EF4-FFF2-40B4-BE49-F238E27FC236}">
                <a16:creationId xmlns:a16="http://schemas.microsoft.com/office/drawing/2014/main" id="{26E96467-F487-6340-89E4-B6D31A9F8B28}"/>
              </a:ext>
            </a:extLst>
          </p:cNvPr>
          <p:cNvSpPr>
            <a:spLocks noChangeShapeType="1"/>
          </p:cNvSpPr>
          <p:nvPr/>
        </p:nvSpPr>
        <p:spPr bwMode="auto">
          <a:xfrm flipH="1">
            <a:off x="5097463" y="3825875"/>
            <a:ext cx="1265237" cy="99218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5452" name="Line 44">
            <a:extLst>
              <a:ext uri="{FF2B5EF4-FFF2-40B4-BE49-F238E27FC236}">
                <a16:creationId xmlns:a16="http://schemas.microsoft.com/office/drawing/2014/main" id="{B7C6E310-D3DB-0145-869B-A177E343B92F}"/>
              </a:ext>
            </a:extLst>
          </p:cNvPr>
          <p:cNvSpPr>
            <a:spLocks noChangeShapeType="1"/>
          </p:cNvSpPr>
          <p:nvPr/>
        </p:nvSpPr>
        <p:spPr bwMode="auto">
          <a:xfrm flipV="1">
            <a:off x="5181600" y="4676775"/>
            <a:ext cx="1614488" cy="41910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5455" name="Rectangle 47">
            <a:extLst>
              <a:ext uri="{FF2B5EF4-FFF2-40B4-BE49-F238E27FC236}">
                <a16:creationId xmlns:a16="http://schemas.microsoft.com/office/drawing/2014/main" id="{EDF116FB-9102-AC42-995E-8A52DC3C423E}"/>
              </a:ext>
            </a:extLst>
          </p:cNvPr>
          <p:cNvSpPr>
            <a:spLocks noChangeArrowheads="1"/>
          </p:cNvSpPr>
          <p:nvPr/>
        </p:nvSpPr>
        <p:spPr bwMode="auto">
          <a:xfrm rot="3267768">
            <a:off x="2886869" y="4004469"/>
            <a:ext cx="1774825" cy="3635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FFFF00"/>
                </a:solidFill>
                <a:latin typeface="Helvetica BlackOblique" pitchFamily="2" charset="0"/>
                <a:ea typeface="Gulim" panose="020B0600000101010101" pitchFamily="34" charset="-127"/>
              </a:rPr>
              <a:t>KITAB PUISI</a:t>
            </a:r>
          </a:p>
        </p:txBody>
      </p:sp>
      <p:sp>
        <p:nvSpPr>
          <p:cNvPr id="145456" name="Rectangle 48">
            <a:extLst>
              <a:ext uri="{FF2B5EF4-FFF2-40B4-BE49-F238E27FC236}">
                <a16:creationId xmlns:a16="http://schemas.microsoft.com/office/drawing/2014/main" id="{998A4E20-8A6A-2544-8A27-56356C358B53}"/>
              </a:ext>
            </a:extLst>
          </p:cNvPr>
          <p:cNvSpPr>
            <a:spLocks noChangeArrowheads="1"/>
          </p:cNvSpPr>
          <p:nvPr/>
        </p:nvSpPr>
        <p:spPr bwMode="auto">
          <a:xfrm rot="20643327">
            <a:off x="5230813" y="4508500"/>
            <a:ext cx="2163762"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FFFF00"/>
                </a:solidFill>
                <a:latin typeface="Helvetica BlackOblique" pitchFamily="2" charset="0"/>
                <a:ea typeface="Gulim" panose="020B0600000101010101" pitchFamily="34" charset="-127"/>
              </a:rPr>
              <a:t>SURAT-SURAT</a:t>
            </a:r>
          </a:p>
        </p:txBody>
      </p:sp>
      <p:sp>
        <p:nvSpPr>
          <p:cNvPr id="145457" name="Rectangle 49">
            <a:extLst>
              <a:ext uri="{FF2B5EF4-FFF2-40B4-BE49-F238E27FC236}">
                <a16:creationId xmlns:a16="http://schemas.microsoft.com/office/drawing/2014/main" id="{F336A6B7-3B1C-0C49-A70A-3D67D65E4440}"/>
              </a:ext>
            </a:extLst>
          </p:cNvPr>
          <p:cNvSpPr>
            <a:spLocks noChangeArrowheads="1"/>
          </p:cNvSpPr>
          <p:nvPr/>
        </p:nvSpPr>
        <p:spPr bwMode="auto">
          <a:xfrm rot="19276533">
            <a:off x="4933950" y="3900488"/>
            <a:ext cx="1795463" cy="363537"/>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FFFF00"/>
                </a:solidFill>
                <a:latin typeface="Helvetica BlackOblique" pitchFamily="2" charset="0"/>
                <a:ea typeface="Gulim" panose="020B0600000101010101" pitchFamily="34" charset="-127"/>
              </a:rPr>
              <a:t>KISAH RASUL</a:t>
            </a:r>
          </a:p>
        </p:txBody>
      </p:sp>
      <p:sp>
        <p:nvSpPr>
          <p:cNvPr id="145458" name="Rectangle 50">
            <a:extLst>
              <a:ext uri="{FF2B5EF4-FFF2-40B4-BE49-F238E27FC236}">
                <a16:creationId xmlns:a16="http://schemas.microsoft.com/office/drawing/2014/main" id="{99A3C68F-045E-C14E-846D-AD694EF82438}"/>
              </a:ext>
            </a:extLst>
          </p:cNvPr>
          <p:cNvSpPr>
            <a:spLocks noChangeArrowheads="1"/>
          </p:cNvSpPr>
          <p:nvPr/>
        </p:nvSpPr>
        <p:spPr bwMode="auto">
          <a:xfrm rot="1755647">
            <a:off x="2320925" y="4371975"/>
            <a:ext cx="1889125" cy="36353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1EFDEA"/>
                </a:solidFill>
                <a:latin typeface="Helvetica BlackOblique" pitchFamily="2" charset="0"/>
                <a:ea typeface="Gulim" panose="020B0600000101010101" pitchFamily="34" charset="-127"/>
              </a:rPr>
              <a:t>SEJARAH</a:t>
            </a:r>
          </a:p>
        </p:txBody>
      </p:sp>
      <p:sp>
        <p:nvSpPr>
          <p:cNvPr id="145459" name="Rectangle 51">
            <a:extLst>
              <a:ext uri="{FF2B5EF4-FFF2-40B4-BE49-F238E27FC236}">
                <a16:creationId xmlns:a16="http://schemas.microsoft.com/office/drawing/2014/main" id="{A5230734-C4ED-B74B-B603-62BBC6629CA7}"/>
              </a:ext>
            </a:extLst>
          </p:cNvPr>
          <p:cNvSpPr>
            <a:spLocks noChangeArrowheads="1"/>
          </p:cNvSpPr>
          <p:nvPr/>
        </p:nvSpPr>
        <p:spPr bwMode="auto">
          <a:xfrm rot="240000">
            <a:off x="2095500" y="4835525"/>
            <a:ext cx="1223963" cy="6381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1EFDEA"/>
                </a:solidFill>
                <a:latin typeface="Helvetica BlackOblique" pitchFamily="2" charset="0"/>
                <a:ea typeface="Gulim" panose="020B0600000101010101" pitchFamily="34" charset="-127"/>
              </a:rPr>
              <a:t>KITAB TAURAT</a:t>
            </a:r>
          </a:p>
        </p:txBody>
      </p:sp>
      <p:sp>
        <p:nvSpPr>
          <p:cNvPr id="145460" name="Rectangle 52">
            <a:extLst>
              <a:ext uri="{FF2B5EF4-FFF2-40B4-BE49-F238E27FC236}">
                <a16:creationId xmlns:a16="http://schemas.microsoft.com/office/drawing/2014/main" id="{74B48962-B8E2-F44D-97D2-780F7A95BB94}"/>
              </a:ext>
            </a:extLst>
          </p:cNvPr>
          <p:cNvSpPr>
            <a:spLocks noChangeArrowheads="1"/>
          </p:cNvSpPr>
          <p:nvPr/>
        </p:nvSpPr>
        <p:spPr bwMode="auto">
          <a:xfrm rot="18254599">
            <a:off x="4615656" y="3245644"/>
            <a:ext cx="1939925"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1EFDEA"/>
                </a:solidFill>
                <a:latin typeface="Helvetica BlackOblique" pitchFamily="2" charset="0"/>
                <a:ea typeface="Gulim" panose="020B0600000101010101" pitchFamily="34" charset="-127"/>
              </a:rPr>
              <a:t>INJIL</a:t>
            </a:r>
          </a:p>
        </p:txBody>
      </p:sp>
      <p:sp>
        <p:nvSpPr>
          <p:cNvPr id="145434" name="Oval 26">
            <a:extLst>
              <a:ext uri="{FF2B5EF4-FFF2-40B4-BE49-F238E27FC236}">
                <a16:creationId xmlns:a16="http://schemas.microsoft.com/office/drawing/2014/main" id="{18AC658E-8283-9A41-80D5-CB6B920D01B3}"/>
              </a:ext>
            </a:extLst>
          </p:cNvPr>
          <p:cNvSpPr>
            <a:spLocks noChangeArrowheads="1"/>
          </p:cNvSpPr>
          <p:nvPr/>
        </p:nvSpPr>
        <p:spPr bwMode="auto">
          <a:xfrm rot="3056342">
            <a:off x="2875756" y="3686969"/>
            <a:ext cx="1609725" cy="592138"/>
          </a:xfrm>
          <a:prstGeom prst="ellipse">
            <a:avLst/>
          </a:prstGeom>
          <a:noFill/>
          <a:ln w="76200">
            <a:solidFill>
              <a:srgbClr val="21ED11"/>
            </a:solidFill>
            <a:round/>
            <a:headEnd/>
            <a:tailEnd/>
          </a:ln>
          <a:effectLst>
            <a:outerShdw dist="35921" dir="2700000" algn="ctr" rotWithShape="0">
              <a:schemeClr val="tx1"/>
            </a:outerShdw>
          </a:effectLst>
          <a:extLst>
            <a:ext uri="{909E8E84-426E-40DD-AFC4-6F175D3DCCD1}">
              <a14:hiddenFill xmlns:a14="http://schemas.microsoft.com/office/drawing/2010/main">
                <a:solidFill>
                  <a:srgbClr val="CF0E30"/>
                </a:solidFill>
              </a14:hiddenFill>
            </a:ext>
          </a:extLst>
        </p:spPr>
        <p:txBody>
          <a:bodyPr wrap="none" anchor="ctr"/>
          <a:lstStyle/>
          <a:p>
            <a:endParaRPr lang="en-US"/>
          </a:p>
        </p:txBody>
      </p:sp>
      <p:sp>
        <p:nvSpPr>
          <p:cNvPr id="145435" name="Oval 27">
            <a:extLst>
              <a:ext uri="{FF2B5EF4-FFF2-40B4-BE49-F238E27FC236}">
                <a16:creationId xmlns:a16="http://schemas.microsoft.com/office/drawing/2014/main" id="{1AE3A0A4-DFA7-6C42-B9DA-3B6A0608C4B0}"/>
              </a:ext>
            </a:extLst>
          </p:cNvPr>
          <p:cNvSpPr>
            <a:spLocks noChangeArrowheads="1"/>
          </p:cNvSpPr>
          <p:nvPr/>
        </p:nvSpPr>
        <p:spPr bwMode="auto">
          <a:xfrm rot="-927884">
            <a:off x="5294313" y="4475163"/>
            <a:ext cx="1322387" cy="592137"/>
          </a:xfrm>
          <a:prstGeom prst="ellipse">
            <a:avLst/>
          </a:prstGeom>
          <a:noFill/>
          <a:ln w="76200">
            <a:solidFill>
              <a:srgbClr val="21ED11"/>
            </a:solidFill>
            <a:round/>
            <a:headEnd/>
            <a:tailEnd/>
          </a:ln>
          <a:effectLst>
            <a:outerShdw dist="35921" dir="2700000" algn="ctr" rotWithShape="0">
              <a:schemeClr val="tx1"/>
            </a:outerShdw>
          </a:effectLst>
          <a:extLst>
            <a:ext uri="{909E8E84-426E-40DD-AFC4-6F175D3DCCD1}">
              <a14:hiddenFill xmlns:a14="http://schemas.microsoft.com/office/drawing/2010/main">
                <a:solidFill>
                  <a:srgbClr val="CF0E30"/>
                </a:solidFill>
              </a14:hiddenFill>
            </a:ext>
          </a:extLst>
        </p:spPr>
        <p:txBody>
          <a:bodyPr wrap="none" anchor="ctr"/>
          <a:lstStyle/>
          <a:p>
            <a:endParaRPr lang="en-US"/>
          </a:p>
        </p:txBody>
      </p:sp>
      <p:grpSp>
        <p:nvGrpSpPr>
          <p:cNvPr id="145464" name="Group 56">
            <a:extLst>
              <a:ext uri="{FF2B5EF4-FFF2-40B4-BE49-F238E27FC236}">
                <a16:creationId xmlns:a16="http://schemas.microsoft.com/office/drawing/2014/main" id="{2DB0E701-1B4F-EA4F-8601-F21825143F1F}"/>
              </a:ext>
            </a:extLst>
          </p:cNvPr>
          <p:cNvGrpSpPr>
            <a:grpSpLocks/>
          </p:cNvGrpSpPr>
          <p:nvPr/>
        </p:nvGrpSpPr>
        <p:grpSpPr bwMode="auto">
          <a:xfrm>
            <a:off x="2298700" y="3381375"/>
            <a:ext cx="4265613" cy="749300"/>
            <a:chOff x="1405" y="2130"/>
            <a:chExt cx="2687" cy="472"/>
          </a:xfrm>
        </p:grpSpPr>
        <p:sp>
          <p:nvSpPr>
            <p:cNvPr id="145465" name="Oval 57">
              <a:extLst>
                <a:ext uri="{FF2B5EF4-FFF2-40B4-BE49-F238E27FC236}">
                  <a16:creationId xmlns:a16="http://schemas.microsoft.com/office/drawing/2014/main" id="{3C4A7C72-8596-F74A-8507-6A3CD4D2008B}"/>
                </a:ext>
              </a:extLst>
            </p:cNvPr>
            <p:cNvSpPr>
              <a:spLocks noChangeArrowheads="1"/>
            </p:cNvSpPr>
            <p:nvPr/>
          </p:nvSpPr>
          <p:spPr bwMode="auto">
            <a:xfrm>
              <a:off x="1405" y="2303"/>
              <a:ext cx="362" cy="299"/>
            </a:xfrm>
            <a:prstGeom prst="ellipse">
              <a:avLst/>
            </a:prstGeom>
            <a:noFill/>
            <a:ln w="50800">
              <a:solidFill>
                <a:srgbClr val="FEF800"/>
              </a:solidFill>
              <a:round/>
              <a:headEnd/>
              <a:tailEnd/>
            </a:ln>
            <a:effectLst>
              <a:outerShdw dist="81320" dir="2319588"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45466" name="Oval 58">
              <a:extLst>
                <a:ext uri="{FF2B5EF4-FFF2-40B4-BE49-F238E27FC236}">
                  <a16:creationId xmlns:a16="http://schemas.microsoft.com/office/drawing/2014/main" id="{596B83D6-6A58-1D4C-B0CB-A50C7BC2F3DD}"/>
                </a:ext>
              </a:extLst>
            </p:cNvPr>
            <p:cNvSpPr>
              <a:spLocks noChangeArrowheads="1"/>
            </p:cNvSpPr>
            <p:nvPr/>
          </p:nvSpPr>
          <p:spPr bwMode="auto">
            <a:xfrm>
              <a:off x="3730" y="2130"/>
              <a:ext cx="362" cy="299"/>
            </a:xfrm>
            <a:prstGeom prst="ellipse">
              <a:avLst/>
            </a:prstGeom>
            <a:noFill/>
            <a:ln w="50800">
              <a:solidFill>
                <a:srgbClr val="FEF800"/>
              </a:solidFill>
              <a:round/>
              <a:headEnd/>
              <a:tailEnd/>
            </a:ln>
            <a:effectLst>
              <a:outerShdw dist="81320" dir="2319588"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45467" name="Line 59">
              <a:extLst>
                <a:ext uri="{FF2B5EF4-FFF2-40B4-BE49-F238E27FC236}">
                  <a16:creationId xmlns:a16="http://schemas.microsoft.com/office/drawing/2014/main" id="{32C65B4A-1E07-4E46-9362-B511941851E6}"/>
                </a:ext>
              </a:extLst>
            </p:cNvPr>
            <p:cNvSpPr>
              <a:spLocks noChangeShapeType="1"/>
            </p:cNvSpPr>
            <p:nvPr/>
          </p:nvSpPr>
          <p:spPr bwMode="auto">
            <a:xfrm flipV="1">
              <a:off x="1768" y="2284"/>
              <a:ext cx="1955" cy="153"/>
            </a:xfrm>
            <a:prstGeom prst="line">
              <a:avLst/>
            </a:prstGeom>
            <a:noFill/>
            <a:ln w="50800">
              <a:solidFill>
                <a:srgbClr val="FEF800"/>
              </a:solidFill>
              <a:round/>
              <a:headEnd/>
              <a:tailEnd/>
            </a:ln>
            <a:effectLst>
              <a:outerShdw dist="81320" dir="2319588"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grpSp>
      <p:grpSp>
        <p:nvGrpSpPr>
          <p:cNvPr id="145468" name="Group 60">
            <a:extLst>
              <a:ext uri="{FF2B5EF4-FFF2-40B4-BE49-F238E27FC236}">
                <a16:creationId xmlns:a16="http://schemas.microsoft.com/office/drawing/2014/main" id="{04023EF3-0BB7-A94E-BDC5-E8A7C4723352}"/>
              </a:ext>
            </a:extLst>
          </p:cNvPr>
          <p:cNvGrpSpPr>
            <a:grpSpLocks/>
          </p:cNvGrpSpPr>
          <p:nvPr/>
        </p:nvGrpSpPr>
        <p:grpSpPr bwMode="auto">
          <a:xfrm>
            <a:off x="1866900" y="2924175"/>
            <a:ext cx="4125913" cy="2095500"/>
            <a:chOff x="1133" y="1842"/>
            <a:chExt cx="2599" cy="1320"/>
          </a:xfrm>
        </p:grpSpPr>
        <p:sp>
          <p:nvSpPr>
            <p:cNvPr id="145469" name="Oval 61">
              <a:extLst>
                <a:ext uri="{FF2B5EF4-FFF2-40B4-BE49-F238E27FC236}">
                  <a16:creationId xmlns:a16="http://schemas.microsoft.com/office/drawing/2014/main" id="{7245E117-CE55-A749-8E34-83B142B266F4}"/>
                </a:ext>
              </a:extLst>
            </p:cNvPr>
            <p:cNvSpPr>
              <a:spLocks noChangeArrowheads="1"/>
            </p:cNvSpPr>
            <p:nvPr/>
          </p:nvSpPr>
          <p:spPr bwMode="auto">
            <a:xfrm>
              <a:off x="1133" y="2863"/>
              <a:ext cx="362" cy="299"/>
            </a:xfrm>
            <a:prstGeom prst="ellipse">
              <a:avLst/>
            </a:prstGeom>
            <a:noFill/>
            <a:ln w="50800">
              <a:solidFill>
                <a:srgbClr val="FEF800"/>
              </a:solidFill>
              <a:round/>
              <a:headEnd/>
              <a:tailEnd/>
            </a:ln>
            <a:effectLst>
              <a:outerShdw dist="107763" dir="2700000" algn="ctr" rotWithShape="0">
                <a:schemeClr val="tx1"/>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145470" name="Oval 62">
              <a:extLst>
                <a:ext uri="{FF2B5EF4-FFF2-40B4-BE49-F238E27FC236}">
                  <a16:creationId xmlns:a16="http://schemas.microsoft.com/office/drawing/2014/main" id="{08A35868-6D4A-A44B-9898-FC8A3271645F}"/>
                </a:ext>
              </a:extLst>
            </p:cNvPr>
            <p:cNvSpPr>
              <a:spLocks noChangeArrowheads="1"/>
            </p:cNvSpPr>
            <p:nvPr/>
          </p:nvSpPr>
          <p:spPr bwMode="auto">
            <a:xfrm>
              <a:off x="3370" y="1842"/>
              <a:ext cx="362" cy="299"/>
            </a:xfrm>
            <a:prstGeom prst="ellipse">
              <a:avLst/>
            </a:prstGeom>
            <a:noFill/>
            <a:ln w="50800">
              <a:solidFill>
                <a:srgbClr val="FEF800"/>
              </a:solidFill>
              <a:round/>
              <a:headEnd/>
              <a:tailEnd/>
            </a:ln>
            <a:effectLst>
              <a:outerShdw dist="107763" dir="2700000" algn="ctr" rotWithShape="0">
                <a:schemeClr val="tx1"/>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145471" name="Line 63">
              <a:extLst>
                <a:ext uri="{FF2B5EF4-FFF2-40B4-BE49-F238E27FC236}">
                  <a16:creationId xmlns:a16="http://schemas.microsoft.com/office/drawing/2014/main" id="{62534FE1-19C9-EA40-9B0E-8B0C5CAB61E0}"/>
                </a:ext>
              </a:extLst>
            </p:cNvPr>
            <p:cNvSpPr>
              <a:spLocks noChangeShapeType="1"/>
            </p:cNvSpPr>
            <p:nvPr/>
          </p:nvSpPr>
          <p:spPr bwMode="auto">
            <a:xfrm flipV="1">
              <a:off x="1478" y="2060"/>
              <a:ext cx="1924" cy="882"/>
            </a:xfrm>
            <a:prstGeom prst="line">
              <a:avLst/>
            </a:prstGeom>
            <a:noFill/>
            <a:ln w="50800">
              <a:solidFill>
                <a:srgbClr val="FEF800"/>
              </a:solidFill>
              <a:round/>
              <a:headEnd/>
              <a:tailEnd/>
            </a:ln>
            <a:effectLst>
              <a:outerShdw dist="107763"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grpSp>
      <p:grpSp>
        <p:nvGrpSpPr>
          <p:cNvPr id="145436" name="Group 28">
            <a:extLst>
              <a:ext uri="{FF2B5EF4-FFF2-40B4-BE49-F238E27FC236}">
                <a16:creationId xmlns:a16="http://schemas.microsoft.com/office/drawing/2014/main" id="{37C63CD5-A9E0-3D4F-B0B5-029761B23F9E}"/>
              </a:ext>
            </a:extLst>
          </p:cNvPr>
          <p:cNvGrpSpPr>
            <a:grpSpLocks/>
          </p:cNvGrpSpPr>
          <p:nvPr/>
        </p:nvGrpSpPr>
        <p:grpSpPr bwMode="auto">
          <a:xfrm>
            <a:off x="3136900" y="2889250"/>
            <a:ext cx="3830638" cy="1627188"/>
            <a:chOff x="1933" y="1820"/>
            <a:chExt cx="2413" cy="1025"/>
          </a:xfrm>
        </p:grpSpPr>
        <p:sp>
          <p:nvSpPr>
            <p:cNvPr id="145437" name="Oval 29">
              <a:extLst>
                <a:ext uri="{FF2B5EF4-FFF2-40B4-BE49-F238E27FC236}">
                  <a16:creationId xmlns:a16="http://schemas.microsoft.com/office/drawing/2014/main" id="{F4D74DF6-D2BE-0E49-9EDC-B704B940F186}"/>
                </a:ext>
              </a:extLst>
            </p:cNvPr>
            <p:cNvSpPr>
              <a:spLocks noChangeArrowheads="1"/>
            </p:cNvSpPr>
            <p:nvPr/>
          </p:nvSpPr>
          <p:spPr bwMode="auto">
            <a:xfrm>
              <a:off x="1933" y="1820"/>
              <a:ext cx="362" cy="299"/>
            </a:xfrm>
            <a:prstGeom prst="ellipse">
              <a:avLst/>
            </a:prstGeom>
            <a:noFill/>
            <a:ln w="50800">
              <a:solidFill>
                <a:srgbClr val="7B9DFD"/>
              </a:solidFill>
              <a:round/>
              <a:headEnd/>
              <a:tailEnd/>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45438" name="Oval 30">
              <a:extLst>
                <a:ext uri="{FF2B5EF4-FFF2-40B4-BE49-F238E27FC236}">
                  <a16:creationId xmlns:a16="http://schemas.microsoft.com/office/drawing/2014/main" id="{8C311BB2-DE02-2145-AF69-6F076273DFDF}"/>
                </a:ext>
              </a:extLst>
            </p:cNvPr>
            <p:cNvSpPr>
              <a:spLocks noChangeArrowheads="1"/>
            </p:cNvSpPr>
            <p:nvPr/>
          </p:nvSpPr>
          <p:spPr bwMode="auto">
            <a:xfrm>
              <a:off x="3984" y="2546"/>
              <a:ext cx="362" cy="299"/>
            </a:xfrm>
            <a:prstGeom prst="ellipse">
              <a:avLst/>
            </a:prstGeom>
            <a:noFill/>
            <a:ln w="50800">
              <a:solidFill>
                <a:srgbClr val="7B9DFD"/>
              </a:solidFill>
              <a:round/>
              <a:headEnd/>
              <a:tailEnd/>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45439" name="Line 31">
              <a:extLst>
                <a:ext uri="{FF2B5EF4-FFF2-40B4-BE49-F238E27FC236}">
                  <a16:creationId xmlns:a16="http://schemas.microsoft.com/office/drawing/2014/main" id="{5BC43561-E31C-AF4A-A3DB-0900F3A9E129}"/>
                </a:ext>
              </a:extLst>
            </p:cNvPr>
            <p:cNvSpPr>
              <a:spLocks noChangeShapeType="1"/>
            </p:cNvSpPr>
            <p:nvPr/>
          </p:nvSpPr>
          <p:spPr bwMode="auto">
            <a:xfrm>
              <a:off x="2293" y="2008"/>
              <a:ext cx="1709" cy="620"/>
            </a:xfrm>
            <a:prstGeom prst="line">
              <a:avLst/>
            </a:prstGeom>
            <a:noFill/>
            <a:ln w="50800">
              <a:solidFill>
                <a:srgbClr val="7B9DFD"/>
              </a:solidFill>
              <a:round/>
              <a:headEnd/>
              <a:tailEnd/>
            </a:ln>
            <a:effectLst>
              <a:outerShdw dist="107763"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145479" name="Text Box 71">
            <a:extLst>
              <a:ext uri="{FF2B5EF4-FFF2-40B4-BE49-F238E27FC236}">
                <a16:creationId xmlns:a16="http://schemas.microsoft.com/office/drawing/2014/main" id="{91EFC347-68F3-8C40-B33C-C5716619847A}"/>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145491" name="Rectangle 83">
            <a:extLst>
              <a:ext uri="{FF2B5EF4-FFF2-40B4-BE49-F238E27FC236}">
                <a16:creationId xmlns:a16="http://schemas.microsoft.com/office/drawing/2014/main" id="{8393E23C-A027-194D-949B-45FB9303B14B}"/>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11</a:t>
            </a:r>
            <a:endParaRPr lang="en-US" altLang="ko-KR" sz="1000" b="1">
              <a:effectLst>
                <a:outerShdw blurRad="38100" dist="38100" dir="2700000" algn="tl">
                  <a:srgbClr val="FFFFFF"/>
                </a:outerShdw>
              </a:effectLst>
              <a:ea typeface="Gulim" panose="020B0600000101010101" pitchFamily="34" charset="-127"/>
            </a:endParaRPr>
          </a:p>
        </p:txBody>
      </p:sp>
      <p:sp>
        <p:nvSpPr>
          <p:cNvPr id="145492" name="Text Box 84">
            <a:extLst>
              <a:ext uri="{FF2B5EF4-FFF2-40B4-BE49-F238E27FC236}">
                <a16:creationId xmlns:a16="http://schemas.microsoft.com/office/drawing/2014/main" id="{C3759C35-322D-484F-875D-3B884FAAA7E5}"/>
              </a:ext>
            </a:extLst>
          </p:cNvPr>
          <p:cNvSpPr txBox="1">
            <a:spLocks noChangeArrowheads="1"/>
          </p:cNvSpPr>
          <p:nvPr/>
        </p:nvSpPr>
        <p:spPr bwMode="auto">
          <a:xfrm>
            <a:off x="8502650" y="63754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1800" b="1">
                <a:solidFill>
                  <a:srgbClr val="FFFFFF"/>
                </a:solidFill>
                <a:ea typeface="Gulim" panose="020B0600000101010101" pitchFamily="34" charset="-127"/>
              </a:rPr>
              <a:t>3</a:t>
            </a:r>
          </a:p>
        </p:txBody>
      </p:sp>
      <p:sp>
        <p:nvSpPr>
          <p:cNvPr id="145498" name="Text Box 90">
            <a:extLst>
              <a:ext uri="{FF2B5EF4-FFF2-40B4-BE49-F238E27FC236}">
                <a16:creationId xmlns:a16="http://schemas.microsoft.com/office/drawing/2014/main" id="{2357F0B0-EDFD-EF47-A459-90C06DF83C21}"/>
              </a:ext>
            </a:extLst>
          </p:cNvPr>
          <p:cNvSpPr txBox="1">
            <a:spLocks noChangeArrowheads="1"/>
          </p:cNvSpPr>
          <p:nvPr/>
        </p:nvSpPr>
        <p:spPr bwMode="auto">
          <a:xfrm>
            <a:off x="127000" y="731838"/>
            <a:ext cx="3330575" cy="1066800"/>
          </a:xfrm>
          <a:prstGeom prst="rect">
            <a:avLst/>
          </a:prstGeom>
          <a:noFill/>
          <a:ln>
            <a:noFill/>
          </a:ln>
          <a:effectLst>
            <a:outerShdw dist="7184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200" b="1">
                <a:solidFill>
                  <a:srgbClr val="FFFF00"/>
                </a:solidFill>
                <a:latin typeface="Helvetica" pitchFamily="2" charset="0"/>
                <a:ea typeface="Gulim" panose="020B0600000101010101" pitchFamily="34" charset="-127"/>
              </a:rPr>
              <a:t>CERITA                 </a:t>
            </a:r>
            <a:r>
              <a:rPr lang="en-US" altLang="ko-KR" sz="3200" b="1" i="1">
                <a:solidFill>
                  <a:srgbClr val="62D6AC"/>
                </a:solidFill>
                <a:latin typeface="Helvetica" pitchFamily="2" charset="0"/>
                <a:ea typeface="Gulim" panose="020B0600000101010101" pitchFamily="34" charset="-127"/>
              </a:rPr>
              <a:t>LAMA</a:t>
            </a:r>
            <a:endParaRPr lang="en-US" altLang="ko-KR" sz="3200" b="1">
              <a:solidFill>
                <a:srgbClr val="FFFF00"/>
              </a:solidFill>
              <a:latin typeface="Helvetica" pitchFamily="2" charset="0"/>
              <a:ea typeface="Gulim" panose="020B0600000101010101" pitchFamily="34" charset="-127"/>
            </a:endParaRPr>
          </a:p>
        </p:txBody>
      </p:sp>
      <p:sp>
        <p:nvSpPr>
          <p:cNvPr id="145499" name="Text Box 91">
            <a:extLst>
              <a:ext uri="{FF2B5EF4-FFF2-40B4-BE49-F238E27FC236}">
                <a16:creationId xmlns:a16="http://schemas.microsoft.com/office/drawing/2014/main" id="{29E48D74-07D9-3942-9D0F-50474D0CA4F2}"/>
              </a:ext>
            </a:extLst>
          </p:cNvPr>
          <p:cNvSpPr txBox="1">
            <a:spLocks noChangeArrowheads="1"/>
          </p:cNvSpPr>
          <p:nvPr/>
        </p:nvSpPr>
        <p:spPr bwMode="auto">
          <a:xfrm>
            <a:off x="5875338" y="687388"/>
            <a:ext cx="3217862" cy="1066800"/>
          </a:xfrm>
          <a:prstGeom prst="rect">
            <a:avLst/>
          </a:prstGeom>
          <a:noFill/>
          <a:ln>
            <a:noFill/>
          </a:ln>
          <a:effectLst>
            <a:outerShdw dist="7184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200" b="1">
                <a:solidFill>
                  <a:srgbClr val="FFFF00"/>
                </a:solidFill>
                <a:latin typeface="Helvetica" pitchFamily="2" charset="0"/>
                <a:ea typeface="Gulim" panose="020B0600000101010101" pitchFamily="34" charset="-127"/>
              </a:rPr>
              <a:t>CERITA               </a:t>
            </a:r>
            <a:r>
              <a:rPr lang="en-US" altLang="ko-KR" sz="3200" b="1" i="1">
                <a:solidFill>
                  <a:srgbClr val="62D6AC"/>
                </a:solidFill>
                <a:latin typeface="Helvetica" pitchFamily="2" charset="0"/>
                <a:ea typeface="Gulim" panose="020B0600000101010101" pitchFamily="34" charset="-127"/>
              </a:rPr>
              <a:t>BARU</a:t>
            </a:r>
            <a:endParaRPr lang="en-US" altLang="ko-KR" sz="3200" b="1">
              <a:solidFill>
                <a:srgbClr val="FFFF00"/>
              </a:solidFill>
              <a:latin typeface="Helvetica" pitchFamily="2" charset="0"/>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45436"/>
                                        </p:tgtEl>
                                        <p:attrNameLst>
                                          <p:attrName>style.visibility</p:attrName>
                                        </p:attrNameLst>
                                      </p:cBhvr>
                                      <p:to>
                                        <p:strVal val="visible"/>
                                      </p:to>
                                    </p:set>
                                    <p:animEffect transition="in" filter="wipe(left)">
                                      <p:cBhvr>
                                        <p:cTn id="7" dur="500"/>
                                        <p:tgtEl>
                                          <p:spTgt spid="145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nodeType="clickEffect">
                                  <p:stCondLst>
                                    <p:cond delay="0"/>
                                  </p:stCondLst>
                                  <p:childTnLst>
                                    <p:set>
                                      <p:cBhvr>
                                        <p:cTn id="11" dur="1" fill="hold">
                                          <p:stCondLst>
                                            <p:cond delay="0"/>
                                          </p:stCondLst>
                                        </p:cTn>
                                        <p:tgtEl>
                                          <p:spTgt spid="145434"/>
                                        </p:tgtEl>
                                        <p:attrNameLst>
                                          <p:attrName>style.visibility</p:attrName>
                                        </p:attrNameLst>
                                      </p:cBhvr>
                                      <p:to>
                                        <p:strVal val="visible"/>
                                      </p:to>
                                    </p:set>
                                    <p:anim calcmode="lin" valueType="num">
                                      <p:cBhvr additive="base">
                                        <p:cTn id="12" dur="500" fill="hold"/>
                                        <p:tgtEl>
                                          <p:spTgt spid="145434"/>
                                        </p:tgtEl>
                                        <p:attrNameLst>
                                          <p:attrName>ppt_x</p:attrName>
                                        </p:attrNameLst>
                                      </p:cBhvr>
                                      <p:tavLst>
                                        <p:tav tm="0">
                                          <p:val>
                                            <p:strVal val="#ppt_x"/>
                                          </p:val>
                                        </p:tav>
                                        <p:tav tm="100000">
                                          <p:val>
                                            <p:strVal val="#ppt_x"/>
                                          </p:val>
                                        </p:tav>
                                      </p:tavLst>
                                    </p:anim>
                                    <p:anim calcmode="lin" valueType="num">
                                      <p:cBhvr additive="base">
                                        <p:cTn id="13" dur="500" fill="hold"/>
                                        <p:tgtEl>
                                          <p:spTgt spid="145434"/>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500"/>
                            </p:stCondLst>
                            <p:childTnLst>
                              <p:par>
                                <p:cTn id="15" presetID="23" presetClass="entr" presetSubtype="528" fill="hold" grpId="0" nodeType="afterEffect">
                                  <p:stCondLst>
                                    <p:cond delay="500"/>
                                  </p:stCondLst>
                                  <p:childTnLst>
                                    <p:set>
                                      <p:cBhvr>
                                        <p:cTn id="16" dur="1" fill="hold">
                                          <p:stCondLst>
                                            <p:cond delay="0"/>
                                          </p:stCondLst>
                                        </p:cTn>
                                        <p:tgtEl>
                                          <p:spTgt spid="145455"/>
                                        </p:tgtEl>
                                        <p:attrNameLst>
                                          <p:attrName>style.visibility</p:attrName>
                                        </p:attrNameLst>
                                      </p:cBhvr>
                                      <p:to>
                                        <p:strVal val="visible"/>
                                      </p:to>
                                    </p:set>
                                    <p:anim calcmode="lin" valueType="num">
                                      <p:cBhvr>
                                        <p:cTn id="17" dur="500" fill="hold"/>
                                        <p:tgtEl>
                                          <p:spTgt spid="145455"/>
                                        </p:tgtEl>
                                        <p:attrNameLst>
                                          <p:attrName>ppt_w</p:attrName>
                                        </p:attrNameLst>
                                      </p:cBhvr>
                                      <p:tavLst>
                                        <p:tav tm="0">
                                          <p:val>
                                            <p:fltVal val="0"/>
                                          </p:val>
                                        </p:tav>
                                        <p:tav tm="100000">
                                          <p:val>
                                            <p:strVal val="#ppt_w"/>
                                          </p:val>
                                        </p:tav>
                                      </p:tavLst>
                                    </p:anim>
                                    <p:anim calcmode="lin" valueType="num">
                                      <p:cBhvr>
                                        <p:cTn id="18" dur="500" fill="hold"/>
                                        <p:tgtEl>
                                          <p:spTgt spid="145455"/>
                                        </p:tgtEl>
                                        <p:attrNameLst>
                                          <p:attrName>ppt_h</p:attrName>
                                        </p:attrNameLst>
                                      </p:cBhvr>
                                      <p:tavLst>
                                        <p:tav tm="0">
                                          <p:val>
                                            <p:fltVal val="0"/>
                                          </p:val>
                                        </p:tav>
                                        <p:tav tm="100000">
                                          <p:val>
                                            <p:strVal val="#ppt_h"/>
                                          </p:val>
                                        </p:tav>
                                      </p:tavLst>
                                    </p:anim>
                                    <p:anim calcmode="lin" valueType="num">
                                      <p:cBhvr>
                                        <p:cTn id="19" dur="500" fill="hold"/>
                                        <p:tgtEl>
                                          <p:spTgt spid="145455"/>
                                        </p:tgtEl>
                                        <p:attrNameLst>
                                          <p:attrName>ppt_x</p:attrName>
                                        </p:attrNameLst>
                                      </p:cBhvr>
                                      <p:tavLst>
                                        <p:tav tm="0">
                                          <p:val>
                                            <p:fltVal val="0.5"/>
                                          </p:val>
                                        </p:tav>
                                        <p:tav tm="100000">
                                          <p:val>
                                            <p:strVal val="#ppt_x"/>
                                          </p:val>
                                        </p:tav>
                                      </p:tavLst>
                                    </p:anim>
                                    <p:anim calcmode="lin" valueType="num">
                                      <p:cBhvr>
                                        <p:cTn id="20" dur="500" fill="hold"/>
                                        <p:tgtEl>
                                          <p:spTgt spid="145455"/>
                                        </p:tgtEl>
                                        <p:attrNameLst>
                                          <p:attrName>ppt_y</p:attrName>
                                        </p:attrNameLst>
                                      </p:cBhvr>
                                      <p:tavLst>
                                        <p:tav tm="0">
                                          <p:val>
                                            <p:fltVal val="0.5"/>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45435"/>
                                        </p:tgtEl>
                                        <p:attrNameLst>
                                          <p:attrName>style.visibility</p:attrName>
                                        </p:attrNameLst>
                                      </p:cBhvr>
                                      <p:to>
                                        <p:strVal val="visible"/>
                                      </p:to>
                                    </p:set>
                                    <p:anim calcmode="lin" valueType="num">
                                      <p:cBhvr additive="base">
                                        <p:cTn id="25" dur="500" fill="hold"/>
                                        <p:tgtEl>
                                          <p:spTgt spid="145435"/>
                                        </p:tgtEl>
                                        <p:attrNameLst>
                                          <p:attrName>ppt_x</p:attrName>
                                        </p:attrNameLst>
                                      </p:cBhvr>
                                      <p:tavLst>
                                        <p:tav tm="0">
                                          <p:val>
                                            <p:strVal val="1+#ppt_w/2"/>
                                          </p:val>
                                        </p:tav>
                                        <p:tav tm="100000">
                                          <p:val>
                                            <p:strVal val="#ppt_x"/>
                                          </p:val>
                                        </p:tav>
                                      </p:tavLst>
                                    </p:anim>
                                    <p:anim calcmode="lin" valueType="num">
                                      <p:cBhvr additive="base">
                                        <p:cTn id="26" dur="500" fill="hold"/>
                                        <p:tgtEl>
                                          <p:spTgt spid="145435"/>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3" presetClass="entr" presetSubtype="528" fill="hold" grpId="0" nodeType="afterEffect">
                                  <p:stCondLst>
                                    <p:cond delay="500"/>
                                  </p:stCondLst>
                                  <p:childTnLst>
                                    <p:set>
                                      <p:cBhvr>
                                        <p:cTn id="29" dur="1" fill="hold">
                                          <p:stCondLst>
                                            <p:cond delay="0"/>
                                          </p:stCondLst>
                                        </p:cTn>
                                        <p:tgtEl>
                                          <p:spTgt spid="145456"/>
                                        </p:tgtEl>
                                        <p:attrNameLst>
                                          <p:attrName>style.visibility</p:attrName>
                                        </p:attrNameLst>
                                      </p:cBhvr>
                                      <p:to>
                                        <p:strVal val="visible"/>
                                      </p:to>
                                    </p:set>
                                    <p:anim calcmode="lin" valueType="num">
                                      <p:cBhvr>
                                        <p:cTn id="30" dur="500" fill="hold"/>
                                        <p:tgtEl>
                                          <p:spTgt spid="145456"/>
                                        </p:tgtEl>
                                        <p:attrNameLst>
                                          <p:attrName>ppt_w</p:attrName>
                                        </p:attrNameLst>
                                      </p:cBhvr>
                                      <p:tavLst>
                                        <p:tav tm="0">
                                          <p:val>
                                            <p:fltVal val="0"/>
                                          </p:val>
                                        </p:tav>
                                        <p:tav tm="100000">
                                          <p:val>
                                            <p:strVal val="#ppt_w"/>
                                          </p:val>
                                        </p:tav>
                                      </p:tavLst>
                                    </p:anim>
                                    <p:anim calcmode="lin" valueType="num">
                                      <p:cBhvr>
                                        <p:cTn id="31" dur="500" fill="hold"/>
                                        <p:tgtEl>
                                          <p:spTgt spid="145456"/>
                                        </p:tgtEl>
                                        <p:attrNameLst>
                                          <p:attrName>ppt_h</p:attrName>
                                        </p:attrNameLst>
                                      </p:cBhvr>
                                      <p:tavLst>
                                        <p:tav tm="0">
                                          <p:val>
                                            <p:fltVal val="0"/>
                                          </p:val>
                                        </p:tav>
                                        <p:tav tm="100000">
                                          <p:val>
                                            <p:strVal val="#ppt_h"/>
                                          </p:val>
                                        </p:tav>
                                      </p:tavLst>
                                    </p:anim>
                                    <p:anim calcmode="lin" valueType="num">
                                      <p:cBhvr>
                                        <p:cTn id="32" dur="500" fill="hold"/>
                                        <p:tgtEl>
                                          <p:spTgt spid="145456"/>
                                        </p:tgtEl>
                                        <p:attrNameLst>
                                          <p:attrName>ppt_x</p:attrName>
                                        </p:attrNameLst>
                                      </p:cBhvr>
                                      <p:tavLst>
                                        <p:tav tm="0">
                                          <p:val>
                                            <p:fltVal val="0.5"/>
                                          </p:val>
                                        </p:tav>
                                        <p:tav tm="100000">
                                          <p:val>
                                            <p:strVal val="#ppt_x"/>
                                          </p:val>
                                        </p:tav>
                                      </p:tavLst>
                                    </p:anim>
                                    <p:anim calcmode="lin" valueType="num">
                                      <p:cBhvr>
                                        <p:cTn id="33" dur="500" fill="hold"/>
                                        <p:tgtEl>
                                          <p:spTgt spid="145456"/>
                                        </p:tgtEl>
                                        <p:attrNameLst>
                                          <p:attrName>ppt_y</p:attrName>
                                        </p:attrNameLst>
                                      </p:cBhvr>
                                      <p:tavLst>
                                        <p:tav tm="0">
                                          <p:val>
                                            <p:fltVal val="0.5"/>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499"/>
                                          </p:stCondLst>
                                        </p:cTn>
                                        <p:tgtEl>
                                          <p:spTgt spid="145464"/>
                                        </p:tgtEl>
                                        <p:attrNameLst>
                                          <p:attrName>style.visibility</p:attrName>
                                        </p:attrNameLst>
                                      </p:cBhvr>
                                      <p:to>
                                        <p:strVal val="visible"/>
                                      </p:to>
                                    </p:set>
                                  </p:childTnLst>
                                </p:cTn>
                              </p:par>
                            </p:childTnLst>
                          </p:cTn>
                        </p:par>
                        <p:par>
                          <p:cTn id="38" fill="hold" nodeType="afterGroup">
                            <p:stCondLst>
                              <p:cond delay="500"/>
                            </p:stCondLst>
                            <p:childTnLst>
                              <p:par>
                                <p:cTn id="39" presetID="1" presetClass="entr" presetSubtype="0" fill="hold" nodeType="afterEffect">
                                  <p:stCondLst>
                                    <p:cond delay="1000"/>
                                  </p:stCondLst>
                                  <p:childTnLst>
                                    <p:set>
                                      <p:cBhvr>
                                        <p:cTn id="40" dur="1" fill="hold">
                                          <p:stCondLst>
                                            <p:cond delay="499"/>
                                          </p:stCondLst>
                                        </p:cTn>
                                        <p:tgtEl>
                                          <p:spTgt spid="145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55" grpId="0" autoUpdateAnimBg="0"/>
      <p:bldP spid="14545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4">
            <a:extLst>
              <a:ext uri="{FF2B5EF4-FFF2-40B4-BE49-F238E27FC236}">
                <a16:creationId xmlns:a16="http://schemas.microsoft.com/office/drawing/2014/main" id="{64D5F0EC-18DE-BD46-986B-FCD3C4B4C727}"/>
              </a:ext>
            </a:extLst>
          </p:cNvPr>
          <p:cNvSpPr>
            <a:spLocks noChangeArrowheads="1"/>
          </p:cNvSpPr>
          <p:nvPr/>
        </p:nvSpPr>
        <p:spPr bwMode="auto">
          <a:xfrm>
            <a:off x="2032000" y="4578350"/>
            <a:ext cx="817563" cy="45402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400" b="1">
                <a:solidFill>
                  <a:srgbClr val="FFFF00"/>
                </a:solidFill>
                <a:latin typeface="Times" pitchFamily="2" charset="0"/>
                <a:ea typeface="Gulim" panose="020B0600000101010101" pitchFamily="34" charset="-127"/>
              </a:rPr>
              <a:t>1</a:t>
            </a:r>
          </a:p>
        </p:txBody>
      </p:sp>
      <p:sp>
        <p:nvSpPr>
          <p:cNvPr id="146437" name="Rectangle 5">
            <a:extLst>
              <a:ext uri="{FF2B5EF4-FFF2-40B4-BE49-F238E27FC236}">
                <a16:creationId xmlns:a16="http://schemas.microsoft.com/office/drawing/2014/main" id="{B11EC196-4E0F-9449-A411-208C43B24737}"/>
              </a:ext>
            </a:extLst>
          </p:cNvPr>
          <p:cNvSpPr>
            <a:spLocks noChangeArrowheads="1"/>
          </p:cNvSpPr>
          <p:nvPr/>
        </p:nvSpPr>
        <p:spPr bwMode="auto">
          <a:xfrm>
            <a:off x="2387600" y="3652838"/>
            <a:ext cx="817563"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2</a:t>
            </a:r>
          </a:p>
        </p:txBody>
      </p:sp>
      <p:sp>
        <p:nvSpPr>
          <p:cNvPr id="146438" name="Rectangle 6">
            <a:extLst>
              <a:ext uri="{FF2B5EF4-FFF2-40B4-BE49-F238E27FC236}">
                <a16:creationId xmlns:a16="http://schemas.microsoft.com/office/drawing/2014/main" id="{0249F45F-644C-8B45-B840-7CA6934D3E33}"/>
              </a:ext>
            </a:extLst>
          </p:cNvPr>
          <p:cNvSpPr>
            <a:spLocks noChangeArrowheads="1"/>
          </p:cNvSpPr>
          <p:nvPr/>
        </p:nvSpPr>
        <p:spPr bwMode="auto">
          <a:xfrm>
            <a:off x="3259138" y="2897188"/>
            <a:ext cx="817562"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3</a:t>
            </a:r>
          </a:p>
        </p:txBody>
      </p:sp>
      <p:sp>
        <p:nvSpPr>
          <p:cNvPr id="146439" name="Rectangle 7">
            <a:extLst>
              <a:ext uri="{FF2B5EF4-FFF2-40B4-BE49-F238E27FC236}">
                <a16:creationId xmlns:a16="http://schemas.microsoft.com/office/drawing/2014/main" id="{5C713275-26E8-5846-8386-16CEA7F7AD05}"/>
              </a:ext>
            </a:extLst>
          </p:cNvPr>
          <p:cNvSpPr>
            <a:spLocks noChangeArrowheads="1"/>
          </p:cNvSpPr>
          <p:nvPr/>
        </p:nvSpPr>
        <p:spPr bwMode="auto">
          <a:xfrm>
            <a:off x="4597400" y="2632075"/>
            <a:ext cx="817563"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4</a:t>
            </a:r>
          </a:p>
        </p:txBody>
      </p:sp>
      <p:sp>
        <p:nvSpPr>
          <p:cNvPr id="146440" name="Rectangle 8">
            <a:extLst>
              <a:ext uri="{FF2B5EF4-FFF2-40B4-BE49-F238E27FC236}">
                <a16:creationId xmlns:a16="http://schemas.microsoft.com/office/drawing/2014/main" id="{C7FFF6F0-369B-F64F-A81F-3B2678A651CC}"/>
              </a:ext>
            </a:extLst>
          </p:cNvPr>
          <p:cNvSpPr>
            <a:spLocks noChangeArrowheads="1"/>
          </p:cNvSpPr>
          <p:nvPr/>
        </p:nvSpPr>
        <p:spPr bwMode="auto">
          <a:xfrm>
            <a:off x="5557838" y="2936875"/>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5</a:t>
            </a:r>
          </a:p>
        </p:txBody>
      </p:sp>
      <p:sp>
        <p:nvSpPr>
          <p:cNvPr id="146441" name="Rectangle 9">
            <a:extLst>
              <a:ext uri="{FF2B5EF4-FFF2-40B4-BE49-F238E27FC236}">
                <a16:creationId xmlns:a16="http://schemas.microsoft.com/office/drawing/2014/main" id="{AF813B53-5566-9E4F-BAE0-5034D262896F}"/>
              </a:ext>
            </a:extLst>
          </p:cNvPr>
          <p:cNvSpPr>
            <a:spLocks noChangeArrowheads="1"/>
          </p:cNvSpPr>
          <p:nvPr/>
        </p:nvSpPr>
        <p:spPr bwMode="auto">
          <a:xfrm>
            <a:off x="6086475" y="3384550"/>
            <a:ext cx="817563" cy="51593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6</a:t>
            </a:r>
          </a:p>
        </p:txBody>
      </p:sp>
      <p:sp>
        <p:nvSpPr>
          <p:cNvPr id="146442" name="Rectangle 10">
            <a:extLst>
              <a:ext uri="{FF2B5EF4-FFF2-40B4-BE49-F238E27FC236}">
                <a16:creationId xmlns:a16="http://schemas.microsoft.com/office/drawing/2014/main" id="{10F2E157-562E-3C4F-AF0B-CAE99D47EC75}"/>
              </a:ext>
            </a:extLst>
          </p:cNvPr>
          <p:cNvSpPr>
            <a:spLocks noChangeArrowheads="1"/>
          </p:cNvSpPr>
          <p:nvPr/>
        </p:nvSpPr>
        <p:spPr bwMode="auto">
          <a:xfrm>
            <a:off x="6523038" y="4089400"/>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7</a:t>
            </a:r>
          </a:p>
        </p:txBody>
      </p:sp>
      <p:sp>
        <p:nvSpPr>
          <p:cNvPr id="146443" name="Rectangle 11">
            <a:extLst>
              <a:ext uri="{FF2B5EF4-FFF2-40B4-BE49-F238E27FC236}">
                <a16:creationId xmlns:a16="http://schemas.microsoft.com/office/drawing/2014/main" id="{798F0A75-D84D-A345-89DF-C5271EADC137}"/>
              </a:ext>
            </a:extLst>
          </p:cNvPr>
          <p:cNvSpPr>
            <a:spLocks noChangeArrowheads="1"/>
          </p:cNvSpPr>
          <p:nvPr/>
        </p:nvSpPr>
        <p:spPr bwMode="auto">
          <a:xfrm>
            <a:off x="7196138" y="4819650"/>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8</a:t>
            </a:r>
          </a:p>
        </p:txBody>
      </p:sp>
      <p:sp>
        <p:nvSpPr>
          <p:cNvPr id="146551" name="Line 119">
            <a:extLst>
              <a:ext uri="{FF2B5EF4-FFF2-40B4-BE49-F238E27FC236}">
                <a16:creationId xmlns:a16="http://schemas.microsoft.com/office/drawing/2014/main" id="{A63BBCC8-6FBB-2E4C-B791-5466803C86F5}"/>
              </a:ext>
            </a:extLst>
          </p:cNvPr>
          <p:cNvSpPr>
            <a:spLocks noChangeShapeType="1"/>
          </p:cNvSpPr>
          <p:nvPr/>
        </p:nvSpPr>
        <p:spPr bwMode="auto">
          <a:xfrm flipV="1">
            <a:off x="5827713" y="5232400"/>
            <a:ext cx="1022350" cy="190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6552" name="Line 120">
            <a:extLst>
              <a:ext uri="{FF2B5EF4-FFF2-40B4-BE49-F238E27FC236}">
                <a16:creationId xmlns:a16="http://schemas.microsoft.com/office/drawing/2014/main" id="{8957729B-BB3B-9544-AAD8-CFD5F9A5E441}"/>
              </a:ext>
            </a:extLst>
          </p:cNvPr>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6553" name="Line 121">
            <a:extLst>
              <a:ext uri="{FF2B5EF4-FFF2-40B4-BE49-F238E27FC236}">
                <a16:creationId xmlns:a16="http://schemas.microsoft.com/office/drawing/2014/main" id="{CD074244-D14D-8A4F-B99E-FD116E32B81E}"/>
              </a:ext>
            </a:extLst>
          </p:cNvPr>
          <p:cNvSpPr>
            <a:spLocks noChangeShapeType="1"/>
          </p:cNvSpPr>
          <p:nvPr/>
        </p:nvSpPr>
        <p:spPr bwMode="auto">
          <a:xfrm>
            <a:off x="2390775" y="4222750"/>
            <a:ext cx="1419225" cy="7683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6554" name="Line 122">
            <a:extLst>
              <a:ext uri="{FF2B5EF4-FFF2-40B4-BE49-F238E27FC236}">
                <a16:creationId xmlns:a16="http://schemas.microsoft.com/office/drawing/2014/main" id="{E00F6061-C033-7340-9E27-6D1DBE674F8E}"/>
              </a:ext>
            </a:extLst>
          </p:cNvPr>
          <p:cNvSpPr>
            <a:spLocks noChangeShapeType="1"/>
          </p:cNvSpPr>
          <p:nvPr/>
        </p:nvSpPr>
        <p:spPr bwMode="auto">
          <a:xfrm>
            <a:off x="3063875" y="3368675"/>
            <a:ext cx="923925" cy="12668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6555" name="Line 123">
            <a:extLst>
              <a:ext uri="{FF2B5EF4-FFF2-40B4-BE49-F238E27FC236}">
                <a16:creationId xmlns:a16="http://schemas.microsoft.com/office/drawing/2014/main" id="{8CACF9A7-85E7-6A40-A4AC-5D0D275875EF}"/>
              </a:ext>
            </a:extLst>
          </p:cNvPr>
          <p:cNvSpPr>
            <a:spLocks noChangeShapeType="1"/>
          </p:cNvSpPr>
          <p:nvPr/>
        </p:nvSpPr>
        <p:spPr bwMode="auto">
          <a:xfrm rot="578684">
            <a:off x="4117975" y="2870200"/>
            <a:ext cx="442913" cy="16700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6556" name="Line 124">
            <a:extLst>
              <a:ext uri="{FF2B5EF4-FFF2-40B4-BE49-F238E27FC236}">
                <a16:creationId xmlns:a16="http://schemas.microsoft.com/office/drawing/2014/main" id="{252A8CDF-A1E7-EC46-BC47-6576F69D4D9C}"/>
              </a:ext>
            </a:extLst>
          </p:cNvPr>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6557" name="Line 125">
            <a:extLst>
              <a:ext uri="{FF2B5EF4-FFF2-40B4-BE49-F238E27FC236}">
                <a16:creationId xmlns:a16="http://schemas.microsoft.com/office/drawing/2014/main" id="{76E41A57-5E43-4E4C-A1DB-B3DD0976892F}"/>
              </a:ext>
            </a:extLst>
          </p:cNvPr>
          <p:cNvSpPr>
            <a:spLocks noChangeShapeType="1"/>
          </p:cNvSpPr>
          <p:nvPr/>
        </p:nvSpPr>
        <p:spPr bwMode="auto">
          <a:xfrm flipH="1">
            <a:off x="5097463" y="3825875"/>
            <a:ext cx="1265237" cy="99218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6558" name="Line 126">
            <a:extLst>
              <a:ext uri="{FF2B5EF4-FFF2-40B4-BE49-F238E27FC236}">
                <a16:creationId xmlns:a16="http://schemas.microsoft.com/office/drawing/2014/main" id="{4C335FBB-CB11-D743-8377-B816DA3A26CA}"/>
              </a:ext>
            </a:extLst>
          </p:cNvPr>
          <p:cNvSpPr>
            <a:spLocks noChangeShapeType="1"/>
          </p:cNvSpPr>
          <p:nvPr/>
        </p:nvSpPr>
        <p:spPr bwMode="auto">
          <a:xfrm flipV="1">
            <a:off x="5181600" y="4676775"/>
            <a:ext cx="1614488" cy="41910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6559" name="Rectangle 127">
            <a:extLst>
              <a:ext uri="{FF2B5EF4-FFF2-40B4-BE49-F238E27FC236}">
                <a16:creationId xmlns:a16="http://schemas.microsoft.com/office/drawing/2014/main" id="{DA8C6E1F-881A-BA47-8B5E-3F37DE74A3E1}"/>
              </a:ext>
            </a:extLst>
          </p:cNvPr>
          <p:cNvSpPr>
            <a:spLocks noChangeArrowheads="1"/>
          </p:cNvSpPr>
          <p:nvPr/>
        </p:nvSpPr>
        <p:spPr bwMode="auto">
          <a:xfrm rot="5246759">
            <a:off x="3341688" y="3657600"/>
            <a:ext cx="2047875" cy="6381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FFFF00"/>
                </a:solidFill>
                <a:latin typeface="Helvetica BlackOblique" pitchFamily="2" charset="0"/>
                <a:ea typeface="Gulim" panose="020B0600000101010101" pitchFamily="34" charset="-127"/>
              </a:rPr>
              <a:t> KITAB NABI-NABI</a:t>
            </a:r>
          </a:p>
        </p:txBody>
      </p:sp>
      <p:sp>
        <p:nvSpPr>
          <p:cNvPr id="146560" name="Rectangle 128">
            <a:extLst>
              <a:ext uri="{FF2B5EF4-FFF2-40B4-BE49-F238E27FC236}">
                <a16:creationId xmlns:a16="http://schemas.microsoft.com/office/drawing/2014/main" id="{DC654555-A7E3-F845-99E0-7EFA85F206B7}"/>
              </a:ext>
            </a:extLst>
          </p:cNvPr>
          <p:cNvSpPr>
            <a:spLocks noChangeArrowheads="1"/>
          </p:cNvSpPr>
          <p:nvPr/>
        </p:nvSpPr>
        <p:spPr bwMode="auto">
          <a:xfrm>
            <a:off x="5432425" y="4989513"/>
            <a:ext cx="2105025" cy="3333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FFFF00"/>
                </a:solidFill>
                <a:latin typeface="Helvetica BlackOblique" pitchFamily="2" charset="0"/>
                <a:ea typeface="Gulim" panose="020B0600000101010101" pitchFamily="34" charset="-127"/>
              </a:rPr>
              <a:t>WAHYU</a:t>
            </a:r>
          </a:p>
        </p:txBody>
      </p:sp>
      <p:sp>
        <p:nvSpPr>
          <p:cNvPr id="146561" name="Rectangle 129">
            <a:extLst>
              <a:ext uri="{FF2B5EF4-FFF2-40B4-BE49-F238E27FC236}">
                <a16:creationId xmlns:a16="http://schemas.microsoft.com/office/drawing/2014/main" id="{8BC5BB82-7C8D-1947-9FFA-66B2648E5457}"/>
              </a:ext>
            </a:extLst>
          </p:cNvPr>
          <p:cNvSpPr>
            <a:spLocks noChangeArrowheads="1"/>
          </p:cNvSpPr>
          <p:nvPr/>
        </p:nvSpPr>
        <p:spPr bwMode="auto">
          <a:xfrm rot="3267768">
            <a:off x="2886869" y="4004469"/>
            <a:ext cx="1774825" cy="3635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D00224"/>
                </a:solidFill>
                <a:latin typeface="Helvetica BlackOblique" pitchFamily="2" charset="0"/>
                <a:ea typeface="Gulim" panose="020B0600000101010101" pitchFamily="34" charset="-127"/>
              </a:rPr>
              <a:t>KITAB PUISI</a:t>
            </a:r>
          </a:p>
        </p:txBody>
      </p:sp>
      <p:sp>
        <p:nvSpPr>
          <p:cNvPr id="146562" name="Rectangle 130">
            <a:extLst>
              <a:ext uri="{FF2B5EF4-FFF2-40B4-BE49-F238E27FC236}">
                <a16:creationId xmlns:a16="http://schemas.microsoft.com/office/drawing/2014/main" id="{54F695F0-F031-594D-A205-1CE015FE30F4}"/>
              </a:ext>
            </a:extLst>
          </p:cNvPr>
          <p:cNvSpPr>
            <a:spLocks noChangeArrowheads="1"/>
          </p:cNvSpPr>
          <p:nvPr/>
        </p:nvSpPr>
        <p:spPr bwMode="auto">
          <a:xfrm rot="20643327">
            <a:off x="5138738" y="4471988"/>
            <a:ext cx="2198687" cy="3635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D00224"/>
                </a:solidFill>
                <a:latin typeface="Helvetica BlackOblique" pitchFamily="2" charset="0"/>
                <a:ea typeface="Gulim" panose="020B0600000101010101" pitchFamily="34" charset="-127"/>
              </a:rPr>
              <a:t>SURAT-SURAT</a:t>
            </a:r>
          </a:p>
        </p:txBody>
      </p:sp>
      <p:sp>
        <p:nvSpPr>
          <p:cNvPr id="146563" name="Rectangle 131">
            <a:extLst>
              <a:ext uri="{FF2B5EF4-FFF2-40B4-BE49-F238E27FC236}">
                <a16:creationId xmlns:a16="http://schemas.microsoft.com/office/drawing/2014/main" id="{6C9EA0BD-2666-DA48-9958-F9894F78C02C}"/>
              </a:ext>
            </a:extLst>
          </p:cNvPr>
          <p:cNvSpPr>
            <a:spLocks noChangeArrowheads="1"/>
          </p:cNvSpPr>
          <p:nvPr/>
        </p:nvSpPr>
        <p:spPr bwMode="auto">
          <a:xfrm rot="19276533">
            <a:off x="4924425" y="3844925"/>
            <a:ext cx="1952625" cy="36353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D00224"/>
                </a:solidFill>
                <a:latin typeface="Helvetica BlackOblique" pitchFamily="2" charset="0"/>
                <a:ea typeface="Gulim" panose="020B0600000101010101" pitchFamily="34" charset="-127"/>
              </a:rPr>
              <a:t>KISAH RASUL</a:t>
            </a:r>
          </a:p>
        </p:txBody>
      </p:sp>
      <p:sp>
        <p:nvSpPr>
          <p:cNvPr id="146564" name="Rectangle 132">
            <a:extLst>
              <a:ext uri="{FF2B5EF4-FFF2-40B4-BE49-F238E27FC236}">
                <a16:creationId xmlns:a16="http://schemas.microsoft.com/office/drawing/2014/main" id="{A72BF7CC-2FC2-D34C-BD71-2996288461CC}"/>
              </a:ext>
            </a:extLst>
          </p:cNvPr>
          <p:cNvSpPr>
            <a:spLocks noChangeArrowheads="1"/>
          </p:cNvSpPr>
          <p:nvPr/>
        </p:nvSpPr>
        <p:spPr bwMode="auto">
          <a:xfrm rot="1755647">
            <a:off x="2320925" y="4371975"/>
            <a:ext cx="1889125" cy="36353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D00224"/>
                </a:solidFill>
                <a:latin typeface="Helvetica BlackOblique" pitchFamily="2" charset="0"/>
                <a:ea typeface="Gulim" panose="020B0600000101010101" pitchFamily="34" charset="-127"/>
              </a:rPr>
              <a:t>SEJARAH</a:t>
            </a:r>
          </a:p>
        </p:txBody>
      </p:sp>
      <p:sp>
        <p:nvSpPr>
          <p:cNvPr id="146565" name="Rectangle 133">
            <a:extLst>
              <a:ext uri="{FF2B5EF4-FFF2-40B4-BE49-F238E27FC236}">
                <a16:creationId xmlns:a16="http://schemas.microsoft.com/office/drawing/2014/main" id="{4A201ED3-B871-0D42-9B15-141A92514A3E}"/>
              </a:ext>
            </a:extLst>
          </p:cNvPr>
          <p:cNvSpPr>
            <a:spLocks noChangeArrowheads="1"/>
          </p:cNvSpPr>
          <p:nvPr/>
        </p:nvSpPr>
        <p:spPr bwMode="auto">
          <a:xfrm rot="240000">
            <a:off x="2139950" y="4837113"/>
            <a:ext cx="1179513" cy="6381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D00224"/>
                </a:solidFill>
                <a:latin typeface="Helvetica BlackOblique" pitchFamily="2" charset="0"/>
                <a:ea typeface="Gulim" panose="020B0600000101010101" pitchFamily="34" charset="-127"/>
              </a:rPr>
              <a:t> KITAB TAURAT</a:t>
            </a:r>
          </a:p>
        </p:txBody>
      </p:sp>
      <p:sp>
        <p:nvSpPr>
          <p:cNvPr id="146566" name="Rectangle 134">
            <a:extLst>
              <a:ext uri="{FF2B5EF4-FFF2-40B4-BE49-F238E27FC236}">
                <a16:creationId xmlns:a16="http://schemas.microsoft.com/office/drawing/2014/main" id="{5EB85BD4-A645-E741-AF42-9BBD038D8B47}"/>
              </a:ext>
            </a:extLst>
          </p:cNvPr>
          <p:cNvSpPr>
            <a:spLocks noChangeArrowheads="1"/>
          </p:cNvSpPr>
          <p:nvPr/>
        </p:nvSpPr>
        <p:spPr bwMode="auto">
          <a:xfrm rot="18254599">
            <a:off x="4615656" y="3245644"/>
            <a:ext cx="1939925"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D00224"/>
                </a:solidFill>
                <a:latin typeface="Helvetica BlackOblique" pitchFamily="2" charset="0"/>
                <a:ea typeface="Gulim" panose="020B0600000101010101" pitchFamily="34" charset="-127"/>
              </a:rPr>
              <a:t>INJIL</a:t>
            </a:r>
          </a:p>
        </p:txBody>
      </p:sp>
      <p:sp>
        <p:nvSpPr>
          <p:cNvPr id="146463" name="Oval 31">
            <a:extLst>
              <a:ext uri="{FF2B5EF4-FFF2-40B4-BE49-F238E27FC236}">
                <a16:creationId xmlns:a16="http://schemas.microsoft.com/office/drawing/2014/main" id="{1B5698DB-8DDD-504A-8208-D01A1E6F863C}"/>
              </a:ext>
            </a:extLst>
          </p:cNvPr>
          <p:cNvSpPr>
            <a:spLocks noChangeArrowheads="1"/>
          </p:cNvSpPr>
          <p:nvPr/>
        </p:nvSpPr>
        <p:spPr bwMode="auto">
          <a:xfrm rot="8955">
            <a:off x="5422900" y="4865688"/>
            <a:ext cx="1587500" cy="592137"/>
          </a:xfrm>
          <a:prstGeom prst="ellipse">
            <a:avLst/>
          </a:prstGeom>
          <a:noFill/>
          <a:ln w="76200">
            <a:solidFill>
              <a:srgbClr val="21ED11"/>
            </a:solidFill>
            <a:round/>
            <a:headEnd/>
            <a:tailEnd/>
          </a:ln>
          <a:effectLst>
            <a:outerShdw dist="35921" dir="2700000" algn="ctr" rotWithShape="0">
              <a:schemeClr val="tx1"/>
            </a:outerShdw>
          </a:effectLst>
          <a:extLst>
            <a:ext uri="{909E8E84-426E-40DD-AFC4-6F175D3DCCD1}">
              <a14:hiddenFill xmlns:a14="http://schemas.microsoft.com/office/drawing/2010/main">
                <a:solidFill>
                  <a:srgbClr val="CF0E30"/>
                </a:solidFill>
              </a14:hiddenFill>
            </a:ext>
          </a:extLst>
        </p:spPr>
        <p:txBody>
          <a:bodyPr wrap="none" anchor="ctr"/>
          <a:lstStyle/>
          <a:p>
            <a:endParaRPr lang="en-US"/>
          </a:p>
        </p:txBody>
      </p:sp>
      <p:sp>
        <p:nvSpPr>
          <p:cNvPr id="146462" name="Oval 30">
            <a:extLst>
              <a:ext uri="{FF2B5EF4-FFF2-40B4-BE49-F238E27FC236}">
                <a16:creationId xmlns:a16="http://schemas.microsoft.com/office/drawing/2014/main" id="{95C6565B-EE5E-904B-B19B-D21030BC5D70}"/>
              </a:ext>
            </a:extLst>
          </p:cNvPr>
          <p:cNvSpPr>
            <a:spLocks noChangeArrowheads="1"/>
          </p:cNvSpPr>
          <p:nvPr/>
        </p:nvSpPr>
        <p:spPr bwMode="auto">
          <a:xfrm rot="5171536">
            <a:off x="3355975" y="3336926"/>
            <a:ext cx="2033587" cy="811212"/>
          </a:xfrm>
          <a:prstGeom prst="ellipse">
            <a:avLst/>
          </a:prstGeom>
          <a:noFill/>
          <a:ln w="76200">
            <a:solidFill>
              <a:srgbClr val="21ED11"/>
            </a:solidFill>
            <a:round/>
            <a:headEnd/>
            <a:tailEnd/>
          </a:ln>
          <a:effectLst>
            <a:outerShdw dist="35921" dir="2700000" algn="ctr" rotWithShape="0">
              <a:schemeClr val="tx1"/>
            </a:outerShdw>
          </a:effectLst>
          <a:extLst>
            <a:ext uri="{909E8E84-426E-40DD-AFC4-6F175D3DCCD1}">
              <a14:hiddenFill xmlns:a14="http://schemas.microsoft.com/office/drawing/2010/main">
                <a:solidFill>
                  <a:schemeClr val="accent2"/>
                </a:solidFill>
              </a14:hiddenFill>
            </a:ext>
          </a:extLst>
        </p:spPr>
        <p:txBody>
          <a:bodyPr wrap="none" anchor="ctr"/>
          <a:lstStyle/>
          <a:p>
            <a:endParaRPr lang="en-US"/>
          </a:p>
        </p:txBody>
      </p:sp>
      <p:grpSp>
        <p:nvGrpSpPr>
          <p:cNvPr id="146464" name="Group 32">
            <a:extLst>
              <a:ext uri="{FF2B5EF4-FFF2-40B4-BE49-F238E27FC236}">
                <a16:creationId xmlns:a16="http://schemas.microsoft.com/office/drawing/2014/main" id="{24C267E8-E69C-4C4C-88BF-9EF793F11D93}"/>
              </a:ext>
            </a:extLst>
          </p:cNvPr>
          <p:cNvGrpSpPr>
            <a:grpSpLocks/>
          </p:cNvGrpSpPr>
          <p:nvPr/>
        </p:nvGrpSpPr>
        <p:grpSpPr bwMode="auto">
          <a:xfrm>
            <a:off x="4533900" y="2647950"/>
            <a:ext cx="3081338" cy="2630488"/>
            <a:chOff x="2813" y="1668"/>
            <a:chExt cx="1941" cy="1657"/>
          </a:xfrm>
        </p:grpSpPr>
        <p:sp>
          <p:nvSpPr>
            <p:cNvPr id="146465" name="Oval 33">
              <a:extLst>
                <a:ext uri="{FF2B5EF4-FFF2-40B4-BE49-F238E27FC236}">
                  <a16:creationId xmlns:a16="http://schemas.microsoft.com/office/drawing/2014/main" id="{159D92F0-4D4D-4F4A-A38B-DF4B4A5D26BA}"/>
                </a:ext>
              </a:extLst>
            </p:cNvPr>
            <p:cNvSpPr>
              <a:spLocks noChangeArrowheads="1"/>
            </p:cNvSpPr>
            <p:nvPr/>
          </p:nvSpPr>
          <p:spPr bwMode="auto">
            <a:xfrm>
              <a:off x="2813" y="1668"/>
              <a:ext cx="316" cy="281"/>
            </a:xfrm>
            <a:prstGeom prst="ellipse">
              <a:avLst/>
            </a:prstGeom>
            <a:noFill/>
            <a:ln w="50800">
              <a:solidFill>
                <a:srgbClr val="7B9DFD"/>
              </a:solidFill>
              <a:round/>
              <a:headEnd/>
              <a:tailEnd/>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46466" name="Oval 34">
              <a:extLst>
                <a:ext uri="{FF2B5EF4-FFF2-40B4-BE49-F238E27FC236}">
                  <a16:creationId xmlns:a16="http://schemas.microsoft.com/office/drawing/2014/main" id="{CF6E4D0E-135D-DB43-8954-D4E21568B460}"/>
                </a:ext>
              </a:extLst>
            </p:cNvPr>
            <p:cNvSpPr>
              <a:spLocks noChangeArrowheads="1"/>
            </p:cNvSpPr>
            <p:nvPr/>
          </p:nvSpPr>
          <p:spPr bwMode="auto">
            <a:xfrm>
              <a:off x="4438" y="3044"/>
              <a:ext cx="316" cy="281"/>
            </a:xfrm>
            <a:prstGeom prst="ellipse">
              <a:avLst/>
            </a:prstGeom>
            <a:noFill/>
            <a:ln w="50800">
              <a:solidFill>
                <a:srgbClr val="7B9DFD"/>
              </a:solidFill>
              <a:round/>
              <a:headEnd/>
              <a:tailEnd/>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46467" name="Line 35">
              <a:extLst>
                <a:ext uri="{FF2B5EF4-FFF2-40B4-BE49-F238E27FC236}">
                  <a16:creationId xmlns:a16="http://schemas.microsoft.com/office/drawing/2014/main" id="{9CEFF3C7-550D-1042-9508-8AE710FEC826}"/>
                </a:ext>
              </a:extLst>
            </p:cNvPr>
            <p:cNvSpPr>
              <a:spLocks noChangeShapeType="1"/>
            </p:cNvSpPr>
            <p:nvPr/>
          </p:nvSpPr>
          <p:spPr bwMode="auto">
            <a:xfrm>
              <a:off x="3090" y="1897"/>
              <a:ext cx="1386" cy="1185"/>
            </a:xfrm>
            <a:prstGeom prst="line">
              <a:avLst/>
            </a:prstGeom>
            <a:noFill/>
            <a:ln w="50800">
              <a:solidFill>
                <a:srgbClr val="7B9DFD"/>
              </a:solidFill>
              <a:round/>
              <a:headEnd/>
              <a:tailEnd/>
            </a:ln>
            <a:effectLst>
              <a:outerShdw dist="107763"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146570" name="Text Box 138">
            <a:extLst>
              <a:ext uri="{FF2B5EF4-FFF2-40B4-BE49-F238E27FC236}">
                <a16:creationId xmlns:a16="http://schemas.microsoft.com/office/drawing/2014/main" id="{22B03D8D-D488-6141-AEDB-A79BCF3C9964}"/>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146582" name="Rectangle 150">
            <a:extLst>
              <a:ext uri="{FF2B5EF4-FFF2-40B4-BE49-F238E27FC236}">
                <a16:creationId xmlns:a16="http://schemas.microsoft.com/office/drawing/2014/main" id="{24F7BBE2-1D07-D342-871D-E1EB9189AD6E}"/>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12</a:t>
            </a:r>
            <a:endParaRPr lang="en-US" altLang="ko-KR" sz="1000" b="1">
              <a:effectLst>
                <a:outerShdw blurRad="38100" dist="38100" dir="2700000" algn="tl">
                  <a:srgbClr val="FFFFFF"/>
                </a:outerShdw>
              </a:effectLst>
              <a:ea typeface="Gulim" panose="020B0600000101010101" pitchFamily="34" charset="-127"/>
            </a:endParaRPr>
          </a:p>
        </p:txBody>
      </p:sp>
      <p:sp>
        <p:nvSpPr>
          <p:cNvPr id="146583" name="Text Box 151">
            <a:extLst>
              <a:ext uri="{FF2B5EF4-FFF2-40B4-BE49-F238E27FC236}">
                <a16:creationId xmlns:a16="http://schemas.microsoft.com/office/drawing/2014/main" id="{BD66684E-8D61-BF4A-B06B-3B9A3FEEC974}"/>
              </a:ext>
            </a:extLst>
          </p:cNvPr>
          <p:cNvSpPr txBox="1">
            <a:spLocks noChangeArrowheads="1"/>
          </p:cNvSpPr>
          <p:nvPr/>
        </p:nvSpPr>
        <p:spPr bwMode="auto">
          <a:xfrm>
            <a:off x="8502650" y="63754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1800" b="1">
                <a:solidFill>
                  <a:srgbClr val="FFFFFF"/>
                </a:solidFill>
                <a:ea typeface="Gulim" panose="020B0600000101010101" pitchFamily="34" charset="-127"/>
              </a:rPr>
              <a:t>2</a:t>
            </a:r>
          </a:p>
        </p:txBody>
      </p:sp>
      <p:sp>
        <p:nvSpPr>
          <p:cNvPr id="146588" name="Text Box 156">
            <a:extLst>
              <a:ext uri="{FF2B5EF4-FFF2-40B4-BE49-F238E27FC236}">
                <a16:creationId xmlns:a16="http://schemas.microsoft.com/office/drawing/2014/main" id="{066D03AC-D88F-9749-81C6-795D7714E484}"/>
              </a:ext>
            </a:extLst>
          </p:cNvPr>
          <p:cNvSpPr txBox="1">
            <a:spLocks noChangeArrowheads="1"/>
          </p:cNvSpPr>
          <p:nvPr/>
        </p:nvSpPr>
        <p:spPr bwMode="auto">
          <a:xfrm>
            <a:off x="127000" y="731838"/>
            <a:ext cx="3330575" cy="1066800"/>
          </a:xfrm>
          <a:prstGeom prst="rect">
            <a:avLst/>
          </a:prstGeom>
          <a:noFill/>
          <a:ln>
            <a:noFill/>
          </a:ln>
          <a:effectLst>
            <a:outerShdw dist="7184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200" b="1">
                <a:solidFill>
                  <a:srgbClr val="FFFF00"/>
                </a:solidFill>
                <a:latin typeface="Helvetica" pitchFamily="2" charset="0"/>
                <a:ea typeface="Gulim" panose="020B0600000101010101" pitchFamily="34" charset="-127"/>
              </a:rPr>
              <a:t>CERITA                 </a:t>
            </a:r>
            <a:r>
              <a:rPr lang="en-US" altLang="ko-KR" sz="3200" b="1" i="1">
                <a:solidFill>
                  <a:srgbClr val="62D6AC"/>
                </a:solidFill>
                <a:latin typeface="Helvetica" pitchFamily="2" charset="0"/>
                <a:ea typeface="Gulim" panose="020B0600000101010101" pitchFamily="34" charset="-127"/>
              </a:rPr>
              <a:t>LAMA</a:t>
            </a:r>
            <a:endParaRPr lang="en-US" altLang="ko-KR" sz="3200" b="1">
              <a:solidFill>
                <a:srgbClr val="FFFF00"/>
              </a:solidFill>
              <a:latin typeface="Helvetica" pitchFamily="2" charset="0"/>
              <a:ea typeface="Gulim" panose="020B0600000101010101" pitchFamily="34" charset="-127"/>
            </a:endParaRPr>
          </a:p>
        </p:txBody>
      </p:sp>
      <p:sp>
        <p:nvSpPr>
          <p:cNvPr id="146589" name="Text Box 157">
            <a:extLst>
              <a:ext uri="{FF2B5EF4-FFF2-40B4-BE49-F238E27FC236}">
                <a16:creationId xmlns:a16="http://schemas.microsoft.com/office/drawing/2014/main" id="{A4E2C408-A1AF-4747-B8A7-88F44A7CD4FD}"/>
              </a:ext>
            </a:extLst>
          </p:cNvPr>
          <p:cNvSpPr txBox="1">
            <a:spLocks noChangeArrowheads="1"/>
          </p:cNvSpPr>
          <p:nvPr/>
        </p:nvSpPr>
        <p:spPr bwMode="auto">
          <a:xfrm>
            <a:off x="5875338" y="687388"/>
            <a:ext cx="3217862" cy="1066800"/>
          </a:xfrm>
          <a:prstGeom prst="rect">
            <a:avLst/>
          </a:prstGeom>
          <a:noFill/>
          <a:ln>
            <a:noFill/>
          </a:ln>
          <a:effectLst>
            <a:outerShdw dist="7184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200" b="1">
                <a:solidFill>
                  <a:srgbClr val="FFFF00"/>
                </a:solidFill>
                <a:latin typeface="Helvetica" pitchFamily="2" charset="0"/>
                <a:ea typeface="Gulim" panose="020B0600000101010101" pitchFamily="34" charset="-127"/>
              </a:rPr>
              <a:t>CERITA               </a:t>
            </a:r>
            <a:r>
              <a:rPr lang="en-US" altLang="ko-KR" sz="3200" b="1" i="1">
                <a:solidFill>
                  <a:srgbClr val="62D6AC"/>
                </a:solidFill>
                <a:latin typeface="Helvetica" pitchFamily="2" charset="0"/>
                <a:ea typeface="Gulim" panose="020B0600000101010101" pitchFamily="34" charset="-127"/>
              </a:rPr>
              <a:t>BARU</a:t>
            </a:r>
            <a:endParaRPr lang="en-US" altLang="ko-KR" sz="3200" b="1">
              <a:solidFill>
                <a:srgbClr val="FFFF00"/>
              </a:solidFill>
              <a:latin typeface="Helvetica" pitchFamily="2" charset="0"/>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500"/>
                                  </p:stCondLst>
                                  <p:childTnLst>
                                    <p:set>
                                      <p:cBhvr>
                                        <p:cTn id="6" dur="1" fill="hold">
                                          <p:stCondLst>
                                            <p:cond delay="0"/>
                                          </p:stCondLst>
                                        </p:cTn>
                                        <p:tgtEl>
                                          <p:spTgt spid="146464"/>
                                        </p:tgtEl>
                                        <p:attrNameLst>
                                          <p:attrName>style.visibility</p:attrName>
                                        </p:attrNameLst>
                                      </p:cBhvr>
                                      <p:to>
                                        <p:strVal val="visible"/>
                                      </p:to>
                                    </p:set>
                                    <p:animEffect transition="in" filter="wipe(left)">
                                      <p:cBhvr>
                                        <p:cTn id="7" dur="500"/>
                                        <p:tgtEl>
                                          <p:spTgt spid="1464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nodeType="clickEffect">
                                  <p:stCondLst>
                                    <p:cond delay="0"/>
                                  </p:stCondLst>
                                  <p:childTnLst>
                                    <p:set>
                                      <p:cBhvr>
                                        <p:cTn id="11" dur="1" fill="hold">
                                          <p:stCondLst>
                                            <p:cond delay="0"/>
                                          </p:stCondLst>
                                        </p:cTn>
                                        <p:tgtEl>
                                          <p:spTgt spid="146462"/>
                                        </p:tgtEl>
                                        <p:attrNameLst>
                                          <p:attrName>style.visibility</p:attrName>
                                        </p:attrNameLst>
                                      </p:cBhvr>
                                      <p:to>
                                        <p:strVal val="visible"/>
                                      </p:to>
                                    </p:set>
                                    <p:anim calcmode="lin" valueType="num">
                                      <p:cBhvr additive="base">
                                        <p:cTn id="12" dur="500" fill="hold"/>
                                        <p:tgtEl>
                                          <p:spTgt spid="146462"/>
                                        </p:tgtEl>
                                        <p:attrNameLst>
                                          <p:attrName>ppt_x</p:attrName>
                                        </p:attrNameLst>
                                      </p:cBhvr>
                                      <p:tavLst>
                                        <p:tav tm="0">
                                          <p:val>
                                            <p:strVal val="#ppt_x"/>
                                          </p:val>
                                        </p:tav>
                                        <p:tav tm="100000">
                                          <p:val>
                                            <p:strVal val="#ppt_x"/>
                                          </p:val>
                                        </p:tav>
                                      </p:tavLst>
                                    </p:anim>
                                    <p:anim calcmode="lin" valueType="num">
                                      <p:cBhvr additive="base">
                                        <p:cTn id="13" dur="500" fill="hold"/>
                                        <p:tgtEl>
                                          <p:spTgt spid="146462"/>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500"/>
                            </p:stCondLst>
                            <p:childTnLst>
                              <p:par>
                                <p:cTn id="15" presetID="23" presetClass="entr" presetSubtype="528" fill="hold" grpId="0" nodeType="afterEffect">
                                  <p:stCondLst>
                                    <p:cond delay="500"/>
                                  </p:stCondLst>
                                  <p:childTnLst>
                                    <p:set>
                                      <p:cBhvr>
                                        <p:cTn id="16" dur="1" fill="hold">
                                          <p:stCondLst>
                                            <p:cond delay="0"/>
                                          </p:stCondLst>
                                        </p:cTn>
                                        <p:tgtEl>
                                          <p:spTgt spid="146559"/>
                                        </p:tgtEl>
                                        <p:attrNameLst>
                                          <p:attrName>style.visibility</p:attrName>
                                        </p:attrNameLst>
                                      </p:cBhvr>
                                      <p:to>
                                        <p:strVal val="visible"/>
                                      </p:to>
                                    </p:set>
                                    <p:anim calcmode="lin" valueType="num">
                                      <p:cBhvr>
                                        <p:cTn id="17" dur="500" fill="hold"/>
                                        <p:tgtEl>
                                          <p:spTgt spid="146559"/>
                                        </p:tgtEl>
                                        <p:attrNameLst>
                                          <p:attrName>ppt_w</p:attrName>
                                        </p:attrNameLst>
                                      </p:cBhvr>
                                      <p:tavLst>
                                        <p:tav tm="0">
                                          <p:val>
                                            <p:fltVal val="0"/>
                                          </p:val>
                                        </p:tav>
                                        <p:tav tm="100000">
                                          <p:val>
                                            <p:strVal val="#ppt_w"/>
                                          </p:val>
                                        </p:tav>
                                      </p:tavLst>
                                    </p:anim>
                                    <p:anim calcmode="lin" valueType="num">
                                      <p:cBhvr>
                                        <p:cTn id="18" dur="500" fill="hold"/>
                                        <p:tgtEl>
                                          <p:spTgt spid="146559"/>
                                        </p:tgtEl>
                                        <p:attrNameLst>
                                          <p:attrName>ppt_h</p:attrName>
                                        </p:attrNameLst>
                                      </p:cBhvr>
                                      <p:tavLst>
                                        <p:tav tm="0">
                                          <p:val>
                                            <p:fltVal val="0"/>
                                          </p:val>
                                        </p:tav>
                                        <p:tav tm="100000">
                                          <p:val>
                                            <p:strVal val="#ppt_h"/>
                                          </p:val>
                                        </p:tav>
                                      </p:tavLst>
                                    </p:anim>
                                    <p:anim calcmode="lin" valueType="num">
                                      <p:cBhvr>
                                        <p:cTn id="19" dur="500" fill="hold"/>
                                        <p:tgtEl>
                                          <p:spTgt spid="146559"/>
                                        </p:tgtEl>
                                        <p:attrNameLst>
                                          <p:attrName>ppt_x</p:attrName>
                                        </p:attrNameLst>
                                      </p:cBhvr>
                                      <p:tavLst>
                                        <p:tav tm="0">
                                          <p:val>
                                            <p:fltVal val="0.5"/>
                                          </p:val>
                                        </p:tav>
                                        <p:tav tm="100000">
                                          <p:val>
                                            <p:strVal val="#ppt_x"/>
                                          </p:val>
                                        </p:tav>
                                      </p:tavLst>
                                    </p:anim>
                                    <p:anim calcmode="lin" valueType="num">
                                      <p:cBhvr>
                                        <p:cTn id="20" dur="500" fill="hold"/>
                                        <p:tgtEl>
                                          <p:spTgt spid="146559"/>
                                        </p:tgtEl>
                                        <p:attrNameLst>
                                          <p:attrName>ppt_y</p:attrName>
                                        </p:attrNameLst>
                                      </p:cBhvr>
                                      <p:tavLst>
                                        <p:tav tm="0">
                                          <p:val>
                                            <p:fltVal val="0.5"/>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46463"/>
                                        </p:tgtEl>
                                        <p:attrNameLst>
                                          <p:attrName>style.visibility</p:attrName>
                                        </p:attrNameLst>
                                      </p:cBhvr>
                                      <p:to>
                                        <p:strVal val="visible"/>
                                      </p:to>
                                    </p:set>
                                    <p:anim calcmode="lin" valueType="num">
                                      <p:cBhvr additive="base">
                                        <p:cTn id="25" dur="500" fill="hold"/>
                                        <p:tgtEl>
                                          <p:spTgt spid="146463"/>
                                        </p:tgtEl>
                                        <p:attrNameLst>
                                          <p:attrName>ppt_x</p:attrName>
                                        </p:attrNameLst>
                                      </p:cBhvr>
                                      <p:tavLst>
                                        <p:tav tm="0">
                                          <p:val>
                                            <p:strVal val="1+#ppt_w/2"/>
                                          </p:val>
                                        </p:tav>
                                        <p:tav tm="100000">
                                          <p:val>
                                            <p:strVal val="#ppt_x"/>
                                          </p:val>
                                        </p:tav>
                                      </p:tavLst>
                                    </p:anim>
                                    <p:anim calcmode="lin" valueType="num">
                                      <p:cBhvr additive="base">
                                        <p:cTn id="26" dur="500" fill="hold"/>
                                        <p:tgtEl>
                                          <p:spTgt spid="146463"/>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3" presetClass="entr" presetSubtype="528" fill="hold" grpId="0" nodeType="afterEffect">
                                  <p:stCondLst>
                                    <p:cond delay="500"/>
                                  </p:stCondLst>
                                  <p:childTnLst>
                                    <p:set>
                                      <p:cBhvr>
                                        <p:cTn id="29" dur="1" fill="hold">
                                          <p:stCondLst>
                                            <p:cond delay="0"/>
                                          </p:stCondLst>
                                        </p:cTn>
                                        <p:tgtEl>
                                          <p:spTgt spid="146560"/>
                                        </p:tgtEl>
                                        <p:attrNameLst>
                                          <p:attrName>style.visibility</p:attrName>
                                        </p:attrNameLst>
                                      </p:cBhvr>
                                      <p:to>
                                        <p:strVal val="visible"/>
                                      </p:to>
                                    </p:set>
                                    <p:anim calcmode="lin" valueType="num">
                                      <p:cBhvr>
                                        <p:cTn id="30" dur="500" fill="hold"/>
                                        <p:tgtEl>
                                          <p:spTgt spid="146560"/>
                                        </p:tgtEl>
                                        <p:attrNameLst>
                                          <p:attrName>ppt_w</p:attrName>
                                        </p:attrNameLst>
                                      </p:cBhvr>
                                      <p:tavLst>
                                        <p:tav tm="0">
                                          <p:val>
                                            <p:fltVal val="0"/>
                                          </p:val>
                                        </p:tav>
                                        <p:tav tm="100000">
                                          <p:val>
                                            <p:strVal val="#ppt_w"/>
                                          </p:val>
                                        </p:tav>
                                      </p:tavLst>
                                    </p:anim>
                                    <p:anim calcmode="lin" valueType="num">
                                      <p:cBhvr>
                                        <p:cTn id="31" dur="500" fill="hold"/>
                                        <p:tgtEl>
                                          <p:spTgt spid="146560"/>
                                        </p:tgtEl>
                                        <p:attrNameLst>
                                          <p:attrName>ppt_h</p:attrName>
                                        </p:attrNameLst>
                                      </p:cBhvr>
                                      <p:tavLst>
                                        <p:tav tm="0">
                                          <p:val>
                                            <p:fltVal val="0"/>
                                          </p:val>
                                        </p:tav>
                                        <p:tav tm="100000">
                                          <p:val>
                                            <p:strVal val="#ppt_h"/>
                                          </p:val>
                                        </p:tav>
                                      </p:tavLst>
                                    </p:anim>
                                    <p:anim calcmode="lin" valueType="num">
                                      <p:cBhvr>
                                        <p:cTn id="32" dur="500" fill="hold"/>
                                        <p:tgtEl>
                                          <p:spTgt spid="146560"/>
                                        </p:tgtEl>
                                        <p:attrNameLst>
                                          <p:attrName>ppt_x</p:attrName>
                                        </p:attrNameLst>
                                      </p:cBhvr>
                                      <p:tavLst>
                                        <p:tav tm="0">
                                          <p:val>
                                            <p:fltVal val="0.5"/>
                                          </p:val>
                                        </p:tav>
                                        <p:tav tm="100000">
                                          <p:val>
                                            <p:strVal val="#ppt_x"/>
                                          </p:val>
                                        </p:tav>
                                      </p:tavLst>
                                    </p:anim>
                                    <p:anim calcmode="lin" valueType="num">
                                      <p:cBhvr>
                                        <p:cTn id="33" dur="500" fill="hold"/>
                                        <p:tgtEl>
                                          <p:spTgt spid="14656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559" grpId="0" autoUpdateAnimBg="0"/>
      <p:bldP spid="14656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4">
            <a:extLst>
              <a:ext uri="{FF2B5EF4-FFF2-40B4-BE49-F238E27FC236}">
                <a16:creationId xmlns:a16="http://schemas.microsoft.com/office/drawing/2014/main" id="{94C02CA1-ABDB-AB48-8A61-8D25FD1284E9}"/>
              </a:ext>
            </a:extLst>
          </p:cNvPr>
          <p:cNvSpPr>
            <a:spLocks noChangeArrowheads="1"/>
          </p:cNvSpPr>
          <p:nvPr/>
        </p:nvSpPr>
        <p:spPr bwMode="auto">
          <a:xfrm>
            <a:off x="1663700" y="4483100"/>
            <a:ext cx="817563" cy="45402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400" b="1">
                <a:solidFill>
                  <a:srgbClr val="FFFF00"/>
                </a:solidFill>
                <a:latin typeface="Times" pitchFamily="2" charset="0"/>
                <a:ea typeface="Gulim" panose="020B0600000101010101" pitchFamily="34" charset="-127"/>
              </a:rPr>
              <a:t>1</a:t>
            </a:r>
          </a:p>
        </p:txBody>
      </p:sp>
      <p:sp>
        <p:nvSpPr>
          <p:cNvPr id="150533" name="Rectangle 5">
            <a:extLst>
              <a:ext uri="{FF2B5EF4-FFF2-40B4-BE49-F238E27FC236}">
                <a16:creationId xmlns:a16="http://schemas.microsoft.com/office/drawing/2014/main" id="{98914716-384A-F840-896C-881E61107546}"/>
              </a:ext>
            </a:extLst>
          </p:cNvPr>
          <p:cNvSpPr>
            <a:spLocks noChangeArrowheads="1"/>
          </p:cNvSpPr>
          <p:nvPr/>
        </p:nvSpPr>
        <p:spPr bwMode="auto">
          <a:xfrm>
            <a:off x="1855788" y="3543300"/>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2</a:t>
            </a:r>
          </a:p>
        </p:txBody>
      </p:sp>
      <p:sp>
        <p:nvSpPr>
          <p:cNvPr id="150534" name="Rectangle 6">
            <a:extLst>
              <a:ext uri="{FF2B5EF4-FFF2-40B4-BE49-F238E27FC236}">
                <a16:creationId xmlns:a16="http://schemas.microsoft.com/office/drawing/2014/main" id="{A73F4F13-8125-8946-86B7-A385007DF05F}"/>
              </a:ext>
            </a:extLst>
          </p:cNvPr>
          <p:cNvSpPr>
            <a:spLocks noChangeArrowheads="1"/>
          </p:cNvSpPr>
          <p:nvPr/>
        </p:nvSpPr>
        <p:spPr bwMode="auto">
          <a:xfrm>
            <a:off x="3259138" y="2897188"/>
            <a:ext cx="817562"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3</a:t>
            </a:r>
          </a:p>
        </p:txBody>
      </p:sp>
      <p:sp>
        <p:nvSpPr>
          <p:cNvPr id="150535" name="Rectangle 7">
            <a:extLst>
              <a:ext uri="{FF2B5EF4-FFF2-40B4-BE49-F238E27FC236}">
                <a16:creationId xmlns:a16="http://schemas.microsoft.com/office/drawing/2014/main" id="{FF0F4CB2-4AB3-794E-8D65-68B647A64857}"/>
              </a:ext>
            </a:extLst>
          </p:cNvPr>
          <p:cNvSpPr>
            <a:spLocks noChangeArrowheads="1"/>
          </p:cNvSpPr>
          <p:nvPr/>
        </p:nvSpPr>
        <p:spPr bwMode="auto">
          <a:xfrm>
            <a:off x="4597400" y="2632075"/>
            <a:ext cx="817563"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4</a:t>
            </a:r>
          </a:p>
        </p:txBody>
      </p:sp>
      <p:sp>
        <p:nvSpPr>
          <p:cNvPr id="150536" name="Rectangle 8">
            <a:extLst>
              <a:ext uri="{FF2B5EF4-FFF2-40B4-BE49-F238E27FC236}">
                <a16:creationId xmlns:a16="http://schemas.microsoft.com/office/drawing/2014/main" id="{4928ABB6-2D8D-124F-9728-6988E6CB81F3}"/>
              </a:ext>
            </a:extLst>
          </p:cNvPr>
          <p:cNvSpPr>
            <a:spLocks noChangeArrowheads="1"/>
          </p:cNvSpPr>
          <p:nvPr/>
        </p:nvSpPr>
        <p:spPr bwMode="auto">
          <a:xfrm>
            <a:off x="5775325" y="2678113"/>
            <a:ext cx="817563"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5</a:t>
            </a:r>
          </a:p>
        </p:txBody>
      </p:sp>
      <p:sp>
        <p:nvSpPr>
          <p:cNvPr id="150537" name="Rectangle 9">
            <a:extLst>
              <a:ext uri="{FF2B5EF4-FFF2-40B4-BE49-F238E27FC236}">
                <a16:creationId xmlns:a16="http://schemas.microsoft.com/office/drawing/2014/main" id="{C94C8ACD-C063-694F-B5D2-DC9470506272}"/>
              </a:ext>
            </a:extLst>
          </p:cNvPr>
          <p:cNvSpPr>
            <a:spLocks noChangeArrowheads="1"/>
          </p:cNvSpPr>
          <p:nvPr/>
        </p:nvSpPr>
        <p:spPr bwMode="auto">
          <a:xfrm>
            <a:off x="6278563" y="3098800"/>
            <a:ext cx="817562" cy="51593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6</a:t>
            </a:r>
          </a:p>
        </p:txBody>
      </p:sp>
      <p:sp>
        <p:nvSpPr>
          <p:cNvPr id="150538" name="Rectangle 10">
            <a:extLst>
              <a:ext uri="{FF2B5EF4-FFF2-40B4-BE49-F238E27FC236}">
                <a16:creationId xmlns:a16="http://schemas.microsoft.com/office/drawing/2014/main" id="{3463CD9F-34D1-B444-B287-9E528278C3E1}"/>
              </a:ext>
            </a:extLst>
          </p:cNvPr>
          <p:cNvSpPr>
            <a:spLocks noChangeArrowheads="1"/>
          </p:cNvSpPr>
          <p:nvPr/>
        </p:nvSpPr>
        <p:spPr bwMode="auto">
          <a:xfrm>
            <a:off x="6904038" y="3940175"/>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7</a:t>
            </a:r>
          </a:p>
        </p:txBody>
      </p:sp>
      <p:sp>
        <p:nvSpPr>
          <p:cNvPr id="150539" name="Rectangle 11">
            <a:extLst>
              <a:ext uri="{FF2B5EF4-FFF2-40B4-BE49-F238E27FC236}">
                <a16:creationId xmlns:a16="http://schemas.microsoft.com/office/drawing/2014/main" id="{1E3E2CDA-5AAE-0B4F-8F86-09220D0C9DDA}"/>
              </a:ext>
            </a:extLst>
          </p:cNvPr>
          <p:cNvSpPr>
            <a:spLocks noChangeArrowheads="1"/>
          </p:cNvSpPr>
          <p:nvPr/>
        </p:nvSpPr>
        <p:spPr bwMode="auto">
          <a:xfrm>
            <a:off x="7196138" y="4819650"/>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8</a:t>
            </a:r>
          </a:p>
        </p:txBody>
      </p:sp>
      <p:grpSp>
        <p:nvGrpSpPr>
          <p:cNvPr id="150606" name="Group 78">
            <a:extLst>
              <a:ext uri="{FF2B5EF4-FFF2-40B4-BE49-F238E27FC236}">
                <a16:creationId xmlns:a16="http://schemas.microsoft.com/office/drawing/2014/main" id="{3086FD16-294F-A645-B953-14F32D1F51B6}"/>
              </a:ext>
            </a:extLst>
          </p:cNvPr>
          <p:cNvGrpSpPr>
            <a:grpSpLocks/>
          </p:cNvGrpSpPr>
          <p:nvPr/>
        </p:nvGrpSpPr>
        <p:grpSpPr bwMode="auto">
          <a:xfrm>
            <a:off x="2173288" y="2279650"/>
            <a:ext cx="5840412" cy="3217863"/>
            <a:chOff x="1369" y="1436"/>
            <a:chExt cx="3679" cy="2027"/>
          </a:xfrm>
        </p:grpSpPr>
        <p:sp>
          <p:nvSpPr>
            <p:cNvPr id="150569" name="Line 41">
              <a:extLst>
                <a:ext uri="{FF2B5EF4-FFF2-40B4-BE49-F238E27FC236}">
                  <a16:creationId xmlns:a16="http://schemas.microsoft.com/office/drawing/2014/main" id="{BBB96637-74CD-2643-9B6E-22C05DFF6D6A}"/>
                </a:ext>
              </a:extLst>
            </p:cNvPr>
            <p:cNvSpPr>
              <a:spLocks noChangeShapeType="1"/>
            </p:cNvSpPr>
            <p:nvPr/>
          </p:nvSpPr>
          <p:spPr bwMode="auto">
            <a:xfrm flipV="1">
              <a:off x="3696" y="329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0570" name="Line 42">
              <a:extLst>
                <a:ext uri="{FF2B5EF4-FFF2-40B4-BE49-F238E27FC236}">
                  <a16:creationId xmlns:a16="http://schemas.microsoft.com/office/drawing/2014/main" id="{634F5AFB-E923-D54C-ABA5-BE542D59E881}"/>
                </a:ext>
              </a:extLst>
            </p:cNvPr>
            <p:cNvSpPr>
              <a:spLocks noChangeShapeType="1"/>
            </p:cNvSpPr>
            <p:nvPr/>
          </p:nvSpPr>
          <p:spPr bwMode="auto">
            <a:xfrm>
              <a:off x="1369" y="321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0571" name="Line 43">
              <a:extLst>
                <a:ext uri="{FF2B5EF4-FFF2-40B4-BE49-F238E27FC236}">
                  <a16:creationId xmlns:a16="http://schemas.microsoft.com/office/drawing/2014/main" id="{1E23F798-6C47-DF4E-B6E8-3A0E26C7FDB9}"/>
                </a:ext>
              </a:extLst>
            </p:cNvPr>
            <p:cNvSpPr>
              <a:spLocks noChangeShapeType="1"/>
            </p:cNvSpPr>
            <p:nvPr/>
          </p:nvSpPr>
          <p:spPr bwMode="auto">
            <a:xfrm>
              <a:off x="1531" y="266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0572" name="Line 44">
              <a:extLst>
                <a:ext uri="{FF2B5EF4-FFF2-40B4-BE49-F238E27FC236}">
                  <a16:creationId xmlns:a16="http://schemas.microsoft.com/office/drawing/2014/main" id="{6231C2C5-9805-E940-91EB-715D3CEDA009}"/>
                </a:ext>
              </a:extLst>
            </p:cNvPr>
            <p:cNvSpPr>
              <a:spLocks noChangeShapeType="1"/>
            </p:cNvSpPr>
            <p:nvPr/>
          </p:nvSpPr>
          <p:spPr bwMode="auto">
            <a:xfrm>
              <a:off x="1955" y="212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0573" name="Line 45">
              <a:extLst>
                <a:ext uri="{FF2B5EF4-FFF2-40B4-BE49-F238E27FC236}">
                  <a16:creationId xmlns:a16="http://schemas.microsoft.com/office/drawing/2014/main" id="{63B7B475-7825-C44E-91BA-76FD2969A2B3}"/>
                </a:ext>
              </a:extLst>
            </p:cNvPr>
            <p:cNvSpPr>
              <a:spLocks noChangeShapeType="1"/>
            </p:cNvSpPr>
            <p:nvPr/>
          </p:nvSpPr>
          <p:spPr bwMode="auto">
            <a:xfrm rot="578684">
              <a:off x="2619" y="180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0574" name="Line 46">
              <a:extLst>
                <a:ext uri="{FF2B5EF4-FFF2-40B4-BE49-F238E27FC236}">
                  <a16:creationId xmlns:a16="http://schemas.microsoft.com/office/drawing/2014/main" id="{2361CDFA-8F42-7849-9056-AA914D75DF85}"/>
                </a:ext>
              </a:extLst>
            </p:cNvPr>
            <p:cNvSpPr>
              <a:spLocks noChangeShapeType="1"/>
            </p:cNvSpPr>
            <p:nvPr/>
          </p:nvSpPr>
          <p:spPr bwMode="auto">
            <a:xfrm flipH="1">
              <a:off x="3103" y="207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0575" name="Line 47">
              <a:extLst>
                <a:ext uri="{FF2B5EF4-FFF2-40B4-BE49-F238E27FC236}">
                  <a16:creationId xmlns:a16="http://schemas.microsoft.com/office/drawing/2014/main" id="{AAFDC5EE-689D-194C-BD65-F4E2C671673B}"/>
                </a:ext>
              </a:extLst>
            </p:cNvPr>
            <p:cNvSpPr>
              <a:spLocks noChangeShapeType="1"/>
            </p:cNvSpPr>
            <p:nvPr/>
          </p:nvSpPr>
          <p:spPr bwMode="auto">
            <a:xfrm flipH="1">
              <a:off x="3236" y="241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0576" name="Line 48">
              <a:extLst>
                <a:ext uri="{FF2B5EF4-FFF2-40B4-BE49-F238E27FC236}">
                  <a16:creationId xmlns:a16="http://schemas.microsoft.com/office/drawing/2014/main" id="{6B26F687-8B6B-7D4F-BD9A-E7D5BA463057}"/>
                </a:ext>
              </a:extLst>
            </p:cNvPr>
            <p:cNvSpPr>
              <a:spLocks noChangeShapeType="1"/>
            </p:cNvSpPr>
            <p:nvPr/>
          </p:nvSpPr>
          <p:spPr bwMode="auto">
            <a:xfrm flipV="1">
              <a:off x="3289" y="294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0577" name="Rectangle 49">
              <a:extLst>
                <a:ext uri="{FF2B5EF4-FFF2-40B4-BE49-F238E27FC236}">
                  <a16:creationId xmlns:a16="http://schemas.microsoft.com/office/drawing/2014/main" id="{96B34E8D-0E1E-2D4B-9B58-4974CDF782D9}"/>
                </a:ext>
              </a:extLst>
            </p:cNvPr>
            <p:cNvSpPr>
              <a:spLocks noChangeArrowheads="1"/>
            </p:cNvSpPr>
            <p:nvPr/>
          </p:nvSpPr>
          <p:spPr bwMode="auto">
            <a:xfrm rot="5246759">
              <a:off x="2087" y="2312"/>
              <a:ext cx="1290" cy="40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FFFF00"/>
                  </a:solidFill>
                  <a:latin typeface="Helvetica BlackOblique" pitchFamily="2" charset="0"/>
                  <a:ea typeface="Gulim" panose="020B0600000101010101" pitchFamily="34" charset="-127"/>
                </a:rPr>
                <a:t> KITAB NABI-NABI</a:t>
              </a:r>
            </a:p>
          </p:txBody>
        </p:sp>
        <p:sp>
          <p:nvSpPr>
            <p:cNvPr id="150578" name="Rectangle 50">
              <a:extLst>
                <a:ext uri="{FF2B5EF4-FFF2-40B4-BE49-F238E27FC236}">
                  <a16:creationId xmlns:a16="http://schemas.microsoft.com/office/drawing/2014/main" id="{EE9BDF4B-F7DC-1F44-95A3-57E00A0A73F4}"/>
                </a:ext>
              </a:extLst>
            </p:cNvPr>
            <p:cNvSpPr>
              <a:spLocks noChangeArrowheads="1"/>
            </p:cNvSpPr>
            <p:nvPr/>
          </p:nvSpPr>
          <p:spPr bwMode="auto">
            <a:xfrm>
              <a:off x="3722" y="3151"/>
              <a:ext cx="1326" cy="21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FFFF00"/>
                  </a:solidFill>
                  <a:latin typeface="Helvetica BlackOblique" pitchFamily="2" charset="0"/>
                  <a:ea typeface="Gulim" panose="020B0600000101010101" pitchFamily="34" charset="-127"/>
                </a:rPr>
                <a:t>WAHYU</a:t>
              </a:r>
            </a:p>
          </p:txBody>
        </p:sp>
        <p:sp>
          <p:nvSpPr>
            <p:cNvPr id="150579" name="Rectangle 51">
              <a:extLst>
                <a:ext uri="{FF2B5EF4-FFF2-40B4-BE49-F238E27FC236}">
                  <a16:creationId xmlns:a16="http://schemas.microsoft.com/office/drawing/2014/main" id="{0973413B-70EA-B942-876B-030CBDF02369}"/>
                </a:ext>
              </a:extLst>
            </p:cNvPr>
            <p:cNvSpPr>
              <a:spLocks noChangeArrowheads="1"/>
            </p:cNvSpPr>
            <p:nvPr/>
          </p:nvSpPr>
          <p:spPr bwMode="auto">
            <a:xfrm rot="3267768">
              <a:off x="1844" y="2522"/>
              <a:ext cx="1118"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FFFF00"/>
                  </a:solidFill>
                  <a:latin typeface="Helvetica BlackOblique" pitchFamily="2" charset="0"/>
                  <a:ea typeface="Gulim" panose="020B0600000101010101" pitchFamily="34" charset="-127"/>
                </a:rPr>
                <a:t> KITAB PUISI</a:t>
              </a:r>
            </a:p>
          </p:txBody>
        </p:sp>
        <p:sp>
          <p:nvSpPr>
            <p:cNvPr id="150580" name="Rectangle 52">
              <a:extLst>
                <a:ext uri="{FF2B5EF4-FFF2-40B4-BE49-F238E27FC236}">
                  <a16:creationId xmlns:a16="http://schemas.microsoft.com/office/drawing/2014/main" id="{0F03FDC5-068A-C047-B198-1577EC3D8452}"/>
                </a:ext>
              </a:extLst>
            </p:cNvPr>
            <p:cNvSpPr>
              <a:spLocks noChangeArrowheads="1"/>
            </p:cNvSpPr>
            <p:nvPr/>
          </p:nvSpPr>
          <p:spPr bwMode="auto">
            <a:xfrm rot="20643327">
              <a:off x="3185" y="2832"/>
              <a:ext cx="143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FFFF00"/>
                  </a:solidFill>
                  <a:latin typeface="Helvetica BlackOblique" pitchFamily="2" charset="0"/>
                  <a:ea typeface="Gulim" panose="020B0600000101010101" pitchFamily="34" charset="-127"/>
                </a:rPr>
                <a:t>SURAT-SURAT</a:t>
              </a:r>
            </a:p>
          </p:txBody>
        </p:sp>
        <p:sp>
          <p:nvSpPr>
            <p:cNvPr id="150581" name="Rectangle 53">
              <a:extLst>
                <a:ext uri="{FF2B5EF4-FFF2-40B4-BE49-F238E27FC236}">
                  <a16:creationId xmlns:a16="http://schemas.microsoft.com/office/drawing/2014/main" id="{E03F7CEE-9A9E-BD44-94FD-5E045B5584BE}"/>
                </a:ext>
              </a:extLst>
            </p:cNvPr>
            <p:cNvSpPr>
              <a:spLocks noChangeArrowheads="1"/>
            </p:cNvSpPr>
            <p:nvPr/>
          </p:nvSpPr>
          <p:spPr bwMode="auto">
            <a:xfrm rot="19276533">
              <a:off x="3014" y="2474"/>
              <a:ext cx="1310"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FFFF00"/>
                  </a:solidFill>
                  <a:latin typeface="Helvetica BlackOblique" pitchFamily="2" charset="0"/>
                  <a:ea typeface="Gulim" panose="020B0600000101010101" pitchFamily="34" charset="-127"/>
                </a:rPr>
                <a:t>KISAH RASUL</a:t>
              </a:r>
            </a:p>
          </p:txBody>
        </p:sp>
        <p:sp>
          <p:nvSpPr>
            <p:cNvPr id="150582" name="Rectangle 54">
              <a:extLst>
                <a:ext uri="{FF2B5EF4-FFF2-40B4-BE49-F238E27FC236}">
                  <a16:creationId xmlns:a16="http://schemas.microsoft.com/office/drawing/2014/main" id="{10A73C19-4D5E-C24F-A13A-D3126B06E15F}"/>
                </a:ext>
              </a:extLst>
            </p:cNvPr>
            <p:cNvSpPr>
              <a:spLocks noChangeArrowheads="1"/>
            </p:cNvSpPr>
            <p:nvPr/>
          </p:nvSpPr>
          <p:spPr bwMode="auto">
            <a:xfrm rot="1755647">
              <a:off x="1487" y="2754"/>
              <a:ext cx="1190"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FFFF00"/>
                  </a:solidFill>
                  <a:latin typeface="Helvetica BlackOblique" pitchFamily="2" charset="0"/>
                  <a:ea typeface="Gulim" panose="020B0600000101010101" pitchFamily="34" charset="-127"/>
                </a:rPr>
                <a:t>SEJARAH</a:t>
              </a:r>
            </a:p>
          </p:txBody>
        </p:sp>
        <p:sp>
          <p:nvSpPr>
            <p:cNvPr id="150583" name="Rectangle 55">
              <a:extLst>
                <a:ext uri="{FF2B5EF4-FFF2-40B4-BE49-F238E27FC236}">
                  <a16:creationId xmlns:a16="http://schemas.microsoft.com/office/drawing/2014/main" id="{46C361FC-930A-004B-90BB-DF91D5A883B9}"/>
                </a:ext>
              </a:extLst>
            </p:cNvPr>
            <p:cNvSpPr>
              <a:spLocks noChangeArrowheads="1"/>
            </p:cNvSpPr>
            <p:nvPr/>
          </p:nvSpPr>
          <p:spPr bwMode="auto">
            <a:xfrm rot="240000">
              <a:off x="1390" y="3061"/>
              <a:ext cx="829" cy="40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FFFF00"/>
                  </a:solidFill>
                  <a:latin typeface="Helvetica BlackOblique" pitchFamily="2" charset="0"/>
                  <a:ea typeface="Gulim" panose="020B0600000101010101" pitchFamily="34" charset="-127"/>
                </a:rPr>
                <a:t>KITAB TAURAT</a:t>
              </a:r>
            </a:p>
          </p:txBody>
        </p:sp>
        <p:sp>
          <p:nvSpPr>
            <p:cNvPr id="150584" name="Rectangle 56">
              <a:extLst>
                <a:ext uri="{FF2B5EF4-FFF2-40B4-BE49-F238E27FC236}">
                  <a16:creationId xmlns:a16="http://schemas.microsoft.com/office/drawing/2014/main" id="{826853C2-757F-7041-9913-20BC28EAA313}"/>
                </a:ext>
              </a:extLst>
            </p:cNvPr>
            <p:cNvSpPr>
              <a:spLocks noChangeArrowheads="1"/>
            </p:cNvSpPr>
            <p:nvPr/>
          </p:nvSpPr>
          <p:spPr bwMode="auto">
            <a:xfrm rot="18254599">
              <a:off x="2985" y="1932"/>
              <a:ext cx="122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FFFF00"/>
                  </a:solidFill>
                  <a:latin typeface="Helvetica BlackOblique" pitchFamily="2" charset="0"/>
                  <a:ea typeface="Gulim" panose="020B0600000101010101" pitchFamily="34" charset="-127"/>
                </a:rPr>
                <a:t>INJIL</a:t>
              </a:r>
            </a:p>
          </p:txBody>
        </p:sp>
      </p:grpSp>
      <p:sp>
        <p:nvSpPr>
          <p:cNvPr id="150556" name="Oval 28">
            <a:extLst>
              <a:ext uri="{FF2B5EF4-FFF2-40B4-BE49-F238E27FC236}">
                <a16:creationId xmlns:a16="http://schemas.microsoft.com/office/drawing/2014/main" id="{A485244C-83FD-7943-B8EC-55BC716A3D12}"/>
              </a:ext>
            </a:extLst>
          </p:cNvPr>
          <p:cNvSpPr>
            <a:spLocks noChangeArrowheads="1"/>
          </p:cNvSpPr>
          <p:nvPr/>
        </p:nvSpPr>
        <p:spPr bwMode="auto">
          <a:xfrm rot="5230884">
            <a:off x="3440907" y="3175794"/>
            <a:ext cx="1878012" cy="889000"/>
          </a:xfrm>
          <a:prstGeom prst="ellipse">
            <a:avLst/>
          </a:prstGeom>
          <a:noFill/>
          <a:ln w="76200">
            <a:solidFill>
              <a:srgbClr val="FEF800"/>
            </a:solidFill>
            <a:round/>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50587" name="Oval 59">
            <a:extLst>
              <a:ext uri="{FF2B5EF4-FFF2-40B4-BE49-F238E27FC236}">
                <a16:creationId xmlns:a16="http://schemas.microsoft.com/office/drawing/2014/main" id="{DC530AC1-CC84-E74F-99D3-906CCD8EC1D5}"/>
              </a:ext>
            </a:extLst>
          </p:cNvPr>
          <p:cNvSpPr>
            <a:spLocks noChangeArrowheads="1"/>
          </p:cNvSpPr>
          <p:nvPr/>
        </p:nvSpPr>
        <p:spPr bwMode="auto">
          <a:xfrm rot="1619708">
            <a:off x="2227263" y="4122738"/>
            <a:ext cx="1562100" cy="533400"/>
          </a:xfrm>
          <a:prstGeom prst="ellipse">
            <a:avLst/>
          </a:prstGeom>
          <a:noFill/>
          <a:ln w="76200">
            <a:solidFill>
              <a:srgbClr val="21ED11"/>
            </a:solidFill>
            <a:round/>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50589" name="Oval 61">
            <a:extLst>
              <a:ext uri="{FF2B5EF4-FFF2-40B4-BE49-F238E27FC236}">
                <a16:creationId xmlns:a16="http://schemas.microsoft.com/office/drawing/2014/main" id="{CEA8937D-2C93-5644-AE3C-65982FBF4D30}"/>
              </a:ext>
            </a:extLst>
          </p:cNvPr>
          <p:cNvSpPr>
            <a:spLocks noChangeArrowheads="1"/>
          </p:cNvSpPr>
          <p:nvPr/>
        </p:nvSpPr>
        <p:spPr bwMode="auto">
          <a:xfrm rot="308684">
            <a:off x="1965325" y="4741863"/>
            <a:ext cx="1674813" cy="779462"/>
          </a:xfrm>
          <a:prstGeom prst="ellipse">
            <a:avLst/>
          </a:prstGeom>
          <a:noFill/>
          <a:ln w="76200">
            <a:solidFill>
              <a:schemeClr val="hlink"/>
            </a:solidFill>
            <a:round/>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50590" name="Oval 62">
            <a:extLst>
              <a:ext uri="{FF2B5EF4-FFF2-40B4-BE49-F238E27FC236}">
                <a16:creationId xmlns:a16="http://schemas.microsoft.com/office/drawing/2014/main" id="{7AC096A3-A043-A545-AB6A-66E01F8B4866}"/>
              </a:ext>
            </a:extLst>
          </p:cNvPr>
          <p:cNvSpPr>
            <a:spLocks noChangeArrowheads="1"/>
          </p:cNvSpPr>
          <p:nvPr/>
        </p:nvSpPr>
        <p:spPr bwMode="auto">
          <a:xfrm rot="-3130627">
            <a:off x="4626769" y="3417094"/>
            <a:ext cx="1455737" cy="555625"/>
          </a:xfrm>
          <a:prstGeom prst="ellipse">
            <a:avLst/>
          </a:prstGeom>
          <a:noFill/>
          <a:ln w="76200">
            <a:solidFill>
              <a:schemeClr val="hlink"/>
            </a:solidFill>
            <a:round/>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50585" name="Oval 57">
            <a:extLst>
              <a:ext uri="{FF2B5EF4-FFF2-40B4-BE49-F238E27FC236}">
                <a16:creationId xmlns:a16="http://schemas.microsoft.com/office/drawing/2014/main" id="{E784C6A3-BE85-524A-BDB6-E46161296C56}"/>
              </a:ext>
            </a:extLst>
          </p:cNvPr>
          <p:cNvSpPr>
            <a:spLocks noChangeArrowheads="1"/>
          </p:cNvSpPr>
          <p:nvPr/>
        </p:nvSpPr>
        <p:spPr bwMode="auto">
          <a:xfrm rot="-7483556">
            <a:off x="2722563" y="3798887"/>
            <a:ext cx="1944688" cy="563563"/>
          </a:xfrm>
          <a:prstGeom prst="ellipse">
            <a:avLst/>
          </a:prstGeom>
          <a:noFill/>
          <a:ln w="76200">
            <a:solidFill>
              <a:srgbClr val="66FFFF"/>
            </a:solidFill>
            <a:round/>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50588" name="Oval 60">
            <a:extLst>
              <a:ext uri="{FF2B5EF4-FFF2-40B4-BE49-F238E27FC236}">
                <a16:creationId xmlns:a16="http://schemas.microsoft.com/office/drawing/2014/main" id="{9BB2FEB9-89A2-474B-BE1C-824654FC1560}"/>
              </a:ext>
            </a:extLst>
          </p:cNvPr>
          <p:cNvSpPr>
            <a:spLocks noChangeArrowheads="1"/>
          </p:cNvSpPr>
          <p:nvPr/>
        </p:nvSpPr>
        <p:spPr bwMode="auto">
          <a:xfrm rot="-2332018">
            <a:off x="4816475" y="3889375"/>
            <a:ext cx="1860550" cy="520700"/>
          </a:xfrm>
          <a:prstGeom prst="ellipse">
            <a:avLst/>
          </a:prstGeom>
          <a:noFill/>
          <a:ln w="76200">
            <a:solidFill>
              <a:srgbClr val="21ED11"/>
            </a:solidFill>
            <a:round/>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50586" name="Oval 58">
            <a:extLst>
              <a:ext uri="{FF2B5EF4-FFF2-40B4-BE49-F238E27FC236}">
                <a16:creationId xmlns:a16="http://schemas.microsoft.com/office/drawing/2014/main" id="{C7009850-9FC3-6146-B857-1094F1536236}"/>
              </a:ext>
            </a:extLst>
          </p:cNvPr>
          <p:cNvSpPr>
            <a:spLocks noChangeArrowheads="1"/>
          </p:cNvSpPr>
          <p:nvPr/>
        </p:nvSpPr>
        <p:spPr bwMode="auto">
          <a:xfrm rot="-820406">
            <a:off x="5022850" y="4430713"/>
            <a:ext cx="1982788" cy="560387"/>
          </a:xfrm>
          <a:prstGeom prst="ellipse">
            <a:avLst/>
          </a:prstGeom>
          <a:noFill/>
          <a:ln w="76200">
            <a:solidFill>
              <a:srgbClr val="66FFFF"/>
            </a:solidFill>
            <a:round/>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50557" name="Oval 29">
            <a:extLst>
              <a:ext uri="{FF2B5EF4-FFF2-40B4-BE49-F238E27FC236}">
                <a16:creationId xmlns:a16="http://schemas.microsoft.com/office/drawing/2014/main" id="{3E3C6381-F2F8-274B-BEC5-8A81BE104184}"/>
              </a:ext>
            </a:extLst>
          </p:cNvPr>
          <p:cNvSpPr>
            <a:spLocks noChangeArrowheads="1"/>
          </p:cNvSpPr>
          <p:nvPr/>
        </p:nvSpPr>
        <p:spPr bwMode="auto">
          <a:xfrm rot="-24641">
            <a:off x="5283200" y="4933950"/>
            <a:ext cx="1971675" cy="420688"/>
          </a:xfrm>
          <a:prstGeom prst="ellipse">
            <a:avLst/>
          </a:prstGeom>
          <a:noFill/>
          <a:ln w="76200">
            <a:solidFill>
              <a:srgbClr val="FEF800"/>
            </a:solidFill>
            <a:round/>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50594" name="Text Box 66">
            <a:extLst>
              <a:ext uri="{FF2B5EF4-FFF2-40B4-BE49-F238E27FC236}">
                <a16:creationId xmlns:a16="http://schemas.microsoft.com/office/drawing/2014/main" id="{0CC67C25-0322-6A41-BFBC-1DBFF6C33C83}"/>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150602" name="Rectangle 74">
            <a:extLst>
              <a:ext uri="{FF2B5EF4-FFF2-40B4-BE49-F238E27FC236}">
                <a16:creationId xmlns:a16="http://schemas.microsoft.com/office/drawing/2014/main" id="{60C06CA7-78A1-7143-B2ED-01B2966CB02B}"/>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13</a:t>
            </a:r>
            <a:endParaRPr lang="en-US" altLang="ko-KR" sz="1000" b="1">
              <a:effectLst>
                <a:outerShdw blurRad="38100" dist="38100" dir="2700000" algn="tl">
                  <a:srgbClr val="FFFFFF"/>
                </a:outerShdw>
              </a:effectLst>
              <a:ea typeface="Gulim" panose="020B0600000101010101" pitchFamily="34" charset="-127"/>
            </a:endParaRPr>
          </a:p>
        </p:txBody>
      </p:sp>
      <p:sp>
        <p:nvSpPr>
          <p:cNvPr id="150603" name="Text Box 75">
            <a:extLst>
              <a:ext uri="{FF2B5EF4-FFF2-40B4-BE49-F238E27FC236}">
                <a16:creationId xmlns:a16="http://schemas.microsoft.com/office/drawing/2014/main" id="{13245334-E429-D84A-B1C7-8C1FB5EF941A}"/>
              </a:ext>
            </a:extLst>
          </p:cNvPr>
          <p:cNvSpPr txBox="1">
            <a:spLocks noChangeArrowheads="1"/>
          </p:cNvSpPr>
          <p:nvPr/>
        </p:nvSpPr>
        <p:spPr bwMode="auto">
          <a:xfrm>
            <a:off x="8469313" y="6356350"/>
            <a:ext cx="582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sz="1600" b="1">
                <a:solidFill>
                  <a:schemeClr val="bg1"/>
                </a:solidFill>
                <a:ea typeface="Gulim" panose="020B0600000101010101" pitchFamily="34" charset="-127"/>
              </a:rPr>
              <a:t>4</a:t>
            </a:r>
            <a:endParaRPr lang="en-US" altLang="ko-KR" sz="4000" b="1">
              <a:ea typeface="Gulim" panose="020B0600000101010101" pitchFamily="34" charset="-127"/>
            </a:endParaRPr>
          </a:p>
        </p:txBody>
      </p:sp>
      <p:sp>
        <p:nvSpPr>
          <p:cNvPr id="150610" name="Text Box 82">
            <a:extLst>
              <a:ext uri="{FF2B5EF4-FFF2-40B4-BE49-F238E27FC236}">
                <a16:creationId xmlns:a16="http://schemas.microsoft.com/office/drawing/2014/main" id="{5F827280-1121-1F4D-97F8-7BE2D21C0A0B}"/>
              </a:ext>
            </a:extLst>
          </p:cNvPr>
          <p:cNvSpPr txBox="1">
            <a:spLocks noChangeArrowheads="1"/>
          </p:cNvSpPr>
          <p:nvPr/>
        </p:nvSpPr>
        <p:spPr bwMode="auto">
          <a:xfrm>
            <a:off x="127000" y="731838"/>
            <a:ext cx="3330575" cy="1066800"/>
          </a:xfrm>
          <a:prstGeom prst="rect">
            <a:avLst/>
          </a:prstGeom>
          <a:noFill/>
          <a:ln>
            <a:noFill/>
          </a:ln>
          <a:effectLst>
            <a:outerShdw dist="7184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200" b="1">
                <a:solidFill>
                  <a:srgbClr val="FFFF00"/>
                </a:solidFill>
                <a:latin typeface="Helvetica" pitchFamily="2" charset="0"/>
                <a:ea typeface="Gulim" panose="020B0600000101010101" pitchFamily="34" charset="-127"/>
              </a:rPr>
              <a:t>CERITA                 </a:t>
            </a:r>
            <a:r>
              <a:rPr lang="en-US" altLang="ko-KR" sz="3200" b="1" i="1">
                <a:solidFill>
                  <a:srgbClr val="62D6AC"/>
                </a:solidFill>
                <a:latin typeface="Helvetica" pitchFamily="2" charset="0"/>
                <a:ea typeface="Gulim" panose="020B0600000101010101" pitchFamily="34" charset="-127"/>
              </a:rPr>
              <a:t>LAMA</a:t>
            </a:r>
            <a:endParaRPr lang="en-US" altLang="ko-KR" sz="3200" b="1">
              <a:solidFill>
                <a:srgbClr val="FFFF00"/>
              </a:solidFill>
              <a:latin typeface="Helvetica" pitchFamily="2" charset="0"/>
              <a:ea typeface="Gulim" panose="020B0600000101010101" pitchFamily="34" charset="-127"/>
            </a:endParaRPr>
          </a:p>
        </p:txBody>
      </p:sp>
      <p:sp>
        <p:nvSpPr>
          <p:cNvPr id="150611" name="Text Box 83">
            <a:extLst>
              <a:ext uri="{FF2B5EF4-FFF2-40B4-BE49-F238E27FC236}">
                <a16:creationId xmlns:a16="http://schemas.microsoft.com/office/drawing/2014/main" id="{2DCECDE2-4CA9-5D44-8CCC-25446F120D6D}"/>
              </a:ext>
            </a:extLst>
          </p:cNvPr>
          <p:cNvSpPr txBox="1">
            <a:spLocks noChangeArrowheads="1"/>
          </p:cNvSpPr>
          <p:nvPr/>
        </p:nvSpPr>
        <p:spPr bwMode="auto">
          <a:xfrm>
            <a:off x="5875338" y="687388"/>
            <a:ext cx="3217862" cy="1066800"/>
          </a:xfrm>
          <a:prstGeom prst="rect">
            <a:avLst/>
          </a:prstGeom>
          <a:noFill/>
          <a:ln>
            <a:noFill/>
          </a:ln>
          <a:effectLst>
            <a:outerShdw dist="7184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200" b="1">
                <a:solidFill>
                  <a:srgbClr val="FFFF00"/>
                </a:solidFill>
                <a:latin typeface="Helvetica" pitchFamily="2" charset="0"/>
                <a:ea typeface="Gulim" panose="020B0600000101010101" pitchFamily="34" charset="-127"/>
              </a:rPr>
              <a:t>CERITA               </a:t>
            </a:r>
            <a:r>
              <a:rPr lang="en-US" altLang="ko-KR" sz="3200" b="1" i="1">
                <a:solidFill>
                  <a:srgbClr val="62D6AC"/>
                </a:solidFill>
                <a:latin typeface="Helvetica" pitchFamily="2" charset="0"/>
                <a:ea typeface="Gulim" panose="020B0600000101010101" pitchFamily="34" charset="-127"/>
              </a:rPr>
              <a:t>BARU</a:t>
            </a:r>
            <a:endParaRPr lang="en-US" altLang="ko-KR" sz="3200" b="1">
              <a:solidFill>
                <a:srgbClr val="FFFF00"/>
              </a:solidFill>
              <a:latin typeface="Helvetica" pitchFamily="2" charset="0"/>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0589"/>
                                        </p:tgtEl>
                                        <p:attrNameLst>
                                          <p:attrName>style.visibility</p:attrName>
                                        </p:attrNameLst>
                                      </p:cBhvr>
                                      <p:to>
                                        <p:strVal val="visible"/>
                                      </p:to>
                                    </p:set>
                                    <p:animEffect transition="in" filter="dissolve">
                                      <p:cBhvr>
                                        <p:cTn id="7" dur="500"/>
                                        <p:tgtEl>
                                          <p:spTgt spid="150589"/>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50590"/>
                                        </p:tgtEl>
                                        <p:attrNameLst>
                                          <p:attrName>style.visibility</p:attrName>
                                        </p:attrNameLst>
                                      </p:cBhvr>
                                      <p:to>
                                        <p:strVal val="visible"/>
                                      </p:to>
                                    </p:set>
                                    <p:animEffect transition="in" filter="dissolve">
                                      <p:cBhvr>
                                        <p:cTn id="11" dur="500"/>
                                        <p:tgtEl>
                                          <p:spTgt spid="15059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150587"/>
                                        </p:tgtEl>
                                        <p:attrNameLst>
                                          <p:attrName>style.visibility</p:attrName>
                                        </p:attrNameLst>
                                      </p:cBhvr>
                                      <p:to>
                                        <p:strVal val="visible"/>
                                      </p:to>
                                    </p:set>
                                    <p:animEffect transition="in" filter="dissolve">
                                      <p:cBhvr>
                                        <p:cTn id="16" dur="500"/>
                                        <p:tgtEl>
                                          <p:spTgt spid="150587"/>
                                        </p:tgtEl>
                                      </p:cBhvr>
                                    </p:animEffect>
                                  </p:child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150588"/>
                                        </p:tgtEl>
                                        <p:attrNameLst>
                                          <p:attrName>style.visibility</p:attrName>
                                        </p:attrNameLst>
                                      </p:cBhvr>
                                      <p:to>
                                        <p:strVal val="visible"/>
                                      </p:to>
                                    </p:set>
                                    <p:animEffect transition="in" filter="dissolve">
                                      <p:cBhvr>
                                        <p:cTn id="20" dur="500"/>
                                        <p:tgtEl>
                                          <p:spTgt spid="15058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50585"/>
                                        </p:tgtEl>
                                        <p:attrNameLst>
                                          <p:attrName>style.visibility</p:attrName>
                                        </p:attrNameLst>
                                      </p:cBhvr>
                                      <p:to>
                                        <p:strVal val="visible"/>
                                      </p:to>
                                    </p:set>
                                    <p:animEffect transition="in" filter="dissolve">
                                      <p:cBhvr>
                                        <p:cTn id="25" dur="500"/>
                                        <p:tgtEl>
                                          <p:spTgt spid="150585"/>
                                        </p:tgtEl>
                                      </p:cBhvr>
                                    </p:animEffect>
                                  </p:childTnLst>
                                </p:cTn>
                              </p:par>
                            </p:childTnLst>
                          </p:cTn>
                        </p:par>
                        <p:par>
                          <p:cTn id="26" fill="hold" nodeType="afterGroup">
                            <p:stCondLst>
                              <p:cond delay="500"/>
                            </p:stCondLst>
                            <p:childTnLst>
                              <p:par>
                                <p:cTn id="27" presetID="9" presetClass="entr" presetSubtype="0" fill="hold" nodeType="afterEffect">
                                  <p:stCondLst>
                                    <p:cond delay="0"/>
                                  </p:stCondLst>
                                  <p:childTnLst>
                                    <p:set>
                                      <p:cBhvr>
                                        <p:cTn id="28" dur="1" fill="hold">
                                          <p:stCondLst>
                                            <p:cond delay="0"/>
                                          </p:stCondLst>
                                        </p:cTn>
                                        <p:tgtEl>
                                          <p:spTgt spid="150586"/>
                                        </p:tgtEl>
                                        <p:attrNameLst>
                                          <p:attrName>style.visibility</p:attrName>
                                        </p:attrNameLst>
                                      </p:cBhvr>
                                      <p:to>
                                        <p:strVal val="visible"/>
                                      </p:to>
                                    </p:set>
                                    <p:animEffect transition="in" filter="dissolve">
                                      <p:cBhvr>
                                        <p:cTn id="29" dur="500"/>
                                        <p:tgtEl>
                                          <p:spTgt spid="15058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150556"/>
                                        </p:tgtEl>
                                        <p:attrNameLst>
                                          <p:attrName>style.visibility</p:attrName>
                                        </p:attrNameLst>
                                      </p:cBhvr>
                                      <p:to>
                                        <p:strVal val="visible"/>
                                      </p:to>
                                    </p:set>
                                    <p:animEffect transition="in" filter="dissolve">
                                      <p:cBhvr>
                                        <p:cTn id="34" dur="500"/>
                                        <p:tgtEl>
                                          <p:spTgt spid="150556"/>
                                        </p:tgtEl>
                                      </p:cBhvr>
                                    </p:animEffect>
                                  </p:childTnLst>
                                </p:cTn>
                              </p:par>
                            </p:childTnLst>
                          </p:cTn>
                        </p:par>
                        <p:par>
                          <p:cTn id="35" fill="hold" nodeType="afterGroup">
                            <p:stCondLst>
                              <p:cond delay="500"/>
                            </p:stCondLst>
                            <p:childTnLst>
                              <p:par>
                                <p:cTn id="36" presetID="9" presetClass="entr" presetSubtype="0" fill="hold" nodeType="afterEffect">
                                  <p:stCondLst>
                                    <p:cond delay="0"/>
                                  </p:stCondLst>
                                  <p:childTnLst>
                                    <p:set>
                                      <p:cBhvr>
                                        <p:cTn id="37" dur="1" fill="hold">
                                          <p:stCondLst>
                                            <p:cond delay="0"/>
                                          </p:stCondLst>
                                        </p:cTn>
                                        <p:tgtEl>
                                          <p:spTgt spid="150557"/>
                                        </p:tgtEl>
                                        <p:attrNameLst>
                                          <p:attrName>style.visibility</p:attrName>
                                        </p:attrNameLst>
                                      </p:cBhvr>
                                      <p:to>
                                        <p:strVal val="visible"/>
                                      </p:to>
                                    </p:set>
                                    <p:animEffect transition="in" filter="dissolve">
                                      <p:cBhvr>
                                        <p:cTn id="38" dur="500"/>
                                        <p:tgtEl>
                                          <p:spTgt spid="150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a:extLst>
              <a:ext uri="{FF2B5EF4-FFF2-40B4-BE49-F238E27FC236}">
                <a16:creationId xmlns:a16="http://schemas.microsoft.com/office/drawing/2014/main" id="{E21D7F7A-34C3-C44C-A9DD-0EC14ECC54E8}"/>
              </a:ext>
            </a:extLst>
          </p:cNvPr>
          <p:cNvSpPr>
            <a:spLocks noChangeArrowheads="1"/>
          </p:cNvSpPr>
          <p:nvPr/>
        </p:nvSpPr>
        <p:spPr bwMode="auto">
          <a:xfrm>
            <a:off x="1963738" y="4578350"/>
            <a:ext cx="817562" cy="45402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400" b="1">
                <a:solidFill>
                  <a:srgbClr val="FFFF00"/>
                </a:solidFill>
                <a:latin typeface="Times" pitchFamily="2" charset="0"/>
                <a:ea typeface="Gulim" panose="020B0600000101010101" pitchFamily="34" charset="-127"/>
              </a:rPr>
              <a:t>1</a:t>
            </a:r>
          </a:p>
        </p:txBody>
      </p:sp>
      <p:sp>
        <p:nvSpPr>
          <p:cNvPr id="151556" name="Rectangle 4">
            <a:extLst>
              <a:ext uri="{FF2B5EF4-FFF2-40B4-BE49-F238E27FC236}">
                <a16:creationId xmlns:a16="http://schemas.microsoft.com/office/drawing/2014/main" id="{C0133237-3E54-9C49-95FC-F44158A0E7AD}"/>
              </a:ext>
            </a:extLst>
          </p:cNvPr>
          <p:cNvSpPr>
            <a:spLocks noChangeArrowheads="1"/>
          </p:cNvSpPr>
          <p:nvPr/>
        </p:nvSpPr>
        <p:spPr bwMode="auto">
          <a:xfrm>
            <a:off x="2319338" y="3652838"/>
            <a:ext cx="817562"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2</a:t>
            </a:r>
          </a:p>
        </p:txBody>
      </p:sp>
      <p:sp>
        <p:nvSpPr>
          <p:cNvPr id="151557" name="Rectangle 5">
            <a:extLst>
              <a:ext uri="{FF2B5EF4-FFF2-40B4-BE49-F238E27FC236}">
                <a16:creationId xmlns:a16="http://schemas.microsoft.com/office/drawing/2014/main" id="{02242501-62BA-FB4C-BDEA-35DBB0897D34}"/>
              </a:ext>
            </a:extLst>
          </p:cNvPr>
          <p:cNvSpPr>
            <a:spLocks noChangeArrowheads="1"/>
          </p:cNvSpPr>
          <p:nvPr/>
        </p:nvSpPr>
        <p:spPr bwMode="auto">
          <a:xfrm>
            <a:off x="3190875" y="2897188"/>
            <a:ext cx="817563"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3</a:t>
            </a:r>
          </a:p>
        </p:txBody>
      </p:sp>
      <p:sp>
        <p:nvSpPr>
          <p:cNvPr id="151558" name="Rectangle 6">
            <a:extLst>
              <a:ext uri="{FF2B5EF4-FFF2-40B4-BE49-F238E27FC236}">
                <a16:creationId xmlns:a16="http://schemas.microsoft.com/office/drawing/2014/main" id="{AFDCCD34-EFD0-3249-B58D-E748BCF69E62}"/>
              </a:ext>
            </a:extLst>
          </p:cNvPr>
          <p:cNvSpPr>
            <a:spLocks noChangeArrowheads="1"/>
          </p:cNvSpPr>
          <p:nvPr/>
        </p:nvSpPr>
        <p:spPr bwMode="auto">
          <a:xfrm>
            <a:off x="4529138" y="2632075"/>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4</a:t>
            </a:r>
          </a:p>
        </p:txBody>
      </p:sp>
      <p:sp>
        <p:nvSpPr>
          <p:cNvPr id="151559" name="Rectangle 7">
            <a:extLst>
              <a:ext uri="{FF2B5EF4-FFF2-40B4-BE49-F238E27FC236}">
                <a16:creationId xmlns:a16="http://schemas.microsoft.com/office/drawing/2014/main" id="{9CB78B52-EBD0-8141-9E80-F1C7EF2DFB32}"/>
              </a:ext>
            </a:extLst>
          </p:cNvPr>
          <p:cNvSpPr>
            <a:spLocks noChangeArrowheads="1"/>
          </p:cNvSpPr>
          <p:nvPr/>
        </p:nvSpPr>
        <p:spPr bwMode="auto">
          <a:xfrm>
            <a:off x="5489575" y="2936875"/>
            <a:ext cx="817563"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5</a:t>
            </a:r>
          </a:p>
        </p:txBody>
      </p:sp>
      <p:sp>
        <p:nvSpPr>
          <p:cNvPr id="151560" name="Rectangle 8">
            <a:extLst>
              <a:ext uri="{FF2B5EF4-FFF2-40B4-BE49-F238E27FC236}">
                <a16:creationId xmlns:a16="http://schemas.microsoft.com/office/drawing/2014/main" id="{D692FF27-BE5E-7D44-A790-0AAB86AC739E}"/>
              </a:ext>
            </a:extLst>
          </p:cNvPr>
          <p:cNvSpPr>
            <a:spLocks noChangeArrowheads="1"/>
          </p:cNvSpPr>
          <p:nvPr/>
        </p:nvSpPr>
        <p:spPr bwMode="auto">
          <a:xfrm>
            <a:off x="6018213" y="3384550"/>
            <a:ext cx="817562"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6</a:t>
            </a:r>
          </a:p>
        </p:txBody>
      </p:sp>
      <p:sp>
        <p:nvSpPr>
          <p:cNvPr id="151561" name="Rectangle 9">
            <a:extLst>
              <a:ext uri="{FF2B5EF4-FFF2-40B4-BE49-F238E27FC236}">
                <a16:creationId xmlns:a16="http://schemas.microsoft.com/office/drawing/2014/main" id="{19B1F711-47EF-324D-A501-05392CD46C85}"/>
              </a:ext>
            </a:extLst>
          </p:cNvPr>
          <p:cNvSpPr>
            <a:spLocks noChangeArrowheads="1"/>
          </p:cNvSpPr>
          <p:nvPr/>
        </p:nvSpPr>
        <p:spPr bwMode="auto">
          <a:xfrm>
            <a:off x="6454775" y="4089400"/>
            <a:ext cx="817563"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7</a:t>
            </a:r>
          </a:p>
        </p:txBody>
      </p:sp>
      <p:sp>
        <p:nvSpPr>
          <p:cNvPr id="151568" name="Line 16">
            <a:extLst>
              <a:ext uri="{FF2B5EF4-FFF2-40B4-BE49-F238E27FC236}">
                <a16:creationId xmlns:a16="http://schemas.microsoft.com/office/drawing/2014/main" id="{EEA0EAF6-E12E-174F-9DC6-3BA5EED8D6F6}"/>
              </a:ext>
            </a:extLst>
          </p:cNvPr>
          <p:cNvSpPr>
            <a:spLocks noChangeShapeType="1"/>
          </p:cNvSpPr>
          <p:nvPr/>
        </p:nvSpPr>
        <p:spPr bwMode="auto">
          <a:xfrm flipV="1">
            <a:off x="5219700" y="4702175"/>
            <a:ext cx="1600200" cy="35560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1569" name="Line 17">
            <a:extLst>
              <a:ext uri="{FF2B5EF4-FFF2-40B4-BE49-F238E27FC236}">
                <a16:creationId xmlns:a16="http://schemas.microsoft.com/office/drawing/2014/main" id="{8EB9F1AA-D354-FD43-B854-563E9F9C71FA}"/>
              </a:ext>
            </a:extLst>
          </p:cNvPr>
          <p:cNvSpPr>
            <a:spLocks noChangeShapeType="1"/>
          </p:cNvSpPr>
          <p:nvPr/>
        </p:nvSpPr>
        <p:spPr bwMode="auto">
          <a:xfrm flipV="1">
            <a:off x="5456238" y="5230813"/>
            <a:ext cx="1427162" cy="20637"/>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1570" name="Rectangle 18">
            <a:extLst>
              <a:ext uri="{FF2B5EF4-FFF2-40B4-BE49-F238E27FC236}">
                <a16:creationId xmlns:a16="http://schemas.microsoft.com/office/drawing/2014/main" id="{54B6D995-5656-384A-8DF6-232839662872}"/>
              </a:ext>
            </a:extLst>
          </p:cNvPr>
          <p:cNvSpPr>
            <a:spLocks noChangeArrowheads="1"/>
          </p:cNvSpPr>
          <p:nvPr/>
        </p:nvSpPr>
        <p:spPr bwMode="auto">
          <a:xfrm>
            <a:off x="7127875" y="4819650"/>
            <a:ext cx="817563"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8</a:t>
            </a:r>
          </a:p>
        </p:txBody>
      </p:sp>
      <p:sp>
        <p:nvSpPr>
          <p:cNvPr id="151571" name="Freeform 19">
            <a:extLst>
              <a:ext uri="{FF2B5EF4-FFF2-40B4-BE49-F238E27FC236}">
                <a16:creationId xmlns:a16="http://schemas.microsoft.com/office/drawing/2014/main" id="{6E1613A8-8F2B-5E47-93CB-93050A269F64}"/>
              </a:ext>
            </a:extLst>
          </p:cNvPr>
          <p:cNvSpPr>
            <a:spLocks/>
          </p:cNvSpPr>
          <p:nvPr/>
        </p:nvSpPr>
        <p:spPr bwMode="auto">
          <a:xfrm>
            <a:off x="1927225" y="4895850"/>
            <a:ext cx="52388" cy="179388"/>
          </a:xfrm>
          <a:custGeom>
            <a:avLst/>
            <a:gdLst>
              <a:gd name="T0" fmla="*/ 16 w 33"/>
              <a:gd name="T1" fmla="*/ 102 h 113"/>
              <a:gd name="T2" fmla="*/ 16 w 33"/>
              <a:gd name="T3" fmla="*/ 94 h 113"/>
              <a:gd name="T4" fmla="*/ 18 w 33"/>
              <a:gd name="T5" fmla="*/ 86 h 113"/>
              <a:gd name="T6" fmla="*/ 20 w 33"/>
              <a:gd name="T7" fmla="*/ 78 h 113"/>
              <a:gd name="T8" fmla="*/ 22 w 33"/>
              <a:gd name="T9" fmla="*/ 70 h 113"/>
              <a:gd name="T10" fmla="*/ 22 w 33"/>
              <a:gd name="T11" fmla="*/ 62 h 113"/>
              <a:gd name="T12" fmla="*/ 24 w 33"/>
              <a:gd name="T13" fmla="*/ 54 h 113"/>
              <a:gd name="T14" fmla="*/ 24 w 33"/>
              <a:gd name="T15" fmla="*/ 46 h 113"/>
              <a:gd name="T16" fmla="*/ 28 w 33"/>
              <a:gd name="T17" fmla="*/ 38 h 113"/>
              <a:gd name="T18" fmla="*/ 28 w 33"/>
              <a:gd name="T19" fmla="*/ 30 h 113"/>
              <a:gd name="T20" fmla="*/ 28 w 33"/>
              <a:gd name="T21" fmla="*/ 22 h 113"/>
              <a:gd name="T22" fmla="*/ 28 w 33"/>
              <a:gd name="T23" fmla="*/ 14 h 113"/>
              <a:gd name="T24" fmla="*/ 30 w 33"/>
              <a:gd name="T25" fmla="*/ 6 h 113"/>
              <a:gd name="T26" fmla="*/ 28 w 33"/>
              <a:gd name="T27" fmla="*/ 0 h 113"/>
              <a:gd name="T28" fmla="*/ 22 w 33"/>
              <a:gd name="T29" fmla="*/ 4 h 113"/>
              <a:gd name="T30" fmla="*/ 14 w 33"/>
              <a:gd name="T31" fmla="*/ 4 h 113"/>
              <a:gd name="T32" fmla="*/ 8 w 33"/>
              <a:gd name="T33" fmla="*/ 8 h 113"/>
              <a:gd name="T34" fmla="*/ 6 w 33"/>
              <a:gd name="T35" fmla="*/ 16 h 113"/>
              <a:gd name="T36" fmla="*/ 4 w 33"/>
              <a:gd name="T37" fmla="*/ 24 h 113"/>
              <a:gd name="T38" fmla="*/ 4 w 33"/>
              <a:gd name="T39" fmla="*/ 32 h 113"/>
              <a:gd name="T40" fmla="*/ 4 w 33"/>
              <a:gd name="T41" fmla="*/ 40 h 113"/>
              <a:gd name="T42" fmla="*/ 2 w 33"/>
              <a:gd name="T43" fmla="*/ 48 h 113"/>
              <a:gd name="T44" fmla="*/ 0 w 33"/>
              <a:gd name="T45" fmla="*/ 56 h 113"/>
              <a:gd name="T46" fmla="*/ 0 w 33"/>
              <a:gd name="T47" fmla="*/ 64 h 113"/>
              <a:gd name="T48" fmla="*/ 0 w 33"/>
              <a:gd name="T49" fmla="*/ 72 h 113"/>
              <a:gd name="T50" fmla="*/ 2 w 33"/>
              <a:gd name="T51" fmla="*/ 80 h 113"/>
              <a:gd name="T52" fmla="*/ 6 w 33"/>
              <a:gd name="T53" fmla="*/ 88 h 113"/>
              <a:gd name="T54" fmla="*/ 6 w 33"/>
              <a:gd name="T55" fmla="*/ 96 h 113"/>
              <a:gd name="T56" fmla="*/ 4 w 33"/>
              <a:gd name="T57" fmla="*/ 104 h 113"/>
              <a:gd name="T58" fmla="*/ 8 w 33"/>
              <a:gd name="T59" fmla="*/ 112 h 113"/>
              <a:gd name="T60" fmla="*/ 16 w 33"/>
              <a:gd name="T61" fmla="*/ 108 h 113"/>
              <a:gd name="T62" fmla="*/ 12 w 33"/>
              <a:gd name="T63" fmla="*/ 10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a:lstStyle/>
          <a:p>
            <a:endParaRPr lang="en-US"/>
          </a:p>
        </p:txBody>
      </p:sp>
      <p:sp>
        <p:nvSpPr>
          <p:cNvPr id="151589" name="Rectangle 37">
            <a:extLst>
              <a:ext uri="{FF2B5EF4-FFF2-40B4-BE49-F238E27FC236}">
                <a16:creationId xmlns:a16="http://schemas.microsoft.com/office/drawing/2014/main" id="{DA44A88E-4FAC-7E4F-AB42-C2B3DA33804D}"/>
              </a:ext>
            </a:extLst>
          </p:cNvPr>
          <p:cNvSpPr>
            <a:spLocks noChangeArrowheads="1"/>
          </p:cNvSpPr>
          <p:nvPr/>
        </p:nvSpPr>
        <p:spPr bwMode="auto">
          <a:xfrm>
            <a:off x="3548063" y="182563"/>
            <a:ext cx="1552575" cy="363537"/>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1800" b="1">
                <a:solidFill>
                  <a:srgbClr val="FFFF00"/>
                </a:solidFill>
                <a:latin typeface="Lucida Handwriting" panose="03010101010101010101" pitchFamily="66" charset="77"/>
                <a:ea typeface="Gulim" panose="020B0600000101010101" pitchFamily="34" charset="-127"/>
              </a:rPr>
              <a:t>1600 TAHUN</a:t>
            </a:r>
          </a:p>
        </p:txBody>
      </p:sp>
      <p:sp>
        <p:nvSpPr>
          <p:cNvPr id="151590" name="Rectangle 38">
            <a:extLst>
              <a:ext uri="{FF2B5EF4-FFF2-40B4-BE49-F238E27FC236}">
                <a16:creationId xmlns:a16="http://schemas.microsoft.com/office/drawing/2014/main" id="{15A73528-00F5-B647-9F29-B12C539239C1}"/>
              </a:ext>
            </a:extLst>
          </p:cNvPr>
          <p:cNvSpPr>
            <a:spLocks noChangeArrowheads="1"/>
          </p:cNvSpPr>
          <p:nvPr/>
        </p:nvSpPr>
        <p:spPr bwMode="auto">
          <a:xfrm>
            <a:off x="3529013" y="588963"/>
            <a:ext cx="1497012" cy="363537"/>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1800" b="1">
                <a:solidFill>
                  <a:srgbClr val="FFFF00"/>
                </a:solidFill>
                <a:latin typeface="Lucida Handwriting" panose="03010101010101010101" pitchFamily="66" charset="77"/>
                <a:ea typeface="Gulim" panose="020B0600000101010101" pitchFamily="34" charset="-127"/>
              </a:rPr>
              <a:t>40 penulis</a:t>
            </a:r>
          </a:p>
        </p:txBody>
      </p:sp>
      <p:grpSp>
        <p:nvGrpSpPr>
          <p:cNvPr id="151816" name="Group 264">
            <a:extLst>
              <a:ext uri="{FF2B5EF4-FFF2-40B4-BE49-F238E27FC236}">
                <a16:creationId xmlns:a16="http://schemas.microsoft.com/office/drawing/2014/main" id="{30E16234-83DD-CE45-A6A7-D3F1B0B50A5F}"/>
              </a:ext>
            </a:extLst>
          </p:cNvPr>
          <p:cNvGrpSpPr>
            <a:grpSpLocks/>
          </p:cNvGrpSpPr>
          <p:nvPr/>
        </p:nvGrpSpPr>
        <p:grpSpPr bwMode="auto">
          <a:xfrm>
            <a:off x="1504950" y="2354263"/>
            <a:ext cx="5975350" cy="3154362"/>
            <a:chOff x="948" y="1483"/>
            <a:chExt cx="3764" cy="1897"/>
          </a:xfrm>
        </p:grpSpPr>
        <p:sp>
          <p:nvSpPr>
            <p:cNvPr id="151619" name="Line 67">
              <a:extLst>
                <a:ext uri="{FF2B5EF4-FFF2-40B4-BE49-F238E27FC236}">
                  <a16:creationId xmlns:a16="http://schemas.microsoft.com/office/drawing/2014/main" id="{FE259C0B-3071-E24A-9B95-BBDEBF9C78A5}"/>
                </a:ext>
              </a:extLst>
            </p:cNvPr>
            <p:cNvSpPr>
              <a:spLocks noChangeShapeType="1"/>
            </p:cNvSpPr>
            <p:nvPr/>
          </p:nvSpPr>
          <p:spPr bwMode="auto">
            <a:xfrm flipV="1">
              <a:off x="3396" y="3279"/>
              <a:ext cx="883"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1620" name="Line 68">
              <a:extLst>
                <a:ext uri="{FF2B5EF4-FFF2-40B4-BE49-F238E27FC236}">
                  <a16:creationId xmlns:a16="http://schemas.microsoft.com/office/drawing/2014/main" id="{A0D60180-A163-664A-8FEC-35C1B7077316}"/>
                </a:ext>
              </a:extLst>
            </p:cNvPr>
            <p:cNvSpPr>
              <a:spLocks noChangeShapeType="1"/>
            </p:cNvSpPr>
            <p:nvPr/>
          </p:nvSpPr>
          <p:spPr bwMode="auto">
            <a:xfrm>
              <a:off x="948" y="3201"/>
              <a:ext cx="133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1621" name="Line 69">
              <a:extLst>
                <a:ext uri="{FF2B5EF4-FFF2-40B4-BE49-F238E27FC236}">
                  <a16:creationId xmlns:a16="http://schemas.microsoft.com/office/drawing/2014/main" id="{79C6B0E1-4E65-D249-895D-10F8BDD4491F}"/>
                </a:ext>
              </a:extLst>
            </p:cNvPr>
            <p:cNvSpPr>
              <a:spLocks noChangeShapeType="1"/>
            </p:cNvSpPr>
            <p:nvPr/>
          </p:nvSpPr>
          <p:spPr bwMode="auto">
            <a:xfrm>
              <a:off x="1139" y="2643"/>
              <a:ext cx="1225"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1622" name="Line 70">
              <a:extLst>
                <a:ext uri="{FF2B5EF4-FFF2-40B4-BE49-F238E27FC236}">
                  <a16:creationId xmlns:a16="http://schemas.microsoft.com/office/drawing/2014/main" id="{1B9E094A-8FCA-E340-8839-46446506D65A}"/>
                </a:ext>
              </a:extLst>
            </p:cNvPr>
            <p:cNvSpPr>
              <a:spLocks noChangeShapeType="1"/>
            </p:cNvSpPr>
            <p:nvPr/>
          </p:nvSpPr>
          <p:spPr bwMode="auto">
            <a:xfrm>
              <a:off x="1678" y="2105"/>
              <a:ext cx="798"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1623" name="Line 71">
              <a:extLst>
                <a:ext uri="{FF2B5EF4-FFF2-40B4-BE49-F238E27FC236}">
                  <a16:creationId xmlns:a16="http://schemas.microsoft.com/office/drawing/2014/main" id="{365ADACD-DF5C-F74D-8D7F-08E896AB02A9}"/>
                </a:ext>
              </a:extLst>
            </p:cNvPr>
            <p:cNvSpPr>
              <a:spLocks noChangeShapeType="1"/>
            </p:cNvSpPr>
            <p:nvPr/>
          </p:nvSpPr>
          <p:spPr bwMode="auto">
            <a:xfrm rot="578684">
              <a:off x="2452" y="1782"/>
              <a:ext cx="385"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1624" name="Line 72">
              <a:extLst>
                <a:ext uri="{FF2B5EF4-FFF2-40B4-BE49-F238E27FC236}">
                  <a16:creationId xmlns:a16="http://schemas.microsoft.com/office/drawing/2014/main" id="{FC1546D6-274E-EF41-8FD5-552E6FE2D5FC}"/>
                </a:ext>
              </a:extLst>
            </p:cNvPr>
            <p:cNvSpPr>
              <a:spLocks noChangeShapeType="1"/>
            </p:cNvSpPr>
            <p:nvPr/>
          </p:nvSpPr>
          <p:spPr bwMode="auto">
            <a:xfrm flipH="1">
              <a:off x="2823" y="2054"/>
              <a:ext cx="810"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1625" name="Line 73">
              <a:extLst>
                <a:ext uri="{FF2B5EF4-FFF2-40B4-BE49-F238E27FC236}">
                  <a16:creationId xmlns:a16="http://schemas.microsoft.com/office/drawing/2014/main" id="{70B20438-D399-6A49-8348-E911F59B9B5C}"/>
                </a:ext>
              </a:extLst>
            </p:cNvPr>
            <p:cNvSpPr>
              <a:spLocks noChangeShapeType="1"/>
            </p:cNvSpPr>
            <p:nvPr/>
          </p:nvSpPr>
          <p:spPr bwMode="auto">
            <a:xfrm flipH="1">
              <a:off x="2880" y="2393"/>
              <a:ext cx="1092"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1626" name="Line 74">
              <a:extLst>
                <a:ext uri="{FF2B5EF4-FFF2-40B4-BE49-F238E27FC236}">
                  <a16:creationId xmlns:a16="http://schemas.microsoft.com/office/drawing/2014/main" id="{30AC5E7F-F8C4-A84A-B4C4-D5D80947746D}"/>
                </a:ext>
              </a:extLst>
            </p:cNvPr>
            <p:cNvSpPr>
              <a:spLocks noChangeShapeType="1"/>
            </p:cNvSpPr>
            <p:nvPr/>
          </p:nvSpPr>
          <p:spPr bwMode="auto">
            <a:xfrm flipV="1">
              <a:off x="2851" y="2929"/>
              <a:ext cx="1394"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1627" name="Rectangle 75">
              <a:extLst>
                <a:ext uri="{FF2B5EF4-FFF2-40B4-BE49-F238E27FC236}">
                  <a16:creationId xmlns:a16="http://schemas.microsoft.com/office/drawing/2014/main" id="{E5B796A3-688D-FB4F-B0FB-8B1808925B2A}"/>
                </a:ext>
              </a:extLst>
            </p:cNvPr>
            <p:cNvSpPr>
              <a:spLocks noChangeArrowheads="1"/>
            </p:cNvSpPr>
            <p:nvPr/>
          </p:nvSpPr>
          <p:spPr bwMode="auto">
            <a:xfrm rot="5246759">
              <a:off x="2156" y="2370"/>
              <a:ext cx="1290"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NABI-NABI</a:t>
              </a:r>
              <a:endParaRPr lang="en-US" altLang="ko-KR" sz="1800" b="1">
                <a:solidFill>
                  <a:srgbClr val="FFFF00"/>
                </a:solidFill>
                <a:latin typeface="Helvetica BlackOblique" pitchFamily="2" charset="0"/>
                <a:ea typeface="Gulim" panose="020B0600000101010101" pitchFamily="34" charset="-127"/>
              </a:endParaRPr>
            </a:p>
          </p:txBody>
        </p:sp>
        <p:sp>
          <p:nvSpPr>
            <p:cNvPr id="151628" name="Rectangle 76">
              <a:extLst>
                <a:ext uri="{FF2B5EF4-FFF2-40B4-BE49-F238E27FC236}">
                  <a16:creationId xmlns:a16="http://schemas.microsoft.com/office/drawing/2014/main" id="{D61975C5-C9BE-0B43-97F5-7FD095031DCC}"/>
                </a:ext>
              </a:extLst>
            </p:cNvPr>
            <p:cNvSpPr>
              <a:spLocks noChangeArrowheads="1"/>
            </p:cNvSpPr>
            <p:nvPr/>
          </p:nvSpPr>
          <p:spPr bwMode="auto">
            <a:xfrm>
              <a:off x="2895" y="3126"/>
              <a:ext cx="1817" cy="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600" b="1">
                  <a:solidFill>
                    <a:schemeClr val="hlink"/>
                  </a:solidFill>
                  <a:latin typeface="Helvetica BlackOblique" pitchFamily="2" charset="0"/>
                  <a:ea typeface="Gulim" panose="020B0600000101010101" pitchFamily="34" charset="-127"/>
                </a:rPr>
                <a:t>                   </a:t>
              </a:r>
              <a:r>
                <a:rPr lang="en-US" altLang="ko-KR" sz="1600" b="1">
                  <a:solidFill>
                    <a:schemeClr val="hlink"/>
                  </a:solidFill>
                  <a:latin typeface="Helvetica BlackOblique" pitchFamily="2" charset="0"/>
                  <a:ea typeface="Gulim" panose="020B0600000101010101" pitchFamily="34" charset="-127"/>
                </a:rPr>
                <a:t>WAHYU</a:t>
              </a:r>
              <a:endParaRPr lang="en-US" altLang="ko-KR" sz="1600" b="1">
                <a:solidFill>
                  <a:srgbClr val="FFFF00"/>
                </a:solidFill>
                <a:latin typeface="Helvetica BlackOblique" pitchFamily="2" charset="0"/>
                <a:ea typeface="Gulim" panose="020B0600000101010101" pitchFamily="34" charset="-127"/>
              </a:endParaRPr>
            </a:p>
          </p:txBody>
        </p:sp>
        <p:sp>
          <p:nvSpPr>
            <p:cNvPr id="151629" name="Rectangle 77">
              <a:extLst>
                <a:ext uri="{FF2B5EF4-FFF2-40B4-BE49-F238E27FC236}">
                  <a16:creationId xmlns:a16="http://schemas.microsoft.com/office/drawing/2014/main" id="{B6EFE8C2-8E9F-494E-9898-D385426CE4BC}"/>
                </a:ext>
              </a:extLst>
            </p:cNvPr>
            <p:cNvSpPr>
              <a:spLocks noChangeArrowheads="1"/>
            </p:cNvSpPr>
            <p:nvPr/>
          </p:nvSpPr>
          <p:spPr bwMode="auto">
            <a:xfrm rot="3267768">
              <a:off x="1783" y="2505"/>
              <a:ext cx="1118"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TULISAN</a:t>
              </a:r>
              <a:endParaRPr lang="en-US" altLang="ko-KR" sz="1800" b="1">
                <a:solidFill>
                  <a:srgbClr val="FFFF00"/>
                </a:solidFill>
                <a:latin typeface="Helvetica BlackOblique" pitchFamily="2" charset="0"/>
                <a:ea typeface="Gulim" panose="020B0600000101010101" pitchFamily="34" charset="-127"/>
              </a:endParaRPr>
            </a:p>
          </p:txBody>
        </p:sp>
        <p:sp>
          <p:nvSpPr>
            <p:cNvPr id="151630" name="Rectangle 78">
              <a:extLst>
                <a:ext uri="{FF2B5EF4-FFF2-40B4-BE49-F238E27FC236}">
                  <a16:creationId xmlns:a16="http://schemas.microsoft.com/office/drawing/2014/main" id="{6460D1BE-E774-2046-8F34-734557A892E3}"/>
                </a:ext>
              </a:extLst>
            </p:cNvPr>
            <p:cNvSpPr>
              <a:spLocks noChangeArrowheads="1"/>
            </p:cNvSpPr>
            <p:nvPr/>
          </p:nvSpPr>
          <p:spPr bwMode="auto">
            <a:xfrm rot="20643327">
              <a:off x="3074" y="2830"/>
              <a:ext cx="1425" cy="2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SURAT-SURAT</a:t>
              </a:r>
              <a:endParaRPr lang="en-US" altLang="ko-KR" sz="1800" b="1">
                <a:solidFill>
                  <a:srgbClr val="FFFF00"/>
                </a:solidFill>
                <a:latin typeface="Helvetica BlackOblique" pitchFamily="2" charset="0"/>
                <a:ea typeface="Gulim" panose="020B0600000101010101" pitchFamily="34" charset="-127"/>
              </a:endParaRPr>
            </a:p>
          </p:txBody>
        </p:sp>
        <p:sp>
          <p:nvSpPr>
            <p:cNvPr id="151631" name="Rectangle 79">
              <a:extLst>
                <a:ext uri="{FF2B5EF4-FFF2-40B4-BE49-F238E27FC236}">
                  <a16:creationId xmlns:a16="http://schemas.microsoft.com/office/drawing/2014/main" id="{EADFCB54-34EB-B645-A554-6F0C0CF88C4A}"/>
                </a:ext>
              </a:extLst>
            </p:cNvPr>
            <p:cNvSpPr>
              <a:spLocks noChangeArrowheads="1"/>
            </p:cNvSpPr>
            <p:nvPr/>
          </p:nvSpPr>
          <p:spPr bwMode="auto">
            <a:xfrm rot="19276533">
              <a:off x="3108" y="2364"/>
              <a:ext cx="1245" cy="21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endParaRPr lang="en-US" altLang="ko-KR" sz="1800" b="1">
                <a:solidFill>
                  <a:srgbClr val="FFFF00"/>
                </a:solidFill>
                <a:latin typeface="Helvetica BlackOblique" pitchFamily="2" charset="0"/>
                <a:ea typeface="Gulim" panose="020B0600000101010101" pitchFamily="34" charset="-127"/>
              </a:endParaRPr>
            </a:p>
          </p:txBody>
        </p:sp>
        <p:sp>
          <p:nvSpPr>
            <p:cNvPr id="151632" name="Rectangle 80">
              <a:extLst>
                <a:ext uri="{FF2B5EF4-FFF2-40B4-BE49-F238E27FC236}">
                  <a16:creationId xmlns:a16="http://schemas.microsoft.com/office/drawing/2014/main" id="{F1CB806B-38C1-DC48-8808-57AFB355B058}"/>
                </a:ext>
              </a:extLst>
            </p:cNvPr>
            <p:cNvSpPr>
              <a:spLocks noChangeArrowheads="1"/>
            </p:cNvSpPr>
            <p:nvPr/>
          </p:nvSpPr>
          <p:spPr bwMode="auto">
            <a:xfrm rot="1755647">
              <a:off x="1062" y="2642"/>
              <a:ext cx="1578" cy="21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endParaRPr lang="en-US" altLang="ko-KR" sz="1800" b="1">
                <a:solidFill>
                  <a:srgbClr val="FFFF00"/>
                </a:solidFill>
                <a:latin typeface="Helvetica BlackOblique" pitchFamily="2" charset="0"/>
                <a:ea typeface="Gulim" panose="020B0600000101010101" pitchFamily="34" charset="-127"/>
              </a:endParaRPr>
            </a:p>
          </p:txBody>
        </p:sp>
        <p:sp>
          <p:nvSpPr>
            <p:cNvPr id="151633" name="Rectangle 81">
              <a:extLst>
                <a:ext uri="{FF2B5EF4-FFF2-40B4-BE49-F238E27FC236}">
                  <a16:creationId xmlns:a16="http://schemas.microsoft.com/office/drawing/2014/main" id="{A4562504-B4B0-A741-87BE-93176DB20AE4}"/>
                </a:ext>
              </a:extLst>
            </p:cNvPr>
            <p:cNvSpPr>
              <a:spLocks noChangeArrowheads="1"/>
            </p:cNvSpPr>
            <p:nvPr/>
          </p:nvSpPr>
          <p:spPr bwMode="auto">
            <a:xfrm rot="240000">
              <a:off x="1367" y="3032"/>
              <a:ext cx="689" cy="34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21ED11"/>
                  </a:solidFill>
                  <a:latin typeface="Helvetica BlackOblique" pitchFamily="2" charset="0"/>
                  <a:ea typeface="Gulim" panose="020B0600000101010101" pitchFamily="34" charset="-127"/>
                </a:rPr>
                <a:t>KITAB TAURAT</a:t>
              </a:r>
              <a:endParaRPr lang="en-US" altLang="ko-KR" sz="1600" b="1">
                <a:solidFill>
                  <a:srgbClr val="FFFF00"/>
                </a:solidFill>
                <a:latin typeface="Helvetica BlackOblique" pitchFamily="2" charset="0"/>
                <a:ea typeface="Gulim" panose="020B0600000101010101" pitchFamily="34" charset="-127"/>
              </a:endParaRPr>
            </a:p>
          </p:txBody>
        </p:sp>
        <p:sp>
          <p:nvSpPr>
            <p:cNvPr id="151634" name="Rectangle 82">
              <a:extLst>
                <a:ext uri="{FF2B5EF4-FFF2-40B4-BE49-F238E27FC236}">
                  <a16:creationId xmlns:a16="http://schemas.microsoft.com/office/drawing/2014/main" id="{3DF6A781-7923-6F4D-8A15-10D2B2BDB70A}"/>
                </a:ext>
              </a:extLst>
            </p:cNvPr>
            <p:cNvSpPr>
              <a:spLocks noChangeArrowheads="1"/>
            </p:cNvSpPr>
            <p:nvPr/>
          </p:nvSpPr>
          <p:spPr bwMode="auto">
            <a:xfrm rot="18254599">
              <a:off x="2804" y="1979"/>
              <a:ext cx="122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endParaRPr lang="en-US" altLang="ko-KR" sz="1800" b="1">
                <a:solidFill>
                  <a:srgbClr val="FFFF00"/>
                </a:solidFill>
                <a:latin typeface="Helvetica BlackOblique" pitchFamily="2" charset="0"/>
                <a:ea typeface="Gulim" panose="020B0600000101010101" pitchFamily="34" charset="-127"/>
              </a:endParaRPr>
            </a:p>
          </p:txBody>
        </p:sp>
      </p:grpSp>
      <p:sp>
        <p:nvSpPr>
          <p:cNvPr id="151636" name="Oval 84">
            <a:extLst>
              <a:ext uri="{FF2B5EF4-FFF2-40B4-BE49-F238E27FC236}">
                <a16:creationId xmlns:a16="http://schemas.microsoft.com/office/drawing/2014/main" id="{D8FCE3B7-5E64-4A47-81F2-486CC991244B}"/>
              </a:ext>
            </a:extLst>
          </p:cNvPr>
          <p:cNvSpPr>
            <a:spLocks noChangeArrowheads="1"/>
          </p:cNvSpPr>
          <p:nvPr/>
        </p:nvSpPr>
        <p:spPr bwMode="auto">
          <a:xfrm>
            <a:off x="3302000" y="150813"/>
            <a:ext cx="2308225" cy="434975"/>
          </a:xfrm>
          <a:prstGeom prst="ellipse">
            <a:avLst/>
          </a:prstGeom>
          <a:noFill/>
          <a:ln w="57150">
            <a:solidFill>
              <a:schemeClr val="hlink"/>
            </a:solidFill>
            <a:round/>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51638" name="Oval 86">
            <a:extLst>
              <a:ext uri="{FF2B5EF4-FFF2-40B4-BE49-F238E27FC236}">
                <a16:creationId xmlns:a16="http://schemas.microsoft.com/office/drawing/2014/main" id="{F909CB0D-D521-FC4D-B944-50F7F77D054C}"/>
              </a:ext>
            </a:extLst>
          </p:cNvPr>
          <p:cNvSpPr>
            <a:spLocks noChangeArrowheads="1"/>
          </p:cNvSpPr>
          <p:nvPr/>
        </p:nvSpPr>
        <p:spPr bwMode="auto">
          <a:xfrm>
            <a:off x="3249613" y="544513"/>
            <a:ext cx="2309812" cy="415925"/>
          </a:xfrm>
          <a:prstGeom prst="ellipse">
            <a:avLst/>
          </a:prstGeom>
          <a:noFill/>
          <a:ln w="57150">
            <a:solidFill>
              <a:schemeClr val="hlink"/>
            </a:solidFill>
            <a:round/>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51642" name="Text Box 90">
            <a:extLst>
              <a:ext uri="{FF2B5EF4-FFF2-40B4-BE49-F238E27FC236}">
                <a16:creationId xmlns:a16="http://schemas.microsoft.com/office/drawing/2014/main" id="{EEE965C6-DB6C-704F-9D0A-2E40795559C5}"/>
              </a:ext>
            </a:extLst>
          </p:cNvPr>
          <p:cNvSpPr txBox="1">
            <a:spLocks noChangeArrowheads="1"/>
          </p:cNvSpPr>
          <p:nvPr/>
        </p:nvSpPr>
        <p:spPr bwMode="auto">
          <a:xfrm>
            <a:off x="5969000" y="1212850"/>
            <a:ext cx="2870200" cy="82232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E81034"/>
                </a:solidFill>
                <a:ea typeface="Gulim" panose="020B0600000101010101" pitchFamily="34" charset="-127"/>
              </a:rPr>
              <a:t>PEMIMPIN 		MILITER</a:t>
            </a:r>
          </a:p>
        </p:txBody>
      </p:sp>
      <p:sp>
        <p:nvSpPr>
          <p:cNvPr id="151643" name="Text Box 91">
            <a:extLst>
              <a:ext uri="{FF2B5EF4-FFF2-40B4-BE49-F238E27FC236}">
                <a16:creationId xmlns:a16="http://schemas.microsoft.com/office/drawing/2014/main" id="{5052719B-1A61-A94F-B9C2-9CD666A38FB6}"/>
              </a:ext>
            </a:extLst>
          </p:cNvPr>
          <p:cNvSpPr txBox="1">
            <a:spLocks noChangeArrowheads="1"/>
          </p:cNvSpPr>
          <p:nvPr/>
        </p:nvSpPr>
        <p:spPr bwMode="auto">
          <a:xfrm>
            <a:off x="-269875" y="3559175"/>
            <a:ext cx="2330450" cy="82232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r">
              <a:spcBef>
                <a:spcPct val="50000"/>
              </a:spcBef>
            </a:pPr>
            <a:r>
              <a:rPr lang="en-US" altLang="ko-KR" sz="2400" b="1">
                <a:solidFill>
                  <a:srgbClr val="E81034"/>
                </a:solidFill>
                <a:ea typeface="Gulim" panose="020B0600000101010101" pitchFamily="34" charset="-127"/>
              </a:rPr>
              <a:t>PEMANGKAS POHON</a:t>
            </a:r>
            <a:endParaRPr lang="en-US" altLang="ko-KR" sz="1600" b="1">
              <a:solidFill>
                <a:srgbClr val="E81034"/>
              </a:solidFill>
              <a:ea typeface="Gulim" panose="020B0600000101010101" pitchFamily="34" charset="-127"/>
            </a:endParaRPr>
          </a:p>
        </p:txBody>
      </p:sp>
      <p:sp>
        <p:nvSpPr>
          <p:cNvPr id="151644" name="Text Box 92">
            <a:extLst>
              <a:ext uri="{FF2B5EF4-FFF2-40B4-BE49-F238E27FC236}">
                <a16:creationId xmlns:a16="http://schemas.microsoft.com/office/drawing/2014/main" id="{EE22B837-61E3-9A43-A084-41AAC0F2812B}"/>
              </a:ext>
            </a:extLst>
          </p:cNvPr>
          <p:cNvSpPr txBox="1">
            <a:spLocks noChangeArrowheads="1"/>
          </p:cNvSpPr>
          <p:nvPr/>
        </p:nvSpPr>
        <p:spPr bwMode="auto">
          <a:xfrm>
            <a:off x="279400" y="2816225"/>
            <a:ext cx="1827213"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1BEEFD"/>
                </a:solidFill>
                <a:ea typeface="Gulim" panose="020B0600000101010101" pitchFamily="34" charset="-127"/>
              </a:rPr>
              <a:t>IMAM</a:t>
            </a:r>
          </a:p>
        </p:txBody>
      </p:sp>
      <p:sp>
        <p:nvSpPr>
          <p:cNvPr id="151645" name="Text Box 93">
            <a:extLst>
              <a:ext uri="{FF2B5EF4-FFF2-40B4-BE49-F238E27FC236}">
                <a16:creationId xmlns:a16="http://schemas.microsoft.com/office/drawing/2014/main" id="{C6B0214E-EC60-6E46-B5C8-140A63BB4541}"/>
              </a:ext>
            </a:extLst>
          </p:cNvPr>
          <p:cNvSpPr txBox="1">
            <a:spLocks noChangeArrowheads="1"/>
          </p:cNvSpPr>
          <p:nvPr/>
        </p:nvSpPr>
        <p:spPr bwMode="auto">
          <a:xfrm>
            <a:off x="6745288" y="2347913"/>
            <a:ext cx="1881187"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chemeClr val="bg1"/>
                </a:solidFill>
                <a:ea typeface="Gulim" panose="020B0600000101010101" pitchFamily="34" charset="-127"/>
              </a:rPr>
              <a:t>PUJANGGA</a:t>
            </a:r>
            <a:endParaRPr lang="en-US" altLang="ko-KR" sz="2400" b="1">
              <a:solidFill>
                <a:srgbClr val="1BEEFD"/>
              </a:solidFill>
              <a:ea typeface="Gulim" panose="020B0600000101010101" pitchFamily="34" charset="-127"/>
            </a:endParaRPr>
          </a:p>
        </p:txBody>
      </p:sp>
      <p:sp>
        <p:nvSpPr>
          <p:cNvPr id="151646" name="Text Box 94">
            <a:extLst>
              <a:ext uri="{FF2B5EF4-FFF2-40B4-BE49-F238E27FC236}">
                <a16:creationId xmlns:a16="http://schemas.microsoft.com/office/drawing/2014/main" id="{77DCBC20-A7C6-F14D-9798-165226E54673}"/>
              </a:ext>
            </a:extLst>
          </p:cNvPr>
          <p:cNvSpPr txBox="1">
            <a:spLocks noChangeArrowheads="1"/>
          </p:cNvSpPr>
          <p:nvPr/>
        </p:nvSpPr>
        <p:spPr bwMode="auto">
          <a:xfrm>
            <a:off x="7107238" y="3940175"/>
            <a:ext cx="1709737"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28FD53"/>
                </a:solidFill>
                <a:ea typeface="Gulim" panose="020B0600000101010101" pitchFamily="34" charset="-127"/>
              </a:rPr>
              <a:t>BANKIR</a:t>
            </a:r>
            <a:endParaRPr lang="en-US" altLang="ko-KR" sz="2400" b="1">
              <a:solidFill>
                <a:srgbClr val="1BEEFD"/>
              </a:solidFill>
              <a:ea typeface="Gulim" panose="020B0600000101010101" pitchFamily="34" charset="-127"/>
            </a:endParaRPr>
          </a:p>
        </p:txBody>
      </p:sp>
      <p:sp>
        <p:nvSpPr>
          <p:cNvPr id="151647" name="Text Box 95">
            <a:extLst>
              <a:ext uri="{FF2B5EF4-FFF2-40B4-BE49-F238E27FC236}">
                <a16:creationId xmlns:a16="http://schemas.microsoft.com/office/drawing/2014/main" id="{2AE620D8-4445-5141-AB8A-4AC35DD4FF11}"/>
              </a:ext>
            </a:extLst>
          </p:cNvPr>
          <p:cNvSpPr txBox="1">
            <a:spLocks noChangeArrowheads="1"/>
          </p:cNvSpPr>
          <p:nvPr/>
        </p:nvSpPr>
        <p:spPr bwMode="auto">
          <a:xfrm>
            <a:off x="7178675" y="3081338"/>
            <a:ext cx="1554163"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1BEEFD"/>
                </a:solidFill>
                <a:ea typeface="Gulim" panose="020B0600000101010101" pitchFamily="34" charset="-127"/>
              </a:rPr>
              <a:t>RAJA</a:t>
            </a:r>
          </a:p>
        </p:txBody>
      </p:sp>
      <p:sp>
        <p:nvSpPr>
          <p:cNvPr id="151648" name="Text Box 96">
            <a:extLst>
              <a:ext uri="{FF2B5EF4-FFF2-40B4-BE49-F238E27FC236}">
                <a16:creationId xmlns:a16="http://schemas.microsoft.com/office/drawing/2014/main" id="{262FDE9A-471A-8948-B075-E7C60B0ABDDB}"/>
              </a:ext>
            </a:extLst>
          </p:cNvPr>
          <p:cNvSpPr txBox="1">
            <a:spLocks noChangeArrowheads="1"/>
          </p:cNvSpPr>
          <p:nvPr/>
        </p:nvSpPr>
        <p:spPr bwMode="auto">
          <a:xfrm>
            <a:off x="2017713" y="1116013"/>
            <a:ext cx="3116262"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FEF800"/>
                </a:solidFill>
                <a:ea typeface="Gulim" panose="020B0600000101010101" pitchFamily="34" charset="-127"/>
              </a:rPr>
              <a:t>ORANG BIASA</a:t>
            </a:r>
            <a:endParaRPr lang="en-US" altLang="ko-KR" sz="2400" b="1">
              <a:solidFill>
                <a:srgbClr val="1BEEFD"/>
              </a:solidFill>
              <a:ea typeface="Gulim" panose="020B0600000101010101" pitchFamily="34" charset="-127"/>
            </a:endParaRPr>
          </a:p>
        </p:txBody>
      </p:sp>
      <p:sp>
        <p:nvSpPr>
          <p:cNvPr id="151654" name="Text Box 102">
            <a:extLst>
              <a:ext uri="{FF2B5EF4-FFF2-40B4-BE49-F238E27FC236}">
                <a16:creationId xmlns:a16="http://schemas.microsoft.com/office/drawing/2014/main" id="{DBFE4F0C-8997-674D-A496-AD32F056C4FF}"/>
              </a:ext>
            </a:extLst>
          </p:cNvPr>
          <p:cNvSpPr txBox="1">
            <a:spLocks noChangeArrowheads="1"/>
          </p:cNvSpPr>
          <p:nvPr/>
        </p:nvSpPr>
        <p:spPr bwMode="auto">
          <a:xfrm>
            <a:off x="279400" y="1876425"/>
            <a:ext cx="3062288"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28FD53"/>
                </a:solidFill>
                <a:ea typeface="Gulim" panose="020B0600000101010101" pitchFamily="34" charset="-127"/>
              </a:rPr>
              <a:t>PEDAGANG</a:t>
            </a:r>
            <a:endParaRPr lang="en-US" altLang="ko-KR" sz="2400" b="1">
              <a:solidFill>
                <a:srgbClr val="1BEEFD"/>
              </a:solidFill>
              <a:ea typeface="Gulim" panose="020B0600000101010101" pitchFamily="34" charset="-127"/>
            </a:endParaRPr>
          </a:p>
        </p:txBody>
      </p:sp>
      <p:sp>
        <p:nvSpPr>
          <p:cNvPr id="151802" name="Text Box 250">
            <a:extLst>
              <a:ext uri="{FF2B5EF4-FFF2-40B4-BE49-F238E27FC236}">
                <a16:creationId xmlns:a16="http://schemas.microsoft.com/office/drawing/2014/main" id="{28F90A2F-3A76-DE4A-88D7-663C3E84E493}"/>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151808" name="Text Box 256">
            <a:extLst>
              <a:ext uri="{FF2B5EF4-FFF2-40B4-BE49-F238E27FC236}">
                <a16:creationId xmlns:a16="http://schemas.microsoft.com/office/drawing/2014/main" id="{53179E6A-37EA-834E-B0AF-A249AE31421A}"/>
              </a:ext>
            </a:extLst>
          </p:cNvPr>
          <p:cNvSpPr txBox="1">
            <a:spLocks noChangeArrowheads="1"/>
          </p:cNvSpPr>
          <p:nvPr/>
        </p:nvSpPr>
        <p:spPr bwMode="auto">
          <a:xfrm>
            <a:off x="461963" y="204788"/>
            <a:ext cx="2493962" cy="533400"/>
          </a:xfrm>
          <a:prstGeom prst="rect">
            <a:avLst/>
          </a:prstGeom>
          <a:solidFill>
            <a:schemeClr val="bg1"/>
          </a:solidFill>
          <a:ln w="762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2400">
                <a:latin typeface="Arial Black" panose="020B0604020202020204" pitchFamily="34" charset="0"/>
                <a:ea typeface="Gulim" panose="020B0600000101010101" pitchFamily="34" charset="-127"/>
              </a:rPr>
              <a:t>GARIS A &amp; B</a:t>
            </a:r>
          </a:p>
        </p:txBody>
      </p:sp>
      <p:grpSp>
        <p:nvGrpSpPr>
          <p:cNvPr id="151813" name="Group 261">
            <a:extLst>
              <a:ext uri="{FF2B5EF4-FFF2-40B4-BE49-F238E27FC236}">
                <a16:creationId xmlns:a16="http://schemas.microsoft.com/office/drawing/2014/main" id="{3E6ADFB0-CBA9-EE4B-8C4B-F02E56A32E47}"/>
              </a:ext>
            </a:extLst>
          </p:cNvPr>
          <p:cNvGrpSpPr>
            <a:grpSpLocks/>
          </p:cNvGrpSpPr>
          <p:nvPr/>
        </p:nvGrpSpPr>
        <p:grpSpPr bwMode="auto">
          <a:xfrm>
            <a:off x="247650" y="1760538"/>
            <a:ext cx="4327525" cy="3276600"/>
            <a:chOff x="424" y="1223"/>
            <a:chExt cx="2726" cy="2064"/>
          </a:xfrm>
        </p:grpSpPr>
        <p:grpSp>
          <p:nvGrpSpPr>
            <p:cNvPr id="151811" name="Group 259">
              <a:extLst>
                <a:ext uri="{FF2B5EF4-FFF2-40B4-BE49-F238E27FC236}">
                  <a16:creationId xmlns:a16="http://schemas.microsoft.com/office/drawing/2014/main" id="{D5F84087-3EB2-6B4D-AFF3-2C1385B7DE79}"/>
                </a:ext>
              </a:extLst>
            </p:cNvPr>
            <p:cNvGrpSpPr>
              <a:grpSpLocks/>
            </p:cNvGrpSpPr>
            <p:nvPr/>
          </p:nvGrpSpPr>
          <p:grpSpPr bwMode="auto">
            <a:xfrm>
              <a:off x="424" y="1223"/>
              <a:ext cx="2726" cy="2064"/>
              <a:chOff x="424" y="1223"/>
              <a:chExt cx="2726" cy="2064"/>
            </a:xfrm>
          </p:grpSpPr>
          <p:pic>
            <p:nvPicPr>
              <p:cNvPr id="151801" name="Picture 249">
                <a:extLst>
                  <a:ext uri="{FF2B5EF4-FFF2-40B4-BE49-F238E27FC236}">
                    <a16:creationId xmlns:a16="http://schemas.microsoft.com/office/drawing/2014/main" id="{03152297-7F68-5043-9479-BA0B60311F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126" t="21657" r="26930" b="14813"/>
              <a:stretch>
                <a:fillRect/>
              </a:stretch>
            </p:blipFill>
            <p:spPr bwMode="auto">
              <a:xfrm>
                <a:off x="424" y="1223"/>
                <a:ext cx="2726" cy="2064"/>
              </a:xfrm>
              <a:prstGeom prst="rect">
                <a:avLst/>
              </a:prstGeom>
              <a:noFill/>
              <a:extLst>
                <a:ext uri="{909E8E84-426E-40DD-AFC4-6F175D3DCCD1}">
                  <a14:hiddenFill xmlns:a14="http://schemas.microsoft.com/office/drawing/2010/main">
                    <a:solidFill>
                      <a:srgbClr val="FFFFFF"/>
                    </a:solidFill>
                  </a14:hiddenFill>
                </a:ext>
              </a:extLst>
            </p:spPr>
          </p:pic>
          <p:grpSp>
            <p:nvGrpSpPr>
              <p:cNvPr id="151807" name="Group 255">
                <a:extLst>
                  <a:ext uri="{FF2B5EF4-FFF2-40B4-BE49-F238E27FC236}">
                    <a16:creationId xmlns:a16="http://schemas.microsoft.com/office/drawing/2014/main" id="{8DF9C3D9-7FF6-7140-9ABC-69BF919C9167}"/>
                  </a:ext>
                </a:extLst>
              </p:cNvPr>
              <p:cNvGrpSpPr>
                <a:grpSpLocks/>
              </p:cNvGrpSpPr>
              <p:nvPr/>
            </p:nvGrpSpPr>
            <p:grpSpPr bwMode="auto">
              <a:xfrm>
                <a:off x="500" y="1257"/>
                <a:ext cx="1830" cy="1792"/>
                <a:chOff x="500" y="1257"/>
                <a:chExt cx="1830" cy="1792"/>
              </a:xfrm>
            </p:grpSpPr>
            <p:sp>
              <p:nvSpPr>
                <p:cNvPr id="151804" name="AutoShape 252">
                  <a:extLst>
                    <a:ext uri="{FF2B5EF4-FFF2-40B4-BE49-F238E27FC236}">
                      <a16:creationId xmlns:a16="http://schemas.microsoft.com/office/drawing/2014/main" id="{9A9B472F-83D4-154A-A0B7-21EE820A919E}"/>
                    </a:ext>
                  </a:extLst>
                </p:cNvPr>
                <p:cNvSpPr>
                  <a:spLocks noChangeArrowheads="1"/>
                </p:cNvSpPr>
                <p:nvPr/>
              </p:nvSpPr>
              <p:spPr bwMode="auto">
                <a:xfrm>
                  <a:off x="897" y="1257"/>
                  <a:ext cx="484" cy="150"/>
                </a:xfrm>
                <a:prstGeom prst="rightArrow">
                  <a:avLst>
                    <a:gd name="adj1" fmla="val 50000"/>
                    <a:gd name="adj2" fmla="val 80667"/>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805" name="AutoShape 253">
                  <a:extLst>
                    <a:ext uri="{FF2B5EF4-FFF2-40B4-BE49-F238E27FC236}">
                      <a16:creationId xmlns:a16="http://schemas.microsoft.com/office/drawing/2014/main" id="{227CB93B-DAEB-6245-A61A-2AF57481A765}"/>
                    </a:ext>
                  </a:extLst>
                </p:cNvPr>
                <p:cNvSpPr>
                  <a:spLocks noChangeArrowheads="1"/>
                </p:cNvSpPr>
                <p:nvPr/>
              </p:nvSpPr>
              <p:spPr bwMode="auto">
                <a:xfrm>
                  <a:off x="1846" y="1687"/>
                  <a:ext cx="484" cy="150"/>
                </a:xfrm>
                <a:prstGeom prst="rightArrow">
                  <a:avLst>
                    <a:gd name="adj1" fmla="val 50000"/>
                    <a:gd name="adj2" fmla="val 80667"/>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806" name="AutoShape 254">
                  <a:extLst>
                    <a:ext uri="{FF2B5EF4-FFF2-40B4-BE49-F238E27FC236}">
                      <a16:creationId xmlns:a16="http://schemas.microsoft.com/office/drawing/2014/main" id="{4104F8E2-A39A-4745-BDC8-FDBF7242CDD4}"/>
                    </a:ext>
                  </a:extLst>
                </p:cNvPr>
                <p:cNvSpPr>
                  <a:spLocks noChangeArrowheads="1"/>
                </p:cNvSpPr>
                <p:nvPr/>
              </p:nvSpPr>
              <p:spPr bwMode="auto">
                <a:xfrm>
                  <a:off x="500" y="2899"/>
                  <a:ext cx="484" cy="150"/>
                </a:xfrm>
                <a:prstGeom prst="rightArrow">
                  <a:avLst>
                    <a:gd name="adj1" fmla="val 50000"/>
                    <a:gd name="adj2" fmla="val 80667"/>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51812" name="Rectangle 260">
              <a:extLst>
                <a:ext uri="{FF2B5EF4-FFF2-40B4-BE49-F238E27FC236}">
                  <a16:creationId xmlns:a16="http://schemas.microsoft.com/office/drawing/2014/main" id="{1D5E5A98-B099-E847-A93F-05A7493CD753}"/>
                </a:ext>
              </a:extLst>
            </p:cNvPr>
            <p:cNvSpPr>
              <a:spLocks noChangeArrowheads="1"/>
            </p:cNvSpPr>
            <p:nvPr/>
          </p:nvSpPr>
          <p:spPr bwMode="auto">
            <a:xfrm>
              <a:off x="2523" y="3084"/>
              <a:ext cx="593" cy="13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1814" name="Rectangle 262">
            <a:extLst>
              <a:ext uri="{FF2B5EF4-FFF2-40B4-BE49-F238E27FC236}">
                <a16:creationId xmlns:a16="http://schemas.microsoft.com/office/drawing/2014/main" id="{23EFD8D5-6AC3-304B-A360-7B58FA0CC410}"/>
              </a:ext>
            </a:extLst>
          </p:cNvPr>
          <p:cNvSpPr>
            <a:spLocks noChangeArrowheads="1"/>
          </p:cNvSpPr>
          <p:nvPr/>
        </p:nvSpPr>
        <p:spPr bwMode="auto">
          <a:xfrm>
            <a:off x="8091488" y="6427788"/>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14</a:t>
            </a:r>
            <a:endParaRPr lang="en-US" altLang="ko-KR" sz="1000" b="1">
              <a:effectLst>
                <a:outerShdw blurRad="38100" dist="38100" dir="2700000" algn="tl">
                  <a:srgbClr val="FFFFFF"/>
                </a:outerShdw>
              </a:effectLst>
              <a:ea typeface="Gulim" panose="020B0600000101010101" pitchFamily="34" charset="-127"/>
            </a:endParaRPr>
          </a:p>
        </p:txBody>
      </p:sp>
      <p:sp>
        <p:nvSpPr>
          <p:cNvPr id="151815" name="Text Box 263">
            <a:extLst>
              <a:ext uri="{FF2B5EF4-FFF2-40B4-BE49-F238E27FC236}">
                <a16:creationId xmlns:a16="http://schemas.microsoft.com/office/drawing/2014/main" id="{A9B8A056-5BE7-AF46-A5C5-A26F0CD43973}"/>
              </a:ext>
            </a:extLst>
          </p:cNvPr>
          <p:cNvSpPr txBox="1">
            <a:spLocks noChangeArrowheads="1"/>
          </p:cNvSpPr>
          <p:nvPr/>
        </p:nvSpPr>
        <p:spPr bwMode="auto">
          <a:xfrm>
            <a:off x="8502650" y="6353175"/>
            <a:ext cx="3238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1800" b="1">
                <a:solidFill>
                  <a:srgbClr val="FFFFFF"/>
                </a:solidFill>
                <a:ea typeface="Gulim" panose="020B0600000101010101" pitchFamily="34" charset="-127"/>
              </a:rPr>
              <a:t>4</a:t>
            </a:r>
          </a:p>
        </p:txBody>
      </p:sp>
      <p:sp>
        <p:nvSpPr>
          <p:cNvPr id="151817" name="Text Box 265">
            <a:extLst>
              <a:ext uri="{FF2B5EF4-FFF2-40B4-BE49-F238E27FC236}">
                <a16:creationId xmlns:a16="http://schemas.microsoft.com/office/drawing/2014/main" id="{1EB7A168-160B-BB4D-81B6-7CEEAF15BD0D}"/>
              </a:ext>
            </a:extLst>
          </p:cNvPr>
          <p:cNvSpPr txBox="1">
            <a:spLocks noChangeArrowheads="1"/>
          </p:cNvSpPr>
          <p:nvPr/>
        </p:nvSpPr>
        <p:spPr bwMode="auto">
          <a:xfrm>
            <a:off x="0" y="1030288"/>
            <a:ext cx="47894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accent2"/>
                </a:solidFill>
              </a:rPr>
              <a:t>Pedoman Belajar #18</a:t>
            </a: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51813"/>
                                        </p:tgtEl>
                                        <p:attrNameLst>
                                          <p:attrName>style.visibility</p:attrName>
                                        </p:attrNameLst>
                                      </p:cBhvr>
                                      <p:to>
                                        <p:strVal val="visible"/>
                                      </p:to>
                                    </p:set>
                                    <p:anim calcmode="lin" valueType="num">
                                      <p:cBhvr additive="base">
                                        <p:cTn id="7" dur="500" fill="hold"/>
                                        <p:tgtEl>
                                          <p:spTgt spid="151813"/>
                                        </p:tgtEl>
                                        <p:attrNameLst>
                                          <p:attrName>ppt_x</p:attrName>
                                        </p:attrNameLst>
                                      </p:cBhvr>
                                      <p:tavLst>
                                        <p:tav tm="0">
                                          <p:val>
                                            <p:strVal val="0-#ppt_w/2"/>
                                          </p:val>
                                        </p:tav>
                                        <p:tav tm="100000">
                                          <p:val>
                                            <p:strVal val="#ppt_x"/>
                                          </p:val>
                                        </p:tav>
                                      </p:tavLst>
                                    </p:anim>
                                    <p:anim calcmode="lin" valueType="num">
                                      <p:cBhvr additive="base">
                                        <p:cTn id="8" dur="500" fill="hold"/>
                                        <p:tgtEl>
                                          <p:spTgt spid="15181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51813"/>
                                        </p:tgtEl>
                                        <p:attrNameLst>
                                          <p:attrName>style.visibility</p:attrName>
                                        </p:attrNameLst>
                                      </p:cBhvr>
                                      <p:to>
                                        <p:strVal val="hidden"/>
                                      </p:to>
                                    </p:set>
                                  </p:subTnLst>
                                </p:cTn>
                              </p:par>
                              <p:par>
                                <p:cTn id="9" presetID="4" presetClass="entr" presetSubtype="16" fill="hold" grpId="0" nodeType="withEffect">
                                  <p:stCondLst>
                                    <p:cond delay="0"/>
                                  </p:stCondLst>
                                  <p:childTnLst>
                                    <p:set>
                                      <p:cBhvr>
                                        <p:cTn id="10" dur="1" fill="hold">
                                          <p:stCondLst>
                                            <p:cond delay="0"/>
                                          </p:stCondLst>
                                        </p:cTn>
                                        <p:tgtEl>
                                          <p:spTgt spid="151817"/>
                                        </p:tgtEl>
                                        <p:attrNameLst>
                                          <p:attrName>style.visibility</p:attrName>
                                        </p:attrNameLst>
                                      </p:cBhvr>
                                      <p:to>
                                        <p:strVal val="visible"/>
                                      </p:to>
                                    </p:set>
                                    <p:animEffect transition="in" filter="box(in)">
                                      <p:cBhvr>
                                        <p:cTn id="11" dur="500"/>
                                        <p:tgtEl>
                                          <p:spTgt spid="151817"/>
                                        </p:tgtEl>
                                      </p:cBhvr>
                                    </p:animEffect>
                                  </p:childTnLst>
                                  <p:subTnLst>
                                    <p:set>
                                      <p:cBhvr override="childStyle">
                                        <p:cTn dur="1" fill="hold" display="0" masterRel="nextClick" afterEffect="1"/>
                                        <p:tgtEl>
                                          <p:spTgt spid="151817"/>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51808"/>
                                        </p:tgtEl>
                                        <p:attrNameLst>
                                          <p:attrName>style.visibility</p:attrName>
                                        </p:attrNameLst>
                                      </p:cBhvr>
                                      <p:to>
                                        <p:strVal val="visible"/>
                                      </p:to>
                                    </p:set>
                                    <p:anim calcmode="lin" valueType="num">
                                      <p:cBhvr additive="base">
                                        <p:cTn id="16" dur="500" fill="hold"/>
                                        <p:tgtEl>
                                          <p:spTgt spid="151808"/>
                                        </p:tgtEl>
                                        <p:attrNameLst>
                                          <p:attrName>ppt_x</p:attrName>
                                        </p:attrNameLst>
                                      </p:cBhvr>
                                      <p:tavLst>
                                        <p:tav tm="0">
                                          <p:val>
                                            <p:strVal val="0-#ppt_w/2"/>
                                          </p:val>
                                        </p:tav>
                                        <p:tav tm="100000">
                                          <p:val>
                                            <p:strVal val="#ppt_x"/>
                                          </p:val>
                                        </p:tav>
                                      </p:tavLst>
                                    </p:anim>
                                    <p:anim calcmode="lin" valueType="num">
                                      <p:cBhvr additive="base">
                                        <p:cTn id="17" dur="500" fill="hold"/>
                                        <p:tgtEl>
                                          <p:spTgt spid="151808"/>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36" fill="hold" grpId="0" nodeType="clickEffect">
                                  <p:stCondLst>
                                    <p:cond delay="0"/>
                                  </p:stCondLst>
                                  <p:childTnLst>
                                    <p:set>
                                      <p:cBhvr>
                                        <p:cTn id="21" dur="1" fill="hold">
                                          <p:stCondLst>
                                            <p:cond delay="0"/>
                                          </p:stCondLst>
                                        </p:cTn>
                                        <p:tgtEl>
                                          <p:spTgt spid="151589"/>
                                        </p:tgtEl>
                                        <p:attrNameLst>
                                          <p:attrName>style.visibility</p:attrName>
                                        </p:attrNameLst>
                                      </p:cBhvr>
                                      <p:to>
                                        <p:strVal val="visible"/>
                                      </p:to>
                                    </p:set>
                                    <p:anim calcmode="lin" valueType="num">
                                      <p:cBhvr>
                                        <p:cTn id="22" dur="500" fill="hold"/>
                                        <p:tgtEl>
                                          <p:spTgt spid="151589"/>
                                        </p:tgtEl>
                                        <p:attrNameLst>
                                          <p:attrName>ppt_w</p:attrName>
                                        </p:attrNameLst>
                                      </p:cBhvr>
                                      <p:tavLst>
                                        <p:tav tm="0">
                                          <p:val>
                                            <p:strVal val="(6*min(max(#ppt_w*#ppt_h,.3),1)-7.4)/-.7*#ppt_w"/>
                                          </p:val>
                                        </p:tav>
                                        <p:tav tm="100000">
                                          <p:val>
                                            <p:strVal val="#ppt_w"/>
                                          </p:val>
                                        </p:tav>
                                      </p:tavLst>
                                    </p:anim>
                                    <p:anim calcmode="lin" valueType="num">
                                      <p:cBhvr>
                                        <p:cTn id="23" dur="500" fill="hold"/>
                                        <p:tgtEl>
                                          <p:spTgt spid="151589"/>
                                        </p:tgtEl>
                                        <p:attrNameLst>
                                          <p:attrName>ppt_h</p:attrName>
                                        </p:attrNameLst>
                                      </p:cBhvr>
                                      <p:tavLst>
                                        <p:tav tm="0">
                                          <p:val>
                                            <p:strVal val="(6*min(max(#ppt_w*#ppt_h,.3),1)-7.4)/-.7*#ppt_h"/>
                                          </p:val>
                                        </p:tav>
                                        <p:tav tm="100000">
                                          <p:val>
                                            <p:strVal val="#ppt_h"/>
                                          </p:val>
                                        </p:tav>
                                      </p:tavLst>
                                    </p:anim>
                                    <p:anim calcmode="lin" valueType="num">
                                      <p:cBhvr>
                                        <p:cTn id="24" dur="500" fill="hold"/>
                                        <p:tgtEl>
                                          <p:spTgt spid="151589"/>
                                        </p:tgtEl>
                                        <p:attrNameLst>
                                          <p:attrName>ppt_x</p:attrName>
                                        </p:attrNameLst>
                                      </p:cBhvr>
                                      <p:tavLst>
                                        <p:tav tm="0">
                                          <p:val>
                                            <p:fltVal val="0.5"/>
                                          </p:val>
                                        </p:tav>
                                        <p:tav tm="100000">
                                          <p:val>
                                            <p:strVal val="#ppt_x"/>
                                          </p:val>
                                        </p:tav>
                                      </p:tavLst>
                                    </p:anim>
                                    <p:anim calcmode="lin" valueType="num">
                                      <p:cBhvr>
                                        <p:cTn id="25" dur="500" fill="hold"/>
                                        <p:tgtEl>
                                          <p:spTgt spid="151589"/>
                                        </p:tgtEl>
                                        <p:attrNameLst>
                                          <p:attrName>ppt_y</p:attrName>
                                        </p:attrNameLst>
                                      </p:cBhvr>
                                      <p:tavLst>
                                        <p:tav tm="0">
                                          <p:val>
                                            <p:strVal val="1+(6*min(max(#ppt_w*#ppt_h,.3),1)-7.4)/-.7*#ppt_h/2"/>
                                          </p:val>
                                        </p:tav>
                                        <p:tav tm="100000">
                                          <p:val>
                                            <p:strVal val="#ppt_y"/>
                                          </p:val>
                                        </p:tav>
                                      </p:tavLst>
                                    </p:anim>
                                  </p:childTnLst>
                                </p:cTn>
                              </p:par>
                            </p:childTnLst>
                          </p:cTn>
                        </p:par>
                        <p:par>
                          <p:cTn id="26" fill="hold" nodeType="afterGroup">
                            <p:stCondLst>
                              <p:cond delay="500"/>
                            </p:stCondLst>
                            <p:childTnLst>
                              <p:par>
                                <p:cTn id="27" presetID="23" presetClass="entr" presetSubtype="528" fill="hold" nodeType="afterEffect">
                                  <p:stCondLst>
                                    <p:cond delay="1000"/>
                                  </p:stCondLst>
                                  <p:childTnLst>
                                    <p:set>
                                      <p:cBhvr>
                                        <p:cTn id="28" dur="1" fill="hold">
                                          <p:stCondLst>
                                            <p:cond delay="0"/>
                                          </p:stCondLst>
                                        </p:cTn>
                                        <p:tgtEl>
                                          <p:spTgt spid="151636"/>
                                        </p:tgtEl>
                                        <p:attrNameLst>
                                          <p:attrName>style.visibility</p:attrName>
                                        </p:attrNameLst>
                                      </p:cBhvr>
                                      <p:to>
                                        <p:strVal val="visible"/>
                                      </p:to>
                                    </p:set>
                                    <p:anim calcmode="lin" valueType="num">
                                      <p:cBhvr>
                                        <p:cTn id="29" dur="500" fill="hold"/>
                                        <p:tgtEl>
                                          <p:spTgt spid="151636"/>
                                        </p:tgtEl>
                                        <p:attrNameLst>
                                          <p:attrName>ppt_w</p:attrName>
                                        </p:attrNameLst>
                                      </p:cBhvr>
                                      <p:tavLst>
                                        <p:tav tm="0">
                                          <p:val>
                                            <p:fltVal val="0"/>
                                          </p:val>
                                        </p:tav>
                                        <p:tav tm="100000">
                                          <p:val>
                                            <p:strVal val="#ppt_w"/>
                                          </p:val>
                                        </p:tav>
                                      </p:tavLst>
                                    </p:anim>
                                    <p:anim calcmode="lin" valueType="num">
                                      <p:cBhvr>
                                        <p:cTn id="30" dur="500" fill="hold"/>
                                        <p:tgtEl>
                                          <p:spTgt spid="151636"/>
                                        </p:tgtEl>
                                        <p:attrNameLst>
                                          <p:attrName>ppt_h</p:attrName>
                                        </p:attrNameLst>
                                      </p:cBhvr>
                                      <p:tavLst>
                                        <p:tav tm="0">
                                          <p:val>
                                            <p:fltVal val="0"/>
                                          </p:val>
                                        </p:tav>
                                        <p:tav tm="100000">
                                          <p:val>
                                            <p:strVal val="#ppt_h"/>
                                          </p:val>
                                        </p:tav>
                                      </p:tavLst>
                                    </p:anim>
                                    <p:anim calcmode="lin" valueType="num">
                                      <p:cBhvr>
                                        <p:cTn id="31" dur="500" fill="hold"/>
                                        <p:tgtEl>
                                          <p:spTgt spid="151636"/>
                                        </p:tgtEl>
                                        <p:attrNameLst>
                                          <p:attrName>ppt_x</p:attrName>
                                        </p:attrNameLst>
                                      </p:cBhvr>
                                      <p:tavLst>
                                        <p:tav tm="0">
                                          <p:val>
                                            <p:fltVal val="0.5"/>
                                          </p:val>
                                        </p:tav>
                                        <p:tav tm="100000">
                                          <p:val>
                                            <p:strVal val="#ppt_x"/>
                                          </p:val>
                                        </p:tav>
                                      </p:tavLst>
                                    </p:anim>
                                    <p:anim calcmode="lin" valueType="num">
                                      <p:cBhvr>
                                        <p:cTn id="32" dur="500" fill="hold"/>
                                        <p:tgtEl>
                                          <p:spTgt spid="151636"/>
                                        </p:tgtEl>
                                        <p:attrNameLst>
                                          <p:attrName>ppt_y</p:attrName>
                                        </p:attrNameLst>
                                      </p:cBhvr>
                                      <p:tavLst>
                                        <p:tav tm="0">
                                          <p:val>
                                            <p:fltVal val="0.5"/>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36" fill="hold" grpId="0" nodeType="clickEffect">
                                  <p:stCondLst>
                                    <p:cond delay="0"/>
                                  </p:stCondLst>
                                  <p:childTnLst>
                                    <p:set>
                                      <p:cBhvr>
                                        <p:cTn id="36" dur="1" fill="hold">
                                          <p:stCondLst>
                                            <p:cond delay="0"/>
                                          </p:stCondLst>
                                        </p:cTn>
                                        <p:tgtEl>
                                          <p:spTgt spid="151590"/>
                                        </p:tgtEl>
                                        <p:attrNameLst>
                                          <p:attrName>style.visibility</p:attrName>
                                        </p:attrNameLst>
                                      </p:cBhvr>
                                      <p:to>
                                        <p:strVal val="visible"/>
                                      </p:to>
                                    </p:set>
                                    <p:anim calcmode="lin" valueType="num">
                                      <p:cBhvr>
                                        <p:cTn id="37" dur="500" fill="hold"/>
                                        <p:tgtEl>
                                          <p:spTgt spid="151590"/>
                                        </p:tgtEl>
                                        <p:attrNameLst>
                                          <p:attrName>ppt_w</p:attrName>
                                        </p:attrNameLst>
                                      </p:cBhvr>
                                      <p:tavLst>
                                        <p:tav tm="0">
                                          <p:val>
                                            <p:strVal val="(6*min(max(#ppt_w*#ppt_h,.3),1)-7.4)/-.7*#ppt_w"/>
                                          </p:val>
                                        </p:tav>
                                        <p:tav tm="100000">
                                          <p:val>
                                            <p:strVal val="#ppt_w"/>
                                          </p:val>
                                        </p:tav>
                                      </p:tavLst>
                                    </p:anim>
                                    <p:anim calcmode="lin" valueType="num">
                                      <p:cBhvr>
                                        <p:cTn id="38" dur="500" fill="hold"/>
                                        <p:tgtEl>
                                          <p:spTgt spid="151590"/>
                                        </p:tgtEl>
                                        <p:attrNameLst>
                                          <p:attrName>ppt_h</p:attrName>
                                        </p:attrNameLst>
                                      </p:cBhvr>
                                      <p:tavLst>
                                        <p:tav tm="0">
                                          <p:val>
                                            <p:strVal val="(6*min(max(#ppt_w*#ppt_h,.3),1)-7.4)/-.7*#ppt_h"/>
                                          </p:val>
                                        </p:tav>
                                        <p:tav tm="100000">
                                          <p:val>
                                            <p:strVal val="#ppt_h"/>
                                          </p:val>
                                        </p:tav>
                                      </p:tavLst>
                                    </p:anim>
                                    <p:anim calcmode="lin" valueType="num">
                                      <p:cBhvr>
                                        <p:cTn id="39" dur="500" fill="hold"/>
                                        <p:tgtEl>
                                          <p:spTgt spid="151590"/>
                                        </p:tgtEl>
                                        <p:attrNameLst>
                                          <p:attrName>ppt_x</p:attrName>
                                        </p:attrNameLst>
                                      </p:cBhvr>
                                      <p:tavLst>
                                        <p:tav tm="0">
                                          <p:val>
                                            <p:fltVal val="0.5"/>
                                          </p:val>
                                        </p:tav>
                                        <p:tav tm="100000">
                                          <p:val>
                                            <p:strVal val="#ppt_x"/>
                                          </p:val>
                                        </p:tav>
                                      </p:tavLst>
                                    </p:anim>
                                    <p:anim calcmode="lin" valueType="num">
                                      <p:cBhvr>
                                        <p:cTn id="40" dur="500" fill="hold"/>
                                        <p:tgtEl>
                                          <p:spTgt spid="151590"/>
                                        </p:tgtEl>
                                        <p:attrNameLst>
                                          <p:attrName>ppt_y</p:attrName>
                                        </p:attrNameLst>
                                      </p:cBhvr>
                                      <p:tavLst>
                                        <p:tav tm="0">
                                          <p:val>
                                            <p:strVal val="1+(6*min(max(#ppt_w*#ppt_h,.3),1)-7.4)/-.7*#ppt_h/2"/>
                                          </p:val>
                                        </p:tav>
                                        <p:tav tm="100000">
                                          <p:val>
                                            <p:strVal val="#ppt_y"/>
                                          </p:val>
                                        </p:tav>
                                      </p:tavLst>
                                    </p:anim>
                                  </p:childTnLst>
                                </p:cTn>
                              </p:par>
                            </p:childTnLst>
                          </p:cTn>
                        </p:par>
                        <p:par>
                          <p:cTn id="41" fill="hold" nodeType="afterGroup">
                            <p:stCondLst>
                              <p:cond delay="500"/>
                            </p:stCondLst>
                            <p:childTnLst>
                              <p:par>
                                <p:cTn id="42" presetID="23" presetClass="entr" presetSubtype="528" fill="hold" nodeType="afterEffect">
                                  <p:stCondLst>
                                    <p:cond delay="1000"/>
                                  </p:stCondLst>
                                  <p:childTnLst>
                                    <p:set>
                                      <p:cBhvr>
                                        <p:cTn id="43" dur="1" fill="hold">
                                          <p:stCondLst>
                                            <p:cond delay="0"/>
                                          </p:stCondLst>
                                        </p:cTn>
                                        <p:tgtEl>
                                          <p:spTgt spid="151638"/>
                                        </p:tgtEl>
                                        <p:attrNameLst>
                                          <p:attrName>style.visibility</p:attrName>
                                        </p:attrNameLst>
                                      </p:cBhvr>
                                      <p:to>
                                        <p:strVal val="visible"/>
                                      </p:to>
                                    </p:set>
                                    <p:anim calcmode="lin" valueType="num">
                                      <p:cBhvr>
                                        <p:cTn id="44" dur="500" fill="hold"/>
                                        <p:tgtEl>
                                          <p:spTgt spid="151638"/>
                                        </p:tgtEl>
                                        <p:attrNameLst>
                                          <p:attrName>ppt_w</p:attrName>
                                        </p:attrNameLst>
                                      </p:cBhvr>
                                      <p:tavLst>
                                        <p:tav tm="0">
                                          <p:val>
                                            <p:fltVal val="0"/>
                                          </p:val>
                                        </p:tav>
                                        <p:tav tm="100000">
                                          <p:val>
                                            <p:strVal val="#ppt_w"/>
                                          </p:val>
                                        </p:tav>
                                      </p:tavLst>
                                    </p:anim>
                                    <p:anim calcmode="lin" valueType="num">
                                      <p:cBhvr>
                                        <p:cTn id="45" dur="500" fill="hold"/>
                                        <p:tgtEl>
                                          <p:spTgt spid="151638"/>
                                        </p:tgtEl>
                                        <p:attrNameLst>
                                          <p:attrName>ppt_h</p:attrName>
                                        </p:attrNameLst>
                                      </p:cBhvr>
                                      <p:tavLst>
                                        <p:tav tm="0">
                                          <p:val>
                                            <p:fltVal val="0"/>
                                          </p:val>
                                        </p:tav>
                                        <p:tav tm="100000">
                                          <p:val>
                                            <p:strVal val="#ppt_h"/>
                                          </p:val>
                                        </p:tav>
                                      </p:tavLst>
                                    </p:anim>
                                    <p:anim calcmode="lin" valueType="num">
                                      <p:cBhvr>
                                        <p:cTn id="46" dur="500" fill="hold"/>
                                        <p:tgtEl>
                                          <p:spTgt spid="151638"/>
                                        </p:tgtEl>
                                        <p:attrNameLst>
                                          <p:attrName>ppt_x</p:attrName>
                                        </p:attrNameLst>
                                      </p:cBhvr>
                                      <p:tavLst>
                                        <p:tav tm="0">
                                          <p:val>
                                            <p:fltVal val="0.5"/>
                                          </p:val>
                                        </p:tav>
                                        <p:tav tm="100000">
                                          <p:val>
                                            <p:strVal val="#ppt_x"/>
                                          </p:val>
                                        </p:tav>
                                      </p:tavLst>
                                    </p:anim>
                                    <p:anim calcmode="lin" valueType="num">
                                      <p:cBhvr>
                                        <p:cTn id="47" dur="500" fill="hold"/>
                                        <p:tgtEl>
                                          <p:spTgt spid="151638"/>
                                        </p:tgtEl>
                                        <p:attrNameLst>
                                          <p:attrName>ppt_y</p:attrName>
                                        </p:attrNameLst>
                                      </p:cBhvr>
                                      <p:tavLst>
                                        <p:tav tm="0">
                                          <p:val>
                                            <p:fltVal val="0.5"/>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528" fill="hold" grpId="0" nodeType="clickEffect">
                                  <p:stCondLst>
                                    <p:cond delay="0"/>
                                  </p:stCondLst>
                                  <p:childTnLst>
                                    <p:set>
                                      <p:cBhvr>
                                        <p:cTn id="51" dur="1" fill="hold">
                                          <p:stCondLst>
                                            <p:cond delay="0"/>
                                          </p:stCondLst>
                                        </p:cTn>
                                        <p:tgtEl>
                                          <p:spTgt spid="151647"/>
                                        </p:tgtEl>
                                        <p:attrNameLst>
                                          <p:attrName>style.visibility</p:attrName>
                                        </p:attrNameLst>
                                      </p:cBhvr>
                                      <p:to>
                                        <p:strVal val="visible"/>
                                      </p:to>
                                    </p:set>
                                    <p:anim calcmode="lin" valueType="num">
                                      <p:cBhvr>
                                        <p:cTn id="52" dur="500" fill="hold"/>
                                        <p:tgtEl>
                                          <p:spTgt spid="151647"/>
                                        </p:tgtEl>
                                        <p:attrNameLst>
                                          <p:attrName>ppt_w</p:attrName>
                                        </p:attrNameLst>
                                      </p:cBhvr>
                                      <p:tavLst>
                                        <p:tav tm="0">
                                          <p:val>
                                            <p:fltVal val="0"/>
                                          </p:val>
                                        </p:tav>
                                        <p:tav tm="100000">
                                          <p:val>
                                            <p:strVal val="#ppt_w"/>
                                          </p:val>
                                        </p:tav>
                                      </p:tavLst>
                                    </p:anim>
                                    <p:anim calcmode="lin" valueType="num">
                                      <p:cBhvr>
                                        <p:cTn id="53" dur="500" fill="hold"/>
                                        <p:tgtEl>
                                          <p:spTgt spid="151647"/>
                                        </p:tgtEl>
                                        <p:attrNameLst>
                                          <p:attrName>ppt_h</p:attrName>
                                        </p:attrNameLst>
                                      </p:cBhvr>
                                      <p:tavLst>
                                        <p:tav tm="0">
                                          <p:val>
                                            <p:fltVal val="0"/>
                                          </p:val>
                                        </p:tav>
                                        <p:tav tm="100000">
                                          <p:val>
                                            <p:strVal val="#ppt_h"/>
                                          </p:val>
                                        </p:tav>
                                      </p:tavLst>
                                    </p:anim>
                                    <p:anim calcmode="lin" valueType="num">
                                      <p:cBhvr>
                                        <p:cTn id="54" dur="500" fill="hold"/>
                                        <p:tgtEl>
                                          <p:spTgt spid="151647"/>
                                        </p:tgtEl>
                                        <p:attrNameLst>
                                          <p:attrName>ppt_x</p:attrName>
                                        </p:attrNameLst>
                                      </p:cBhvr>
                                      <p:tavLst>
                                        <p:tav tm="0">
                                          <p:val>
                                            <p:fltVal val="0.5"/>
                                          </p:val>
                                        </p:tav>
                                        <p:tav tm="100000">
                                          <p:val>
                                            <p:strVal val="#ppt_x"/>
                                          </p:val>
                                        </p:tav>
                                      </p:tavLst>
                                    </p:anim>
                                    <p:anim calcmode="lin" valueType="num">
                                      <p:cBhvr>
                                        <p:cTn id="55" dur="500" fill="hold"/>
                                        <p:tgtEl>
                                          <p:spTgt spid="151647"/>
                                        </p:tgtEl>
                                        <p:attrNameLst>
                                          <p:attrName>ppt_y</p:attrName>
                                        </p:attrNameLst>
                                      </p:cBhvr>
                                      <p:tavLst>
                                        <p:tav tm="0">
                                          <p:val>
                                            <p:fltVal val="0.5"/>
                                          </p:val>
                                        </p:tav>
                                        <p:tav tm="100000">
                                          <p:val>
                                            <p:strVal val="#ppt_y"/>
                                          </p:val>
                                        </p:tav>
                                      </p:tavLst>
                                    </p:anim>
                                  </p:childTnLst>
                                </p:cTn>
                              </p:par>
                            </p:childTnLst>
                          </p:cTn>
                        </p:par>
                        <p:par>
                          <p:cTn id="56" fill="hold" nodeType="afterGroup">
                            <p:stCondLst>
                              <p:cond delay="500"/>
                            </p:stCondLst>
                            <p:childTnLst>
                              <p:par>
                                <p:cTn id="57" presetID="23" presetClass="entr" presetSubtype="528" fill="hold" grpId="0" nodeType="afterEffect">
                                  <p:stCondLst>
                                    <p:cond delay="0"/>
                                  </p:stCondLst>
                                  <p:childTnLst>
                                    <p:set>
                                      <p:cBhvr>
                                        <p:cTn id="58" dur="1" fill="hold">
                                          <p:stCondLst>
                                            <p:cond delay="0"/>
                                          </p:stCondLst>
                                        </p:cTn>
                                        <p:tgtEl>
                                          <p:spTgt spid="151643"/>
                                        </p:tgtEl>
                                        <p:attrNameLst>
                                          <p:attrName>style.visibility</p:attrName>
                                        </p:attrNameLst>
                                      </p:cBhvr>
                                      <p:to>
                                        <p:strVal val="visible"/>
                                      </p:to>
                                    </p:set>
                                    <p:anim calcmode="lin" valueType="num">
                                      <p:cBhvr>
                                        <p:cTn id="59" dur="500" fill="hold"/>
                                        <p:tgtEl>
                                          <p:spTgt spid="151643"/>
                                        </p:tgtEl>
                                        <p:attrNameLst>
                                          <p:attrName>ppt_w</p:attrName>
                                        </p:attrNameLst>
                                      </p:cBhvr>
                                      <p:tavLst>
                                        <p:tav tm="0">
                                          <p:val>
                                            <p:fltVal val="0"/>
                                          </p:val>
                                        </p:tav>
                                        <p:tav tm="100000">
                                          <p:val>
                                            <p:strVal val="#ppt_w"/>
                                          </p:val>
                                        </p:tav>
                                      </p:tavLst>
                                    </p:anim>
                                    <p:anim calcmode="lin" valueType="num">
                                      <p:cBhvr>
                                        <p:cTn id="60" dur="500" fill="hold"/>
                                        <p:tgtEl>
                                          <p:spTgt spid="151643"/>
                                        </p:tgtEl>
                                        <p:attrNameLst>
                                          <p:attrName>ppt_h</p:attrName>
                                        </p:attrNameLst>
                                      </p:cBhvr>
                                      <p:tavLst>
                                        <p:tav tm="0">
                                          <p:val>
                                            <p:fltVal val="0"/>
                                          </p:val>
                                        </p:tav>
                                        <p:tav tm="100000">
                                          <p:val>
                                            <p:strVal val="#ppt_h"/>
                                          </p:val>
                                        </p:tav>
                                      </p:tavLst>
                                    </p:anim>
                                    <p:anim calcmode="lin" valueType="num">
                                      <p:cBhvr>
                                        <p:cTn id="61" dur="500" fill="hold"/>
                                        <p:tgtEl>
                                          <p:spTgt spid="151643"/>
                                        </p:tgtEl>
                                        <p:attrNameLst>
                                          <p:attrName>ppt_x</p:attrName>
                                        </p:attrNameLst>
                                      </p:cBhvr>
                                      <p:tavLst>
                                        <p:tav tm="0">
                                          <p:val>
                                            <p:fltVal val="0.5"/>
                                          </p:val>
                                        </p:tav>
                                        <p:tav tm="100000">
                                          <p:val>
                                            <p:strVal val="#ppt_x"/>
                                          </p:val>
                                        </p:tav>
                                      </p:tavLst>
                                    </p:anim>
                                    <p:anim calcmode="lin" valueType="num">
                                      <p:cBhvr>
                                        <p:cTn id="62" dur="500" fill="hold"/>
                                        <p:tgtEl>
                                          <p:spTgt spid="151643"/>
                                        </p:tgtEl>
                                        <p:attrNameLst>
                                          <p:attrName>ppt_y</p:attrName>
                                        </p:attrNameLst>
                                      </p:cBhvr>
                                      <p:tavLst>
                                        <p:tav tm="0">
                                          <p:val>
                                            <p:fltVal val="0.5"/>
                                          </p:val>
                                        </p:tav>
                                        <p:tav tm="100000">
                                          <p:val>
                                            <p:strVal val="#ppt_y"/>
                                          </p:val>
                                        </p:tav>
                                      </p:tavLst>
                                    </p:anim>
                                  </p:childTnLst>
                                </p:cTn>
                              </p:par>
                            </p:childTnLst>
                          </p:cTn>
                        </p:par>
                        <p:par>
                          <p:cTn id="63" fill="hold" nodeType="afterGroup">
                            <p:stCondLst>
                              <p:cond delay="1000"/>
                            </p:stCondLst>
                            <p:childTnLst>
                              <p:par>
                                <p:cTn id="64" presetID="23" presetClass="entr" presetSubtype="528" fill="hold" grpId="0" nodeType="afterEffect">
                                  <p:stCondLst>
                                    <p:cond delay="0"/>
                                  </p:stCondLst>
                                  <p:childTnLst>
                                    <p:set>
                                      <p:cBhvr>
                                        <p:cTn id="65" dur="1" fill="hold">
                                          <p:stCondLst>
                                            <p:cond delay="0"/>
                                          </p:stCondLst>
                                        </p:cTn>
                                        <p:tgtEl>
                                          <p:spTgt spid="151646"/>
                                        </p:tgtEl>
                                        <p:attrNameLst>
                                          <p:attrName>style.visibility</p:attrName>
                                        </p:attrNameLst>
                                      </p:cBhvr>
                                      <p:to>
                                        <p:strVal val="visible"/>
                                      </p:to>
                                    </p:set>
                                    <p:anim calcmode="lin" valueType="num">
                                      <p:cBhvr>
                                        <p:cTn id="66" dur="500" fill="hold"/>
                                        <p:tgtEl>
                                          <p:spTgt spid="151646"/>
                                        </p:tgtEl>
                                        <p:attrNameLst>
                                          <p:attrName>ppt_w</p:attrName>
                                        </p:attrNameLst>
                                      </p:cBhvr>
                                      <p:tavLst>
                                        <p:tav tm="0">
                                          <p:val>
                                            <p:fltVal val="0"/>
                                          </p:val>
                                        </p:tav>
                                        <p:tav tm="100000">
                                          <p:val>
                                            <p:strVal val="#ppt_w"/>
                                          </p:val>
                                        </p:tav>
                                      </p:tavLst>
                                    </p:anim>
                                    <p:anim calcmode="lin" valueType="num">
                                      <p:cBhvr>
                                        <p:cTn id="67" dur="500" fill="hold"/>
                                        <p:tgtEl>
                                          <p:spTgt spid="151646"/>
                                        </p:tgtEl>
                                        <p:attrNameLst>
                                          <p:attrName>ppt_h</p:attrName>
                                        </p:attrNameLst>
                                      </p:cBhvr>
                                      <p:tavLst>
                                        <p:tav tm="0">
                                          <p:val>
                                            <p:fltVal val="0"/>
                                          </p:val>
                                        </p:tav>
                                        <p:tav tm="100000">
                                          <p:val>
                                            <p:strVal val="#ppt_h"/>
                                          </p:val>
                                        </p:tav>
                                      </p:tavLst>
                                    </p:anim>
                                    <p:anim calcmode="lin" valueType="num">
                                      <p:cBhvr>
                                        <p:cTn id="68" dur="500" fill="hold"/>
                                        <p:tgtEl>
                                          <p:spTgt spid="151646"/>
                                        </p:tgtEl>
                                        <p:attrNameLst>
                                          <p:attrName>ppt_x</p:attrName>
                                        </p:attrNameLst>
                                      </p:cBhvr>
                                      <p:tavLst>
                                        <p:tav tm="0">
                                          <p:val>
                                            <p:fltVal val="0.5"/>
                                          </p:val>
                                        </p:tav>
                                        <p:tav tm="100000">
                                          <p:val>
                                            <p:strVal val="#ppt_x"/>
                                          </p:val>
                                        </p:tav>
                                      </p:tavLst>
                                    </p:anim>
                                    <p:anim calcmode="lin" valueType="num">
                                      <p:cBhvr>
                                        <p:cTn id="69" dur="500" fill="hold"/>
                                        <p:tgtEl>
                                          <p:spTgt spid="151646"/>
                                        </p:tgtEl>
                                        <p:attrNameLst>
                                          <p:attrName>ppt_y</p:attrName>
                                        </p:attrNameLst>
                                      </p:cBhvr>
                                      <p:tavLst>
                                        <p:tav tm="0">
                                          <p:val>
                                            <p:fltVal val="0.5"/>
                                          </p:val>
                                        </p:tav>
                                        <p:tav tm="100000">
                                          <p:val>
                                            <p:strVal val="#ppt_y"/>
                                          </p:val>
                                        </p:tav>
                                      </p:tavLst>
                                    </p:anim>
                                  </p:childTnLst>
                                </p:cTn>
                              </p:par>
                            </p:childTnLst>
                          </p:cTn>
                        </p:par>
                        <p:par>
                          <p:cTn id="70" fill="hold" nodeType="afterGroup">
                            <p:stCondLst>
                              <p:cond delay="1500"/>
                            </p:stCondLst>
                            <p:childTnLst>
                              <p:par>
                                <p:cTn id="71" presetID="23" presetClass="entr" presetSubtype="528" fill="hold" grpId="0" nodeType="afterEffect">
                                  <p:stCondLst>
                                    <p:cond delay="0"/>
                                  </p:stCondLst>
                                  <p:childTnLst>
                                    <p:set>
                                      <p:cBhvr>
                                        <p:cTn id="72" dur="1" fill="hold">
                                          <p:stCondLst>
                                            <p:cond delay="0"/>
                                          </p:stCondLst>
                                        </p:cTn>
                                        <p:tgtEl>
                                          <p:spTgt spid="151654"/>
                                        </p:tgtEl>
                                        <p:attrNameLst>
                                          <p:attrName>style.visibility</p:attrName>
                                        </p:attrNameLst>
                                      </p:cBhvr>
                                      <p:to>
                                        <p:strVal val="visible"/>
                                      </p:to>
                                    </p:set>
                                    <p:anim calcmode="lin" valueType="num">
                                      <p:cBhvr>
                                        <p:cTn id="73" dur="500" fill="hold"/>
                                        <p:tgtEl>
                                          <p:spTgt spid="151654"/>
                                        </p:tgtEl>
                                        <p:attrNameLst>
                                          <p:attrName>ppt_w</p:attrName>
                                        </p:attrNameLst>
                                      </p:cBhvr>
                                      <p:tavLst>
                                        <p:tav tm="0">
                                          <p:val>
                                            <p:fltVal val="0"/>
                                          </p:val>
                                        </p:tav>
                                        <p:tav tm="100000">
                                          <p:val>
                                            <p:strVal val="#ppt_w"/>
                                          </p:val>
                                        </p:tav>
                                      </p:tavLst>
                                    </p:anim>
                                    <p:anim calcmode="lin" valueType="num">
                                      <p:cBhvr>
                                        <p:cTn id="74" dur="500" fill="hold"/>
                                        <p:tgtEl>
                                          <p:spTgt spid="151654"/>
                                        </p:tgtEl>
                                        <p:attrNameLst>
                                          <p:attrName>ppt_h</p:attrName>
                                        </p:attrNameLst>
                                      </p:cBhvr>
                                      <p:tavLst>
                                        <p:tav tm="0">
                                          <p:val>
                                            <p:fltVal val="0"/>
                                          </p:val>
                                        </p:tav>
                                        <p:tav tm="100000">
                                          <p:val>
                                            <p:strVal val="#ppt_h"/>
                                          </p:val>
                                        </p:tav>
                                      </p:tavLst>
                                    </p:anim>
                                    <p:anim calcmode="lin" valueType="num">
                                      <p:cBhvr>
                                        <p:cTn id="75" dur="500" fill="hold"/>
                                        <p:tgtEl>
                                          <p:spTgt spid="151654"/>
                                        </p:tgtEl>
                                        <p:attrNameLst>
                                          <p:attrName>ppt_x</p:attrName>
                                        </p:attrNameLst>
                                      </p:cBhvr>
                                      <p:tavLst>
                                        <p:tav tm="0">
                                          <p:val>
                                            <p:fltVal val="0.5"/>
                                          </p:val>
                                        </p:tav>
                                        <p:tav tm="100000">
                                          <p:val>
                                            <p:strVal val="#ppt_x"/>
                                          </p:val>
                                        </p:tav>
                                      </p:tavLst>
                                    </p:anim>
                                    <p:anim calcmode="lin" valueType="num">
                                      <p:cBhvr>
                                        <p:cTn id="76" dur="500" fill="hold"/>
                                        <p:tgtEl>
                                          <p:spTgt spid="151654"/>
                                        </p:tgtEl>
                                        <p:attrNameLst>
                                          <p:attrName>ppt_y</p:attrName>
                                        </p:attrNameLst>
                                      </p:cBhvr>
                                      <p:tavLst>
                                        <p:tav tm="0">
                                          <p:val>
                                            <p:fltVal val="0.5"/>
                                          </p:val>
                                        </p:tav>
                                        <p:tav tm="100000">
                                          <p:val>
                                            <p:strVal val="#ppt_y"/>
                                          </p:val>
                                        </p:tav>
                                      </p:tavLst>
                                    </p:anim>
                                  </p:childTnLst>
                                </p:cTn>
                              </p:par>
                            </p:childTnLst>
                          </p:cTn>
                        </p:par>
                        <p:par>
                          <p:cTn id="77" fill="hold" nodeType="afterGroup">
                            <p:stCondLst>
                              <p:cond delay="2000"/>
                            </p:stCondLst>
                            <p:childTnLst>
                              <p:par>
                                <p:cTn id="78" presetID="23" presetClass="entr" presetSubtype="528" fill="hold" grpId="0" nodeType="afterEffect">
                                  <p:stCondLst>
                                    <p:cond delay="0"/>
                                  </p:stCondLst>
                                  <p:childTnLst>
                                    <p:set>
                                      <p:cBhvr>
                                        <p:cTn id="79" dur="1" fill="hold">
                                          <p:stCondLst>
                                            <p:cond delay="0"/>
                                          </p:stCondLst>
                                        </p:cTn>
                                        <p:tgtEl>
                                          <p:spTgt spid="151645"/>
                                        </p:tgtEl>
                                        <p:attrNameLst>
                                          <p:attrName>style.visibility</p:attrName>
                                        </p:attrNameLst>
                                      </p:cBhvr>
                                      <p:to>
                                        <p:strVal val="visible"/>
                                      </p:to>
                                    </p:set>
                                    <p:anim calcmode="lin" valueType="num">
                                      <p:cBhvr>
                                        <p:cTn id="80" dur="500" fill="hold"/>
                                        <p:tgtEl>
                                          <p:spTgt spid="151645"/>
                                        </p:tgtEl>
                                        <p:attrNameLst>
                                          <p:attrName>ppt_w</p:attrName>
                                        </p:attrNameLst>
                                      </p:cBhvr>
                                      <p:tavLst>
                                        <p:tav tm="0">
                                          <p:val>
                                            <p:fltVal val="0"/>
                                          </p:val>
                                        </p:tav>
                                        <p:tav tm="100000">
                                          <p:val>
                                            <p:strVal val="#ppt_w"/>
                                          </p:val>
                                        </p:tav>
                                      </p:tavLst>
                                    </p:anim>
                                    <p:anim calcmode="lin" valueType="num">
                                      <p:cBhvr>
                                        <p:cTn id="81" dur="500" fill="hold"/>
                                        <p:tgtEl>
                                          <p:spTgt spid="151645"/>
                                        </p:tgtEl>
                                        <p:attrNameLst>
                                          <p:attrName>ppt_h</p:attrName>
                                        </p:attrNameLst>
                                      </p:cBhvr>
                                      <p:tavLst>
                                        <p:tav tm="0">
                                          <p:val>
                                            <p:fltVal val="0"/>
                                          </p:val>
                                        </p:tav>
                                        <p:tav tm="100000">
                                          <p:val>
                                            <p:strVal val="#ppt_h"/>
                                          </p:val>
                                        </p:tav>
                                      </p:tavLst>
                                    </p:anim>
                                    <p:anim calcmode="lin" valueType="num">
                                      <p:cBhvr>
                                        <p:cTn id="82" dur="500" fill="hold"/>
                                        <p:tgtEl>
                                          <p:spTgt spid="151645"/>
                                        </p:tgtEl>
                                        <p:attrNameLst>
                                          <p:attrName>ppt_x</p:attrName>
                                        </p:attrNameLst>
                                      </p:cBhvr>
                                      <p:tavLst>
                                        <p:tav tm="0">
                                          <p:val>
                                            <p:fltVal val="0.5"/>
                                          </p:val>
                                        </p:tav>
                                        <p:tav tm="100000">
                                          <p:val>
                                            <p:strVal val="#ppt_x"/>
                                          </p:val>
                                        </p:tav>
                                      </p:tavLst>
                                    </p:anim>
                                    <p:anim calcmode="lin" valueType="num">
                                      <p:cBhvr>
                                        <p:cTn id="83" dur="500" fill="hold"/>
                                        <p:tgtEl>
                                          <p:spTgt spid="151645"/>
                                        </p:tgtEl>
                                        <p:attrNameLst>
                                          <p:attrName>ppt_y</p:attrName>
                                        </p:attrNameLst>
                                      </p:cBhvr>
                                      <p:tavLst>
                                        <p:tav tm="0">
                                          <p:val>
                                            <p:fltVal val="0.5"/>
                                          </p:val>
                                        </p:tav>
                                        <p:tav tm="100000">
                                          <p:val>
                                            <p:strVal val="#ppt_y"/>
                                          </p:val>
                                        </p:tav>
                                      </p:tavLst>
                                    </p:anim>
                                  </p:childTnLst>
                                </p:cTn>
                              </p:par>
                            </p:childTnLst>
                          </p:cTn>
                        </p:par>
                        <p:par>
                          <p:cTn id="84" fill="hold" nodeType="afterGroup">
                            <p:stCondLst>
                              <p:cond delay="2500"/>
                            </p:stCondLst>
                            <p:childTnLst>
                              <p:par>
                                <p:cTn id="85" presetID="23" presetClass="entr" presetSubtype="528" fill="hold" grpId="0" nodeType="afterEffect">
                                  <p:stCondLst>
                                    <p:cond delay="0"/>
                                  </p:stCondLst>
                                  <p:childTnLst>
                                    <p:set>
                                      <p:cBhvr>
                                        <p:cTn id="86" dur="1" fill="hold">
                                          <p:stCondLst>
                                            <p:cond delay="0"/>
                                          </p:stCondLst>
                                        </p:cTn>
                                        <p:tgtEl>
                                          <p:spTgt spid="151644"/>
                                        </p:tgtEl>
                                        <p:attrNameLst>
                                          <p:attrName>style.visibility</p:attrName>
                                        </p:attrNameLst>
                                      </p:cBhvr>
                                      <p:to>
                                        <p:strVal val="visible"/>
                                      </p:to>
                                    </p:set>
                                    <p:anim calcmode="lin" valueType="num">
                                      <p:cBhvr>
                                        <p:cTn id="87" dur="500" fill="hold"/>
                                        <p:tgtEl>
                                          <p:spTgt spid="151644"/>
                                        </p:tgtEl>
                                        <p:attrNameLst>
                                          <p:attrName>ppt_w</p:attrName>
                                        </p:attrNameLst>
                                      </p:cBhvr>
                                      <p:tavLst>
                                        <p:tav tm="0">
                                          <p:val>
                                            <p:fltVal val="0"/>
                                          </p:val>
                                        </p:tav>
                                        <p:tav tm="100000">
                                          <p:val>
                                            <p:strVal val="#ppt_w"/>
                                          </p:val>
                                        </p:tav>
                                      </p:tavLst>
                                    </p:anim>
                                    <p:anim calcmode="lin" valueType="num">
                                      <p:cBhvr>
                                        <p:cTn id="88" dur="500" fill="hold"/>
                                        <p:tgtEl>
                                          <p:spTgt spid="151644"/>
                                        </p:tgtEl>
                                        <p:attrNameLst>
                                          <p:attrName>ppt_h</p:attrName>
                                        </p:attrNameLst>
                                      </p:cBhvr>
                                      <p:tavLst>
                                        <p:tav tm="0">
                                          <p:val>
                                            <p:fltVal val="0"/>
                                          </p:val>
                                        </p:tav>
                                        <p:tav tm="100000">
                                          <p:val>
                                            <p:strVal val="#ppt_h"/>
                                          </p:val>
                                        </p:tav>
                                      </p:tavLst>
                                    </p:anim>
                                    <p:anim calcmode="lin" valueType="num">
                                      <p:cBhvr>
                                        <p:cTn id="89" dur="500" fill="hold"/>
                                        <p:tgtEl>
                                          <p:spTgt spid="151644"/>
                                        </p:tgtEl>
                                        <p:attrNameLst>
                                          <p:attrName>ppt_x</p:attrName>
                                        </p:attrNameLst>
                                      </p:cBhvr>
                                      <p:tavLst>
                                        <p:tav tm="0">
                                          <p:val>
                                            <p:fltVal val="0.5"/>
                                          </p:val>
                                        </p:tav>
                                        <p:tav tm="100000">
                                          <p:val>
                                            <p:strVal val="#ppt_x"/>
                                          </p:val>
                                        </p:tav>
                                      </p:tavLst>
                                    </p:anim>
                                    <p:anim calcmode="lin" valueType="num">
                                      <p:cBhvr>
                                        <p:cTn id="90" dur="500" fill="hold"/>
                                        <p:tgtEl>
                                          <p:spTgt spid="151644"/>
                                        </p:tgtEl>
                                        <p:attrNameLst>
                                          <p:attrName>ppt_y</p:attrName>
                                        </p:attrNameLst>
                                      </p:cBhvr>
                                      <p:tavLst>
                                        <p:tav tm="0">
                                          <p:val>
                                            <p:fltVal val="0.5"/>
                                          </p:val>
                                        </p:tav>
                                        <p:tav tm="100000">
                                          <p:val>
                                            <p:strVal val="#ppt_y"/>
                                          </p:val>
                                        </p:tav>
                                      </p:tavLst>
                                    </p:anim>
                                  </p:childTnLst>
                                </p:cTn>
                              </p:par>
                            </p:childTnLst>
                          </p:cTn>
                        </p:par>
                        <p:par>
                          <p:cTn id="91" fill="hold" nodeType="afterGroup">
                            <p:stCondLst>
                              <p:cond delay="3000"/>
                            </p:stCondLst>
                            <p:childTnLst>
                              <p:par>
                                <p:cTn id="92" presetID="23" presetClass="entr" presetSubtype="528" fill="hold" grpId="0" nodeType="afterEffect">
                                  <p:stCondLst>
                                    <p:cond delay="0"/>
                                  </p:stCondLst>
                                  <p:childTnLst>
                                    <p:set>
                                      <p:cBhvr>
                                        <p:cTn id="93" dur="1" fill="hold">
                                          <p:stCondLst>
                                            <p:cond delay="0"/>
                                          </p:stCondLst>
                                        </p:cTn>
                                        <p:tgtEl>
                                          <p:spTgt spid="151642"/>
                                        </p:tgtEl>
                                        <p:attrNameLst>
                                          <p:attrName>style.visibility</p:attrName>
                                        </p:attrNameLst>
                                      </p:cBhvr>
                                      <p:to>
                                        <p:strVal val="visible"/>
                                      </p:to>
                                    </p:set>
                                    <p:anim calcmode="lin" valueType="num">
                                      <p:cBhvr>
                                        <p:cTn id="94" dur="500" fill="hold"/>
                                        <p:tgtEl>
                                          <p:spTgt spid="151642"/>
                                        </p:tgtEl>
                                        <p:attrNameLst>
                                          <p:attrName>ppt_w</p:attrName>
                                        </p:attrNameLst>
                                      </p:cBhvr>
                                      <p:tavLst>
                                        <p:tav tm="0">
                                          <p:val>
                                            <p:fltVal val="0"/>
                                          </p:val>
                                        </p:tav>
                                        <p:tav tm="100000">
                                          <p:val>
                                            <p:strVal val="#ppt_w"/>
                                          </p:val>
                                        </p:tav>
                                      </p:tavLst>
                                    </p:anim>
                                    <p:anim calcmode="lin" valueType="num">
                                      <p:cBhvr>
                                        <p:cTn id="95" dur="500" fill="hold"/>
                                        <p:tgtEl>
                                          <p:spTgt spid="151642"/>
                                        </p:tgtEl>
                                        <p:attrNameLst>
                                          <p:attrName>ppt_h</p:attrName>
                                        </p:attrNameLst>
                                      </p:cBhvr>
                                      <p:tavLst>
                                        <p:tav tm="0">
                                          <p:val>
                                            <p:fltVal val="0"/>
                                          </p:val>
                                        </p:tav>
                                        <p:tav tm="100000">
                                          <p:val>
                                            <p:strVal val="#ppt_h"/>
                                          </p:val>
                                        </p:tav>
                                      </p:tavLst>
                                    </p:anim>
                                    <p:anim calcmode="lin" valueType="num">
                                      <p:cBhvr>
                                        <p:cTn id="96" dur="500" fill="hold"/>
                                        <p:tgtEl>
                                          <p:spTgt spid="151642"/>
                                        </p:tgtEl>
                                        <p:attrNameLst>
                                          <p:attrName>ppt_x</p:attrName>
                                        </p:attrNameLst>
                                      </p:cBhvr>
                                      <p:tavLst>
                                        <p:tav tm="0">
                                          <p:val>
                                            <p:fltVal val="0.5"/>
                                          </p:val>
                                        </p:tav>
                                        <p:tav tm="100000">
                                          <p:val>
                                            <p:strVal val="#ppt_x"/>
                                          </p:val>
                                        </p:tav>
                                      </p:tavLst>
                                    </p:anim>
                                    <p:anim calcmode="lin" valueType="num">
                                      <p:cBhvr>
                                        <p:cTn id="97" dur="500" fill="hold"/>
                                        <p:tgtEl>
                                          <p:spTgt spid="151642"/>
                                        </p:tgtEl>
                                        <p:attrNameLst>
                                          <p:attrName>ppt_y</p:attrName>
                                        </p:attrNameLst>
                                      </p:cBhvr>
                                      <p:tavLst>
                                        <p:tav tm="0">
                                          <p:val>
                                            <p:fltVal val="0.5"/>
                                          </p:val>
                                        </p:tav>
                                        <p:tav tm="100000">
                                          <p:val>
                                            <p:strVal val="#ppt_y"/>
                                          </p:val>
                                        </p:tav>
                                      </p:tavLst>
                                    </p:anim>
                                  </p:childTnLst>
                                </p:cTn>
                              </p:par>
                            </p:childTnLst>
                          </p:cTn>
                        </p:par>
                        <p:par>
                          <p:cTn id="98" fill="hold" nodeType="afterGroup">
                            <p:stCondLst>
                              <p:cond delay="3500"/>
                            </p:stCondLst>
                            <p:childTnLst>
                              <p:par>
                                <p:cTn id="99" presetID="23" presetClass="entr" presetSubtype="528" fill="hold" grpId="0" nodeType="afterEffect">
                                  <p:stCondLst>
                                    <p:cond delay="0"/>
                                  </p:stCondLst>
                                  <p:childTnLst>
                                    <p:set>
                                      <p:cBhvr>
                                        <p:cTn id="100" dur="1" fill="hold">
                                          <p:stCondLst>
                                            <p:cond delay="0"/>
                                          </p:stCondLst>
                                        </p:cTn>
                                        <p:tgtEl>
                                          <p:spTgt spid="151648"/>
                                        </p:tgtEl>
                                        <p:attrNameLst>
                                          <p:attrName>style.visibility</p:attrName>
                                        </p:attrNameLst>
                                      </p:cBhvr>
                                      <p:to>
                                        <p:strVal val="visible"/>
                                      </p:to>
                                    </p:set>
                                    <p:anim calcmode="lin" valueType="num">
                                      <p:cBhvr>
                                        <p:cTn id="101" dur="500" fill="hold"/>
                                        <p:tgtEl>
                                          <p:spTgt spid="151648"/>
                                        </p:tgtEl>
                                        <p:attrNameLst>
                                          <p:attrName>ppt_w</p:attrName>
                                        </p:attrNameLst>
                                      </p:cBhvr>
                                      <p:tavLst>
                                        <p:tav tm="0">
                                          <p:val>
                                            <p:fltVal val="0"/>
                                          </p:val>
                                        </p:tav>
                                        <p:tav tm="100000">
                                          <p:val>
                                            <p:strVal val="#ppt_w"/>
                                          </p:val>
                                        </p:tav>
                                      </p:tavLst>
                                    </p:anim>
                                    <p:anim calcmode="lin" valueType="num">
                                      <p:cBhvr>
                                        <p:cTn id="102" dur="500" fill="hold"/>
                                        <p:tgtEl>
                                          <p:spTgt spid="151648"/>
                                        </p:tgtEl>
                                        <p:attrNameLst>
                                          <p:attrName>ppt_h</p:attrName>
                                        </p:attrNameLst>
                                      </p:cBhvr>
                                      <p:tavLst>
                                        <p:tav tm="0">
                                          <p:val>
                                            <p:fltVal val="0"/>
                                          </p:val>
                                        </p:tav>
                                        <p:tav tm="100000">
                                          <p:val>
                                            <p:strVal val="#ppt_h"/>
                                          </p:val>
                                        </p:tav>
                                      </p:tavLst>
                                    </p:anim>
                                    <p:anim calcmode="lin" valueType="num">
                                      <p:cBhvr>
                                        <p:cTn id="103" dur="500" fill="hold"/>
                                        <p:tgtEl>
                                          <p:spTgt spid="151648"/>
                                        </p:tgtEl>
                                        <p:attrNameLst>
                                          <p:attrName>ppt_x</p:attrName>
                                        </p:attrNameLst>
                                      </p:cBhvr>
                                      <p:tavLst>
                                        <p:tav tm="0">
                                          <p:val>
                                            <p:fltVal val="0.5"/>
                                          </p:val>
                                        </p:tav>
                                        <p:tav tm="100000">
                                          <p:val>
                                            <p:strVal val="#ppt_x"/>
                                          </p:val>
                                        </p:tav>
                                      </p:tavLst>
                                    </p:anim>
                                    <p:anim calcmode="lin" valueType="num">
                                      <p:cBhvr>
                                        <p:cTn id="104" dur="500" fill="hold"/>
                                        <p:tgtEl>
                                          <p:spTgt spid="15164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89" grpId="0" autoUpdateAnimBg="0"/>
      <p:bldP spid="151590" grpId="0" autoUpdateAnimBg="0"/>
      <p:bldP spid="151642" grpId="0" autoUpdateAnimBg="0"/>
      <p:bldP spid="151643" grpId="0" autoUpdateAnimBg="0"/>
      <p:bldP spid="151644" grpId="0" autoUpdateAnimBg="0"/>
      <p:bldP spid="151645" grpId="0" autoUpdateAnimBg="0"/>
      <p:bldP spid="151646" grpId="0" autoUpdateAnimBg="0"/>
      <p:bldP spid="151647" grpId="0" autoUpdateAnimBg="0"/>
      <p:bldP spid="151648" grpId="0" autoUpdateAnimBg="0"/>
      <p:bldP spid="151654" grpId="0" autoUpdateAnimBg="0"/>
      <p:bldP spid="151808" grpId="0" animBg="1" autoUpdateAnimBg="0"/>
      <p:bldP spid="1518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90" name="Line 14">
            <a:extLst>
              <a:ext uri="{FF2B5EF4-FFF2-40B4-BE49-F238E27FC236}">
                <a16:creationId xmlns:a16="http://schemas.microsoft.com/office/drawing/2014/main" id="{7E0B7D67-03B5-804A-B46A-52C2D0E97394}"/>
              </a:ext>
            </a:extLst>
          </p:cNvPr>
          <p:cNvSpPr>
            <a:spLocks noChangeShapeType="1"/>
          </p:cNvSpPr>
          <p:nvPr/>
        </p:nvSpPr>
        <p:spPr bwMode="auto">
          <a:xfrm>
            <a:off x="3455988" y="1546225"/>
            <a:ext cx="1817687" cy="0"/>
          </a:xfrm>
          <a:prstGeom prst="line">
            <a:avLst/>
          </a:prstGeom>
          <a:noFill/>
          <a:ln w="2540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2593" name="Rectangle 17">
            <a:extLst>
              <a:ext uri="{FF2B5EF4-FFF2-40B4-BE49-F238E27FC236}">
                <a16:creationId xmlns:a16="http://schemas.microsoft.com/office/drawing/2014/main" id="{7965F818-9066-B741-9E42-27336E7E4F91}"/>
              </a:ext>
            </a:extLst>
          </p:cNvPr>
          <p:cNvSpPr>
            <a:spLocks noChangeArrowheads="1"/>
          </p:cNvSpPr>
          <p:nvPr/>
        </p:nvSpPr>
        <p:spPr bwMode="auto">
          <a:xfrm>
            <a:off x="1963738" y="4578350"/>
            <a:ext cx="817562" cy="45402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400" b="1">
                <a:solidFill>
                  <a:srgbClr val="FFFF00"/>
                </a:solidFill>
                <a:latin typeface="Times" pitchFamily="2" charset="0"/>
                <a:ea typeface="Gulim" panose="020B0600000101010101" pitchFamily="34" charset="-127"/>
              </a:rPr>
              <a:t>1</a:t>
            </a:r>
          </a:p>
        </p:txBody>
      </p:sp>
      <p:sp>
        <p:nvSpPr>
          <p:cNvPr id="152594" name="Rectangle 18">
            <a:extLst>
              <a:ext uri="{FF2B5EF4-FFF2-40B4-BE49-F238E27FC236}">
                <a16:creationId xmlns:a16="http://schemas.microsoft.com/office/drawing/2014/main" id="{B170C601-0BC5-0146-898D-560FFC72E989}"/>
              </a:ext>
            </a:extLst>
          </p:cNvPr>
          <p:cNvSpPr>
            <a:spLocks noChangeArrowheads="1"/>
          </p:cNvSpPr>
          <p:nvPr/>
        </p:nvSpPr>
        <p:spPr bwMode="auto">
          <a:xfrm>
            <a:off x="2319338" y="3652838"/>
            <a:ext cx="817562"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2</a:t>
            </a:r>
          </a:p>
        </p:txBody>
      </p:sp>
      <p:sp>
        <p:nvSpPr>
          <p:cNvPr id="152595" name="Rectangle 19">
            <a:extLst>
              <a:ext uri="{FF2B5EF4-FFF2-40B4-BE49-F238E27FC236}">
                <a16:creationId xmlns:a16="http://schemas.microsoft.com/office/drawing/2014/main" id="{40D7F8CD-BC10-BE46-B5D3-C175A20EEAA9}"/>
              </a:ext>
            </a:extLst>
          </p:cNvPr>
          <p:cNvSpPr>
            <a:spLocks noChangeArrowheads="1"/>
          </p:cNvSpPr>
          <p:nvPr/>
        </p:nvSpPr>
        <p:spPr bwMode="auto">
          <a:xfrm>
            <a:off x="3190875" y="2897188"/>
            <a:ext cx="817563"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3</a:t>
            </a:r>
          </a:p>
        </p:txBody>
      </p:sp>
      <p:sp>
        <p:nvSpPr>
          <p:cNvPr id="152596" name="Rectangle 20">
            <a:extLst>
              <a:ext uri="{FF2B5EF4-FFF2-40B4-BE49-F238E27FC236}">
                <a16:creationId xmlns:a16="http://schemas.microsoft.com/office/drawing/2014/main" id="{348C4F01-FCCB-5040-82E7-1BE1004A36D7}"/>
              </a:ext>
            </a:extLst>
          </p:cNvPr>
          <p:cNvSpPr>
            <a:spLocks noChangeArrowheads="1"/>
          </p:cNvSpPr>
          <p:nvPr/>
        </p:nvSpPr>
        <p:spPr bwMode="auto">
          <a:xfrm>
            <a:off x="4529138" y="2632075"/>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4</a:t>
            </a:r>
          </a:p>
        </p:txBody>
      </p:sp>
      <p:sp>
        <p:nvSpPr>
          <p:cNvPr id="152597" name="Rectangle 21">
            <a:extLst>
              <a:ext uri="{FF2B5EF4-FFF2-40B4-BE49-F238E27FC236}">
                <a16:creationId xmlns:a16="http://schemas.microsoft.com/office/drawing/2014/main" id="{777C7336-150D-2649-84BD-0D64351BDDD3}"/>
              </a:ext>
            </a:extLst>
          </p:cNvPr>
          <p:cNvSpPr>
            <a:spLocks noChangeArrowheads="1"/>
          </p:cNvSpPr>
          <p:nvPr/>
        </p:nvSpPr>
        <p:spPr bwMode="auto">
          <a:xfrm>
            <a:off x="5489575" y="2936875"/>
            <a:ext cx="817563"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5</a:t>
            </a:r>
          </a:p>
        </p:txBody>
      </p:sp>
      <p:sp>
        <p:nvSpPr>
          <p:cNvPr id="152598" name="Rectangle 22">
            <a:extLst>
              <a:ext uri="{FF2B5EF4-FFF2-40B4-BE49-F238E27FC236}">
                <a16:creationId xmlns:a16="http://schemas.microsoft.com/office/drawing/2014/main" id="{F8E17550-C7CD-BA4C-9021-3C4DB0C8616D}"/>
              </a:ext>
            </a:extLst>
          </p:cNvPr>
          <p:cNvSpPr>
            <a:spLocks noChangeArrowheads="1"/>
          </p:cNvSpPr>
          <p:nvPr/>
        </p:nvSpPr>
        <p:spPr bwMode="auto">
          <a:xfrm>
            <a:off x="6018213" y="3384550"/>
            <a:ext cx="817562"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6</a:t>
            </a:r>
          </a:p>
        </p:txBody>
      </p:sp>
      <p:sp>
        <p:nvSpPr>
          <p:cNvPr id="152599" name="Rectangle 23">
            <a:extLst>
              <a:ext uri="{FF2B5EF4-FFF2-40B4-BE49-F238E27FC236}">
                <a16:creationId xmlns:a16="http://schemas.microsoft.com/office/drawing/2014/main" id="{9FAC1608-5D38-BC40-9522-BA2676A29763}"/>
              </a:ext>
            </a:extLst>
          </p:cNvPr>
          <p:cNvSpPr>
            <a:spLocks noChangeArrowheads="1"/>
          </p:cNvSpPr>
          <p:nvPr/>
        </p:nvSpPr>
        <p:spPr bwMode="auto">
          <a:xfrm>
            <a:off x="6454775" y="4089400"/>
            <a:ext cx="817563"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7</a:t>
            </a:r>
          </a:p>
        </p:txBody>
      </p:sp>
      <p:sp>
        <p:nvSpPr>
          <p:cNvPr id="152608" name="Rectangle 32">
            <a:extLst>
              <a:ext uri="{FF2B5EF4-FFF2-40B4-BE49-F238E27FC236}">
                <a16:creationId xmlns:a16="http://schemas.microsoft.com/office/drawing/2014/main" id="{2C753B53-9A2B-4B4E-BD98-1AF19CEB484F}"/>
              </a:ext>
            </a:extLst>
          </p:cNvPr>
          <p:cNvSpPr>
            <a:spLocks noChangeArrowheads="1"/>
          </p:cNvSpPr>
          <p:nvPr/>
        </p:nvSpPr>
        <p:spPr bwMode="auto">
          <a:xfrm>
            <a:off x="7127875" y="4819650"/>
            <a:ext cx="817563"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8</a:t>
            </a:r>
          </a:p>
        </p:txBody>
      </p:sp>
      <p:sp>
        <p:nvSpPr>
          <p:cNvPr id="152609" name="Freeform 33">
            <a:extLst>
              <a:ext uri="{FF2B5EF4-FFF2-40B4-BE49-F238E27FC236}">
                <a16:creationId xmlns:a16="http://schemas.microsoft.com/office/drawing/2014/main" id="{3DDF274B-A503-1A46-9D94-229AF9887136}"/>
              </a:ext>
            </a:extLst>
          </p:cNvPr>
          <p:cNvSpPr>
            <a:spLocks/>
          </p:cNvSpPr>
          <p:nvPr/>
        </p:nvSpPr>
        <p:spPr bwMode="auto">
          <a:xfrm>
            <a:off x="1927225" y="4895850"/>
            <a:ext cx="52388" cy="179388"/>
          </a:xfrm>
          <a:custGeom>
            <a:avLst/>
            <a:gdLst>
              <a:gd name="T0" fmla="*/ 16 w 33"/>
              <a:gd name="T1" fmla="*/ 102 h 113"/>
              <a:gd name="T2" fmla="*/ 16 w 33"/>
              <a:gd name="T3" fmla="*/ 94 h 113"/>
              <a:gd name="T4" fmla="*/ 18 w 33"/>
              <a:gd name="T5" fmla="*/ 86 h 113"/>
              <a:gd name="T6" fmla="*/ 20 w 33"/>
              <a:gd name="T7" fmla="*/ 78 h 113"/>
              <a:gd name="T8" fmla="*/ 22 w 33"/>
              <a:gd name="T9" fmla="*/ 70 h 113"/>
              <a:gd name="T10" fmla="*/ 22 w 33"/>
              <a:gd name="T11" fmla="*/ 62 h 113"/>
              <a:gd name="T12" fmla="*/ 24 w 33"/>
              <a:gd name="T13" fmla="*/ 54 h 113"/>
              <a:gd name="T14" fmla="*/ 24 w 33"/>
              <a:gd name="T15" fmla="*/ 46 h 113"/>
              <a:gd name="T16" fmla="*/ 28 w 33"/>
              <a:gd name="T17" fmla="*/ 38 h 113"/>
              <a:gd name="T18" fmla="*/ 28 w 33"/>
              <a:gd name="T19" fmla="*/ 30 h 113"/>
              <a:gd name="T20" fmla="*/ 28 w 33"/>
              <a:gd name="T21" fmla="*/ 22 h 113"/>
              <a:gd name="T22" fmla="*/ 28 w 33"/>
              <a:gd name="T23" fmla="*/ 14 h 113"/>
              <a:gd name="T24" fmla="*/ 30 w 33"/>
              <a:gd name="T25" fmla="*/ 6 h 113"/>
              <a:gd name="T26" fmla="*/ 28 w 33"/>
              <a:gd name="T27" fmla="*/ 0 h 113"/>
              <a:gd name="T28" fmla="*/ 22 w 33"/>
              <a:gd name="T29" fmla="*/ 4 h 113"/>
              <a:gd name="T30" fmla="*/ 14 w 33"/>
              <a:gd name="T31" fmla="*/ 4 h 113"/>
              <a:gd name="T32" fmla="*/ 8 w 33"/>
              <a:gd name="T33" fmla="*/ 8 h 113"/>
              <a:gd name="T34" fmla="*/ 6 w 33"/>
              <a:gd name="T35" fmla="*/ 16 h 113"/>
              <a:gd name="T36" fmla="*/ 4 w 33"/>
              <a:gd name="T37" fmla="*/ 24 h 113"/>
              <a:gd name="T38" fmla="*/ 4 w 33"/>
              <a:gd name="T39" fmla="*/ 32 h 113"/>
              <a:gd name="T40" fmla="*/ 4 w 33"/>
              <a:gd name="T41" fmla="*/ 40 h 113"/>
              <a:gd name="T42" fmla="*/ 2 w 33"/>
              <a:gd name="T43" fmla="*/ 48 h 113"/>
              <a:gd name="T44" fmla="*/ 0 w 33"/>
              <a:gd name="T45" fmla="*/ 56 h 113"/>
              <a:gd name="T46" fmla="*/ 0 w 33"/>
              <a:gd name="T47" fmla="*/ 64 h 113"/>
              <a:gd name="T48" fmla="*/ 0 w 33"/>
              <a:gd name="T49" fmla="*/ 72 h 113"/>
              <a:gd name="T50" fmla="*/ 2 w 33"/>
              <a:gd name="T51" fmla="*/ 80 h 113"/>
              <a:gd name="T52" fmla="*/ 6 w 33"/>
              <a:gd name="T53" fmla="*/ 88 h 113"/>
              <a:gd name="T54" fmla="*/ 6 w 33"/>
              <a:gd name="T55" fmla="*/ 96 h 113"/>
              <a:gd name="T56" fmla="*/ 4 w 33"/>
              <a:gd name="T57" fmla="*/ 104 h 113"/>
              <a:gd name="T58" fmla="*/ 8 w 33"/>
              <a:gd name="T59" fmla="*/ 112 h 113"/>
              <a:gd name="T60" fmla="*/ 16 w 33"/>
              <a:gd name="T61" fmla="*/ 108 h 113"/>
              <a:gd name="T62" fmla="*/ 12 w 33"/>
              <a:gd name="T63" fmla="*/ 10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a:lstStyle/>
          <a:p>
            <a:endParaRPr lang="en-US"/>
          </a:p>
        </p:txBody>
      </p:sp>
      <p:sp>
        <p:nvSpPr>
          <p:cNvPr id="152621" name="Oval 45">
            <a:extLst>
              <a:ext uri="{FF2B5EF4-FFF2-40B4-BE49-F238E27FC236}">
                <a16:creationId xmlns:a16="http://schemas.microsoft.com/office/drawing/2014/main" id="{88521899-0C58-3048-960C-AEF3129D7D1C}"/>
              </a:ext>
            </a:extLst>
          </p:cNvPr>
          <p:cNvSpPr>
            <a:spLocks noChangeArrowheads="1"/>
          </p:cNvSpPr>
          <p:nvPr/>
        </p:nvSpPr>
        <p:spPr bwMode="auto">
          <a:xfrm>
            <a:off x="3025775" y="938213"/>
            <a:ext cx="2700338" cy="798512"/>
          </a:xfrm>
          <a:prstGeom prst="ellipse">
            <a:avLst/>
          </a:prstGeom>
          <a:noFill/>
          <a:ln w="57150">
            <a:solidFill>
              <a:schemeClr val="hlink"/>
            </a:solidFill>
            <a:round/>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grpSp>
        <p:nvGrpSpPr>
          <p:cNvPr id="152623" name="Group 47">
            <a:extLst>
              <a:ext uri="{FF2B5EF4-FFF2-40B4-BE49-F238E27FC236}">
                <a16:creationId xmlns:a16="http://schemas.microsoft.com/office/drawing/2014/main" id="{1294A356-4E21-0E43-8FDA-DFA30BFB9047}"/>
              </a:ext>
            </a:extLst>
          </p:cNvPr>
          <p:cNvGrpSpPr>
            <a:grpSpLocks/>
          </p:cNvGrpSpPr>
          <p:nvPr/>
        </p:nvGrpSpPr>
        <p:grpSpPr bwMode="auto">
          <a:xfrm>
            <a:off x="2133600" y="2457450"/>
            <a:ext cx="5403850" cy="2865438"/>
            <a:chOff x="1344" y="1548"/>
            <a:chExt cx="3404" cy="1805"/>
          </a:xfrm>
        </p:grpSpPr>
        <p:sp>
          <p:nvSpPr>
            <p:cNvPr id="152624" name="Line 48">
              <a:extLst>
                <a:ext uri="{FF2B5EF4-FFF2-40B4-BE49-F238E27FC236}">
                  <a16:creationId xmlns:a16="http://schemas.microsoft.com/office/drawing/2014/main" id="{E230E4D0-C882-E547-8A34-71A024922574}"/>
                </a:ext>
              </a:extLst>
            </p:cNvPr>
            <p:cNvSpPr>
              <a:spLocks noChangeShapeType="1"/>
            </p:cNvSpPr>
            <p:nvPr/>
          </p:nvSpPr>
          <p:spPr bwMode="auto">
            <a:xfrm flipV="1">
              <a:off x="3671" y="329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2625" name="Line 49">
              <a:extLst>
                <a:ext uri="{FF2B5EF4-FFF2-40B4-BE49-F238E27FC236}">
                  <a16:creationId xmlns:a16="http://schemas.microsoft.com/office/drawing/2014/main" id="{BD9C83F0-B2CF-D74B-8F0E-52D59B031ECC}"/>
                </a:ext>
              </a:extLst>
            </p:cNvPr>
            <p:cNvSpPr>
              <a:spLocks noChangeShapeType="1"/>
            </p:cNvSpPr>
            <p:nvPr/>
          </p:nvSpPr>
          <p:spPr bwMode="auto">
            <a:xfrm>
              <a:off x="1344" y="321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2626" name="Line 50">
              <a:extLst>
                <a:ext uri="{FF2B5EF4-FFF2-40B4-BE49-F238E27FC236}">
                  <a16:creationId xmlns:a16="http://schemas.microsoft.com/office/drawing/2014/main" id="{6E49348A-09E9-914B-903E-98D2DCAA5302}"/>
                </a:ext>
              </a:extLst>
            </p:cNvPr>
            <p:cNvSpPr>
              <a:spLocks noChangeShapeType="1"/>
            </p:cNvSpPr>
            <p:nvPr/>
          </p:nvSpPr>
          <p:spPr bwMode="auto">
            <a:xfrm>
              <a:off x="1506" y="266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2627" name="Line 51">
              <a:extLst>
                <a:ext uri="{FF2B5EF4-FFF2-40B4-BE49-F238E27FC236}">
                  <a16:creationId xmlns:a16="http://schemas.microsoft.com/office/drawing/2014/main" id="{93091DB6-A7D8-F64D-A0A5-A717F2A47486}"/>
                </a:ext>
              </a:extLst>
            </p:cNvPr>
            <p:cNvSpPr>
              <a:spLocks noChangeShapeType="1"/>
            </p:cNvSpPr>
            <p:nvPr/>
          </p:nvSpPr>
          <p:spPr bwMode="auto">
            <a:xfrm>
              <a:off x="1930" y="212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2628" name="Line 52">
              <a:extLst>
                <a:ext uri="{FF2B5EF4-FFF2-40B4-BE49-F238E27FC236}">
                  <a16:creationId xmlns:a16="http://schemas.microsoft.com/office/drawing/2014/main" id="{B11F17E3-DB95-8043-94E5-2EAC3F0CF513}"/>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2629" name="Line 53">
              <a:extLst>
                <a:ext uri="{FF2B5EF4-FFF2-40B4-BE49-F238E27FC236}">
                  <a16:creationId xmlns:a16="http://schemas.microsoft.com/office/drawing/2014/main" id="{D8DBDEAC-A484-554A-BC21-E775910640F0}"/>
                </a:ext>
              </a:extLst>
            </p:cNvPr>
            <p:cNvSpPr>
              <a:spLocks noChangeShapeType="1"/>
            </p:cNvSpPr>
            <p:nvPr/>
          </p:nvSpPr>
          <p:spPr bwMode="auto">
            <a:xfrm flipH="1">
              <a:off x="3078" y="207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2630" name="Line 54">
              <a:extLst>
                <a:ext uri="{FF2B5EF4-FFF2-40B4-BE49-F238E27FC236}">
                  <a16:creationId xmlns:a16="http://schemas.microsoft.com/office/drawing/2014/main" id="{7E41F954-2FA7-F947-88B1-5793D926861D}"/>
                </a:ext>
              </a:extLst>
            </p:cNvPr>
            <p:cNvSpPr>
              <a:spLocks noChangeShapeType="1"/>
            </p:cNvSpPr>
            <p:nvPr/>
          </p:nvSpPr>
          <p:spPr bwMode="auto">
            <a:xfrm flipH="1">
              <a:off x="3211" y="241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2631" name="Line 55">
              <a:extLst>
                <a:ext uri="{FF2B5EF4-FFF2-40B4-BE49-F238E27FC236}">
                  <a16:creationId xmlns:a16="http://schemas.microsoft.com/office/drawing/2014/main" id="{0B864B6D-6D4E-F048-8D3A-D885D6FD8D8B}"/>
                </a:ext>
              </a:extLst>
            </p:cNvPr>
            <p:cNvSpPr>
              <a:spLocks noChangeShapeType="1"/>
            </p:cNvSpPr>
            <p:nvPr/>
          </p:nvSpPr>
          <p:spPr bwMode="auto">
            <a:xfrm flipV="1">
              <a:off x="3264" y="294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2632" name="Rectangle 56">
              <a:extLst>
                <a:ext uri="{FF2B5EF4-FFF2-40B4-BE49-F238E27FC236}">
                  <a16:creationId xmlns:a16="http://schemas.microsoft.com/office/drawing/2014/main" id="{048FC06B-DA08-B344-A12C-6942C8BF693A}"/>
                </a:ext>
              </a:extLst>
            </p:cNvPr>
            <p:cNvSpPr>
              <a:spLocks noChangeArrowheads="1"/>
            </p:cNvSpPr>
            <p:nvPr/>
          </p:nvSpPr>
          <p:spPr bwMode="auto">
            <a:xfrm rot="5246759">
              <a:off x="2192" y="2387"/>
              <a:ext cx="1290"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NABI-NABI</a:t>
              </a:r>
              <a:endParaRPr lang="en-US" altLang="ko-KR" sz="1800" b="1">
                <a:solidFill>
                  <a:srgbClr val="FFFF00"/>
                </a:solidFill>
                <a:latin typeface="Helvetica BlackOblique" pitchFamily="2" charset="0"/>
                <a:ea typeface="Gulim" panose="020B0600000101010101" pitchFamily="34" charset="-127"/>
              </a:endParaRPr>
            </a:p>
          </p:txBody>
        </p:sp>
        <p:sp>
          <p:nvSpPr>
            <p:cNvPr id="152633" name="Rectangle 57">
              <a:extLst>
                <a:ext uri="{FF2B5EF4-FFF2-40B4-BE49-F238E27FC236}">
                  <a16:creationId xmlns:a16="http://schemas.microsoft.com/office/drawing/2014/main" id="{474CE99A-C890-EE46-AAB3-E469C072FDA2}"/>
                </a:ext>
              </a:extLst>
            </p:cNvPr>
            <p:cNvSpPr>
              <a:spLocks noChangeArrowheads="1"/>
            </p:cNvSpPr>
            <p:nvPr/>
          </p:nvSpPr>
          <p:spPr bwMode="auto">
            <a:xfrm>
              <a:off x="3422" y="3143"/>
              <a:ext cx="1326" cy="21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chemeClr val="hlink"/>
                  </a:solidFill>
                  <a:latin typeface="Helvetica BlackOblique" pitchFamily="2" charset="0"/>
                  <a:ea typeface="Gulim" panose="020B0600000101010101" pitchFamily="34" charset="-127"/>
                </a:rPr>
                <a:t>WAHYU</a:t>
              </a:r>
              <a:endParaRPr lang="en-US" altLang="ko-KR" sz="1600" b="1">
                <a:solidFill>
                  <a:srgbClr val="FFFF00"/>
                </a:solidFill>
                <a:latin typeface="Helvetica BlackOblique" pitchFamily="2" charset="0"/>
                <a:ea typeface="Gulim" panose="020B0600000101010101" pitchFamily="34" charset="-127"/>
              </a:endParaRPr>
            </a:p>
          </p:txBody>
        </p:sp>
        <p:sp>
          <p:nvSpPr>
            <p:cNvPr id="152634" name="Rectangle 58">
              <a:extLst>
                <a:ext uri="{FF2B5EF4-FFF2-40B4-BE49-F238E27FC236}">
                  <a16:creationId xmlns:a16="http://schemas.microsoft.com/office/drawing/2014/main" id="{C55F8B49-CEE7-8341-9A64-FC910C723E13}"/>
                </a:ext>
              </a:extLst>
            </p:cNvPr>
            <p:cNvSpPr>
              <a:spLocks noChangeArrowheads="1"/>
            </p:cNvSpPr>
            <p:nvPr/>
          </p:nvSpPr>
          <p:spPr bwMode="auto">
            <a:xfrm rot="3267768">
              <a:off x="1819" y="2522"/>
              <a:ext cx="1118"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PUISI</a:t>
              </a:r>
              <a:endParaRPr lang="en-US" altLang="ko-KR" sz="1800" b="1">
                <a:solidFill>
                  <a:srgbClr val="FFFF00"/>
                </a:solidFill>
                <a:latin typeface="Helvetica BlackOblique" pitchFamily="2" charset="0"/>
                <a:ea typeface="Gulim" panose="020B0600000101010101" pitchFamily="34" charset="-127"/>
              </a:endParaRPr>
            </a:p>
          </p:txBody>
        </p:sp>
        <p:sp>
          <p:nvSpPr>
            <p:cNvPr id="152635" name="Rectangle 59">
              <a:extLst>
                <a:ext uri="{FF2B5EF4-FFF2-40B4-BE49-F238E27FC236}">
                  <a16:creationId xmlns:a16="http://schemas.microsoft.com/office/drawing/2014/main" id="{29A76515-7B44-5742-BBA6-3F1FB8603D9C}"/>
                </a:ext>
              </a:extLst>
            </p:cNvPr>
            <p:cNvSpPr>
              <a:spLocks noChangeArrowheads="1"/>
            </p:cNvSpPr>
            <p:nvPr/>
          </p:nvSpPr>
          <p:spPr bwMode="auto">
            <a:xfrm rot="20643327">
              <a:off x="3428" y="2833"/>
              <a:ext cx="90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Surat-Surat</a:t>
              </a:r>
              <a:endParaRPr lang="en-US" altLang="ko-KR" sz="1800" b="1">
                <a:solidFill>
                  <a:srgbClr val="FFFF00"/>
                </a:solidFill>
                <a:latin typeface="Helvetica BlackOblique" pitchFamily="2" charset="0"/>
                <a:ea typeface="Gulim" panose="020B0600000101010101" pitchFamily="34" charset="-127"/>
              </a:endParaRPr>
            </a:p>
          </p:txBody>
        </p:sp>
        <p:sp>
          <p:nvSpPr>
            <p:cNvPr id="152636" name="Rectangle 60">
              <a:extLst>
                <a:ext uri="{FF2B5EF4-FFF2-40B4-BE49-F238E27FC236}">
                  <a16:creationId xmlns:a16="http://schemas.microsoft.com/office/drawing/2014/main" id="{094DCB0E-93BF-B144-98B9-2332E670C56F}"/>
                </a:ext>
              </a:extLst>
            </p:cNvPr>
            <p:cNvSpPr>
              <a:spLocks noChangeArrowheads="1"/>
            </p:cNvSpPr>
            <p:nvPr/>
          </p:nvSpPr>
          <p:spPr bwMode="auto">
            <a:xfrm rot="19276533">
              <a:off x="3408" y="2447"/>
              <a:ext cx="622" cy="402"/>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endParaRPr lang="en-US" altLang="ko-KR" sz="1800" b="1">
                <a:solidFill>
                  <a:srgbClr val="FFFF00"/>
                </a:solidFill>
                <a:latin typeface="Helvetica BlackOblique" pitchFamily="2" charset="0"/>
                <a:ea typeface="Gulim" panose="020B0600000101010101" pitchFamily="34" charset="-127"/>
              </a:endParaRPr>
            </a:p>
          </p:txBody>
        </p:sp>
        <p:sp>
          <p:nvSpPr>
            <p:cNvPr id="152637" name="Rectangle 61">
              <a:extLst>
                <a:ext uri="{FF2B5EF4-FFF2-40B4-BE49-F238E27FC236}">
                  <a16:creationId xmlns:a16="http://schemas.microsoft.com/office/drawing/2014/main" id="{D80AFB05-F15B-E544-B9C4-2103F239FCAC}"/>
                </a:ext>
              </a:extLst>
            </p:cNvPr>
            <p:cNvSpPr>
              <a:spLocks noChangeArrowheads="1"/>
            </p:cNvSpPr>
            <p:nvPr/>
          </p:nvSpPr>
          <p:spPr bwMode="auto">
            <a:xfrm rot="1755647">
              <a:off x="1462" y="2754"/>
              <a:ext cx="1190"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SEJARAH</a:t>
              </a:r>
              <a:endParaRPr lang="en-US" altLang="ko-KR" sz="1800" b="1">
                <a:solidFill>
                  <a:srgbClr val="FFFF00"/>
                </a:solidFill>
                <a:latin typeface="Helvetica BlackOblique" pitchFamily="2" charset="0"/>
                <a:ea typeface="Gulim" panose="020B0600000101010101" pitchFamily="34" charset="-127"/>
              </a:endParaRPr>
            </a:p>
          </p:txBody>
        </p:sp>
        <p:sp>
          <p:nvSpPr>
            <p:cNvPr id="152638" name="Rectangle 62">
              <a:extLst>
                <a:ext uri="{FF2B5EF4-FFF2-40B4-BE49-F238E27FC236}">
                  <a16:creationId xmlns:a16="http://schemas.microsoft.com/office/drawing/2014/main" id="{8E7C0E75-5DC0-A54C-A663-64220EA8DD6B}"/>
                </a:ext>
              </a:extLst>
            </p:cNvPr>
            <p:cNvSpPr>
              <a:spLocks noChangeArrowheads="1"/>
            </p:cNvSpPr>
            <p:nvPr/>
          </p:nvSpPr>
          <p:spPr bwMode="auto">
            <a:xfrm rot="240000">
              <a:off x="1598" y="3057"/>
              <a:ext cx="502" cy="19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400" b="1">
                  <a:solidFill>
                    <a:srgbClr val="21ED11"/>
                  </a:solidFill>
                  <a:latin typeface="Helvetica BlackOblique" pitchFamily="2" charset="0"/>
                  <a:ea typeface="Gulim" panose="020B0600000101010101" pitchFamily="34" charset="-127"/>
                </a:rPr>
                <a:t>Taurat</a:t>
              </a:r>
              <a:endParaRPr lang="en-US" altLang="ko-KR" sz="1400" b="1">
                <a:solidFill>
                  <a:srgbClr val="FFFF00"/>
                </a:solidFill>
                <a:latin typeface="Helvetica BlackOblique" pitchFamily="2" charset="0"/>
                <a:ea typeface="Gulim" panose="020B0600000101010101" pitchFamily="34" charset="-127"/>
              </a:endParaRPr>
            </a:p>
          </p:txBody>
        </p:sp>
        <p:sp>
          <p:nvSpPr>
            <p:cNvPr id="152639" name="Rectangle 63">
              <a:extLst>
                <a:ext uri="{FF2B5EF4-FFF2-40B4-BE49-F238E27FC236}">
                  <a16:creationId xmlns:a16="http://schemas.microsoft.com/office/drawing/2014/main" id="{EF5BD83D-F31C-B249-9FB9-19FED9F69B47}"/>
                </a:ext>
              </a:extLst>
            </p:cNvPr>
            <p:cNvSpPr>
              <a:spLocks noChangeArrowheads="1"/>
            </p:cNvSpPr>
            <p:nvPr/>
          </p:nvSpPr>
          <p:spPr bwMode="auto">
            <a:xfrm rot="18254599">
              <a:off x="2908" y="2044"/>
              <a:ext cx="122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endParaRPr lang="en-US" altLang="ko-KR" sz="1800" b="1">
                <a:solidFill>
                  <a:srgbClr val="FFFF00"/>
                </a:solidFill>
                <a:latin typeface="Helvetica BlackOblique" pitchFamily="2" charset="0"/>
                <a:ea typeface="Gulim" panose="020B0600000101010101" pitchFamily="34" charset="-127"/>
              </a:endParaRPr>
            </a:p>
          </p:txBody>
        </p:sp>
      </p:grpSp>
      <p:sp>
        <p:nvSpPr>
          <p:cNvPr id="152647" name="Rectangle 71">
            <a:extLst>
              <a:ext uri="{FF2B5EF4-FFF2-40B4-BE49-F238E27FC236}">
                <a16:creationId xmlns:a16="http://schemas.microsoft.com/office/drawing/2014/main" id="{E05C880C-AFE5-AF42-BE58-C39E2A68D658}"/>
              </a:ext>
            </a:extLst>
          </p:cNvPr>
          <p:cNvSpPr>
            <a:spLocks noChangeArrowheads="1"/>
          </p:cNvSpPr>
          <p:nvPr/>
        </p:nvSpPr>
        <p:spPr bwMode="auto">
          <a:xfrm>
            <a:off x="3548063" y="182563"/>
            <a:ext cx="1743075" cy="363537"/>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1800" b="1">
                <a:solidFill>
                  <a:srgbClr val="28FD53"/>
                </a:solidFill>
                <a:latin typeface="Lucida Handwriting" panose="03010101010101010101" pitchFamily="66" charset="77"/>
                <a:ea typeface="Gulim" panose="020B0600000101010101" pitchFamily="34" charset="-127"/>
              </a:rPr>
              <a:t>1600 Tahun</a:t>
            </a:r>
          </a:p>
        </p:txBody>
      </p:sp>
      <p:sp>
        <p:nvSpPr>
          <p:cNvPr id="152648" name="Rectangle 72">
            <a:extLst>
              <a:ext uri="{FF2B5EF4-FFF2-40B4-BE49-F238E27FC236}">
                <a16:creationId xmlns:a16="http://schemas.microsoft.com/office/drawing/2014/main" id="{3494C2C5-9AFD-CB47-9937-1E574238FC47}"/>
              </a:ext>
            </a:extLst>
          </p:cNvPr>
          <p:cNvSpPr>
            <a:spLocks noChangeArrowheads="1"/>
          </p:cNvSpPr>
          <p:nvPr/>
        </p:nvSpPr>
        <p:spPr bwMode="auto">
          <a:xfrm>
            <a:off x="3529013" y="531813"/>
            <a:ext cx="1514475" cy="363537"/>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1800" b="1">
                <a:solidFill>
                  <a:srgbClr val="28FD53"/>
                </a:solidFill>
                <a:latin typeface="Lucida Handwriting" panose="03010101010101010101" pitchFamily="66" charset="77"/>
                <a:ea typeface="Gulim" panose="020B0600000101010101" pitchFamily="34" charset="-127"/>
              </a:rPr>
              <a:t>40 Penulis</a:t>
            </a:r>
          </a:p>
        </p:txBody>
      </p:sp>
      <p:sp>
        <p:nvSpPr>
          <p:cNvPr id="152650" name="Rectangle 74">
            <a:extLst>
              <a:ext uri="{FF2B5EF4-FFF2-40B4-BE49-F238E27FC236}">
                <a16:creationId xmlns:a16="http://schemas.microsoft.com/office/drawing/2014/main" id="{2503F5AD-7A6F-8946-B66D-F8BE583108CE}"/>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FEF800"/>
                </a:solidFill>
                <a:latin typeface="Times" pitchFamily="2" charset="0"/>
                <a:ea typeface="Gulim" panose="020B0600000101010101" pitchFamily="34" charset="-127"/>
              </a:rPr>
              <a:t>Satu Tema:</a:t>
            </a:r>
          </a:p>
        </p:txBody>
      </p:sp>
      <p:sp>
        <p:nvSpPr>
          <p:cNvPr id="152651" name="Rectangle 75">
            <a:extLst>
              <a:ext uri="{FF2B5EF4-FFF2-40B4-BE49-F238E27FC236}">
                <a16:creationId xmlns:a16="http://schemas.microsoft.com/office/drawing/2014/main" id="{15446F4F-0D0A-3D45-AB6A-5F269AF13A8E}"/>
              </a:ext>
            </a:extLst>
          </p:cNvPr>
          <p:cNvSpPr>
            <a:spLocks noChangeArrowheads="1"/>
          </p:cNvSpPr>
          <p:nvPr/>
        </p:nvSpPr>
        <p:spPr bwMode="auto">
          <a:xfrm>
            <a:off x="3055938" y="1222375"/>
            <a:ext cx="2868612"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Kemuliaan Allah</a:t>
            </a:r>
          </a:p>
        </p:txBody>
      </p:sp>
      <p:sp>
        <p:nvSpPr>
          <p:cNvPr id="152660" name="Text Box 84">
            <a:extLst>
              <a:ext uri="{FF2B5EF4-FFF2-40B4-BE49-F238E27FC236}">
                <a16:creationId xmlns:a16="http://schemas.microsoft.com/office/drawing/2014/main" id="{D28F6AF2-6A30-714C-AF85-5339CE9AD990}"/>
              </a:ext>
            </a:extLst>
          </p:cNvPr>
          <p:cNvSpPr txBox="1">
            <a:spLocks noChangeArrowheads="1"/>
          </p:cNvSpPr>
          <p:nvPr/>
        </p:nvSpPr>
        <p:spPr bwMode="auto">
          <a:xfrm>
            <a:off x="461963" y="204788"/>
            <a:ext cx="2317750" cy="533400"/>
          </a:xfrm>
          <a:prstGeom prst="rect">
            <a:avLst/>
          </a:prstGeom>
          <a:solidFill>
            <a:schemeClr val="bg1"/>
          </a:solidFill>
          <a:ln w="762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sz="2400">
                <a:latin typeface="Arial Black" panose="020B0604020202020204" pitchFamily="34" charset="0"/>
                <a:ea typeface="Gulim" panose="020B0600000101010101" pitchFamily="34" charset="-127"/>
              </a:rPr>
              <a:t>GARIS C</a:t>
            </a:r>
          </a:p>
        </p:txBody>
      </p:sp>
      <p:sp>
        <p:nvSpPr>
          <p:cNvPr id="152663" name="Text Box 87">
            <a:extLst>
              <a:ext uri="{FF2B5EF4-FFF2-40B4-BE49-F238E27FC236}">
                <a16:creationId xmlns:a16="http://schemas.microsoft.com/office/drawing/2014/main" id="{283080A7-B6D7-5141-A397-2DB2E56D5D9F}"/>
              </a:ext>
            </a:extLst>
          </p:cNvPr>
          <p:cNvSpPr txBox="1">
            <a:spLocks noChangeArrowheads="1"/>
          </p:cNvSpPr>
          <p:nvPr/>
        </p:nvSpPr>
        <p:spPr bwMode="auto">
          <a:xfrm>
            <a:off x="8085138" y="6432550"/>
            <a:ext cx="33972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1000" b="1">
                <a:solidFill>
                  <a:srgbClr val="FFFFFF"/>
                </a:solidFill>
                <a:ea typeface="Gulim" panose="020B0600000101010101" pitchFamily="34" charset="-127"/>
              </a:rPr>
              <a:t>15</a:t>
            </a:r>
          </a:p>
        </p:txBody>
      </p:sp>
      <p:sp>
        <p:nvSpPr>
          <p:cNvPr id="152666" name="Rectangle 90">
            <a:extLst>
              <a:ext uri="{FF2B5EF4-FFF2-40B4-BE49-F238E27FC236}">
                <a16:creationId xmlns:a16="http://schemas.microsoft.com/office/drawing/2014/main" id="{554D8714-2C84-1E4A-AFAD-0EC979EF7F32}"/>
              </a:ext>
            </a:extLst>
          </p:cNvPr>
          <p:cNvSpPr>
            <a:spLocks noChangeArrowheads="1"/>
          </p:cNvSpPr>
          <p:nvPr/>
        </p:nvSpPr>
        <p:spPr bwMode="auto">
          <a:xfrm>
            <a:off x="7618413" y="6426200"/>
            <a:ext cx="661987"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7.5.06.</a:t>
            </a:r>
            <a:endParaRPr lang="en-US" altLang="ko-KR" sz="1000" b="1">
              <a:effectLst>
                <a:outerShdw blurRad="38100" dist="38100" dir="2700000" algn="tl">
                  <a:srgbClr val="FFFFFF"/>
                </a:outerShdw>
              </a:effectLst>
              <a:ea typeface="Gulim" panose="020B0600000101010101" pitchFamily="34" charset="-127"/>
            </a:endParaRPr>
          </a:p>
        </p:txBody>
      </p:sp>
      <p:sp>
        <p:nvSpPr>
          <p:cNvPr id="152668" name="Text Box 92">
            <a:extLst>
              <a:ext uri="{FF2B5EF4-FFF2-40B4-BE49-F238E27FC236}">
                <a16:creationId xmlns:a16="http://schemas.microsoft.com/office/drawing/2014/main" id="{910B63D4-F7AD-7D4E-B823-53B3CF0E6772}"/>
              </a:ext>
            </a:extLst>
          </p:cNvPr>
          <p:cNvSpPr txBox="1">
            <a:spLocks noChangeArrowheads="1"/>
          </p:cNvSpPr>
          <p:nvPr/>
        </p:nvSpPr>
        <p:spPr bwMode="auto">
          <a:xfrm>
            <a:off x="8469313" y="6356350"/>
            <a:ext cx="582612"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sz="1600" b="1">
                <a:solidFill>
                  <a:schemeClr val="bg1"/>
                </a:solidFill>
                <a:ea typeface="Gulim" panose="020B0600000101010101" pitchFamily="34" charset="-127"/>
              </a:rPr>
              <a:t>2</a:t>
            </a:r>
            <a:endParaRPr lang="en-US" altLang="ko-KR" sz="4000" b="1">
              <a:ea typeface="Gulim" panose="020B0600000101010101" pitchFamily="34" charset="-127"/>
            </a:endParaRPr>
          </a:p>
        </p:txBody>
      </p:sp>
      <p:sp>
        <p:nvSpPr>
          <p:cNvPr id="152665" name="Text Box 89">
            <a:extLst>
              <a:ext uri="{FF2B5EF4-FFF2-40B4-BE49-F238E27FC236}">
                <a16:creationId xmlns:a16="http://schemas.microsoft.com/office/drawing/2014/main" id="{5E1079D7-AB0E-6941-A253-6F5782AE3B95}"/>
              </a:ext>
            </a:extLst>
          </p:cNvPr>
          <p:cNvSpPr txBox="1">
            <a:spLocks noChangeArrowheads="1"/>
          </p:cNvSpPr>
          <p:nvPr/>
        </p:nvSpPr>
        <p:spPr bwMode="auto">
          <a:xfrm>
            <a:off x="479425" y="64436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900" b="1">
                <a:solidFill>
                  <a:srgbClr val="FFFFFF"/>
                </a:solidFill>
                <a:latin typeface="Arial" panose="020B0604020202020204" pitchFamily="34" charset="0"/>
                <a:ea typeface="Gulim" panose="020B0600000101010101" pitchFamily="34" charset="-127"/>
              </a:rPr>
              <a:t>©2003 TBBMI</a:t>
            </a:r>
          </a:p>
        </p:txBody>
      </p:sp>
      <p:grpSp>
        <p:nvGrpSpPr>
          <p:cNvPr id="152675" name="Group 99">
            <a:extLst>
              <a:ext uri="{FF2B5EF4-FFF2-40B4-BE49-F238E27FC236}">
                <a16:creationId xmlns:a16="http://schemas.microsoft.com/office/drawing/2014/main" id="{60582BF0-9A14-9F42-9F3A-EE41D4132895}"/>
              </a:ext>
            </a:extLst>
          </p:cNvPr>
          <p:cNvGrpSpPr>
            <a:grpSpLocks/>
          </p:cNvGrpSpPr>
          <p:nvPr/>
        </p:nvGrpSpPr>
        <p:grpSpPr bwMode="auto">
          <a:xfrm>
            <a:off x="0" y="0"/>
            <a:ext cx="9144000" cy="6858000"/>
            <a:chOff x="0" y="0"/>
            <a:chExt cx="5760" cy="4320"/>
          </a:xfrm>
        </p:grpSpPr>
        <p:pic>
          <p:nvPicPr>
            <p:cNvPr id="152676" name="Picture 100">
              <a:extLst>
                <a:ext uri="{FF2B5EF4-FFF2-40B4-BE49-F238E27FC236}">
                  <a16:creationId xmlns:a16="http://schemas.microsoft.com/office/drawing/2014/main" id="{51D9A7F1-79BF-ED44-BAF3-69781E5A00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extLst>
              <a:ext uri="{909E8E84-426E-40DD-AFC4-6F175D3DCCD1}">
                <a14:hiddenFill xmlns:a14="http://schemas.microsoft.com/office/drawing/2010/main">
                  <a:solidFill>
                    <a:srgbClr val="FFFFFF"/>
                  </a:solidFill>
                </a14:hiddenFill>
              </a:ext>
            </a:extLst>
          </p:spPr>
        </p:pic>
        <p:sp>
          <p:nvSpPr>
            <p:cNvPr id="152677" name="WordArt 101">
              <a:extLst>
                <a:ext uri="{FF2B5EF4-FFF2-40B4-BE49-F238E27FC236}">
                  <a16:creationId xmlns:a16="http://schemas.microsoft.com/office/drawing/2014/main" id="{8F4D5D12-493A-7049-9A2D-24E234C5297C}"/>
                </a:ext>
              </a:extLst>
            </p:cNvPr>
            <p:cNvSpPr>
              <a:spLocks noChangeArrowheads="1" noChangeShapeType="1" noTextEdit="1"/>
            </p:cNvSpPr>
            <p:nvPr/>
          </p:nvSpPr>
          <p:spPr bwMode="auto">
            <a:xfrm>
              <a:off x="600" y="741"/>
              <a:ext cx="5160" cy="2930"/>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contourClr>
                  <a:srgbClr val="FFFFFF"/>
                </a:contourClr>
              </a:sp3d>
            </a:bodyPr>
            <a:lstStyle/>
            <a:p>
              <a:pPr algn="ctr"/>
              <a:r>
                <a:rPr lang="en-US" kern="10">
                  <a:ln w="9525">
                    <a:round/>
                    <a:headEnd/>
                    <a:tailEnd/>
                  </a:ln>
                  <a:gradFill rotWithShape="0">
                    <a:gsLst>
                      <a:gs pos="0">
                        <a:srgbClr val="707070"/>
                      </a:gs>
                      <a:gs pos="50000">
                        <a:srgbClr val="FFFFFF"/>
                      </a:gs>
                      <a:gs pos="100000">
                        <a:srgbClr val="707070"/>
                      </a:gs>
                    </a:gsLst>
                    <a:lin ang="2700000" scaled="1"/>
                  </a:gradFill>
                  <a:latin typeface="Impact" panose="020B0806030902050204" pitchFamily="34" charset="0"/>
                </a:rPr>
                <a:t>Kemuliaan </a:t>
              </a:r>
            </a:p>
            <a:p>
              <a:pPr algn="ctr"/>
              <a:r>
                <a:rPr lang="en-US" kern="10">
                  <a:ln w="9525">
                    <a:round/>
                    <a:headEnd/>
                    <a:tailEnd/>
                  </a:ln>
                  <a:gradFill rotWithShape="0">
                    <a:gsLst>
                      <a:gs pos="0">
                        <a:srgbClr val="707070"/>
                      </a:gs>
                      <a:gs pos="50000">
                        <a:srgbClr val="FFFFFF"/>
                      </a:gs>
                      <a:gs pos="100000">
                        <a:srgbClr val="707070"/>
                      </a:gs>
                    </a:gsLst>
                    <a:lin ang="2700000" scaled="1"/>
                  </a:gradFill>
                  <a:latin typeface="Impact" panose="020B0806030902050204" pitchFamily="34" charset="0"/>
                </a:rPr>
                <a:t>Allah</a:t>
              </a:r>
            </a:p>
          </p:txBody>
        </p:sp>
      </p:gr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52651"/>
                                        </p:tgtEl>
                                        <p:attrNameLst>
                                          <p:attrName>style.visibility</p:attrName>
                                        </p:attrNameLst>
                                      </p:cBhvr>
                                      <p:to>
                                        <p:strVal val="visible"/>
                                      </p:to>
                                    </p:set>
                                    <p:anim calcmode="lin" valueType="num">
                                      <p:cBhvr>
                                        <p:cTn id="7" dur="500" fill="hold"/>
                                        <p:tgtEl>
                                          <p:spTgt spid="152651"/>
                                        </p:tgtEl>
                                        <p:attrNameLst>
                                          <p:attrName>ppt_w</p:attrName>
                                        </p:attrNameLst>
                                      </p:cBhvr>
                                      <p:tavLst>
                                        <p:tav tm="0">
                                          <p:val>
                                            <p:strVal val="(6*min(max(#ppt_w*#ppt_h,.3),1)-7.4)/-.7*#ppt_w"/>
                                          </p:val>
                                        </p:tav>
                                        <p:tav tm="100000">
                                          <p:val>
                                            <p:strVal val="#ppt_w"/>
                                          </p:val>
                                        </p:tav>
                                      </p:tavLst>
                                    </p:anim>
                                    <p:anim calcmode="lin" valueType="num">
                                      <p:cBhvr>
                                        <p:cTn id="8" dur="500" fill="hold"/>
                                        <p:tgtEl>
                                          <p:spTgt spid="152651"/>
                                        </p:tgtEl>
                                        <p:attrNameLst>
                                          <p:attrName>ppt_h</p:attrName>
                                        </p:attrNameLst>
                                      </p:cBhvr>
                                      <p:tavLst>
                                        <p:tav tm="0">
                                          <p:val>
                                            <p:strVal val="(6*min(max(#ppt_w*#ppt_h,.3),1)-7.4)/-.7*#ppt_h"/>
                                          </p:val>
                                        </p:tav>
                                        <p:tav tm="100000">
                                          <p:val>
                                            <p:strVal val="#ppt_h"/>
                                          </p:val>
                                        </p:tav>
                                      </p:tavLst>
                                    </p:anim>
                                    <p:anim calcmode="lin" valueType="num">
                                      <p:cBhvr>
                                        <p:cTn id="9" dur="500" fill="hold"/>
                                        <p:tgtEl>
                                          <p:spTgt spid="152651"/>
                                        </p:tgtEl>
                                        <p:attrNameLst>
                                          <p:attrName>ppt_x</p:attrName>
                                        </p:attrNameLst>
                                      </p:cBhvr>
                                      <p:tavLst>
                                        <p:tav tm="0">
                                          <p:val>
                                            <p:fltVal val="0.5"/>
                                          </p:val>
                                        </p:tav>
                                        <p:tav tm="100000">
                                          <p:val>
                                            <p:strVal val="#ppt_x"/>
                                          </p:val>
                                        </p:tav>
                                      </p:tavLst>
                                    </p:anim>
                                    <p:anim calcmode="lin" valueType="num">
                                      <p:cBhvr>
                                        <p:cTn id="10" dur="500" fill="hold"/>
                                        <p:tgtEl>
                                          <p:spTgt spid="152651"/>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528" fill="hold" nodeType="afterEffect">
                                  <p:stCondLst>
                                    <p:cond delay="0"/>
                                  </p:stCondLst>
                                  <p:childTnLst>
                                    <p:set>
                                      <p:cBhvr>
                                        <p:cTn id="13" dur="1" fill="hold">
                                          <p:stCondLst>
                                            <p:cond delay="0"/>
                                          </p:stCondLst>
                                        </p:cTn>
                                        <p:tgtEl>
                                          <p:spTgt spid="152621"/>
                                        </p:tgtEl>
                                        <p:attrNameLst>
                                          <p:attrName>style.visibility</p:attrName>
                                        </p:attrNameLst>
                                      </p:cBhvr>
                                      <p:to>
                                        <p:strVal val="visible"/>
                                      </p:to>
                                    </p:set>
                                    <p:anim calcmode="lin" valueType="num">
                                      <p:cBhvr>
                                        <p:cTn id="14" dur="500" fill="hold"/>
                                        <p:tgtEl>
                                          <p:spTgt spid="152621"/>
                                        </p:tgtEl>
                                        <p:attrNameLst>
                                          <p:attrName>ppt_w</p:attrName>
                                        </p:attrNameLst>
                                      </p:cBhvr>
                                      <p:tavLst>
                                        <p:tav tm="0">
                                          <p:val>
                                            <p:fltVal val="0"/>
                                          </p:val>
                                        </p:tav>
                                        <p:tav tm="100000">
                                          <p:val>
                                            <p:strVal val="#ppt_w"/>
                                          </p:val>
                                        </p:tav>
                                      </p:tavLst>
                                    </p:anim>
                                    <p:anim calcmode="lin" valueType="num">
                                      <p:cBhvr>
                                        <p:cTn id="15" dur="500" fill="hold"/>
                                        <p:tgtEl>
                                          <p:spTgt spid="152621"/>
                                        </p:tgtEl>
                                        <p:attrNameLst>
                                          <p:attrName>ppt_h</p:attrName>
                                        </p:attrNameLst>
                                      </p:cBhvr>
                                      <p:tavLst>
                                        <p:tav tm="0">
                                          <p:val>
                                            <p:fltVal val="0"/>
                                          </p:val>
                                        </p:tav>
                                        <p:tav tm="100000">
                                          <p:val>
                                            <p:strVal val="#ppt_h"/>
                                          </p:val>
                                        </p:tav>
                                      </p:tavLst>
                                    </p:anim>
                                    <p:anim calcmode="lin" valueType="num">
                                      <p:cBhvr>
                                        <p:cTn id="16" dur="500" fill="hold"/>
                                        <p:tgtEl>
                                          <p:spTgt spid="152621"/>
                                        </p:tgtEl>
                                        <p:attrNameLst>
                                          <p:attrName>ppt_x</p:attrName>
                                        </p:attrNameLst>
                                      </p:cBhvr>
                                      <p:tavLst>
                                        <p:tav tm="0">
                                          <p:val>
                                            <p:fltVal val="0.5"/>
                                          </p:val>
                                        </p:tav>
                                        <p:tav tm="100000">
                                          <p:val>
                                            <p:strVal val="#ppt_x"/>
                                          </p:val>
                                        </p:tav>
                                      </p:tavLst>
                                    </p:anim>
                                    <p:anim calcmode="lin" valueType="num">
                                      <p:cBhvr>
                                        <p:cTn id="17" dur="500" fill="hold"/>
                                        <p:tgtEl>
                                          <p:spTgt spid="152621"/>
                                        </p:tgtEl>
                                        <p:attrNameLst>
                                          <p:attrName>ppt_y</p:attrName>
                                        </p:attrNameLst>
                                      </p:cBhvr>
                                      <p:tavLst>
                                        <p:tav tm="0">
                                          <p:val>
                                            <p:fltVal val="0.5"/>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7" presetClass="entr" presetSubtype="4" fill="hold" nodeType="clickEffect">
                                  <p:stCondLst>
                                    <p:cond delay="0"/>
                                  </p:stCondLst>
                                  <p:childTnLst>
                                    <p:set>
                                      <p:cBhvr>
                                        <p:cTn id="21" dur="1" fill="hold">
                                          <p:stCondLst>
                                            <p:cond delay="0"/>
                                          </p:stCondLst>
                                        </p:cTn>
                                        <p:tgtEl>
                                          <p:spTgt spid="152675"/>
                                        </p:tgtEl>
                                        <p:attrNameLst>
                                          <p:attrName>style.visibility</p:attrName>
                                        </p:attrNameLst>
                                      </p:cBhvr>
                                      <p:to>
                                        <p:strVal val="visible"/>
                                      </p:to>
                                    </p:set>
                                    <p:anim calcmode="lin" valueType="num">
                                      <p:cBhvr additive="base">
                                        <p:cTn id="22" dur="5000" fill="hold"/>
                                        <p:tgtEl>
                                          <p:spTgt spid="152675"/>
                                        </p:tgtEl>
                                        <p:attrNameLst>
                                          <p:attrName>ppt_x</p:attrName>
                                        </p:attrNameLst>
                                      </p:cBhvr>
                                      <p:tavLst>
                                        <p:tav tm="0">
                                          <p:val>
                                            <p:strVal val="#ppt_x"/>
                                          </p:val>
                                        </p:tav>
                                        <p:tav tm="100000">
                                          <p:val>
                                            <p:strVal val="#ppt_x"/>
                                          </p:val>
                                        </p:tav>
                                      </p:tavLst>
                                    </p:anim>
                                    <p:anim calcmode="lin" valueType="num">
                                      <p:cBhvr additive="base">
                                        <p:cTn id="23" dur="5000" fill="hold"/>
                                        <p:tgtEl>
                                          <p:spTgt spid="1526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65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C53635F2-B98A-B24A-86CD-3DED6595D118}"/>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12995" name="Rectangle 3">
            <a:extLst>
              <a:ext uri="{FF2B5EF4-FFF2-40B4-BE49-F238E27FC236}">
                <a16:creationId xmlns:a16="http://schemas.microsoft.com/office/drawing/2014/main" id="{C2CC3097-8582-3640-8858-83B447C6F443}"/>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12996" name="Rectangle 4">
            <a:extLst>
              <a:ext uri="{FF2B5EF4-FFF2-40B4-BE49-F238E27FC236}">
                <a16:creationId xmlns:a16="http://schemas.microsoft.com/office/drawing/2014/main" id="{F0678955-B6E0-E645-B7E5-061A7EC26B7A}"/>
              </a:ext>
            </a:extLst>
          </p:cNvPr>
          <p:cNvSpPr>
            <a:spLocks noChangeArrowheads="1"/>
          </p:cNvSpPr>
          <p:nvPr/>
        </p:nvSpPr>
        <p:spPr bwMode="auto">
          <a:xfrm>
            <a:off x="3421063" y="169863"/>
            <a:ext cx="150812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1600 tahun</a:t>
            </a:r>
          </a:p>
        </p:txBody>
      </p:sp>
      <p:sp>
        <p:nvSpPr>
          <p:cNvPr id="212997" name="Rectangle 5">
            <a:extLst>
              <a:ext uri="{FF2B5EF4-FFF2-40B4-BE49-F238E27FC236}">
                <a16:creationId xmlns:a16="http://schemas.microsoft.com/office/drawing/2014/main" id="{040CB003-EDF3-DC4D-92D4-5CA98E15D28C}"/>
              </a:ext>
            </a:extLst>
          </p:cNvPr>
          <p:cNvSpPr>
            <a:spLocks noChangeArrowheads="1"/>
          </p:cNvSpPr>
          <p:nvPr/>
        </p:nvSpPr>
        <p:spPr bwMode="auto">
          <a:xfrm>
            <a:off x="3414713" y="531813"/>
            <a:ext cx="1422400"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40 penulis</a:t>
            </a:r>
          </a:p>
        </p:txBody>
      </p:sp>
      <p:sp>
        <p:nvSpPr>
          <p:cNvPr id="212998" name="Rectangle 6">
            <a:extLst>
              <a:ext uri="{FF2B5EF4-FFF2-40B4-BE49-F238E27FC236}">
                <a16:creationId xmlns:a16="http://schemas.microsoft.com/office/drawing/2014/main" id="{992C78AD-DB49-D54D-87AB-54D3E96B6F47}"/>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2F6AFD"/>
                </a:solidFill>
                <a:latin typeface="Lucida Handwriting" panose="03010101010101010101" pitchFamily="66" charset="77"/>
                <a:ea typeface="Gulim" panose="020B0600000101010101" pitchFamily="34" charset="-127"/>
              </a:rPr>
              <a:t>SATU TEMA::</a:t>
            </a:r>
          </a:p>
        </p:txBody>
      </p:sp>
      <p:sp>
        <p:nvSpPr>
          <p:cNvPr id="212999" name="Rectangle 7">
            <a:extLst>
              <a:ext uri="{FF2B5EF4-FFF2-40B4-BE49-F238E27FC236}">
                <a16:creationId xmlns:a16="http://schemas.microsoft.com/office/drawing/2014/main" id="{549CC3E3-7FF6-B24E-B35D-9C3EEA0161A3}"/>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13000" name="Rectangle 8">
            <a:extLst>
              <a:ext uri="{FF2B5EF4-FFF2-40B4-BE49-F238E27FC236}">
                <a16:creationId xmlns:a16="http://schemas.microsoft.com/office/drawing/2014/main" id="{A732C6F5-BC78-8E48-90DA-82A94F0AD933}"/>
              </a:ext>
            </a:extLst>
          </p:cNvPr>
          <p:cNvSpPr>
            <a:spLocks noChangeArrowheads="1"/>
          </p:cNvSpPr>
          <p:nvPr/>
        </p:nvSpPr>
        <p:spPr bwMode="auto">
          <a:xfrm>
            <a:off x="3055938" y="1179513"/>
            <a:ext cx="2955925" cy="6985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KEMULIAAN ALLAH</a:t>
            </a:r>
          </a:p>
          <a:p>
            <a:endParaRPr lang="ko-KR" altLang="en-US" sz="2000" b="1">
              <a:solidFill>
                <a:srgbClr val="2F6AFD"/>
              </a:solidFill>
              <a:latin typeface="Lucida Handwriting" panose="03010101010101010101" pitchFamily="66" charset="77"/>
              <a:ea typeface="Gulim" panose="020B0600000101010101" pitchFamily="34" charset="-127"/>
            </a:endParaRPr>
          </a:p>
        </p:txBody>
      </p:sp>
      <p:sp>
        <p:nvSpPr>
          <p:cNvPr id="213001" name="Rectangle 9">
            <a:extLst>
              <a:ext uri="{FF2B5EF4-FFF2-40B4-BE49-F238E27FC236}">
                <a16:creationId xmlns:a16="http://schemas.microsoft.com/office/drawing/2014/main" id="{EA130A90-1E7A-6642-86FA-59AD9AFCE424}"/>
              </a:ext>
            </a:extLst>
          </p:cNvPr>
          <p:cNvSpPr>
            <a:spLocks noChangeArrowheads="1"/>
          </p:cNvSpPr>
          <p:nvPr/>
        </p:nvSpPr>
        <p:spPr bwMode="auto">
          <a:xfrm>
            <a:off x="6400800" y="709613"/>
            <a:ext cx="2322513" cy="1370012"/>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FFFF00"/>
                </a:solidFill>
                <a:latin typeface="Lucida Handwriting" panose="03010101010101010101" pitchFamily="66" charset="77"/>
                <a:ea typeface="Gulim" panose="020B0600000101010101" pitchFamily="34" charset="-127"/>
              </a:rPr>
              <a:t>Perjanjian</a:t>
            </a:r>
          </a:p>
          <a:p>
            <a:pPr algn="ctr"/>
            <a:r>
              <a:rPr lang="en-US" altLang="ko-KR" sz="2800" b="1">
                <a:solidFill>
                  <a:srgbClr val="FFFF00"/>
                </a:solidFill>
                <a:latin typeface="Lucida Handwriting" panose="03010101010101010101" pitchFamily="66" charset="77"/>
                <a:ea typeface="Gulim" panose="020B0600000101010101" pitchFamily="34" charset="-127"/>
              </a:rPr>
              <a:t>”BARU”</a:t>
            </a:r>
          </a:p>
          <a:p>
            <a:pPr algn="ctr"/>
            <a:endParaRPr lang="ko-KR" altLang="en-US" sz="2800" b="1">
              <a:solidFill>
                <a:srgbClr val="FFFF00"/>
              </a:solidFill>
              <a:latin typeface="Lucida Handwriting" panose="03010101010101010101" pitchFamily="66" charset="77"/>
              <a:ea typeface="Gulim" panose="020B0600000101010101" pitchFamily="34" charset="-127"/>
            </a:endParaRPr>
          </a:p>
        </p:txBody>
      </p:sp>
      <p:sp>
        <p:nvSpPr>
          <p:cNvPr id="213002" name="Rectangle 10">
            <a:extLst>
              <a:ext uri="{FF2B5EF4-FFF2-40B4-BE49-F238E27FC236}">
                <a16:creationId xmlns:a16="http://schemas.microsoft.com/office/drawing/2014/main" id="{5138B8CF-D8C4-7A4E-A7BF-17909704BE14}"/>
              </a:ext>
            </a:extLst>
          </p:cNvPr>
          <p:cNvSpPr>
            <a:spLocks noChangeArrowheads="1"/>
          </p:cNvSpPr>
          <p:nvPr/>
        </p:nvSpPr>
        <p:spPr bwMode="auto">
          <a:xfrm>
            <a:off x="542925" y="700088"/>
            <a:ext cx="2078038"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a:latin typeface="Lucida Handwriting" panose="03010101010101010101" pitchFamily="66" charset="77"/>
                <a:ea typeface="Gulim" panose="020B0600000101010101" pitchFamily="34" charset="-127"/>
              </a:rPr>
              <a:t> </a:t>
            </a:r>
            <a:r>
              <a:rPr lang="en-US" altLang="ko-KR" sz="2800" b="1">
                <a:solidFill>
                  <a:srgbClr val="FFFF00"/>
                </a:solidFill>
                <a:latin typeface="Lucida Handwriting" panose="03010101010101010101" pitchFamily="66" charset="77"/>
                <a:ea typeface="Gulim" panose="020B0600000101010101" pitchFamily="34" charset="-127"/>
              </a:rPr>
              <a:t>Perjanjian </a:t>
            </a:r>
          </a:p>
          <a:p>
            <a:pPr algn="ctr"/>
            <a:r>
              <a:rPr lang="en-US" altLang="ko-KR" sz="2800" b="1">
                <a:solidFill>
                  <a:srgbClr val="FFFF00"/>
                </a:solidFill>
                <a:latin typeface="Lucida Handwriting" panose="03010101010101010101" pitchFamily="66" charset="77"/>
                <a:ea typeface="Gulim" panose="020B0600000101010101" pitchFamily="34" charset="-127"/>
              </a:rPr>
              <a:t>“LAMA”</a:t>
            </a:r>
          </a:p>
        </p:txBody>
      </p:sp>
      <p:sp>
        <p:nvSpPr>
          <p:cNvPr id="213003" name="Rectangle 11">
            <a:extLst>
              <a:ext uri="{FF2B5EF4-FFF2-40B4-BE49-F238E27FC236}">
                <a16:creationId xmlns:a16="http://schemas.microsoft.com/office/drawing/2014/main" id="{703B01EA-6B9D-794E-9A95-EF3C4A2BCECA}"/>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13004" name="Rectangle 12">
            <a:extLst>
              <a:ext uri="{FF2B5EF4-FFF2-40B4-BE49-F238E27FC236}">
                <a16:creationId xmlns:a16="http://schemas.microsoft.com/office/drawing/2014/main" id="{91E797C8-0E02-1545-8E32-789CB7450257}"/>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13005" name="Rectangle 13">
            <a:extLst>
              <a:ext uri="{FF2B5EF4-FFF2-40B4-BE49-F238E27FC236}">
                <a16:creationId xmlns:a16="http://schemas.microsoft.com/office/drawing/2014/main" id="{CC1BA9C2-89EF-814E-8B70-A6A1821A4F92}"/>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13006" name="Rectangle 14">
            <a:extLst>
              <a:ext uri="{FF2B5EF4-FFF2-40B4-BE49-F238E27FC236}">
                <a16:creationId xmlns:a16="http://schemas.microsoft.com/office/drawing/2014/main" id="{EC82203D-C794-FE49-9037-7CC9DC6C2B95}"/>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13009" name="Rectangle 17">
            <a:extLst>
              <a:ext uri="{FF2B5EF4-FFF2-40B4-BE49-F238E27FC236}">
                <a16:creationId xmlns:a16="http://schemas.microsoft.com/office/drawing/2014/main" id="{0AC275A7-5F31-C342-8A23-958D548D294C}"/>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13010" name="Rectangle 18">
            <a:extLst>
              <a:ext uri="{FF2B5EF4-FFF2-40B4-BE49-F238E27FC236}">
                <a16:creationId xmlns:a16="http://schemas.microsoft.com/office/drawing/2014/main" id="{52B203B0-0A5A-3C49-AA60-5A16470A94D2}"/>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13013" name="Rectangle 21">
            <a:extLst>
              <a:ext uri="{FF2B5EF4-FFF2-40B4-BE49-F238E27FC236}">
                <a16:creationId xmlns:a16="http://schemas.microsoft.com/office/drawing/2014/main" id="{4554E4A2-42F5-5648-82E9-5F219B4C3027}"/>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13014" name="Rectangle 22">
            <a:extLst>
              <a:ext uri="{FF2B5EF4-FFF2-40B4-BE49-F238E27FC236}">
                <a16:creationId xmlns:a16="http://schemas.microsoft.com/office/drawing/2014/main" id="{D8C19440-A0F6-CE47-9E0C-4837C0A505AE}"/>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grpSp>
        <p:nvGrpSpPr>
          <p:cNvPr id="213075" name="Group 83">
            <a:extLst>
              <a:ext uri="{FF2B5EF4-FFF2-40B4-BE49-F238E27FC236}">
                <a16:creationId xmlns:a16="http://schemas.microsoft.com/office/drawing/2014/main" id="{B15F3AC7-3808-B841-884F-34275030A860}"/>
              </a:ext>
            </a:extLst>
          </p:cNvPr>
          <p:cNvGrpSpPr>
            <a:grpSpLocks/>
          </p:cNvGrpSpPr>
          <p:nvPr/>
        </p:nvGrpSpPr>
        <p:grpSpPr bwMode="auto">
          <a:xfrm>
            <a:off x="2085975" y="2357438"/>
            <a:ext cx="5451475" cy="3232150"/>
            <a:chOff x="1314" y="1485"/>
            <a:chExt cx="3434" cy="2036"/>
          </a:xfrm>
        </p:grpSpPr>
        <p:sp>
          <p:nvSpPr>
            <p:cNvPr id="213018" name="Line 26">
              <a:extLst>
                <a:ext uri="{FF2B5EF4-FFF2-40B4-BE49-F238E27FC236}">
                  <a16:creationId xmlns:a16="http://schemas.microsoft.com/office/drawing/2014/main" id="{8408E47B-FB14-BB44-95F6-7D15371D5759}"/>
                </a:ext>
              </a:extLst>
            </p:cNvPr>
            <p:cNvSpPr>
              <a:spLocks noChangeShapeType="1"/>
            </p:cNvSpPr>
            <p:nvPr/>
          </p:nvSpPr>
          <p:spPr bwMode="auto">
            <a:xfrm flipV="1">
              <a:off x="3671" y="3233"/>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13019" name="Line 27">
              <a:extLst>
                <a:ext uri="{FF2B5EF4-FFF2-40B4-BE49-F238E27FC236}">
                  <a16:creationId xmlns:a16="http://schemas.microsoft.com/office/drawing/2014/main" id="{6532AD71-41B6-994C-94BF-4EC7CA5BAC43}"/>
                </a:ext>
              </a:extLst>
            </p:cNvPr>
            <p:cNvSpPr>
              <a:spLocks noChangeShapeType="1"/>
            </p:cNvSpPr>
            <p:nvPr/>
          </p:nvSpPr>
          <p:spPr bwMode="auto">
            <a:xfrm>
              <a:off x="1344" y="3155"/>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13020" name="Line 28">
              <a:extLst>
                <a:ext uri="{FF2B5EF4-FFF2-40B4-BE49-F238E27FC236}">
                  <a16:creationId xmlns:a16="http://schemas.microsoft.com/office/drawing/2014/main" id="{43CA5560-1836-C648-A45D-6985A249E4F2}"/>
                </a:ext>
              </a:extLst>
            </p:cNvPr>
            <p:cNvSpPr>
              <a:spLocks noChangeShapeType="1"/>
            </p:cNvSpPr>
            <p:nvPr/>
          </p:nvSpPr>
          <p:spPr bwMode="auto">
            <a:xfrm>
              <a:off x="1506" y="2597"/>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13021" name="Line 29">
              <a:extLst>
                <a:ext uri="{FF2B5EF4-FFF2-40B4-BE49-F238E27FC236}">
                  <a16:creationId xmlns:a16="http://schemas.microsoft.com/office/drawing/2014/main" id="{AC7AA89C-E09B-6C48-A481-6A118E0AA500}"/>
                </a:ext>
              </a:extLst>
            </p:cNvPr>
            <p:cNvSpPr>
              <a:spLocks noChangeShapeType="1"/>
            </p:cNvSpPr>
            <p:nvPr/>
          </p:nvSpPr>
          <p:spPr bwMode="auto">
            <a:xfrm>
              <a:off x="1930" y="2059"/>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13022" name="Line 30">
              <a:extLst>
                <a:ext uri="{FF2B5EF4-FFF2-40B4-BE49-F238E27FC236}">
                  <a16:creationId xmlns:a16="http://schemas.microsoft.com/office/drawing/2014/main" id="{49357D15-B6FC-7A44-9095-556672A0C8B9}"/>
                </a:ext>
              </a:extLst>
            </p:cNvPr>
            <p:cNvSpPr>
              <a:spLocks noChangeShapeType="1"/>
            </p:cNvSpPr>
            <p:nvPr/>
          </p:nvSpPr>
          <p:spPr bwMode="auto">
            <a:xfrm rot="578684">
              <a:off x="2594" y="1745"/>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13023" name="Line 31">
              <a:extLst>
                <a:ext uri="{FF2B5EF4-FFF2-40B4-BE49-F238E27FC236}">
                  <a16:creationId xmlns:a16="http://schemas.microsoft.com/office/drawing/2014/main" id="{934471E1-9467-4A40-9D3E-DA1D172E1E1F}"/>
                </a:ext>
              </a:extLst>
            </p:cNvPr>
            <p:cNvSpPr>
              <a:spLocks noChangeShapeType="1"/>
            </p:cNvSpPr>
            <p:nvPr/>
          </p:nvSpPr>
          <p:spPr bwMode="auto">
            <a:xfrm flipH="1">
              <a:off x="3078" y="2008"/>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13024" name="Line 32">
              <a:extLst>
                <a:ext uri="{FF2B5EF4-FFF2-40B4-BE49-F238E27FC236}">
                  <a16:creationId xmlns:a16="http://schemas.microsoft.com/office/drawing/2014/main" id="{030190A4-5B36-E848-BEBC-2C8F963FCDFB}"/>
                </a:ext>
              </a:extLst>
            </p:cNvPr>
            <p:cNvSpPr>
              <a:spLocks noChangeShapeType="1"/>
            </p:cNvSpPr>
            <p:nvPr/>
          </p:nvSpPr>
          <p:spPr bwMode="auto">
            <a:xfrm flipH="1">
              <a:off x="3211" y="2347"/>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13025" name="Line 33">
              <a:extLst>
                <a:ext uri="{FF2B5EF4-FFF2-40B4-BE49-F238E27FC236}">
                  <a16:creationId xmlns:a16="http://schemas.microsoft.com/office/drawing/2014/main" id="{78562362-8941-894B-AEFC-9E6692F0AE66}"/>
                </a:ext>
              </a:extLst>
            </p:cNvPr>
            <p:cNvSpPr>
              <a:spLocks noChangeShapeType="1"/>
            </p:cNvSpPr>
            <p:nvPr/>
          </p:nvSpPr>
          <p:spPr bwMode="auto">
            <a:xfrm flipV="1">
              <a:off x="3264" y="2883"/>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13026" name="Rectangle 34">
              <a:extLst>
                <a:ext uri="{FF2B5EF4-FFF2-40B4-BE49-F238E27FC236}">
                  <a16:creationId xmlns:a16="http://schemas.microsoft.com/office/drawing/2014/main" id="{9C31A1C1-D644-7843-94FE-BF131F207F2F}"/>
                </a:ext>
              </a:extLst>
            </p:cNvPr>
            <p:cNvSpPr>
              <a:spLocks noChangeArrowheads="1"/>
            </p:cNvSpPr>
            <p:nvPr/>
          </p:nvSpPr>
          <p:spPr bwMode="auto">
            <a:xfrm rot="5246759">
              <a:off x="1975" y="2117"/>
              <a:ext cx="1290" cy="6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NABI-NABI</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13027" name="Rectangle 35">
              <a:extLst>
                <a:ext uri="{FF2B5EF4-FFF2-40B4-BE49-F238E27FC236}">
                  <a16:creationId xmlns:a16="http://schemas.microsoft.com/office/drawing/2014/main" id="{78A65B2B-4DE1-2C41-B517-6818344B0ABA}"/>
                </a:ext>
              </a:extLst>
            </p:cNvPr>
            <p:cNvSpPr>
              <a:spLocks noChangeArrowheads="1"/>
            </p:cNvSpPr>
            <p:nvPr/>
          </p:nvSpPr>
          <p:spPr bwMode="auto">
            <a:xfrm>
              <a:off x="3422" y="3080"/>
              <a:ext cx="1326" cy="4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chemeClr val="hlink"/>
                  </a:solidFill>
                  <a:latin typeface="Helvetica BlackOblique" pitchFamily="2" charset="0"/>
                  <a:ea typeface="Gulim" panose="020B0600000101010101" pitchFamily="34" charset="-127"/>
                </a:rPr>
                <a:t>WAHYU</a:t>
              </a:r>
              <a:endParaRPr lang="en-US" altLang="ko-KR" sz="1600" b="1">
                <a:solidFill>
                  <a:srgbClr val="FFFF00"/>
                </a:solidFill>
                <a:latin typeface="Helvetica BlackOblique" pitchFamily="2" charset="0"/>
                <a:ea typeface="Gulim" panose="020B0600000101010101" pitchFamily="34" charset="-127"/>
              </a:endParaRPr>
            </a:p>
            <a:p>
              <a:pPr>
                <a:spcBef>
                  <a:spcPct val="50000"/>
                </a:spcBef>
              </a:pPr>
              <a:endParaRPr lang="ko-KR" altLang="en-US" sz="1600" b="1">
                <a:solidFill>
                  <a:srgbClr val="FFFF00"/>
                </a:solidFill>
                <a:latin typeface="Helvetica BlackOblique" pitchFamily="2" charset="0"/>
                <a:ea typeface="Gulim" panose="020B0600000101010101" pitchFamily="34" charset="-127"/>
              </a:endParaRPr>
            </a:p>
          </p:txBody>
        </p:sp>
        <p:sp>
          <p:nvSpPr>
            <p:cNvPr id="213028" name="Rectangle 36">
              <a:extLst>
                <a:ext uri="{FF2B5EF4-FFF2-40B4-BE49-F238E27FC236}">
                  <a16:creationId xmlns:a16="http://schemas.microsoft.com/office/drawing/2014/main" id="{41466D8D-4DBB-8140-B2BC-0435D1C50B20}"/>
                </a:ext>
              </a:extLst>
            </p:cNvPr>
            <p:cNvSpPr>
              <a:spLocks noChangeArrowheads="1"/>
            </p:cNvSpPr>
            <p:nvPr/>
          </p:nvSpPr>
          <p:spPr bwMode="auto">
            <a:xfrm rot="3267768">
              <a:off x="1819" y="2459"/>
              <a:ext cx="1118"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PUISI</a:t>
              </a:r>
            </a:p>
          </p:txBody>
        </p:sp>
        <p:sp>
          <p:nvSpPr>
            <p:cNvPr id="213029" name="Rectangle 37">
              <a:extLst>
                <a:ext uri="{FF2B5EF4-FFF2-40B4-BE49-F238E27FC236}">
                  <a16:creationId xmlns:a16="http://schemas.microsoft.com/office/drawing/2014/main" id="{F41E5057-4D2C-4647-8207-1ACBC95A0996}"/>
                </a:ext>
              </a:extLst>
            </p:cNvPr>
            <p:cNvSpPr>
              <a:spLocks noChangeArrowheads="1"/>
            </p:cNvSpPr>
            <p:nvPr/>
          </p:nvSpPr>
          <p:spPr bwMode="auto">
            <a:xfrm rot="20643327">
              <a:off x="3177" y="2771"/>
              <a:ext cx="1390"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SURAT-SURAT</a:t>
              </a:r>
            </a:p>
          </p:txBody>
        </p:sp>
        <p:sp>
          <p:nvSpPr>
            <p:cNvPr id="213030" name="Rectangle 38">
              <a:extLst>
                <a:ext uri="{FF2B5EF4-FFF2-40B4-BE49-F238E27FC236}">
                  <a16:creationId xmlns:a16="http://schemas.microsoft.com/office/drawing/2014/main" id="{36940ED3-5769-3049-B4C6-91C2F811049F}"/>
                </a:ext>
              </a:extLst>
            </p:cNvPr>
            <p:cNvSpPr>
              <a:spLocks noChangeArrowheads="1"/>
            </p:cNvSpPr>
            <p:nvPr/>
          </p:nvSpPr>
          <p:spPr bwMode="auto">
            <a:xfrm rot="19276533">
              <a:off x="3407" y="2384"/>
              <a:ext cx="622" cy="402"/>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endParaRPr lang="en-US" altLang="ko-KR" sz="1800" b="1">
                <a:solidFill>
                  <a:srgbClr val="FFFF00"/>
                </a:solidFill>
                <a:latin typeface="Helvetica BlackOblique" pitchFamily="2" charset="0"/>
                <a:ea typeface="Gulim" panose="020B0600000101010101" pitchFamily="34" charset="-127"/>
              </a:endParaRPr>
            </a:p>
          </p:txBody>
        </p:sp>
        <p:sp>
          <p:nvSpPr>
            <p:cNvPr id="213031" name="Rectangle 39">
              <a:extLst>
                <a:ext uri="{FF2B5EF4-FFF2-40B4-BE49-F238E27FC236}">
                  <a16:creationId xmlns:a16="http://schemas.microsoft.com/office/drawing/2014/main" id="{1CFCF194-3AE1-C942-A5AA-118EE0B1E9B6}"/>
                </a:ext>
              </a:extLst>
            </p:cNvPr>
            <p:cNvSpPr>
              <a:spLocks noChangeArrowheads="1"/>
            </p:cNvSpPr>
            <p:nvPr/>
          </p:nvSpPr>
          <p:spPr bwMode="auto">
            <a:xfrm rot="1755647">
              <a:off x="1419" y="2679"/>
              <a:ext cx="1190" cy="402"/>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p>
          </p:txBody>
        </p:sp>
        <p:sp>
          <p:nvSpPr>
            <p:cNvPr id="213032" name="Rectangle 40">
              <a:extLst>
                <a:ext uri="{FF2B5EF4-FFF2-40B4-BE49-F238E27FC236}">
                  <a16:creationId xmlns:a16="http://schemas.microsoft.com/office/drawing/2014/main" id="{D0CD06C1-0320-2549-8CA0-8E0F4BF49517}"/>
                </a:ext>
              </a:extLst>
            </p:cNvPr>
            <p:cNvSpPr>
              <a:spLocks noChangeArrowheads="1"/>
            </p:cNvSpPr>
            <p:nvPr/>
          </p:nvSpPr>
          <p:spPr bwMode="auto">
            <a:xfrm rot="240000">
              <a:off x="1314" y="2983"/>
              <a:ext cx="777" cy="40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TAURAT</a:t>
              </a:r>
            </a:p>
          </p:txBody>
        </p:sp>
        <p:sp>
          <p:nvSpPr>
            <p:cNvPr id="213033" name="Rectangle 41">
              <a:extLst>
                <a:ext uri="{FF2B5EF4-FFF2-40B4-BE49-F238E27FC236}">
                  <a16:creationId xmlns:a16="http://schemas.microsoft.com/office/drawing/2014/main" id="{2404C0AB-0904-5540-BFE4-23231B6FA623}"/>
                </a:ext>
              </a:extLst>
            </p:cNvPr>
            <p:cNvSpPr>
              <a:spLocks noChangeArrowheads="1"/>
            </p:cNvSpPr>
            <p:nvPr/>
          </p:nvSpPr>
          <p:spPr bwMode="auto">
            <a:xfrm rot="18254599">
              <a:off x="2908" y="1981"/>
              <a:ext cx="122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p>
          </p:txBody>
        </p:sp>
      </p:grpSp>
      <p:grpSp>
        <p:nvGrpSpPr>
          <p:cNvPr id="213070" name="Group 78">
            <a:extLst>
              <a:ext uri="{FF2B5EF4-FFF2-40B4-BE49-F238E27FC236}">
                <a16:creationId xmlns:a16="http://schemas.microsoft.com/office/drawing/2014/main" id="{5D932F5A-8EE2-E641-853C-625F35D3C552}"/>
              </a:ext>
            </a:extLst>
          </p:cNvPr>
          <p:cNvGrpSpPr>
            <a:grpSpLocks/>
          </p:cNvGrpSpPr>
          <p:nvPr/>
        </p:nvGrpSpPr>
        <p:grpSpPr bwMode="auto">
          <a:xfrm rot="202904">
            <a:off x="1150938" y="2501900"/>
            <a:ext cx="7369175" cy="698500"/>
            <a:chOff x="725" y="1576"/>
            <a:chExt cx="4642" cy="440"/>
          </a:xfrm>
        </p:grpSpPr>
        <p:sp>
          <p:nvSpPr>
            <p:cNvPr id="213053" name="Text Box 61">
              <a:extLst>
                <a:ext uri="{FF2B5EF4-FFF2-40B4-BE49-F238E27FC236}">
                  <a16:creationId xmlns:a16="http://schemas.microsoft.com/office/drawing/2014/main" id="{0D3CD25E-6E70-4940-B1F7-330518CF4EFD}"/>
                </a:ext>
              </a:extLst>
            </p:cNvPr>
            <p:cNvSpPr txBox="1">
              <a:spLocks noChangeArrowheads="1"/>
            </p:cNvSpPr>
            <p:nvPr/>
          </p:nvSpPr>
          <p:spPr bwMode="auto">
            <a:xfrm rot="-154872">
              <a:off x="725" y="1576"/>
              <a:ext cx="4487" cy="440"/>
            </a:xfrm>
            <a:prstGeom prst="rect">
              <a:avLst/>
            </a:prstGeom>
            <a:solidFill>
              <a:srgbClr val="023CCC"/>
            </a:solidFill>
            <a:ln w="57150">
              <a:solidFill>
                <a:srgbClr val="FEF800"/>
              </a:solidFill>
              <a:miter lim="800000"/>
              <a:headEnd/>
              <a:tailEnd/>
            </a:ln>
            <a:effectLst>
              <a:outerShdw dist="89803" dir="2700000" algn="ctr" rotWithShape="0">
                <a:srgbClr val="000000"/>
              </a:outerShdw>
            </a:effectLst>
          </p:spPr>
          <p:txBody>
            <a:bodyPr>
              <a:spAutoFit/>
            </a:bodyPr>
            <a:lstStyle/>
            <a:p>
              <a:pPr>
                <a:spcBef>
                  <a:spcPct val="50000"/>
                </a:spcBef>
              </a:pPr>
              <a:r>
                <a:rPr lang="ko-KR" altLang="en-US">
                  <a:solidFill>
                    <a:srgbClr val="000000"/>
                  </a:solidFill>
                  <a:ea typeface="Gulim" panose="020B0600000101010101" pitchFamily="34" charset="-127"/>
                </a:rPr>
                <a:t> </a:t>
              </a:r>
              <a:r>
                <a:rPr lang="en-US" altLang="ko-KR" b="1">
                  <a:solidFill>
                    <a:srgbClr val="FEF800"/>
                  </a:solidFill>
                  <a:ea typeface="Gulim" panose="020B0600000101010101" pitchFamily="34" charset="-127"/>
                </a:rPr>
                <a:t>Kontrak Lama……Kontrak Baru</a:t>
              </a:r>
            </a:p>
          </p:txBody>
        </p:sp>
        <p:sp>
          <p:nvSpPr>
            <p:cNvPr id="213055" name="Text Box 63">
              <a:extLst>
                <a:ext uri="{FF2B5EF4-FFF2-40B4-BE49-F238E27FC236}">
                  <a16:creationId xmlns:a16="http://schemas.microsoft.com/office/drawing/2014/main" id="{9F552EED-D70F-564F-97F7-48BA07D398CE}"/>
                </a:ext>
              </a:extLst>
            </p:cNvPr>
            <p:cNvSpPr txBox="1">
              <a:spLocks noChangeArrowheads="1"/>
            </p:cNvSpPr>
            <p:nvPr/>
          </p:nvSpPr>
          <p:spPr bwMode="auto">
            <a:xfrm rot="-161945">
              <a:off x="818" y="1594"/>
              <a:ext cx="454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b="1">
                  <a:solidFill>
                    <a:srgbClr val="FEF800"/>
                  </a:solidFill>
                  <a:ea typeface="Gulim" panose="020B0600000101010101" pitchFamily="34" charset="-127"/>
                </a:rPr>
                <a:t>Kontrak Lama……Kontrak Baru</a:t>
              </a:r>
            </a:p>
          </p:txBody>
        </p:sp>
      </p:grpSp>
      <p:grpSp>
        <p:nvGrpSpPr>
          <p:cNvPr id="213074" name="Group 82">
            <a:extLst>
              <a:ext uri="{FF2B5EF4-FFF2-40B4-BE49-F238E27FC236}">
                <a16:creationId xmlns:a16="http://schemas.microsoft.com/office/drawing/2014/main" id="{E385D603-23A8-9642-8A5D-D7A955371C62}"/>
              </a:ext>
            </a:extLst>
          </p:cNvPr>
          <p:cNvGrpSpPr>
            <a:grpSpLocks/>
          </p:cNvGrpSpPr>
          <p:nvPr/>
        </p:nvGrpSpPr>
        <p:grpSpPr bwMode="auto">
          <a:xfrm>
            <a:off x="881063" y="3744913"/>
            <a:ext cx="7970837" cy="698500"/>
            <a:chOff x="553" y="2593"/>
            <a:chExt cx="5021" cy="440"/>
          </a:xfrm>
        </p:grpSpPr>
        <p:sp>
          <p:nvSpPr>
            <p:cNvPr id="213054" name="Text Box 62">
              <a:extLst>
                <a:ext uri="{FF2B5EF4-FFF2-40B4-BE49-F238E27FC236}">
                  <a16:creationId xmlns:a16="http://schemas.microsoft.com/office/drawing/2014/main" id="{778EFE59-B92B-E144-8A76-8CA21DCE7050}"/>
                </a:ext>
              </a:extLst>
            </p:cNvPr>
            <p:cNvSpPr txBox="1">
              <a:spLocks noChangeArrowheads="1"/>
            </p:cNvSpPr>
            <p:nvPr/>
          </p:nvSpPr>
          <p:spPr bwMode="auto">
            <a:xfrm>
              <a:off x="553" y="2593"/>
              <a:ext cx="4989" cy="440"/>
            </a:xfrm>
            <a:prstGeom prst="rect">
              <a:avLst/>
            </a:prstGeom>
            <a:solidFill>
              <a:srgbClr val="023CCC"/>
            </a:solidFill>
            <a:ln w="57150">
              <a:solidFill>
                <a:srgbClr val="FEF800"/>
              </a:solidFill>
              <a:miter lim="800000"/>
              <a:headEnd/>
              <a:tailEnd/>
            </a:ln>
            <a:effectLst>
              <a:outerShdw dist="89803" dir="2700000" algn="ctr" rotWithShape="0">
                <a:srgbClr val="000000"/>
              </a:outerShdw>
            </a:effectLst>
          </p:spPr>
          <p:txBody>
            <a:bodyPr>
              <a:spAutoFit/>
            </a:bodyPr>
            <a:lstStyle/>
            <a:p>
              <a:pPr>
                <a:spcBef>
                  <a:spcPct val="50000"/>
                </a:spcBef>
              </a:pPr>
              <a:r>
                <a:rPr lang="ko-KR" altLang="en-US" b="1">
                  <a:solidFill>
                    <a:srgbClr val="000000"/>
                  </a:solidFill>
                  <a:ea typeface="Gulim" panose="020B0600000101010101" pitchFamily="34" charset="-127"/>
                </a:rPr>
                <a:t> </a:t>
              </a:r>
              <a:r>
                <a:rPr lang="en-US" altLang="ko-KR" sz="2400" b="1">
                  <a:solidFill>
                    <a:srgbClr val="FEF800"/>
                  </a:solidFill>
                  <a:ea typeface="Gulim" panose="020B0600000101010101" pitchFamily="34" charset="-127"/>
                </a:rPr>
                <a:t>Kehendak Allah Lama……Kehendak Allah Baru</a:t>
              </a:r>
            </a:p>
          </p:txBody>
        </p:sp>
        <p:sp>
          <p:nvSpPr>
            <p:cNvPr id="213056" name="Text Box 64">
              <a:extLst>
                <a:ext uri="{FF2B5EF4-FFF2-40B4-BE49-F238E27FC236}">
                  <a16:creationId xmlns:a16="http://schemas.microsoft.com/office/drawing/2014/main" id="{AA080432-9D66-D34E-87C8-DF3D69EFF1ED}"/>
                </a:ext>
              </a:extLst>
            </p:cNvPr>
            <p:cNvSpPr txBox="1">
              <a:spLocks noChangeArrowheads="1"/>
            </p:cNvSpPr>
            <p:nvPr/>
          </p:nvSpPr>
          <p:spPr bwMode="auto">
            <a:xfrm>
              <a:off x="686" y="2709"/>
              <a:ext cx="48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2400" b="1">
                  <a:solidFill>
                    <a:srgbClr val="FEF800"/>
                  </a:solidFill>
                  <a:ea typeface="Gulim" panose="020B0600000101010101" pitchFamily="34" charset="-127"/>
                </a:rPr>
                <a:t>Kehendak   ……  </a:t>
              </a:r>
            </a:p>
          </p:txBody>
        </p:sp>
      </p:grpSp>
      <p:sp>
        <p:nvSpPr>
          <p:cNvPr id="213059" name="Text Box 67">
            <a:extLst>
              <a:ext uri="{FF2B5EF4-FFF2-40B4-BE49-F238E27FC236}">
                <a16:creationId xmlns:a16="http://schemas.microsoft.com/office/drawing/2014/main" id="{6A4694EE-715F-5243-A115-A7638E2C29A8}"/>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13062" name="Text Box 70">
            <a:extLst>
              <a:ext uri="{FF2B5EF4-FFF2-40B4-BE49-F238E27FC236}">
                <a16:creationId xmlns:a16="http://schemas.microsoft.com/office/drawing/2014/main" id="{27F8E527-CF1E-744C-86FE-0F96F68F398B}"/>
              </a:ext>
            </a:extLst>
          </p:cNvPr>
          <p:cNvSpPr txBox="1">
            <a:spLocks noChangeArrowheads="1"/>
          </p:cNvSpPr>
          <p:nvPr/>
        </p:nvSpPr>
        <p:spPr bwMode="auto">
          <a:xfrm>
            <a:off x="461963" y="204788"/>
            <a:ext cx="2317750" cy="533400"/>
          </a:xfrm>
          <a:prstGeom prst="rect">
            <a:avLst/>
          </a:prstGeom>
          <a:solidFill>
            <a:schemeClr val="bg1"/>
          </a:solidFill>
          <a:ln w="762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sz="2400">
                <a:latin typeface="Arial Black" panose="020B0604020202020204" pitchFamily="34" charset="0"/>
                <a:ea typeface="Gulim" panose="020B0600000101010101" pitchFamily="34" charset="-127"/>
              </a:rPr>
              <a:t>GARIS D</a:t>
            </a:r>
          </a:p>
        </p:txBody>
      </p:sp>
      <p:sp>
        <p:nvSpPr>
          <p:cNvPr id="213065" name="Rectangle 73">
            <a:extLst>
              <a:ext uri="{FF2B5EF4-FFF2-40B4-BE49-F238E27FC236}">
                <a16:creationId xmlns:a16="http://schemas.microsoft.com/office/drawing/2014/main" id="{CAA64956-0126-F445-B12E-272A9CB92C6A}"/>
              </a:ext>
            </a:extLst>
          </p:cNvPr>
          <p:cNvSpPr>
            <a:spLocks noChangeArrowheads="1"/>
          </p:cNvSpPr>
          <p:nvPr/>
        </p:nvSpPr>
        <p:spPr bwMode="auto">
          <a:xfrm>
            <a:off x="8091488" y="6427788"/>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16</a:t>
            </a:r>
            <a:endParaRPr lang="en-US" altLang="ko-KR" sz="1000" b="1">
              <a:effectLst>
                <a:outerShdw blurRad="38100" dist="38100" dir="2700000" algn="tl">
                  <a:srgbClr val="FFFFFF"/>
                </a:outerShdw>
              </a:effectLst>
              <a:ea typeface="Gulim" panose="020B0600000101010101" pitchFamily="34" charset="-127"/>
            </a:endParaRPr>
          </a:p>
        </p:txBody>
      </p:sp>
      <p:sp>
        <p:nvSpPr>
          <p:cNvPr id="213066" name="Text Box 74">
            <a:extLst>
              <a:ext uri="{FF2B5EF4-FFF2-40B4-BE49-F238E27FC236}">
                <a16:creationId xmlns:a16="http://schemas.microsoft.com/office/drawing/2014/main" id="{4906470A-81B5-8743-B05C-8A8C21596AA7}"/>
              </a:ext>
            </a:extLst>
          </p:cNvPr>
          <p:cNvSpPr txBox="1">
            <a:spLocks noChangeArrowheads="1"/>
          </p:cNvSpPr>
          <p:nvPr/>
        </p:nvSpPr>
        <p:spPr bwMode="auto">
          <a:xfrm>
            <a:off x="8502650" y="6353175"/>
            <a:ext cx="3238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1800" b="1">
                <a:solidFill>
                  <a:srgbClr val="FFFFFF"/>
                </a:solidFill>
                <a:ea typeface="Gulim" panose="020B0600000101010101" pitchFamily="34" charset="-127"/>
              </a:rPr>
              <a:t>4</a:t>
            </a: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3002"/>
                                        </p:tgtEl>
                                        <p:attrNameLst>
                                          <p:attrName>style.visibility</p:attrName>
                                        </p:attrNameLst>
                                      </p:cBhvr>
                                      <p:to>
                                        <p:strVal val="visible"/>
                                      </p:to>
                                    </p:set>
                                    <p:animEffect transition="in" filter="dissolve">
                                      <p:cBhvr>
                                        <p:cTn id="7" dur="500"/>
                                        <p:tgtEl>
                                          <p:spTgt spid="2130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3001"/>
                                        </p:tgtEl>
                                        <p:attrNameLst>
                                          <p:attrName>style.visibility</p:attrName>
                                        </p:attrNameLst>
                                      </p:cBhvr>
                                      <p:to>
                                        <p:strVal val="visible"/>
                                      </p:to>
                                    </p:set>
                                    <p:animEffect transition="in" filter="dissolve">
                                      <p:cBhvr>
                                        <p:cTn id="12" dur="500"/>
                                        <p:tgtEl>
                                          <p:spTgt spid="2130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13070"/>
                                        </p:tgtEl>
                                        <p:attrNameLst>
                                          <p:attrName>style.visibility</p:attrName>
                                        </p:attrNameLst>
                                      </p:cBhvr>
                                      <p:to>
                                        <p:strVal val="visible"/>
                                      </p:to>
                                    </p:set>
                                    <p:animEffect transition="in" filter="dissolve">
                                      <p:cBhvr>
                                        <p:cTn id="17" dur="500"/>
                                        <p:tgtEl>
                                          <p:spTgt spid="2130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13074"/>
                                        </p:tgtEl>
                                        <p:attrNameLst>
                                          <p:attrName>style.visibility</p:attrName>
                                        </p:attrNameLst>
                                      </p:cBhvr>
                                      <p:to>
                                        <p:strVal val="visible"/>
                                      </p:to>
                                    </p:set>
                                    <p:animEffect transition="in" filter="dissolve">
                                      <p:cBhvr>
                                        <p:cTn id="22" dur="500"/>
                                        <p:tgtEl>
                                          <p:spTgt spid="21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1" grpId="0" autoUpdateAnimBg="0"/>
      <p:bldP spid="21300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438AF0F7-9587-494A-93AE-7E3D130F6ECF}"/>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2451" name="Rectangle 3">
            <a:extLst>
              <a:ext uri="{FF2B5EF4-FFF2-40B4-BE49-F238E27FC236}">
                <a16:creationId xmlns:a16="http://schemas.microsoft.com/office/drawing/2014/main" id="{9E27EC6E-8422-EB4B-800D-534010A0F266}"/>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2452" name="Rectangle 4">
            <a:extLst>
              <a:ext uri="{FF2B5EF4-FFF2-40B4-BE49-F238E27FC236}">
                <a16:creationId xmlns:a16="http://schemas.microsoft.com/office/drawing/2014/main" id="{50FDCB93-2BDE-9443-827E-86D7F58D443B}"/>
              </a:ext>
            </a:extLst>
          </p:cNvPr>
          <p:cNvSpPr>
            <a:spLocks noChangeArrowheads="1"/>
          </p:cNvSpPr>
          <p:nvPr/>
        </p:nvSpPr>
        <p:spPr bwMode="auto">
          <a:xfrm>
            <a:off x="3421063" y="169863"/>
            <a:ext cx="150812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1600 tahun</a:t>
            </a:r>
          </a:p>
        </p:txBody>
      </p:sp>
      <p:sp>
        <p:nvSpPr>
          <p:cNvPr id="232453" name="Rectangle 5">
            <a:extLst>
              <a:ext uri="{FF2B5EF4-FFF2-40B4-BE49-F238E27FC236}">
                <a16:creationId xmlns:a16="http://schemas.microsoft.com/office/drawing/2014/main" id="{74E19DBB-0AAB-B14D-B86F-A97BDC7C1505}"/>
              </a:ext>
            </a:extLst>
          </p:cNvPr>
          <p:cNvSpPr>
            <a:spLocks noChangeArrowheads="1"/>
          </p:cNvSpPr>
          <p:nvPr/>
        </p:nvSpPr>
        <p:spPr bwMode="auto">
          <a:xfrm>
            <a:off x="3414713" y="531813"/>
            <a:ext cx="1298575" cy="363537"/>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1800" b="1">
                <a:solidFill>
                  <a:srgbClr val="2F6AFD"/>
                </a:solidFill>
                <a:latin typeface="Lucida Handwriting" panose="03010101010101010101" pitchFamily="66" charset="77"/>
                <a:ea typeface="Gulim" panose="020B0600000101010101" pitchFamily="34" charset="-127"/>
              </a:rPr>
              <a:t>40 penulis</a:t>
            </a:r>
          </a:p>
        </p:txBody>
      </p:sp>
      <p:sp>
        <p:nvSpPr>
          <p:cNvPr id="232454" name="Rectangle 6">
            <a:extLst>
              <a:ext uri="{FF2B5EF4-FFF2-40B4-BE49-F238E27FC236}">
                <a16:creationId xmlns:a16="http://schemas.microsoft.com/office/drawing/2014/main" id="{6B4A27D9-4C5F-DA45-ACC0-FE94FD9159A1}"/>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2F6AFD"/>
                </a:solidFill>
                <a:latin typeface="Lucida Handwriting" panose="03010101010101010101" pitchFamily="66" charset="77"/>
                <a:ea typeface="Gulim" panose="020B0600000101010101" pitchFamily="34" charset="-127"/>
              </a:rPr>
              <a:t>SATU TEMA:</a:t>
            </a:r>
          </a:p>
        </p:txBody>
      </p:sp>
      <p:sp>
        <p:nvSpPr>
          <p:cNvPr id="232455" name="Rectangle 7">
            <a:extLst>
              <a:ext uri="{FF2B5EF4-FFF2-40B4-BE49-F238E27FC236}">
                <a16:creationId xmlns:a16="http://schemas.microsoft.com/office/drawing/2014/main" id="{7532B024-1CDB-E44A-B693-EB76C14DDDB8}"/>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2456" name="Rectangle 8">
            <a:extLst>
              <a:ext uri="{FF2B5EF4-FFF2-40B4-BE49-F238E27FC236}">
                <a16:creationId xmlns:a16="http://schemas.microsoft.com/office/drawing/2014/main" id="{3D39CA5D-B550-6143-A364-E3156FE682B7}"/>
              </a:ext>
            </a:extLst>
          </p:cNvPr>
          <p:cNvSpPr>
            <a:spLocks noChangeArrowheads="1"/>
          </p:cNvSpPr>
          <p:nvPr/>
        </p:nvSpPr>
        <p:spPr bwMode="auto">
          <a:xfrm>
            <a:off x="3055938" y="1179513"/>
            <a:ext cx="2868612" cy="6985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Kemuliaan Allah</a:t>
            </a:r>
          </a:p>
          <a:p>
            <a:endParaRPr lang="ko-KR" altLang="en-US" sz="2000" b="1">
              <a:solidFill>
                <a:srgbClr val="2F6AFD"/>
              </a:solidFill>
              <a:latin typeface="Lucida Handwriting" panose="03010101010101010101" pitchFamily="66" charset="77"/>
              <a:ea typeface="Gulim" panose="020B0600000101010101" pitchFamily="34" charset="-127"/>
            </a:endParaRPr>
          </a:p>
        </p:txBody>
      </p:sp>
      <p:sp>
        <p:nvSpPr>
          <p:cNvPr id="232457" name="Rectangle 9">
            <a:extLst>
              <a:ext uri="{FF2B5EF4-FFF2-40B4-BE49-F238E27FC236}">
                <a16:creationId xmlns:a16="http://schemas.microsoft.com/office/drawing/2014/main" id="{A71AD9C2-6F20-5648-8AC2-9BB67556831E}"/>
              </a:ext>
            </a:extLst>
          </p:cNvPr>
          <p:cNvSpPr>
            <a:spLocks noChangeArrowheads="1"/>
          </p:cNvSpPr>
          <p:nvPr/>
        </p:nvSpPr>
        <p:spPr bwMode="auto">
          <a:xfrm>
            <a:off x="6340475" y="695325"/>
            <a:ext cx="2435225"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“BARU” </a:t>
            </a:r>
          </a:p>
        </p:txBody>
      </p:sp>
      <p:sp>
        <p:nvSpPr>
          <p:cNvPr id="232458" name="Rectangle 10">
            <a:extLst>
              <a:ext uri="{FF2B5EF4-FFF2-40B4-BE49-F238E27FC236}">
                <a16:creationId xmlns:a16="http://schemas.microsoft.com/office/drawing/2014/main" id="{093F7363-D268-3B47-A4C4-84C4C9F4C672}"/>
              </a:ext>
            </a:extLst>
          </p:cNvPr>
          <p:cNvSpPr>
            <a:spLocks noChangeArrowheads="1"/>
          </p:cNvSpPr>
          <p:nvPr/>
        </p:nvSpPr>
        <p:spPr bwMode="auto">
          <a:xfrm>
            <a:off x="361950" y="728663"/>
            <a:ext cx="2533650"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2F6AFD"/>
                </a:solidFill>
                <a:latin typeface="Lucida Handwriting" panose="03010101010101010101" pitchFamily="66" charset="77"/>
                <a:ea typeface="Gulim" panose="020B0600000101010101" pitchFamily="34" charset="-127"/>
              </a:rPr>
              <a:t> </a:t>
            </a: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“LAMA” </a:t>
            </a:r>
          </a:p>
        </p:txBody>
      </p:sp>
      <p:sp>
        <p:nvSpPr>
          <p:cNvPr id="232459" name="Rectangle 11">
            <a:extLst>
              <a:ext uri="{FF2B5EF4-FFF2-40B4-BE49-F238E27FC236}">
                <a16:creationId xmlns:a16="http://schemas.microsoft.com/office/drawing/2014/main" id="{84515E56-6E6C-F24B-ABE2-6AC4244D4C71}"/>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2460" name="Rectangle 12">
            <a:extLst>
              <a:ext uri="{FF2B5EF4-FFF2-40B4-BE49-F238E27FC236}">
                <a16:creationId xmlns:a16="http://schemas.microsoft.com/office/drawing/2014/main" id="{02B60935-8481-1D4E-B220-4D8F7DF8B45F}"/>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2461" name="Rectangle 13">
            <a:extLst>
              <a:ext uri="{FF2B5EF4-FFF2-40B4-BE49-F238E27FC236}">
                <a16:creationId xmlns:a16="http://schemas.microsoft.com/office/drawing/2014/main" id="{2B03B80E-B0CE-7D41-AD7D-3D868B143FE1}"/>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2462" name="Rectangle 14">
            <a:extLst>
              <a:ext uri="{FF2B5EF4-FFF2-40B4-BE49-F238E27FC236}">
                <a16:creationId xmlns:a16="http://schemas.microsoft.com/office/drawing/2014/main" id="{8B7BC2B6-2FF4-7F43-BBB5-E6CE6C7D1F8C}"/>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2463" name="Rectangle 15">
            <a:extLst>
              <a:ext uri="{FF2B5EF4-FFF2-40B4-BE49-F238E27FC236}">
                <a16:creationId xmlns:a16="http://schemas.microsoft.com/office/drawing/2014/main" id="{6ED13279-0B20-D64D-9FE0-892B5D823C9A}"/>
              </a:ext>
            </a:extLst>
          </p:cNvPr>
          <p:cNvSpPr>
            <a:spLocks noChangeArrowheads="1"/>
          </p:cNvSpPr>
          <p:nvPr/>
        </p:nvSpPr>
        <p:spPr bwMode="auto">
          <a:xfrm>
            <a:off x="6311900" y="2017713"/>
            <a:ext cx="214947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FFFF00"/>
                </a:solidFill>
                <a:latin typeface="Lucida Handwriting" panose="03010101010101010101" pitchFamily="66" charset="77"/>
                <a:ea typeface="Gulim" panose="020B0600000101010101" pitchFamily="34" charset="-127"/>
              </a:rPr>
              <a:t>  “</a:t>
            </a:r>
            <a:r>
              <a:rPr lang="en-US" altLang="ko-KR" sz="2400" b="1">
                <a:solidFill>
                  <a:srgbClr val="FFFF00"/>
                </a:solidFill>
                <a:latin typeface="Lucida Handwriting" panose="03010101010101010101" pitchFamily="66" charset="77"/>
                <a:ea typeface="Gulim" panose="020B0600000101010101" pitchFamily="34" charset="-127"/>
              </a:rPr>
              <a:t>27” Kitab</a:t>
            </a:r>
          </a:p>
        </p:txBody>
      </p:sp>
      <p:sp>
        <p:nvSpPr>
          <p:cNvPr id="232464" name="Rectangle 16">
            <a:extLst>
              <a:ext uri="{FF2B5EF4-FFF2-40B4-BE49-F238E27FC236}">
                <a16:creationId xmlns:a16="http://schemas.microsoft.com/office/drawing/2014/main" id="{7155827C-6D7D-4547-A253-1B9BA14D5AD9}"/>
              </a:ext>
            </a:extLst>
          </p:cNvPr>
          <p:cNvSpPr>
            <a:spLocks noChangeArrowheads="1"/>
          </p:cNvSpPr>
          <p:nvPr/>
        </p:nvSpPr>
        <p:spPr bwMode="auto">
          <a:xfrm>
            <a:off x="312738" y="2030413"/>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FFFF00"/>
                </a:solidFill>
                <a:latin typeface="Lucida Handwriting" panose="03010101010101010101" pitchFamily="66" charset="77"/>
                <a:ea typeface="Gulim" panose="020B0600000101010101" pitchFamily="34" charset="-127"/>
              </a:rPr>
              <a:t>“</a:t>
            </a:r>
            <a:r>
              <a:rPr lang="en-US" altLang="ko-KR" sz="2400" b="1">
                <a:solidFill>
                  <a:srgbClr val="FFFF00"/>
                </a:solidFill>
                <a:latin typeface="Lucida Handwriting" panose="03010101010101010101" pitchFamily="66" charset="77"/>
                <a:ea typeface="Gulim" panose="020B0600000101010101" pitchFamily="34" charset="-127"/>
              </a:rPr>
              <a:t>39” Kitab</a:t>
            </a:r>
          </a:p>
        </p:txBody>
      </p:sp>
      <p:sp>
        <p:nvSpPr>
          <p:cNvPr id="232465" name="Rectangle 17">
            <a:extLst>
              <a:ext uri="{FF2B5EF4-FFF2-40B4-BE49-F238E27FC236}">
                <a16:creationId xmlns:a16="http://schemas.microsoft.com/office/drawing/2014/main" id="{6630A707-C3A4-9642-A396-9D1585CCE686}"/>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2466" name="Rectangle 18">
            <a:extLst>
              <a:ext uri="{FF2B5EF4-FFF2-40B4-BE49-F238E27FC236}">
                <a16:creationId xmlns:a16="http://schemas.microsoft.com/office/drawing/2014/main" id="{46717078-5641-9E40-A293-C0984EE77135}"/>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2469" name="Rectangle 21">
            <a:extLst>
              <a:ext uri="{FF2B5EF4-FFF2-40B4-BE49-F238E27FC236}">
                <a16:creationId xmlns:a16="http://schemas.microsoft.com/office/drawing/2014/main" id="{ED294579-B0A0-F84F-B405-7374563A3A2E}"/>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32470" name="Rectangle 22">
            <a:extLst>
              <a:ext uri="{FF2B5EF4-FFF2-40B4-BE49-F238E27FC236}">
                <a16:creationId xmlns:a16="http://schemas.microsoft.com/office/drawing/2014/main" id="{8971E007-38A6-D848-9B74-D6F5FADD09A6}"/>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32474" name="Line 26">
            <a:extLst>
              <a:ext uri="{FF2B5EF4-FFF2-40B4-BE49-F238E27FC236}">
                <a16:creationId xmlns:a16="http://schemas.microsoft.com/office/drawing/2014/main" id="{D61C9851-3D1C-0C4B-8123-A6EED5FDF038}"/>
              </a:ext>
            </a:extLst>
          </p:cNvPr>
          <p:cNvSpPr>
            <a:spLocks noChangeShapeType="1"/>
          </p:cNvSpPr>
          <p:nvPr/>
        </p:nvSpPr>
        <p:spPr bwMode="auto">
          <a:xfrm flipV="1">
            <a:off x="5870575" y="5189538"/>
            <a:ext cx="1498600" cy="190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2475" name="Line 27">
            <a:extLst>
              <a:ext uri="{FF2B5EF4-FFF2-40B4-BE49-F238E27FC236}">
                <a16:creationId xmlns:a16="http://schemas.microsoft.com/office/drawing/2014/main" id="{2233EF9C-472A-7B46-88B8-E8429AB94C7C}"/>
              </a:ext>
            </a:extLst>
          </p:cNvPr>
          <p:cNvSpPr>
            <a:spLocks noChangeShapeType="1"/>
          </p:cNvSpPr>
          <p:nvPr/>
        </p:nvSpPr>
        <p:spPr bwMode="auto">
          <a:xfrm>
            <a:off x="2176463" y="5065713"/>
            <a:ext cx="2257425" cy="1127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2476" name="Line 28">
            <a:extLst>
              <a:ext uri="{FF2B5EF4-FFF2-40B4-BE49-F238E27FC236}">
                <a16:creationId xmlns:a16="http://schemas.microsoft.com/office/drawing/2014/main" id="{40CD222A-0AF8-4B4C-A195-16324993A864}"/>
              </a:ext>
            </a:extLst>
          </p:cNvPr>
          <p:cNvSpPr>
            <a:spLocks noChangeShapeType="1"/>
          </p:cNvSpPr>
          <p:nvPr/>
        </p:nvSpPr>
        <p:spPr bwMode="auto">
          <a:xfrm>
            <a:off x="2433638" y="4179888"/>
            <a:ext cx="2078037" cy="7683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2477" name="Line 29">
            <a:extLst>
              <a:ext uri="{FF2B5EF4-FFF2-40B4-BE49-F238E27FC236}">
                <a16:creationId xmlns:a16="http://schemas.microsoft.com/office/drawing/2014/main" id="{F12B6850-1D5C-B940-9D3D-F70AA73426B4}"/>
              </a:ext>
            </a:extLst>
          </p:cNvPr>
          <p:cNvSpPr>
            <a:spLocks noChangeShapeType="1"/>
          </p:cNvSpPr>
          <p:nvPr/>
        </p:nvSpPr>
        <p:spPr bwMode="auto">
          <a:xfrm>
            <a:off x="3106738" y="3325813"/>
            <a:ext cx="1352550" cy="12668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2478" name="Line 30">
            <a:extLst>
              <a:ext uri="{FF2B5EF4-FFF2-40B4-BE49-F238E27FC236}">
                <a16:creationId xmlns:a16="http://schemas.microsoft.com/office/drawing/2014/main" id="{7F85C94C-8F2F-3E40-BADE-8922C82735EE}"/>
              </a:ext>
            </a:extLst>
          </p:cNvPr>
          <p:cNvSpPr>
            <a:spLocks noChangeShapeType="1"/>
          </p:cNvSpPr>
          <p:nvPr/>
        </p:nvSpPr>
        <p:spPr bwMode="auto">
          <a:xfrm rot="578684">
            <a:off x="4138613" y="2849563"/>
            <a:ext cx="793750" cy="16700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2479" name="Line 31">
            <a:extLst>
              <a:ext uri="{FF2B5EF4-FFF2-40B4-BE49-F238E27FC236}">
                <a16:creationId xmlns:a16="http://schemas.microsoft.com/office/drawing/2014/main" id="{16D02FFC-E91E-C941-8926-A9DA24195A70}"/>
              </a:ext>
            </a:extLst>
          </p:cNvPr>
          <p:cNvSpPr>
            <a:spLocks noChangeShapeType="1"/>
          </p:cNvSpPr>
          <p:nvPr/>
        </p:nvSpPr>
        <p:spPr bwMode="auto">
          <a:xfrm flipH="1">
            <a:off x="4929188" y="3244850"/>
            <a:ext cx="1373187" cy="1389063"/>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2480" name="Line 32">
            <a:extLst>
              <a:ext uri="{FF2B5EF4-FFF2-40B4-BE49-F238E27FC236}">
                <a16:creationId xmlns:a16="http://schemas.microsoft.com/office/drawing/2014/main" id="{4C526252-60DC-3B46-B6FE-727F91F91133}"/>
              </a:ext>
            </a:extLst>
          </p:cNvPr>
          <p:cNvSpPr>
            <a:spLocks noChangeShapeType="1"/>
          </p:cNvSpPr>
          <p:nvPr/>
        </p:nvSpPr>
        <p:spPr bwMode="auto">
          <a:xfrm flipH="1">
            <a:off x="5140325" y="3783013"/>
            <a:ext cx="1852613" cy="992187"/>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2481" name="Line 33">
            <a:extLst>
              <a:ext uri="{FF2B5EF4-FFF2-40B4-BE49-F238E27FC236}">
                <a16:creationId xmlns:a16="http://schemas.microsoft.com/office/drawing/2014/main" id="{B289B002-7544-8F45-AB69-9EDA5BDD5A53}"/>
              </a:ext>
            </a:extLst>
          </p:cNvPr>
          <p:cNvSpPr>
            <a:spLocks noChangeShapeType="1"/>
          </p:cNvSpPr>
          <p:nvPr/>
        </p:nvSpPr>
        <p:spPr bwMode="auto">
          <a:xfrm flipV="1">
            <a:off x="5224463" y="4633913"/>
            <a:ext cx="2365375" cy="41910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2482" name="Rectangle 34">
            <a:extLst>
              <a:ext uri="{FF2B5EF4-FFF2-40B4-BE49-F238E27FC236}">
                <a16:creationId xmlns:a16="http://schemas.microsoft.com/office/drawing/2014/main" id="{38F41009-BBDE-CD46-B97D-8A582051468D}"/>
              </a:ext>
            </a:extLst>
          </p:cNvPr>
          <p:cNvSpPr>
            <a:spLocks noChangeArrowheads="1"/>
          </p:cNvSpPr>
          <p:nvPr/>
        </p:nvSpPr>
        <p:spPr bwMode="auto">
          <a:xfrm rot="5246759">
            <a:off x="3471069" y="3723482"/>
            <a:ext cx="2047875" cy="3635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NABI-NABI</a:t>
            </a:r>
          </a:p>
        </p:txBody>
      </p:sp>
      <p:sp>
        <p:nvSpPr>
          <p:cNvPr id="232483" name="Rectangle 35">
            <a:extLst>
              <a:ext uri="{FF2B5EF4-FFF2-40B4-BE49-F238E27FC236}">
                <a16:creationId xmlns:a16="http://schemas.microsoft.com/office/drawing/2014/main" id="{73DF17FF-6CC5-8048-A5F9-1D10112CB9FE}"/>
              </a:ext>
            </a:extLst>
          </p:cNvPr>
          <p:cNvSpPr>
            <a:spLocks noChangeArrowheads="1"/>
          </p:cNvSpPr>
          <p:nvPr/>
        </p:nvSpPr>
        <p:spPr bwMode="auto">
          <a:xfrm>
            <a:off x="5475288" y="4946650"/>
            <a:ext cx="3082925" cy="7000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chemeClr val="hlink"/>
                </a:solidFill>
                <a:latin typeface="Helvetica BlackOblique" pitchFamily="2" charset="0"/>
                <a:ea typeface="Gulim" panose="020B0600000101010101" pitchFamily="34" charset="-127"/>
              </a:rPr>
              <a:t>WAHYU</a:t>
            </a:r>
            <a:endParaRPr lang="en-US" altLang="ko-KR" sz="1600" b="1">
              <a:solidFill>
                <a:srgbClr val="FFFF00"/>
              </a:solidFill>
              <a:latin typeface="Helvetica BlackOblique" pitchFamily="2" charset="0"/>
              <a:ea typeface="Gulim" panose="020B0600000101010101" pitchFamily="34" charset="-127"/>
            </a:endParaRPr>
          </a:p>
          <a:p>
            <a:pPr>
              <a:spcBef>
                <a:spcPct val="50000"/>
              </a:spcBef>
            </a:pPr>
            <a:endParaRPr lang="ko-KR" altLang="en-US" sz="1600" b="1">
              <a:solidFill>
                <a:srgbClr val="FFFF00"/>
              </a:solidFill>
              <a:latin typeface="Helvetica BlackOblique" pitchFamily="2" charset="0"/>
              <a:ea typeface="Gulim" panose="020B0600000101010101" pitchFamily="34" charset="-127"/>
            </a:endParaRPr>
          </a:p>
        </p:txBody>
      </p:sp>
      <p:sp>
        <p:nvSpPr>
          <p:cNvPr id="232484" name="Rectangle 36">
            <a:extLst>
              <a:ext uri="{FF2B5EF4-FFF2-40B4-BE49-F238E27FC236}">
                <a16:creationId xmlns:a16="http://schemas.microsoft.com/office/drawing/2014/main" id="{3672D74C-B57D-9A46-8DC9-D95F280CDE21}"/>
              </a:ext>
            </a:extLst>
          </p:cNvPr>
          <p:cNvSpPr>
            <a:spLocks noChangeArrowheads="1"/>
          </p:cNvSpPr>
          <p:nvPr/>
        </p:nvSpPr>
        <p:spPr bwMode="auto">
          <a:xfrm rot="3267768">
            <a:off x="2688431" y="4134644"/>
            <a:ext cx="1774825"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Puisi</a:t>
            </a:r>
          </a:p>
        </p:txBody>
      </p:sp>
      <p:sp>
        <p:nvSpPr>
          <p:cNvPr id="232485" name="Rectangle 37">
            <a:extLst>
              <a:ext uri="{FF2B5EF4-FFF2-40B4-BE49-F238E27FC236}">
                <a16:creationId xmlns:a16="http://schemas.microsoft.com/office/drawing/2014/main" id="{0554AD48-89A5-BC43-8DA8-D0F3615F1ECB}"/>
              </a:ext>
            </a:extLst>
          </p:cNvPr>
          <p:cNvSpPr>
            <a:spLocks noChangeArrowheads="1"/>
          </p:cNvSpPr>
          <p:nvPr/>
        </p:nvSpPr>
        <p:spPr bwMode="auto">
          <a:xfrm rot="20643327">
            <a:off x="5108575" y="4421188"/>
            <a:ext cx="2390775" cy="3635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SURAT-SURAT</a:t>
            </a:r>
          </a:p>
        </p:txBody>
      </p:sp>
      <p:sp>
        <p:nvSpPr>
          <p:cNvPr id="232486" name="Rectangle 38">
            <a:extLst>
              <a:ext uri="{FF2B5EF4-FFF2-40B4-BE49-F238E27FC236}">
                <a16:creationId xmlns:a16="http://schemas.microsoft.com/office/drawing/2014/main" id="{161BE097-2D51-B643-AEF2-35ACE01F8295}"/>
              </a:ext>
            </a:extLst>
          </p:cNvPr>
          <p:cNvSpPr>
            <a:spLocks noChangeArrowheads="1"/>
          </p:cNvSpPr>
          <p:nvPr/>
        </p:nvSpPr>
        <p:spPr bwMode="auto">
          <a:xfrm rot="19276533">
            <a:off x="5432425" y="3752850"/>
            <a:ext cx="1231900" cy="638175"/>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endParaRPr lang="en-US" altLang="ko-KR" sz="1800" b="1">
              <a:solidFill>
                <a:srgbClr val="FFFF00"/>
              </a:solidFill>
              <a:latin typeface="Helvetica BlackOblique" pitchFamily="2" charset="0"/>
              <a:ea typeface="Gulim" panose="020B0600000101010101" pitchFamily="34" charset="-127"/>
            </a:endParaRPr>
          </a:p>
        </p:txBody>
      </p:sp>
      <p:sp>
        <p:nvSpPr>
          <p:cNvPr id="232487" name="Rectangle 39">
            <a:extLst>
              <a:ext uri="{FF2B5EF4-FFF2-40B4-BE49-F238E27FC236}">
                <a16:creationId xmlns:a16="http://schemas.microsoft.com/office/drawing/2014/main" id="{B9791320-BB75-7044-8B00-85C3C10677AA}"/>
              </a:ext>
            </a:extLst>
          </p:cNvPr>
          <p:cNvSpPr>
            <a:spLocks noChangeArrowheads="1"/>
          </p:cNvSpPr>
          <p:nvPr/>
        </p:nvSpPr>
        <p:spPr bwMode="auto">
          <a:xfrm rot="1755647">
            <a:off x="2295525" y="4532313"/>
            <a:ext cx="2754313" cy="363537"/>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p>
        </p:txBody>
      </p:sp>
      <p:sp>
        <p:nvSpPr>
          <p:cNvPr id="232488" name="Rectangle 40">
            <a:extLst>
              <a:ext uri="{FF2B5EF4-FFF2-40B4-BE49-F238E27FC236}">
                <a16:creationId xmlns:a16="http://schemas.microsoft.com/office/drawing/2014/main" id="{A1BA6AE2-AF88-A549-9519-CB472CEF6FF0}"/>
              </a:ext>
            </a:extLst>
          </p:cNvPr>
          <p:cNvSpPr>
            <a:spLocks noChangeArrowheads="1"/>
          </p:cNvSpPr>
          <p:nvPr/>
        </p:nvSpPr>
        <p:spPr bwMode="auto">
          <a:xfrm rot="240000">
            <a:off x="2560638" y="4819650"/>
            <a:ext cx="1187450" cy="6381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TAURAT</a:t>
            </a:r>
          </a:p>
        </p:txBody>
      </p:sp>
      <p:sp>
        <p:nvSpPr>
          <p:cNvPr id="232489" name="Rectangle 41">
            <a:extLst>
              <a:ext uri="{FF2B5EF4-FFF2-40B4-BE49-F238E27FC236}">
                <a16:creationId xmlns:a16="http://schemas.microsoft.com/office/drawing/2014/main" id="{BC4E5141-3BA4-1249-AB95-8E1FA8D3AB50}"/>
              </a:ext>
            </a:extLst>
          </p:cNvPr>
          <p:cNvSpPr>
            <a:spLocks noChangeArrowheads="1"/>
          </p:cNvSpPr>
          <p:nvPr/>
        </p:nvSpPr>
        <p:spPr bwMode="auto">
          <a:xfrm rot="18254599">
            <a:off x="4602956" y="3151982"/>
            <a:ext cx="1939925"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p>
        </p:txBody>
      </p:sp>
      <p:sp>
        <p:nvSpPr>
          <p:cNvPr id="232499" name="Line 51">
            <a:extLst>
              <a:ext uri="{FF2B5EF4-FFF2-40B4-BE49-F238E27FC236}">
                <a16:creationId xmlns:a16="http://schemas.microsoft.com/office/drawing/2014/main" id="{3FDC00D7-BC60-BB41-99A1-6C324E024BAF}"/>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2503" name="Line 55">
            <a:extLst>
              <a:ext uri="{FF2B5EF4-FFF2-40B4-BE49-F238E27FC236}">
                <a16:creationId xmlns:a16="http://schemas.microsoft.com/office/drawing/2014/main" id="{42415147-06BA-9243-9D6C-B168F4F2435B}"/>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grpSp>
        <p:nvGrpSpPr>
          <p:cNvPr id="232507" name="Group 59">
            <a:extLst>
              <a:ext uri="{FF2B5EF4-FFF2-40B4-BE49-F238E27FC236}">
                <a16:creationId xmlns:a16="http://schemas.microsoft.com/office/drawing/2014/main" id="{06BD9D78-59EC-E14B-879C-1EBE86DE8AE6}"/>
              </a:ext>
            </a:extLst>
          </p:cNvPr>
          <p:cNvGrpSpPr>
            <a:grpSpLocks/>
          </p:cNvGrpSpPr>
          <p:nvPr/>
        </p:nvGrpSpPr>
        <p:grpSpPr bwMode="auto">
          <a:xfrm>
            <a:off x="1601788" y="2838450"/>
            <a:ext cx="6065837" cy="1831975"/>
            <a:chOff x="1066" y="1248"/>
            <a:chExt cx="3821" cy="1154"/>
          </a:xfrm>
        </p:grpSpPr>
        <p:grpSp>
          <p:nvGrpSpPr>
            <p:cNvPr id="232508" name="Group 60">
              <a:extLst>
                <a:ext uri="{FF2B5EF4-FFF2-40B4-BE49-F238E27FC236}">
                  <a16:creationId xmlns:a16="http://schemas.microsoft.com/office/drawing/2014/main" id="{8077D092-A48C-8848-8236-015D2A39A6F8}"/>
                </a:ext>
              </a:extLst>
            </p:cNvPr>
            <p:cNvGrpSpPr>
              <a:grpSpLocks/>
            </p:cNvGrpSpPr>
            <p:nvPr/>
          </p:nvGrpSpPr>
          <p:grpSpPr bwMode="auto">
            <a:xfrm>
              <a:off x="1580" y="1719"/>
              <a:ext cx="2644" cy="683"/>
              <a:chOff x="1734" y="1719"/>
              <a:chExt cx="2644" cy="683"/>
            </a:xfrm>
          </p:grpSpPr>
          <p:sp>
            <p:nvSpPr>
              <p:cNvPr id="232509" name="Text Box 61">
                <a:extLst>
                  <a:ext uri="{FF2B5EF4-FFF2-40B4-BE49-F238E27FC236}">
                    <a16:creationId xmlns:a16="http://schemas.microsoft.com/office/drawing/2014/main" id="{65155885-F62E-F04F-84EF-16F0EE74DE28}"/>
                  </a:ext>
                </a:extLst>
              </p:cNvPr>
              <p:cNvSpPr txBox="1">
                <a:spLocks noChangeArrowheads="1"/>
              </p:cNvSpPr>
              <p:nvPr/>
            </p:nvSpPr>
            <p:spPr bwMode="auto">
              <a:xfrm>
                <a:off x="1734" y="1720"/>
                <a:ext cx="2275" cy="682"/>
              </a:xfrm>
              <a:prstGeom prst="rect">
                <a:avLst/>
              </a:prstGeom>
              <a:gradFill rotWithShape="0">
                <a:gsLst>
                  <a:gs pos="0">
                    <a:srgbClr val="0BFF0B">
                      <a:gamma/>
                      <a:shade val="3137"/>
                      <a:invGamma/>
                    </a:srgbClr>
                  </a:gs>
                  <a:gs pos="50000">
                    <a:srgbClr val="0BFF0B"/>
                  </a:gs>
                  <a:gs pos="100000">
                    <a:srgbClr val="0BFF0B">
                      <a:gamma/>
                      <a:shade val="3137"/>
                      <a:invGamma/>
                    </a:srgbClr>
                  </a:gs>
                </a:gsLst>
                <a:lin ang="5400000" scaled="1"/>
              </a:gradFill>
              <a:ln w="76200">
                <a:solidFill>
                  <a:srgbClr val="CF0E30"/>
                </a:solidFill>
                <a:miter lim="800000"/>
                <a:headEnd/>
                <a:tailEnd/>
              </a:ln>
              <a:effectLst>
                <a:outerShdw dist="35921" dir="2700000" algn="ctr" rotWithShape="0">
                  <a:schemeClr val="tx1"/>
                </a:outerShdw>
              </a:effectLst>
            </p:spPr>
            <p:txBody>
              <a:bodyPr>
                <a:spAutoFit/>
              </a:bodyPr>
              <a:lstStyle/>
              <a:p>
                <a:pPr algn="ctr">
                  <a:spcBef>
                    <a:spcPct val="50000"/>
                  </a:spcBef>
                </a:pPr>
                <a:r>
                  <a:rPr lang="ko-KR" altLang="en-US" sz="6000">
                    <a:solidFill>
                      <a:srgbClr val="CF0E30"/>
                    </a:solidFill>
                    <a:latin typeface="Times" pitchFamily="2" charset="0"/>
                    <a:ea typeface="Gulim" panose="020B0600000101010101" pitchFamily="34" charset="-127"/>
                  </a:rPr>
                  <a:t> </a:t>
                </a:r>
                <a:r>
                  <a:rPr lang="en-US" altLang="ko-KR" sz="6000">
                    <a:latin typeface="Times" pitchFamily="2" charset="0"/>
                    <a:ea typeface="Gulim" panose="020B0600000101010101" pitchFamily="34" charset="-127"/>
                  </a:rPr>
                  <a:t>3 x 9 = 27</a:t>
                </a:r>
                <a:endParaRPr lang="en-US" altLang="ko-KR" sz="6000">
                  <a:solidFill>
                    <a:srgbClr val="CF0E30"/>
                  </a:solidFill>
                  <a:latin typeface="Times" pitchFamily="2" charset="0"/>
                  <a:ea typeface="Gulim" panose="020B0600000101010101" pitchFamily="34" charset="-127"/>
                </a:endParaRPr>
              </a:p>
            </p:txBody>
          </p:sp>
          <p:sp>
            <p:nvSpPr>
              <p:cNvPr id="232510" name="Text Box 62">
                <a:extLst>
                  <a:ext uri="{FF2B5EF4-FFF2-40B4-BE49-F238E27FC236}">
                    <a16:creationId xmlns:a16="http://schemas.microsoft.com/office/drawing/2014/main" id="{27DC1E16-C2E4-9E43-8FB9-446CC361DA21}"/>
                  </a:ext>
                </a:extLst>
              </p:cNvPr>
              <p:cNvSpPr txBox="1">
                <a:spLocks noChangeArrowheads="1"/>
              </p:cNvSpPr>
              <p:nvPr/>
            </p:nvSpPr>
            <p:spPr bwMode="auto">
              <a:xfrm>
                <a:off x="1860" y="1719"/>
                <a:ext cx="2518" cy="634"/>
              </a:xfrm>
              <a:prstGeom prst="rect">
                <a:avLst/>
              </a:prstGeom>
              <a:noFill/>
              <a:ln>
                <a:noFill/>
              </a:ln>
              <a:effectLst/>
              <a:extLst>
                <a:ext uri="{909E8E84-426E-40DD-AFC4-6F175D3DCCD1}">
                  <a14:hiddenFill xmlns:a14="http://schemas.microsoft.com/office/drawing/2010/main">
                    <a:gradFill rotWithShape="0">
                      <a:gsLst>
                        <a:gs pos="0">
                          <a:srgbClr val="0BFF0B">
                            <a:gamma/>
                            <a:shade val="53725"/>
                            <a:invGamma/>
                          </a:srgbClr>
                        </a:gs>
                        <a:gs pos="100000">
                          <a:srgbClr val="0BFF0B"/>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6000">
                    <a:solidFill>
                      <a:srgbClr val="FEF800"/>
                    </a:solidFill>
                    <a:latin typeface="Times" pitchFamily="2" charset="0"/>
                    <a:ea typeface="Gulim" panose="020B0600000101010101" pitchFamily="34" charset="-127"/>
                  </a:rPr>
                  <a:t>3 x 9 = 27</a:t>
                </a:r>
              </a:p>
            </p:txBody>
          </p:sp>
        </p:grpSp>
        <p:sp>
          <p:nvSpPr>
            <p:cNvPr id="232511" name="AutoShape 63">
              <a:extLst>
                <a:ext uri="{FF2B5EF4-FFF2-40B4-BE49-F238E27FC236}">
                  <a16:creationId xmlns:a16="http://schemas.microsoft.com/office/drawing/2014/main" id="{98059C19-931C-5547-A4BF-E9D4CEAEE3AA}"/>
                </a:ext>
              </a:extLst>
            </p:cNvPr>
            <p:cNvSpPr>
              <a:spLocks noChangeArrowheads="1"/>
            </p:cNvSpPr>
            <p:nvPr/>
          </p:nvSpPr>
          <p:spPr bwMode="auto">
            <a:xfrm rot="-1881235">
              <a:off x="1066" y="1248"/>
              <a:ext cx="424" cy="1095"/>
            </a:xfrm>
            <a:prstGeom prst="curvedRightArrow">
              <a:avLst>
                <a:gd name="adj1" fmla="val 51651"/>
                <a:gd name="adj2" fmla="val 103302"/>
                <a:gd name="adj3" fmla="val 33333"/>
              </a:avLst>
            </a:prstGeom>
            <a:gradFill rotWithShape="0">
              <a:gsLst>
                <a:gs pos="0">
                  <a:srgbClr val="0BFF0B">
                    <a:gamma/>
                    <a:shade val="14902"/>
                    <a:invGamma/>
                  </a:srgbClr>
                </a:gs>
                <a:gs pos="100000">
                  <a:srgbClr val="0BFF0B"/>
                </a:gs>
              </a:gsLst>
              <a:lin ang="18900000" scaled="1"/>
            </a:gradFill>
            <a:ln w="12700">
              <a:solidFill>
                <a:schemeClr val="tx1"/>
              </a:solidFill>
              <a:miter lim="800000"/>
              <a:headEnd/>
              <a:tailEnd/>
            </a:ln>
            <a:effectLst>
              <a:outerShdw dist="35921" dir="2700000" algn="ctr" rotWithShape="0">
                <a:schemeClr val="tx1"/>
              </a:outerShdw>
            </a:effectLst>
          </p:spPr>
          <p:txBody>
            <a:bodyPr wrap="none" anchor="ctr"/>
            <a:lstStyle/>
            <a:p>
              <a:endParaRPr lang="en-US"/>
            </a:p>
          </p:txBody>
        </p:sp>
        <p:sp>
          <p:nvSpPr>
            <p:cNvPr id="232512" name="AutoShape 64">
              <a:extLst>
                <a:ext uri="{FF2B5EF4-FFF2-40B4-BE49-F238E27FC236}">
                  <a16:creationId xmlns:a16="http://schemas.microsoft.com/office/drawing/2014/main" id="{EDF0AD06-3E17-E34F-8CFF-441430111136}"/>
                </a:ext>
              </a:extLst>
            </p:cNvPr>
            <p:cNvSpPr>
              <a:spLocks noChangeArrowheads="1"/>
            </p:cNvSpPr>
            <p:nvPr/>
          </p:nvSpPr>
          <p:spPr bwMode="auto">
            <a:xfrm rot="-7064162">
              <a:off x="4118" y="1204"/>
              <a:ext cx="424" cy="1114"/>
            </a:xfrm>
            <a:prstGeom prst="curvedRightArrow">
              <a:avLst>
                <a:gd name="adj1" fmla="val 52547"/>
                <a:gd name="adj2" fmla="val 105094"/>
                <a:gd name="adj3" fmla="val 33333"/>
              </a:avLst>
            </a:prstGeom>
            <a:gradFill rotWithShape="0">
              <a:gsLst>
                <a:gs pos="0">
                  <a:srgbClr val="0BFF0B"/>
                </a:gs>
                <a:gs pos="100000">
                  <a:srgbClr val="0BFF0B">
                    <a:gamma/>
                    <a:shade val="14902"/>
                    <a:invGamma/>
                  </a:srgbClr>
                </a:gs>
              </a:gsLst>
              <a:lin ang="18900000" scaled="1"/>
            </a:gradFill>
            <a:ln w="12700">
              <a:solidFill>
                <a:schemeClr val="tx1"/>
              </a:solidFill>
              <a:miter lim="800000"/>
              <a:headEnd/>
              <a:tailEnd/>
            </a:ln>
            <a:effectLst>
              <a:outerShdw dist="35921" dir="2700000" algn="ctr" rotWithShape="0">
                <a:schemeClr val="tx1"/>
              </a:outerShdw>
            </a:effectLst>
          </p:spPr>
          <p:txBody>
            <a:bodyPr wrap="none" anchor="ctr"/>
            <a:lstStyle/>
            <a:p>
              <a:endParaRPr lang="en-US"/>
            </a:p>
          </p:txBody>
        </p:sp>
      </p:grpSp>
      <p:sp>
        <p:nvSpPr>
          <p:cNvPr id="232513" name="Text Box 65">
            <a:extLst>
              <a:ext uri="{FF2B5EF4-FFF2-40B4-BE49-F238E27FC236}">
                <a16:creationId xmlns:a16="http://schemas.microsoft.com/office/drawing/2014/main" id="{040E40EB-6DBC-BF4E-9811-F1E5C3769985}"/>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32516" name="Text Box 68">
            <a:extLst>
              <a:ext uri="{FF2B5EF4-FFF2-40B4-BE49-F238E27FC236}">
                <a16:creationId xmlns:a16="http://schemas.microsoft.com/office/drawing/2014/main" id="{C84F2973-871F-744B-9674-A08081F8CA5A}"/>
              </a:ext>
            </a:extLst>
          </p:cNvPr>
          <p:cNvSpPr txBox="1">
            <a:spLocks noChangeArrowheads="1"/>
          </p:cNvSpPr>
          <p:nvPr/>
        </p:nvSpPr>
        <p:spPr bwMode="auto">
          <a:xfrm>
            <a:off x="379413" y="1276350"/>
            <a:ext cx="2317750" cy="533400"/>
          </a:xfrm>
          <a:prstGeom prst="rect">
            <a:avLst/>
          </a:prstGeom>
          <a:solidFill>
            <a:schemeClr val="bg1"/>
          </a:solidFill>
          <a:ln w="762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sz="2400">
                <a:latin typeface="Arial Black" panose="020B0604020202020204" pitchFamily="34" charset="0"/>
                <a:ea typeface="Gulim" panose="020B0600000101010101" pitchFamily="34" charset="-127"/>
              </a:rPr>
              <a:t>GARIS E</a:t>
            </a:r>
          </a:p>
        </p:txBody>
      </p:sp>
      <p:sp>
        <p:nvSpPr>
          <p:cNvPr id="232519" name="Rectangle 71">
            <a:extLst>
              <a:ext uri="{FF2B5EF4-FFF2-40B4-BE49-F238E27FC236}">
                <a16:creationId xmlns:a16="http://schemas.microsoft.com/office/drawing/2014/main" id="{653808D2-A4AF-1A42-9ED7-CAB1B83936A6}"/>
              </a:ext>
            </a:extLst>
          </p:cNvPr>
          <p:cNvSpPr>
            <a:spLocks noChangeArrowheads="1"/>
          </p:cNvSpPr>
          <p:nvPr/>
        </p:nvSpPr>
        <p:spPr bwMode="auto">
          <a:xfrm>
            <a:off x="8091488" y="6427788"/>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17</a:t>
            </a:r>
            <a:endParaRPr lang="en-US" altLang="ko-KR" sz="1000" b="1">
              <a:effectLst>
                <a:outerShdw blurRad="38100" dist="38100" dir="2700000" algn="tl">
                  <a:srgbClr val="FFFFFF"/>
                </a:outerShdw>
              </a:effectLst>
              <a:ea typeface="Gulim" panose="020B0600000101010101" pitchFamily="34" charset="-127"/>
            </a:endParaRPr>
          </a:p>
        </p:txBody>
      </p:sp>
      <p:sp>
        <p:nvSpPr>
          <p:cNvPr id="232520" name="Text Box 72">
            <a:extLst>
              <a:ext uri="{FF2B5EF4-FFF2-40B4-BE49-F238E27FC236}">
                <a16:creationId xmlns:a16="http://schemas.microsoft.com/office/drawing/2014/main" id="{DE6D854B-23DA-7D40-8E2A-710E13A26F5F}"/>
              </a:ext>
            </a:extLst>
          </p:cNvPr>
          <p:cNvSpPr txBox="1">
            <a:spLocks noChangeArrowheads="1"/>
          </p:cNvSpPr>
          <p:nvPr/>
        </p:nvSpPr>
        <p:spPr bwMode="auto">
          <a:xfrm>
            <a:off x="8502650" y="6353175"/>
            <a:ext cx="3238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1800" b="1">
                <a:solidFill>
                  <a:srgbClr val="FFFFFF"/>
                </a:solidFill>
                <a:ea typeface="Gulim" panose="020B0600000101010101" pitchFamily="34" charset="-127"/>
              </a:rPr>
              <a:t>3</a:t>
            </a: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2464"/>
                                        </p:tgtEl>
                                        <p:attrNameLst>
                                          <p:attrName>style.visibility</p:attrName>
                                        </p:attrNameLst>
                                      </p:cBhvr>
                                      <p:to>
                                        <p:strVal val="visible"/>
                                      </p:to>
                                    </p:set>
                                    <p:animEffect transition="in" filter="dissolve">
                                      <p:cBhvr>
                                        <p:cTn id="7" dur="500"/>
                                        <p:tgtEl>
                                          <p:spTgt spid="2324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2463"/>
                                        </p:tgtEl>
                                        <p:attrNameLst>
                                          <p:attrName>style.visibility</p:attrName>
                                        </p:attrNameLst>
                                      </p:cBhvr>
                                      <p:to>
                                        <p:strVal val="visible"/>
                                      </p:to>
                                    </p:set>
                                    <p:animEffect transition="in" filter="dissolve">
                                      <p:cBhvr>
                                        <p:cTn id="12" dur="500"/>
                                        <p:tgtEl>
                                          <p:spTgt spid="2324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nodeType="clickEffect">
                                  <p:stCondLst>
                                    <p:cond delay="0"/>
                                  </p:stCondLst>
                                  <p:childTnLst>
                                    <p:set>
                                      <p:cBhvr>
                                        <p:cTn id="16" dur="1" fill="hold">
                                          <p:stCondLst>
                                            <p:cond delay="0"/>
                                          </p:stCondLst>
                                        </p:cTn>
                                        <p:tgtEl>
                                          <p:spTgt spid="232507"/>
                                        </p:tgtEl>
                                        <p:attrNameLst>
                                          <p:attrName>style.visibility</p:attrName>
                                        </p:attrNameLst>
                                      </p:cBhvr>
                                      <p:to>
                                        <p:strVal val="visible"/>
                                      </p:to>
                                    </p:set>
                                    <p:anim calcmode="lin" valueType="num">
                                      <p:cBhvr>
                                        <p:cTn id="17" dur="1000" fill="hold"/>
                                        <p:tgtEl>
                                          <p:spTgt spid="232507"/>
                                        </p:tgtEl>
                                        <p:attrNameLst>
                                          <p:attrName>ppt_w</p:attrName>
                                        </p:attrNameLst>
                                      </p:cBhvr>
                                      <p:tavLst>
                                        <p:tav tm="0">
                                          <p:val>
                                            <p:strVal val="#ppt_w*0.70"/>
                                          </p:val>
                                        </p:tav>
                                        <p:tav tm="100000">
                                          <p:val>
                                            <p:strVal val="#ppt_w"/>
                                          </p:val>
                                        </p:tav>
                                      </p:tavLst>
                                    </p:anim>
                                    <p:anim calcmode="lin" valueType="num">
                                      <p:cBhvr>
                                        <p:cTn id="18" dur="1000" fill="hold"/>
                                        <p:tgtEl>
                                          <p:spTgt spid="232507"/>
                                        </p:tgtEl>
                                        <p:attrNameLst>
                                          <p:attrName>ppt_h</p:attrName>
                                        </p:attrNameLst>
                                      </p:cBhvr>
                                      <p:tavLst>
                                        <p:tav tm="0">
                                          <p:val>
                                            <p:strVal val="#ppt_h"/>
                                          </p:val>
                                        </p:tav>
                                        <p:tav tm="100000">
                                          <p:val>
                                            <p:strVal val="#ppt_h"/>
                                          </p:val>
                                        </p:tav>
                                      </p:tavLst>
                                    </p:anim>
                                    <p:animEffect transition="in" filter="fade">
                                      <p:cBhvr>
                                        <p:cTn id="19" dur="1000"/>
                                        <p:tgtEl>
                                          <p:spTgt spid="232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63" grpId="0" autoUpdateAnimBg="0"/>
      <p:bldP spid="23246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8DD56011-876A-D84C-8CFE-FDA43884B6A2}"/>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3475" name="Rectangle 3">
            <a:extLst>
              <a:ext uri="{FF2B5EF4-FFF2-40B4-BE49-F238E27FC236}">
                <a16:creationId xmlns:a16="http://schemas.microsoft.com/office/drawing/2014/main" id="{25C76E8D-6F3E-844E-BAD9-F91D9EB1BA61}"/>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3476" name="Rectangle 4">
            <a:extLst>
              <a:ext uri="{FF2B5EF4-FFF2-40B4-BE49-F238E27FC236}">
                <a16:creationId xmlns:a16="http://schemas.microsoft.com/office/drawing/2014/main" id="{DA80F875-920D-694A-B97F-508E210FD732}"/>
              </a:ext>
            </a:extLst>
          </p:cNvPr>
          <p:cNvSpPr>
            <a:spLocks noChangeArrowheads="1"/>
          </p:cNvSpPr>
          <p:nvPr/>
        </p:nvSpPr>
        <p:spPr bwMode="auto">
          <a:xfrm>
            <a:off x="3421063" y="169863"/>
            <a:ext cx="1508125" cy="6985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1600 tahun</a:t>
            </a:r>
          </a:p>
          <a:p>
            <a:endParaRPr lang="ko-KR" altLang="en-US" sz="2000" b="1">
              <a:solidFill>
                <a:srgbClr val="2F6AFD"/>
              </a:solidFill>
              <a:latin typeface="Lucida Handwriting" panose="03010101010101010101" pitchFamily="66" charset="77"/>
              <a:ea typeface="Gulim" panose="020B0600000101010101" pitchFamily="34" charset="-127"/>
            </a:endParaRPr>
          </a:p>
        </p:txBody>
      </p:sp>
      <p:sp>
        <p:nvSpPr>
          <p:cNvPr id="233477" name="Rectangle 5">
            <a:extLst>
              <a:ext uri="{FF2B5EF4-FFF2-40B4-BE49-F238E27FC236}">
                <a16:creationId xmlns:a16="http://schemas.microsoft.com/office/drawing/2014/main" id="{7739023A-8202-3B4A-864B-EA37FD952DDA}"/>
              </a:ext>
            </a:extLst>
          </p:cNvPr>
          <p:cNvSpPr>
            <a:spLocks noChangeArrowheads="1"/>
          </p:cNvSpPr>
          <p:nvPr/>
        </p:nvSpPr>
        <p:spPr bwMode="auto">
          <a:xfrm>
            <a:off x="3414713" y="531813"/>
            <a:ext cx="1422400"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40 penulis</a:t>
            </a:r>
          </a:p>
        </p:txBody>
      </p:sp>
      <p:sp>
        <p:nvSpPr>
          <p:cNvPr id="233478" name="Rectangle 6">
            <a:extLst>
              <a:ext uri="{FF2B5EF4-FFF2-40B4-BE49-F238E27FC236}">
                <a16:creationId xmlns:a16="http://schemas.microsoft.com/office/drawing/2014/main" id="{593E1F48-56D9-9C4E-8BD6-2D3FA45977AA}"/>
              </a:ext>
            </a:extLst>
          </p:cNvPr>
          <p:cNvSpPr>
            <a:spLocks noChangeArrowheads="1"/>
          </p:cNvSpPr>
          <p:nvPr/>
        </p:nvSpPr>
        <p:spPr bwMode="auto">
          <a:xfrm>
            <a:off x="3670300" y="968375"/>
            <a:ext cx="1685925" cy="346075"/>
          </a:xfrm>
          <a:prstGeom prst="rect">
            <a:avLst/>
          </a:prstGeom>
          <a:noFill/>
          <a:ln w="12700">
            <a:solidFill>
              <a:srgbClr val="023CCC"/>
            </a:solidFill>
            <a:miter lim="800000"/>
            <a:headEnd/>
            <a:tailEnd/>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Lst>
        </p:spPr>
        <p:txBody>
          <a:bodyPr lIns="90487" tIns="44450" rIns="90487" bIns="44450">
            <a:spAutoFit/>
          </a:bodyPr>
          <a:lstStyle/>
          <a:p>
            <a:pPr>
              <a:spcBef>
                <a:spcPct val="50000"/>
              </a:spcBef>
            </a:pPr>
            <a:r>
              <a:rPr lang="en-US" altLang="ko-KR" sz="1600" b="1">
                <a:solidFill>
                  <a:srgbClr val="2F6AFD"/>
                </a:solidFill>
                <a:latin typeface="Times" pitchFamily="2" charset="0"/>
                <a:ea typeface="Gulim" panose="020B0600000101010101" pitchFamily="34" charset="-127"/>
                <a:cs typeface="Times" pitchFamily="2" charset="0"/>
              </a:rPr>
              <a:t>SATU TEMA:</a:t>
            </a:r>
          </a:p>
        </p:txBody>
      </p:sp>
      <p:sp>
        <p:nvSpPr>
          <p:cNvPr id="233479" name="Rectangle 7">
            <a:extLst>
              <a:ext uri="{FF2B5EF4-FFF2-40B4-BE49-F238E27FC236}">
                <a16:creationId xmlns:a16="http://schemas.microsoft.com/office/drawing/2014/main" id="{65766473-0182-324B-A78B-2D72B3724E65}"/>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3480" name="Rectangle 8">
            <a:extLst>
              <a:ext uri="{FF2B5EF4-FFF2-40B4-BE49-F238E27FC236}">
                <a16:creationId xmlns:a16="http://schemas.microsoft.com/office/drawing/2014/main" id="{2FD5CDF8-D056-D74A-882B-3E3BD24DA128}"/>
              </a:ext>
            </a:extLst>
          </p:cNvPr>
          <p:cNvSpPr>
            <a:spLocks noChangeArrowheads="1"/>
          </p:cNvSpPr>
          <p:nvPr/>
        </p:nvSpPr>
        <p:spPr bwMode="auto">
          <a:xfrm>
            <a:off x="3055938" y="1179513"/>
            <a:ext cx="3128962"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KEMULIAAN ALLAH</a:t>
            </a:r>
          </a:p>
        </p:txBody>
      </p:sp>
      <p:sp>
        <p:nvSpPr>
          <p:cNvPr id="233481" name="Rectangle 9">
            <a:extLst>
              <a:ext uri="{FF2B5EF4-FFF2-40B4-BE49-F238E27FC236}">
                <a16:creationId xmlns:a16="http://schemas.microsoft.com/office/drawing/2014/main" id="{76013B83-EC0D-524B-B1FB-21A3A1E2602B}"/>
              </a:ext>
            </a:extLst>
          </p:cNvPr>
          <p:cNvSpPr>
            <a:spLocks noChangeArrowheads="1"/>
          </p:cNvSpPr>
          <p:nvPr/>
        </p:nvSpPr>
        <p:spPr bwMode="auto">
          <a:xfrm>
            <a:off x="6454775" y="752475"/>
            <a:ext cx="2435225"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“BARU” </a:t>
            </a:r>
          </a:p>
        </p:txBody>
      </p:sp>
      <p:sp>
        <p:nvSpPr>
          <p:cNvPr id="233482" name="Rectangle 10">
            <a:extLst>
              <a:ext uri="{FF2B5EF4-FFF2-40B4-BE49-F238E27FC236}">
                <a16:creationId xmlns:a16="http://schemas.microsoft.com/office/drawing/2014/main" id="{B58DBB9F-E7EA-0F44-A812-5A0DC85B4C0A}"/>
              </a:ext>
            </a:extLst>
          </p:cNvPr>
          <p:cNvSpPr>
            <a:spLocks noChangeArrowheads="1"/>
          </p:cNvSpPr>
          <p:nvPr/>
        </p:nvSpPr>
        <p:spPr bwMode="auto">
          <a:xfrm>
            <a:off x="419100" y="742950"/>
            <a:ext cx="2533650"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2F6AFD"/>
                </a:solidFill>
                <a:latin typeface="Lucida Handwriting" panose="03010101010101010101" pitchFamily="66" charset="77"/>
                <a:ea typeface="Gulim" panose="020B0600000101010101" pitchFamily="34" charset="-127"/>
              </a:rPr>
              <a:t> </a:t>
            </a: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“LAMA” </a:t>
            </a:r>
          </a:p>
        </p:txBody>
      </p:sp>
      <p:sp>
        <p:nvSpPr>
          <p:cNvPr id="233483" name="Rectangle 11">
            <a:extLst>
              <a:ext uri="{FF2B5EF4-FFF2-40B4-BE49-F238E27FC236}">
                <a16:creationId xmlns:a16="http://schemas.microsoft.com/office/drawing/2014/main" id="{0E300909-B0B6-294D-854E-3A8E5C492734}"/>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3484" name="Rectangle 12">
            <a:extLst>
              <a:ext uri="{FF2B5EF4-FFF2-40B4-BE49-F238E27FC236}">
                <a16:creationId xmlns:a16="http://schemas.microsoft.com/office/drawing/2014/main" id="{458A7361-5E90-F746-8293-BAFE456CCB54}"/>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3485" name="Rectangle 13">
            <a:extLst>
              <a:ext uri="{FF2B5EF4-FFF2-40B4-BE49-F238E27FC236}">
                <a16:creationId xmlns:a16="http://schemas.microsoft.com/office/drawing/2014/main" id="{1E92DEB4-1E2C-5044-B05F-AE85665D72F3}"/>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3486" name="Rectangle 14">
            <a:extLst>
              <a:ext uri="{FF2B5EF4-FFF2-40B4-BE49-F238E27FC236}">
                <a16:creationId xmlns:a16="http://schemas.microsoft.com/office/drawing/2014/main" id="{143E9AD6-74ED-7040-8285-22F1ECE2FB0C}"/>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3487" name="Rectangle 15">
            <a:extLst>
              <a:ext uri="{FF2B5EF4-FFF2-40B4-BE49-F238E27FC236}">
                <a16:creationId xmlns:a16="http://schemas.microsoft.com/office/drawing/2014/main" id="{BAC37167-0978-ED4C-AC86-A8B90AFCB40B}"/>
              </a:ext>
            </a:extLst>
          </p:cNvPr>
          <p:cNvSpPr>
            <a:spLocks noChangeArrowheads="1"/>
          </p:cNvSpPr>
          <p:nvPr/>
        </p:nvSpPr>
        <p:spPr bwMode="auto">
          <a:xfrm>
            <a:off x="6311900" y="2017713"/>
            <a:ext cx="2149475" cy="819150"/>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  “</a:t>
            </a:r>
            <a:r>
              <a:rPr lang="en-US" altLang="ko-KR" sz="2400" b="1">
                <a:solidFill>
                  <a:srgbClr val="2F6AFD"/>
                </a:solidFill>
                <a:latin typeface="Lucida Handwriting" panose="03010101010101010101" pitchFamily="66" charset="77"/>
                <a:ea typeface="Gulim" panose="020B0600000101010101" pitchFamily="34" charset="-127"/>
              </a:rPr>
              <a:t>27” Kitab</a:t>
            </a:r>
          </a:p>
          <a:p>
            <a:endParaRPr lang="ko-KR" altLang="en-US" sz="2400" b="1">
              <a:solidFill>
                <a:srgbClr val="2F6AFD"/>
              </a:solidFill>
              <a:latin typeface="Lucida Handwriting" panose="03010101010101010101" pitchFamily="66" charset="77"/>
              <a:ea typeface="Gulim" panose="020B0600000101010101" pitchFamily="34" charset="-127"/>
            </a:endParaRPr>
          </a:p>
        </p:txBody>
      </p:sp>
      <p:sp>
        <p:nvSpPr>
          <p:cNvPr id="233488" name="Rectangle 16">
            <a:extLst>
              <a:ext uri="{FF2B5EF4-FFF2-40B4-BE49-F238E27FC236}">
                <a16:creationId xmlns:a16="http://schemas.microsoft.com/office/drawing/2014/main" id="{03EFAF01-D5EB-FE4D-B034-F593CC05EDA0}"/>
              </a:ext>
            </a:extLst>
          </p:cNvPr>
          <p:cNvSpPr>
            <a:spLocks noChangeArrowheads="1"/>
          </p:cNvSpPr>
          <p:nvPr/>
        </p:nvSpPr>
        <p:spPr bwMode="auto">
          <a:xfrm>
            <a:off x="312738" y="2030413"/>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a:t>
            </a:r>
            <a:r>
              <a:rPr lang="en-US" altLang="ko-KR" sz="2400" b="1">
                <a:solidFill>
                  <a:srgbClr val="2F6AFD"/>
                </a:solidFill>
                <a:latin typeface="Lucida Handwriting" panose="03010101010101010101" pitchFamily="66" charset="77"/>
                <a:ea typeface="Gulim" panose="020B0600000101010101" pitchFamily="34" charset="-127"/>
              </a:rPr>
              <a:t>39” Kitab</a:t>
            </a:r>
          </a:p>
        </p:txBody>
      </p:sp>
      <p:sp>
        <p:nvSpPr>
          <p:cNvPr id="233489" name="Rectangle 17">
            <a:extLst>
              <a:ext uri="{FF2B5EF4-FFF2-40B4-BE49-F238E27FC236}">
                <a16:creationId xmlns:a16="http://schemas.microsoft.com/office/drawing/2014/main" id="{25568B1E-734E-374A-B4C3-2626C89AB5BE}"/>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3490" name="Rectangle 18">
            <a:extLst>
              <a:ext uri="{FF2B5EF4-FFF2-40B4-BE49-F238E27FC236}">
                <a16:creationId xmlns:a16="http://schemas.microsoft.com/office/drawing/2014/main" id="{5DBE5F0A-48E0-E44B-9AF5-17D09A42D5B5}"/>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3491" name="Rectangle 19">
            <a:extLst>
              <a:ext uri="{FF2B5EF4-FFF2-40B4-BE49-F238E27FC236}">
                <a16:creationId xmlns:a16="http://schemas.microsoft.com/office/drawing/2014/main" id="{00BE36AC-25D3-4942-95B7-811B513B5E55}"/>
              </a:ext>
            </a:extLst>
          </p:cNvPr>
          <p:cNvSpPr>
            <a:spLocks noChangeArrowheads="1"/>
          </p:cNvSpPr>
          <p:nvPr/>
        </p:nvSpPr>
        <p:spPr bwMode="auto">
          <a:xfrm>
            <a:off x="396875" y="2716213"/>
            <a:ext cx="10096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FFFF00"/>
                </a:solidFill>
                <a:latin typeface="Lucida Handwriting" panose="03010101010101010101" pitchFamily="66" charset="77"/>
                <a:ea typeface="Gulim" panose="020B0600000101010101" pitchFamily="34" charset="-127"/>
              </a:rPr>
              <a:t>Ibrani</a:t>
            </a:r>
          </a:p>
        </p:txBody>
      </p:sp>
      <p:sp>
        <p:nvSpPr>
          <p:cNvPr id="233492" name="Rectangle 20">
            <a:extLst>
              <a:ext uri="{FF2B5EF4-FFF2-40B4-BE49-F238E27FC236}">
                <a16:creationId xmlns:a16="http://schemas.microsoft.com/office/drawing/2014/main" id="{32171803-39B8-AE40-911A-A62EA507B0C3}"/>
              </a:ext>
            </a:extLst>
          </p:cNvPr>
          <p:cNvSpPr>
            <a:spLocks noChangeArrowheads="1"/>
          </p:cNvSpPr>
          <p:nvPr/>
        </p:nvSpPr>
        <p:spPr bwMode="auto">
          <a:xfrm>
            <a:off x="7392988" y="2716213"/>
            <a:ext cx="1195387" cy="819150"/>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FFFF00"/>
                </a:solidFill>
                <a:latin typeface="Lucida Handwriting" panose="03010101010101010101" pitchFamily="66" charset="77"/>
                <a:ea typeface="Gulim" panose="020B0600000101010101" pitchFamily="34" charset="-127"/>
              </a:rPr>
              <a:t>Yunani</a:t>
            </a:r>
          </a:p>
          <a:p>
            <a:endParaRPr lang="ko-KR" altLang="en-US" sz="2400" b="1">
              <a:solidFill>
                <a:srgbClr val="FFFF00"/>
              </a:solidFill>
              <a:latin typeface="Lucida Handwriting" panose="03010101010101010101" pitchFamily="66" charset="77"/>
              <a:ea typeface="Gulim" panose="020B0600000101010101" pitchFamily="34" charset="-127"/>
            </a:endParaRPr>
          </a:p>
        </p:txBody>
      </p:sp>
      <p:sp>
        <p:nvSpPr>
          <p:cNvPr id="233493" name="Rectangle 21">
            <a:extLst>
              <a:ext uri="{FF2B5EF4-FFF2-40B4-BE49-F238E27FC236}">
                <a16:creationId xmlns:a16="http://schemas.microsoft.com/office/drawing/2014/main" id="{3ED16672-C90F-EC46-BF96-E1B5B912BB8C}"/>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33494" name="Rectangle 22">
            <a:extLst>
              <a:ext uri="{FF2B5EF4-FFF2-40B4-BE49-F238E27FC236}">
                <a16:creationId xmlns:a16="http://schemas.microsoft.com/office/drawing/2014/main" id="{6B1047E9-509B-CC42-A055-AA42D3E84845}"/>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33498" name="Line 26">
            <a:extLst>
              <a:ext uri="{FF2B5EF4-FFF2-40B4-BE49-F238E27FC236}">
                <a16:creationId xmlns:a16="http://schemas.microsoft.com/office/drawing/2014/main" id="{F1B1A99B-68F9-3747-AC08-0CE82E8EA337}"/>
              </a:ext>
            </a:extLst>
          </p:cNvPr>
          <p:cNvSpPr>
            <a:spLocks noChangeShapeType="1"/>
          </p:cNvSpPr>
          <p:nvPr/>
        </p:nvSpPr>
        <p:spPr bwMode="auto">
          <a:xfrm flipV="1">
            <a:off x="5699125" y="5459413"/>
            <a:ext cx="1352550" cy="20637"/>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3499" name="Line 27">
            <a:extLst>
              <a:ext uri="{FF2B5EF4-FFF2-40B4-BE49-F238E27FC236}">
                <a16:creationId xmlns:a16="http://schemas.microsoft.com/office/drawing/2014/main" id="{E28D32C0-84FD-724B-A20C-94C806FA028D}"/>
              </a:ext>
            </a:extLst>
          </p:cNvPr>
          <p:cNvSpPr>
            <a:spLocks noChangeShapeType="1"/>
          </p:cNvSpPr>
          <p:nvPr/>
        </p:nvSpPr>
        <p:spPr bwMode="auto">
          <a:xfrm>
            <a:off x="2005013" y="5326063"/>
            <a:ext cx="2039937" cy="1238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3500" name="Line 28">
            <a:extLst>
              <a:ext uri="{FF2B5EF4-FFF2-40B4-BE49-F238E27FC236}">
                <a16:creationId xmlns:a16="http://schemas.microsoft.com/office/drawing/2014/main" id="{9BE5F75E-F466-5E4B-96EA-7F4BFA7AA9AD}"/>
              </a:ext>
            </a:extLst>
          </p:cNvPr>
          <p:cNvSpPr>
            <a:spLocks noChangeShapeType="1"/>
          </p:cNvSpPr>
          <p:nvPr/>
        </p:nvSpPr>
        <p:spPr bwMode="auto">
          <a:xfrm>
            <a:off x="2262188" y="4378325"/>
            <a:ext cx="1878012" cy="8413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3501" name="Line 29">
            <a:extLst>
              <a:ext uri="{FF2B5EF4-FFF2-40B4-BE49-F238E27FC236}">
                <a16:creationId xmlns:a16="http://schemas.microsoft.com/office/drawing/2014/main" id="{C1742CA5-9449-7541-A580-02A5A88FFA1F}"/>
              </a:ext>
            </a:extLst>
          </p:cNvPr>
          <p:cNvSpPr>
            <a:spLocks noChangeShapeType="1"/>
          </p:cNvSpPr>
          <p:nvPr/>
        </p:nvSpPr>
        <p:spPr bwMode="auto">
          <a:xfrm>
            <a:off x="2935288" y="3476625"/>
            <a:ext cx="1223962" cy="13874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3502" name="Line 30">
            <a:extLst>
              <a:ext uri="{FF2B5EF4-FFF2-40B4-BE49-F238E27FC236}">
                <a16:creationId xmlns:a16="http://schemas.microsoft.com/office/drawing/2014/main" id="{10827046-4539-C647-877C-B4FDB2DC8618}"/>
              </a:ext>
            </a:extLst>
          </p:cNvPr>
          <p:cNvSpPr>
            <a:spLocks noChangeShapeType="1"/>
          </p:cNvSpPr>
          <p:nvPr/>
        </p:nvSpPr>
        <p:spPr bwMode="auto">
          <a:xfrm rot="578684">
            <a:off x="4002088" y="2928938"/>
            <a:ext cx="415925" cy="1836737"/>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3503" name="Line 31">
            <a:extLst>
              <a:ext uri="{FF2B5EF4-FFF2-40B4-BE49-F238E27FC236}">
                <a16:creationId xmlns:a16="http://schemas.microsoft.com/office/drawing/2014/main" id="{66232893-120A-A34B-A1E0-3394C407A6C2}"/>
              </a:ext>
            </a:extLst>
          </p:cNvPr>
          <p:cNvSpPr>
            <a:spLocks noChangeShapeType="1"/>
          </p:cNvSpPr>
          <p:nvPr/>
        </p:nvSpPr>
        <p:spPr bwMode="auto">
          <a:xfrm flipH="1">
            <a:off x="4843463" y="3370263"/>
            <a:ext cx="1241425" cy="15208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3504" name="Line 32">
            <a:extLst>
              <a:ext uri="{FF2B5EF4-FFF2-40B4-BE49-F238E27FC236}">
                <a16:creationId xmlns:a16="http://schemas.microsoft.com/office/drawing/2014/main" id="{06E05EC6-1FBD-7E48-8D07-1EF0864202E2}"/>
              </a:ext>
            </a:extLst>
          </p:cNvPr>
          <p:cNvSpPr>
            <a:spLocks noChangeShapeType="1"/>
          </p:cNvSpPr>
          <p:nvPr/>
        </p:nvSpPr>
        <p:spPr bwMode="auto">
          <a:xfrm flipH="1">
            <a:off x="4968875" y="3960813"/>
            <a:ext cx="1673225" cy="10858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3505" name="Line 33">
            <a:extLst>
              <a:ext uri="{FF2B5EF4-FFF2-40B4-BE49-F238E27FC236}">
                <a16:creationId xmlns:a16="http://schemas.microsoft.com/office/drawing/2014/main" id="{12FD09DC-2E6D-DB4C-820B-92AE05489178}"/>
              </a:ext>
            </a:extLst>
          </p:cNvPr>
          <p:cNvSpPr>
            <a:spLocks noChangeShapeType="1"/>
          </p:cNvSpPr>
          <p:nvPr/>
        </p:nvSpPr>
        <p:spPr bwMode="auto">
          <a:xfrm flipV="1">
            <a:off x="5053013" y="4865688"/>
            <a:ext cx="2136775" cy="458787"/>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3506" name="Rectangle 34">
            <a:extLst>
              <a:ext uri="{FF2B5EF4-FFF2-40B4-BE49-F238E27FC236}">
                <a16:creationId xmlns:a16="http://schemas.microsoft.com/office/drawing/2014/main" id="{3DE5AD0D-F653-FB48-8250-E4648AE91369}"/>
              </a:ext>
            </a:extLst>
          </p:cNvPr>
          <p:cNvSpPr>
            <a:spLocks noChangeArrowheads="1"/>
          </p:cNvSpPr>
          <p:nvPr/>
        </p:nvSpPr>
        <p:spPr bwMode="auto">
          <a:xfrm rot="5246759">
            <a:off x="3407569" y="3917156"/>
            <a:ext cx="2241550"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NABI-NABI</a:t>
            </a:r>
          </a:p>
        </p:txBody>
      </p:sp>
      <p:sp>
        <p:nvSpPr>
          <p:cNvPr id="233507" name="Rectangle 35">
            <a:extLst>
              <a:ext uri="{FF2B5EF4-FFF2-40B4-BE49-F238E27FC236}">
                <a16:creationId xmlns:a16="http://schemas.microsoft.com/office/drawing/2014/main" id="{2715E357-2BE2-3544-89CC-98497BB6E8CD}"/>
              </a:ext>
            </a:extLst>
          </p:cNvPr>
          <p:cNvSpPr>
            <a:spLocks noChangeArrowheads="1"/>
          </p:cNvSpPr>
          <p:nvPr/>
        </p:nvSpPr>
        <p:spPr bwMode="auto">
          <a:xfrm>
            <a:off x="5303838" y="5151438"/>
            <a:ext cx="2786062" cy="7000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chemeClr val="hlink"/>
                </a:solidFill>
                <a:latin typeface="Helvetica BlackOblique" pitchFamily="2" charset="0"/>
                <a:ea typeface="Gulim" panose="020B0600000101010101" pitchFamily="34" charset="-127"/>
              </a:rPr>
              <a:t>WAHYU</a:t>
            </a:r>
            <a:endParaRPr lang="en-US" altLang="ko-KR" sz="1600" b="1">
              <a:solidFill>
                <a:srgbClr val="FFFF00"/>
              </a:solidFill>
              <a:latin typeface="Helvetica BlackOblique" pitchFamily="2" charset="0"/>
              <a:ea typeface="Gulim" panose="020B0600000101010101" pitchFamily="34" charset="-127"/>
            </a:endParaRPr>
          </a:p>
          <a:p>
            <a:pPr>
              <a:spcBef>
                <a:spcPct val="50000"/>
              </a:spcBef>
            </a:pPr>
            <a:endParaRPr lang="ko-KR" altLang="en-US" sz="1600" b="1">
              <a:solidFill>
                <a:srgbClr val="FFFF00"/>
              </a:solidFill>
              <a:latin typeface="Helvetica BlackOblique" pitchFamily="2" charset="0"/>
              <a:ea typeface="Gulim" panose="020B0600000101010101" pitchFamily="34" charset="-127"/>
            </a:endParaRPr>
          </a:p>
        </p:txBody>
      </p:sp>
      <p:sp>
        <p:nvSpPr>
          <p:cNvPr id="233508" name="Rectangle 36">
            <a:extLst>
              <a:ext uri="{FF2B5EF4-FFF2-40B4-BE49-F238E27FC236}">
                <a16:creationId xmlns:a16="http://schemas.microsoft.com/office/drawing/2014/main" id="{61B496D7-2303-C647-9195-50257D68FD6A}"/>
              </a:ext>
            </a:extLst>
          </p:cNvPr>
          <p:cNvSpPr>
            <a:spLocks noChangeArrowheads="1"/>
          </p:cNvSpPr>
          <p:nvPr/>
        </p:nvSpPr>
        <p:spPr bwMode="auto">
          <a:xfrm rot="3267768">
            <a:off x="2822575" y="4092575"/>
            <a:ext cx="1887538"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PUISI</a:t>
            </a:r>
          </a:p>
        </p:txBody>
      </p:sp>
      <p:sp>
        <p:nvSpPr>
          <p:cNvPr id="233509" name="Rectangle 37">
            <a:extLst>
              <a:ext uri="{FF2B5EF4-FFF2-40B4-BE49-F238E27FC236}">
                <a16:creationId xmlns:a16="http://schemas.microsoft.com/office/drawing/2014/main" id="{E4A47FE2-EA74-094B-9568-0772EDE4C8BB}"/>
              </a:ext>
            </a:extLst>
          </p:cNvPr>
          <p:cNvSpPr>
            <a:spLocks noChangeArrowheads="1"/>
          </p:cNvSpPr>
          <p:nvPr/>
        </p:nvSpPr>
        <p:spPr bwMode="auto">
          <a:xfrm rot="20643327">
            <a:off x="5327650" y="4500563"/>
            <a:ext cx="2032000" cy="776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SURAT-SURAT</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33510" name="Rectangle 38">
            <a:extLst>
              <a:ext uri="{FF2B5EF4-FFF2-40B4-BE49-F238E27FC236}">
                <a16:creationId xmlns:a16="http://schemas.microsoft.com/office/drawing/2014/main" id="{105A356B-15BA-3747-A614-FB92C5DF684F}"/>
              </a:ext>
            </a:extLst>
          </p:cNvPr>
          <p:cNvSpPr>
            <a:spLocks noChangeArrowheads="1"/>
          </p:cNvSpPr>
          <p:nvPr/>
        </p:nvSpPr>
        <p:spPr bwMode="auto">
          <a:xfrm rot="19276533">
            <a:off x="5029200" y="3849688"/>
            <a:ext cx="2000250" cy="363537"/>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p>
        </p:txBody>
      </p:sp>
      <p:sp>
        <p:nvSpPr>
          <p:cNvPr id="233511" name="Rectangle 39">
            <a:extLst>
              <a:ext uri="{FF2B5EF4-FFF2-40B4-BE49-F238E27FC236}">
                <a16:creationId xmlns:a16="http://schemas.microsoft.com/office/drawing/2014/main" id="{D643CBF1-5D89-7945-804F-D148BE45D9B6}"/>
              </a:ext>
            </a:extLst>
          </p:cNvPr>
          <p:cNvSpPr>
            <a:spLocks noChangeArrowheads="1"/>
          </p:cNvSpPr>
          <p:nvPr/>
        </p:nvSpPr>
        <p:spPr bwMode="auto">
          <a:xfrm rot="1755647">
            <a:off x="1516063" y="4083050"/>
            <a:ext cx="2319337" cy="77628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33512" name="Rectangle 40">
            <a:extLst>
              <a:ext uri="{FF2B5EF4-FFF2-40B4-BE49-F238E27FC236}">
                <a16:creationId xmlns:a16="http://schemas.microsoft.com/office/drawing/2014/main" id="{93A69CCC-72BF-E449-9200-A4F14DDAE99C}"/>
              </a:ext>
            </a:extLst>
          </p:cNvPr>
          <p:cNvSpPr>
            <a:spLocks noChangeArrowheads="1"/>
          </p:cNvSpPr>
          <p:nvPr/>
        </p:nvSpPr>
        <p:spPr bwMode="auto">
          <a:xfrm rot="240000">
            <a:off x="1976438" y="4670425"/>
            <a:ext cx="1371600" cy="6381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TAURAT</a:t>
            </a:r>
          </a:p>
        </p:txBody>
      </p:sp>
      <p:sp>
        <p:nvSpPr>
          <p:cNvPr id="233513" name="Rectangle 41">
            <a:extLst>
              <a:ext uri="{FF2B5EF4-FFF2-40B4-BE49-F238E27FC236}">
                <a16:creationId xmlns:a16="http://schemas.microsoft.com/office/drawing/2014/main" id="{3E08F82D-B273-BF44-A0A0-8D675DE2F48D}"/>
              </a:ext>
            </a:extLst>
          </p:cNvPr>
          <p:cNvSpPr>
            <a:spLocks noChangeArrowheads="1"/>
          </p:cNvSpPr>
          <p:nvPr/>
        </p:nvSpPr>
        <p:spPr bwMode="auto">
          <a:xfrm rot="18254599" flipH="1">
            <a:off x="4669631" y="3115469"/>
            <a:ext cx="2117725"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p>
        </p:txBody>
      </p:sp>
      <p:sp>
        <p:nvSpPr>
          <p:cNvPr id="233523" name="Line 51">
            <a:extLst>
              <a:ext uri="{FF2B5EF4-FFF2-40B4-BE49-F238E27FC236}">
                <a16:creationId xmlns:a16="http://schemas.microsoft.com/office/drawing/2014/main" id="{C3DFAAB2-23D1-7141-870C-0837DC515F24}"/>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3524" name="Line 52">
            <a:extLst>
              <a:ext uri="{FF2B5EF4-FFF2-40B4-BE49-F238E27FC236}">
                <a16:creationId xmlns:a16="http://schemas.microsoft.com/office/drawing/2014/main" id="{3A7651FD-6EDD-FF43-9F18-67B3265F9CB1}"/>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3527" name="Line 55">
            <a:extLst>
              <a:ext uri="{FF2B5EF4-FFF2-40B4-BE49-F238E27FC236}">
                <a16:creationId xmlns:a16="http://schemas.microsoft.com/office/drawing/2014/main" id="{3FF9159A-62ED-D34E-9CB5-A45597B272D1}"/>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3528" name="Line 56">
            <a:extLst>
              <a:ext uri="{FF2B5EF4-FFF2-40B4-BE49-F238E27FC236}">
                <a16:creationId xmlns:a16="http://schemas.microsoft.com/office/drawing/2014/main" id="{ADC03677-81C3-C649-8FE2-D418F034BEB0}"/>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3531" name="Text Box 59">
            <a:extLst>
              <a:ext uri="{FF2B5EF4-FFF2-40B4-BE49-F238E27FC236}">
                <a16:creationId xmlns:a16="http://schemas.microsoft.com/office/drawing/2014/main" id="{630414F5-B4E6-8541-858C-21ADB3A04BF6}"/>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33534" name="Text Box 62">
            <a:extLst>
              <a:ext uri="{FF2B5EF4-FFF2-40B4-BE49-F238E27FC236}">
                <a16:creationId xmlns:a16="http://schemas.microsoft.com/office/drawing/2014/main" id="{DFF68557-A7D4-B04A-BF72-D3900042C5AC}"/>
              </a:ext>
            </a:extLst>
          </p:cNvPr>
          <p:cNvSpPr txBox="1">
            <a:spLocks noChangeArrowheads="1"/>
          </p:cNvSpPr>
          <p:nvPr/>
        </p:nvSpPr>
        <p:spPr bwMode="auto">
          <a:xfrm>
            <a:off x="285750" y="1912938"/>
            <a:ext cx="2317750" cy="533400"/>
          </a:xfrm>
          <a:prstGeom prst="rect">
            <a:avLst/>
          </a:prstGeom>
          <a:solidFill>
            <a:schemeClr val="bg1"/>
          </a:solidFill>
          <a:ln w="762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sz="2400">
                <a:latin typeface="Arial Black" panose="020B0604020202020204" pitchFamily="34" charset="0"/>
                <a:ea typeface="Gulim" panose="020B0600000101010101" pitchFamily="34" charset="-127"/>
              </a:rPr>
              <a:t>GARIS F</a:t>
            </a:r>
          </a:p>
        </p:txBody>
      </p:sp>
      <p:sp>
        <p:nvSpPr>
          <p:cNvPr id="233537" name="Rectangle 65">
            <a:extLst>
              <a:ext uri="{FF2B5EF4-FFF2-40B4-BE49-F238E27FC236}">
                <a16:creationId xmlns:a16="http://schemas.microsoft.com/office/drawing/2014/main" id="{95E600FB-9B09-BD48-A233-74266E25C7C9}"/>
              </a:ext>
            </a:extLst>
          </p:cNvPr>
          <p:cNvSpPr>
            <a:spLocks noChangeArrowheads="1"/>
          </p:cNvSpPr>
          <p:nvPr/>
        </p:nvSpPr>
        <p:spPr bwMode="auto">
          <a:xfrm>
            <a:off x="8091488" y="6427788"/>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18</a:t>
            </a:r>
            <a:endParaRPr lang="en-US" altLang="ko-KR" sz="1000" b="1">
              <a:effectLst>
                <a:outerShdw blurRad="38100" dist="38100" dir="2700000" algn="tl">
                  <a:srgbClr val="FFFFFF"/>
                </a:outerShdw>
              </a:effectLst>
              <a:ea typeface="Gulim" panose="020B0600000101010101" pitchFamily="34" charset="-127"/>
            </a:endParaRPr>
          </a:p>
        </p:txBody>
      </p:sp>
      <p:sp>
        <p:nvSpPr>
          <p:cNvPr id="233538" name="Text Box 66">
            <a:extLst>
              <a:ext uri="{FF2B5EF4-FFF2-40B4-BE49-F238E27FC236}">
                <a16:creationId xmlns:a16="http://schemas.microsoft.com/office/drawing/2014/main" id="{2FB28F83-B19B-F043-8C51-270BAF5FEE68}"/>
              </a:ext>
            </a:extLst>
          </p:cNvPr>
          <p:cNvSpPr txBox="1">
            <a:spLocks noChangeArrowheads="1"/>
          </p:cNvSpPr>
          <p:nvPr/>
        </p:nvSpPr>
        <p:spPr bwMode="auto">
          <a:xfrm>
            <a:off x="8502650" y="6353175"/>
            <a:ext cx="3238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1800" b="1">
                <a:solidFill>
                  <a:srgbClr val="FFFFFF"/>
                </a:solidFill>
                <a:ea typeface="Gulim" panose="020B0600000101010101" pitchFamily="34" charset="-127"/>
              </a:rPr>
              <a:t>2</a:t>
            </a: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3491"/>
                                        </p:tgtEl>
                                        <p:attrNameLst>
                                          <p:attrName>style.visibility</p:attrName>
                                        </p:attrNameLst>
                                      </p:cBhvr>
                                      <p:to>
                                        <p:strVal val="visible"/>
                                      </p:to>
                                    </p:set>
                                    <p:animEffect transition="in" filter="dissolve">
                                      <p:cBhvr>
                                        <p:cTn id="7" dur="500"/>
                                        <p:tgtEl>
                                          <p:spTgt spid="2334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3492"/>
                                        </p:tgtEl>
                                        <p:attrNameLst>
                                          <p:attrName>style.visibility</p:attrName>
                                        </p:attrNameLst>
                                      </p:cBhvr>
                                      <p:to>
                                        <p:strVal val="visible"/>
                                      </p:to>
                                    </p:set>
                                    <p:animEffect transition="in" filter="dissolve">
                                      <p:cBhvr>
                                        <p:cTn id="12" dur="500"/>
                                        <p:tgtEl>
                                          <p:spTgt spid="23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91" grpId="0" autoUpdateAnimBg="0"/>
      <p:bldP spid="23349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B7112EE4-699D-4B47-A62E-5B391A70F577}"/>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4499" name="Rectangle 3">
            <a:extLst>
              <a:ext uri="{FF2B5EF4-FFF2-40B4-BE49-F238E27FC236}">
                <a16:creationId xmlns:a16="http://schemas.microsoft.com/office/drawing/2014/main" id="{3016F131-4C0A-7B45-B0D3-F8BF1828B588}"/>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4500" name="Rectangle 4">
            <a:extLst>
              <a:ext uri="{FF2B5EF4-FFF2-40B4-BE49-F238E27FC236}">
                <a16:creationId xmlns:a16="http://schemas.microsoft.com/office/drawing/2014/main" id="{1573D618-4A45-0D41-B043-528536003713}"/>
              </a:ext>
            </a:extLst>
          </p:cNvPr>
          <p:cNvSpPr>
            <a:spLocks noChangeArrowheads="1"/>
          </p:cNvSpPr>
          <p:nvPr/>
        </p:nvSpPr>
        <p:spPr bwMode="auto">
          <a:xfrm>
            <a:off x="3421063" y="169863"/>
            <a:ext cx="150812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1600 tahun</a:t>
            </a:r>
          </a:p>
        </p:txBody>
      </p:sp>
      <p:sp>
        <p:nvSpPr>
          <p:cNvPr id="234501" name="Rectangle 5">
            <a:extLst>
              <a:ext uri="{FF2B5EF4-FFF2-40B4-BE49-F238E27FC236}">
                <a16:creationId xmlns:a16="http://schemas.microsoft.com/office/drawing/2014/main" id="{62A5FAFE-B763-4647-AA07-16AB4044FC3E}"/>
              </a:ext>
            </a:extLst>
          </p:cNvPr>
          <p:cNvSpPr>
            <a:spLocks noChangeArrowheads="1"/>
          </p:cNvSpPr>
          <p:nvPr/>
        </p:nvSpPr>
        <p:spPr bwMode="auto">
          <a:xfrm>
            <a:off x="3414713" y="531813"/>
            <a:ext cx="1422400"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40 penulis</a:t>
            </a:r>
          </a:p>
        </p:txBody>
      </p:sp>
      <p:sp>
        <p:nvSpPr>
          <p:cNvPr id="234502" name="Rectangle 6">
            <a:extLst>
              <a:ext uri="{FF2B5EF4-FFF2-40B4-BE49-F238E27FC236}">
                <a16:creationId xmlns:a16="http://schemas.microsoft.com/office/drawing/2014/main" id="{BB7AEA3A-8FDF-A245-97C8-7C6BA42A9FB8}"/>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2F6AFD"/>
                </a:solidFill>
                <a:latin typeface="Times" pitchFamily="2" charset="0"/>
                <a:ea typeface="Gulim" panose="020B0600000101010101" pitchFamily="34" charset="-127"/>
              </a:rPr>
              <a:t>SATU TEMA:</a:t>
            </a:r>
          </a:p>
        </p:txBody>
      </p:sp>
      <p:sp>
        <p:nvSpPr>
          <p:cNvPr id="234503" name="Rectangle 7">
            <a:extLst>
              <a:ext uri="{FF2B5EF4-FFF2-40B4-BE49-F238E27FC236}">
                <a16:creationId xmlns:a16="http://schemas.microsoft.com/office/drawing/2014/main" id="{E23F0B3F-EE17-1948-A318-976C20696902}"/>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4504" name="Rectangle 8">
            <a:extLst>
              <a:ext uri="{FF2B5EF4-FFF2-40B4-BE49-F238E27FC236}">
                <a16:creationId xmlns:a16="http://schemas.microsoft.com/office/drawing/2014/main" id="{C472A232-1AA6-2941-80E3-9891D6AFB230}"/>
              </a:ext>
            </a:extLst>
          </p:cNvPr>
          <p:cNvSpPr>
            <a:spLocks noChangeArrowheads="1"/>
          </p:cNvSpPr>
          <p:nvPr/>
        </p:nvSpPr>
        <p:spPr bwMode="auto">
          <a:xfrm>
            <a:off x="3055938" y="1179513"/>
            <a:ext cx="321627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KEMULIAAN ALLAH</a:t>
            </a:r>
          </a:p>
        </p:txBody>
      </p:sp>
      <p:sp>
        <p:nvSpPr>
          <p:cNvPr id="234505" name="Rectangle 9">
            <a:extLst>
              <a:ext uri="{FF2B5EF4-FFF2-40B4-BE49-F238E27FC236}">
                <a16:creationId xmlns:a16="http://schemas.microsoft.com/office/drawing/2014/main" id="{AF8FD5F7-61E1-3340-BFBC-BEB917E73665}"/>
              </a:ext>
            </a:extLst>
          </p:cNvPr>
          <p:cNvSpPr>
            <a:spLocks noChangeArrowheads="1"/>
          </p:cNvSpPr>
          <p:nvPr/>
        </p:nvSpPr>
        <p:spPr bwMode="auto">
          <a:xfrm>
            <a:off x="6492875" y="709613"/>
            <a:ext cx="2435225"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“BARU” </a:t>
            </a:r>
          </a:p>
        </p:txBody>
      </p:sp>
      <p:sp>
        <p:nvSpPr>
          <p:cNvPr id="234506" name="Rectangle 10">
            <a:extLst>
              <a:ext uri="{FF2B5EF4-FFF2-40B4-BE49-F238E27FC236}">
                <a16:creationId xmlns:a16="http://schemas.microsoft.com/office/drawing/2014/main" id="{E18FC244-E54C-4549-8695-389311926A8C}"/>
              </a:ext>
            </a:extLst>
          </p:cNvPr>
          <p:cNvSpPr>
            <a:spLocks noChangeArrowheads="1"/>
          </p:cNvSpPr>
          <p:nvPr/>
        </p:nvSpPr>
        <p:spPr bwMode="auto">
          <a:xfrm>
            <a:off x="319088" y="714375"/>
            <a:ext cx="2533650"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2F6AFD"/>
                </a:solidFill>
                <a:latin typeface="Lucida Handwriting" panose="03010101010101010101" pitchFamily="66" charset="77"/>
                <a:ea typeface="Gulim" panose="020B0600000101010101" pitchFamily="34" charset="-127"/>
              </a:rPr>
              <a:t> </a:t>
            </a: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“LAMA” </a:t>
            </a:r>
          </a:p>
        </p:txBody>
      </p:sp>
      <p:sp>
        <p:nvSpPr>
          <p:cNvPr id="234507" name="Rectangle 11">
            <a:extLst>
              <a:ext uri="{FF2B5EF4-FFF2-40B4-BE49-F238E27FC236}">
                <a16:creationId xmlns:a16="http://schemas.microsoft.com/office/drawing/2014/main" id="{FD840CB6-CDA2-CD44-913A-74E22968907F}"/>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4508" name="Rectangle 12">
            <a:extLst>
              <a:ext uri="{FF2B5EF4-FFF2-40B4-BE49-F238E27FC236}">
                <a16:creationId xmlns:a16="http://schemas.microsoft.com/office/drawing/2014/main" id="{FAE47421-4D93-2245-9E92-C1BDBC0699A4}"/>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4509" name="Rectangle 13">
            <a:extLst>
              <a:ext uri="{FF2B5EF4-FFF2-40B4-BE49-F238E27FC236}">
                <a16:creationId xmlns:a16="http://schemas.microsoft.com/office/drawing/2014/main" id="{A84C9025-C9D9-5C46-9629-4459A99A70D4}"/>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4510" name="Rectangle 14">
            <a:extLst>
              <a:ext uri="{FF2B5EF4-FFF2-40B4-BE49-F238E27FC236}">
                <a16:creationId xmlns:a16="http://schemas.microsoft.com/office/drawing/2014/main" id="{863B538D-E735-EC46-876F-58961FCC8E23}"/>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4511" name="Rectangle 15">
            <a:extLst>
              <a:ext uri="{FF2B5EF4-FFF2-40B4-BE49-F238E27FC236}">
                <a16:creationId xmlns:a16="http://schemas.microsoft.com/office/drawing/2014/main" id="{573D231A-1121-E246-9ECF-D39F0D50EC2C}"/>
              </a:ext>
            </a:extLst>
          </p:cNvPr>
          <p:cNvSpPr>
            <a:spLocks noChangeArrowheads="1"/>
          </p:cNvSpPr>
          <p:nvPr/>
        </p:nvSpPr>
        <p:spPr bwMode="auto">
          <a:xfrm>
            <a:off x="6311900" y="2017713"/>
            <a:ext cx="214947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  “</a:t>
            </a:r>
            <a:r>
              <a:rPr lang="en-US" altLang="ko-KR" sz="2400" b="1">
                <a:solidFill>
                  <a:srgbClr val="2F6AFD"/>
                </a:solidFill>
                <a:latin typeface="Lucida Handwriting" panose="03010101010101010101" pitchFamily="66" charset="77"/>
                <a:ea typeface="Gulim" panose="020B0600000101010101" pitchFamily="34" charset="-127"/>
              </a:rPr>
              <a:t>27” Kitab</a:t>
            </a:r>
          </a:p>
        </p:txBody>
      </p:sp>
      <p:sp>
        <p:nvSpPr>
          <p:cNvPr id="234512" name="Rectangle 16">
            <a:extLst>
              <a:ext uri="{FF2B5EF4-FFF2-40B4-BE49-F238E27FC236}">
                <a16:creationId xmlns:a16="http://schemas.microsoft.com/office/drawing/2014/main" id="{E1FBC9E3-4AA1-0346-9EEF-440B7CED2272}"/>
              </a:ext>
            </a:extLst>
          </p:cNvPr>
          <p:cNvSpPr>
            <a:spLocks noChangeArrowheads="1"/>
          </p:cNvSpPr>
          <p:nvPr/>
        </p:nvSpPr>
        <p:spPr bwMode="auto">
          <a:xfrm>
            <a:off x="312738" y="2030413"/>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a:t>
            </a:r>
            <a:r>
              <a:rPr lang="en-US" altLang="ko-KR" sz="2400" b="1">
                <a:solidFill>
                  <a:srgbClr val="2F6AFD"/>
                </a:solidFill>
                <a:latin typeface="Lucida Handwriting" panose="03010101010101010101" pitchFamily="66" charset="77"/>
                <a:ea typeface="Gulim" panose="020B0600000101010101" pitchFamily="34" charset="-127"/>
              </a:rPr>
              <a:t>39” Kitab</a:t>
            </a:r>
          </a:p>
        </p:txBody>
      </p:sp>
      <p:sp>
        <p:nvSpPr>
          <p:cNvPr id="234513" name="Rectangle 17">
            <a:extLst>
              <a:ext uri="{FF2B5EF4-FFF2-40B4-BE49-F238E27FC236}">
                <a16:creationId xmlns:a16="http://schemas.microsoft.com/office/drawing/2014/main" id="{1B4D5EF9-9DC2-9147-A9DA-4FD1AEC183A3}"/>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4514" name="Rectangle 18">
            <a:extLst>
              <a:ext uri="{FF2B5EF4-FFF2-40B4-BE49-F238E27FC236}">
                <a16:creationId xmlns:a16="http://schemas.microsoft.com/office/drawing/2014/main" id="{2D1476A6-2D10-FD45-B00D-5DB03BA7581D}"/>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4515" name="Rectangle 19">
            <a:extLst>
              <a:ext uri="{FF2B5EF4-FFF2-40B4-BE49-F238E27FC236}">
                <a16:creationId xmlns:a16="http://schemas.microsoft.com/office/drawing/2014/main" id="{FB403874-D6AB-5342-B359-56BBAB4E340B}"/>
              </a:ext>
            </a:extLst>
          </p:cNvPr>
          <p:cNvSpPr>
            <a:spLocks noChangeArrowheads="1"/>
          </p:cNvSpPr>
          <p:nvPr/>
        </p:nvSpPr>
        <p:spPr bwMode="auto">
          <a:xfrm>
            <a:off x="654050" y="2773363"/>
            <a:ext cx="1009650" cy="819150"/>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Ibrani</a:t>
            </a:r>
          </a:p>
          <a:p>
            <a:endParaRPr lang="ko-KR" altLang="en-US" sz="2400" b="1">
              <a:solidFill>
                <a:srgbClr val="2F6AFD"/>
              </a:solidFill>
              <a:latin typeface="Lucida Handwriting" panose="03010101010101010101" pitchFamily="66" charset="77"/>
              <a:ea typeface="Gulim" panose="020B0600000101010101" pitchFamily="34" charset="-127"/>
            </a:endParaRPr>
          </a:p>
        </p:txBody>
      </p:sp>
      <p:sp>
        <p:nvSpPr>
          <p:cNvPr id="234516" name="Rectangle 20">
            <a:extLst>
              <a:ext uri="{FF2B5EF4-FFF2-40B4-BE49-F238E27FC236}">
                <a16:creationId xmlns:a16="http://schemas.microsoft.com/office/drawing/2014/main" id="{29FDB71C-F3AE-3547-91AD-16A96F1DFC6B}"/>
              </a:ext>
            </a:extLst>
          </p:cNvPr>
          <p:cNvSpPr>
            <a:spLocks noChangeArrowheads="1"/>
          </p:cNvSpPr>
          <p:nvPr/>
        </p:nvSpPr>
        <p:spPr bwMode="auto">
          <a:xfrm>
            <a:off x="7392988" y="2716213"/>
            <a:ext cx="1195387" cy="1003300"/>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Yunani</a:t>
            </a:r>
          </a:p>
          <a:p>
            <a:endParaRPr lang="ko-KR" altLang="en-US" b="1">
              <a:ea typeface="Gulim" panose="020B0600000101010101" pitchFamily="34" charset="-127"/>
            </a:endParaRPr>
          </a:p>
        </p:txBody>
      </p:sp>
      <p:sp>
        <p:nvSpPr>
          <p:cNvPr id="234517" name="Rectangle 21">
            <a:extLst>
              <a:ext uri="{FF2B5EF4-FFF2-40B4-BE49-F238E27FC236}">
                <a16:creationId xmlns:a16="http://schemas.microsoft.com/office/drawing/2014/main" id="{F925856E-0FDA-174F-8A6B-8CD1CE5E4058}"/>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34518" name="Rectangle 22">
            <a:extLst>
              <a:ext uri="{FF2B5EF4-FFF2-40B4-BE49-F238E27FC236}">
                <a16:creationId xmlns:a16="http://schemas.microsoft.com/office/drawing/2014/main" id="{58A34F79-4546-4C4A-8896-E10BF1AD4481}"/>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34519" name="Rectangle 23">
            <a:extLst>
              <a:ext uri="{FF2B5EF4-FFF2-40B4-BE49-F238E27FC236}">
                <a16:creationId xmlns:a16="http://schemas.microsoft.com/office/drawing/2014/main" id="{754803BF-C4C3-9D4D-8E47-7510E659B7FB}"/>
              </a:ext>
            </a:extLst>
          </p:cNvPr>
          <p:cNvSpPr>
            <a:spLocks noChangeArrowheads="1"/>
          </p:cNvSpPr>
          <p:nvPr/>
        </p:nvSpPr>
        <p:spPr bwMode="auto">
          <a:xfrm>
            <a:off x="6488113" y="3378200"/>
            <a:ext cx="298132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FFFF00"/>
                </a:solidFill>
                <a:latin typeface="Lucida Handwriting" panose="03010101010101010101" pitchFamily="66" charset="77"/>
                <a:ea typeface="Gulim" panose="020B0600000101010101" pitchFamily="34" charset="-127"/>
              </a:rPr>
              <a:t>Kasih Karunia/ </a:t>
            </a:r>
          </a:p>
        </p:txBody>
      </p:sp>
      <p:sp>
        <p:nvSpPr>
          <p:cNvPr id="234520" name="Rectangle 24">
            <a:extLst>
              <a:ext uri="{FF2B5EF4-FFF2-40B4-BE49-F238E27FC236}">
                <a16:creationId xmlns:a16="http://schemas.microsoft.com/office/drawing/2014/main" id="{ADC7EF6A-22C2-E048-9107-02F14C89F1ED}"/>
              </a:ext>
            </a:extLst>
          </p:cNvPr>
          <p:cNvSpPr>
            <a:spLocks noChangeArrowheads="1"/>
          </p:cNvSpPr>
          <p:nvPr/>
        </p:nvSpPr>
        <p:spPr bwMode="auto">
          <a:xfrm>
            <a:off x="0" y="3436938"/>
            <a:ext cx="28130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FFFF00"/>
                </a:solidFill>
                <a:latin typeface="Lucida Handwriting" panose="03010101010101010101" pitchFamily="66" charset="77"/>
                <a:ea typeface="Gulim" panose="020B0600000101010101" pitchFamily="34" charset="-127"/>
              </a:rPr>
              <a:t>Hukum Taurat</a:t>
            </a:r>
          </a:p>
        </p:txBody>
      </p:sp>
      <p:grpSp>
        <p:nvGrpSpPr>
          <p:cNvPr id="234572" name="Group 76">
            <a:extLst>
              <a:ext uri="{FF2B5EF4-FFF2-40B4-BE49-F238E27FC236}">
                <a16:creationId xmlns:a16="http://schemas.microsoft.com/office/drawing/2014/main" id="{F604C93B-6F58-8C4F-B339-8C8846AB6C67}"/>
              </a:ext>
            </a:extLst>
          </p:cNvPr>
          <p:cNvGrpSpPr>
            <a:grpSpLocks/>
          </p:cNvGrpSpPr>
          <p:nvPr/>
        </p:nvGrpSpPr>
        <p:grpSpPr bwMode="auto">
          <a:xfrm>
            <a:off x="2147888" y="2228850"/>
            <a:ext cx="5337175" cy="3144838"/>
            <a:chOff x="1353" y="1404"/>
            <a:chExt cx="3362" cy="1981"/>
          </a:xfrm>
        </p:grpSpPr>
        <p:sp>
          <p:nvSpPr>
            <p:cNvPr id="234533" name="Rectangle 37">
              <a:extLst>
                <a:ext uri="{FF2B5EF4-FFF2-40B4-BE49-F238E27FC236}">
                  <a16:creationId xmlns:a16="http://schemas.microsoft.com/office/drawing/2014/main" id="{50112BE2-7D37-CE43-A6EA-ADFC0F64206F}"/>
                </a:ext>
              </a:extLst>
            </p:cNvPr>
            <p:cNvSpPr>
              <a:spLocks noChangeArrowheads="1"/>
            </p:cNvSpPr>
            <p:nvPr/>
          </p:nvSpPr>
          <p:spPr bwMode="auto">
            <a:xfrm rot="20643327">
              <a:off x="3358" y="2774"/>
              <a:ext cx="1357" cy="48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SURAT-SURAT</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34522" name="Line 26">
              <a:extLst>
                <a:ext uri="{FF2B5EF4-FFF2-40B4-BE49-F238E27FC236}">
                  <a16:creationId xmlns:a16="http://schemas.microsoft.com/office/drawing/2014/main" id="{EDB0F84D-0349-BF4F-9D37-A72C522682C6}"/>
                </a:ext>
              </a:extLst>
            </p:cNvPr>
            <p:cNvSpPr>
              <a:spLocks noChangeShapeType="1"/>
            </p:cNvSpPr>
            <p:nvPr/>
          </p:nvSpPr>
          <p:spPr bwMode="auto">
            <a:xfrm flipV="1">
              <a:off x="3680" y="311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4523" name="Line 27">
              <a:extLst>
                <a:ext uri="{FF2B5EF4-FFF2-40B4-BE49-F238E27FC236}">
                  <a16:creationId xmlns:a16="http://schemas.microsoft.com/office/drawing/2014/main" id="{526EA3FF-3398-1C46-B6AD-8DCE24F7D8CA}"/>
                </a:ext>
              </a:extLst>
            </p:cNvPr>
            <p:cNvSpPr>
              <a:spLocks noChangeShapeType="1"/>
            </p:cNvSpPr>
            <p:nvPr/>
          </p:nvSpPr>
          <p:spPr bwMode="auto">
            <a:xfrm>
              <a:off x="1353" y="303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4524" name="Line 28">
              <a:extLst>
                <a:ext uri="{FF2B5EF4-FFF2-40B4-BE49-F238E27FC236}">
                  <a16:creationId xmlns:a16="http://schemas.microsoft.com/office/drawing/2014/main" id="{B9241D76-AD59-B54A-9787-A2F723B6670B}"/>
                </a:ext>
              </a:extLst>
            </p:cNvPr>
            <p:cNvSpPr>
              <a:spLocks noChangeShapeType="1"/>
            </p:cNvSpPr>
            <p:nvPr/>
          </p:nvSpPr>
          <p:spPr bwMode="auto">
            <a:xfrm>
              <a:off x="1515" y="248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4525" name="Line 29">
              <a:extLst>
                <a:ext uri="{FF2B5EF4-FFF2-40B4-BE49-F238E27FC236}">
                  <a16:creationId xmlns:a16="http://schemas.microsoft.com/office/drawing/2014/main" id="{D3771F04-347F-1140-9A74-9632DDAD0833}"/>
                </a:ext>
              </a:extLst>
            </p:cNvPr>
            <p:cNvSpPr>
              <a:spLocks noChangeShapeType="1"/>
            </p:cNvSpPr>
            <p:nvPr/>
          </p:nvSpPr>
          <p:spPr bwMode="auto">
            <a:xfrm>
              <a:off x="1939" y="194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4526" name="Line 30">
              <a:extLst>
                <a:ext uri="{FF2B5EF4-FFF2-40B4-BE49-F238E27FC236}">
                  <a16:creationId xmlns:a16="http://schemas.microsoft.com/office/drawing/2014/main" id="{4AA08742-ED51-2D4A-9BAE-0689601F6210}"/>
                </a:ext>
              </a:extLst>
            </p:cNvPr>
            <p:cNvSpPr>
              <a:spLocks noChangeShapeType="1"/>
            </p:cNvSpPr>
            <p:nvPr/>
          </p:nvSpPr>
          <p:spPr bwMode="auto">
            <a:xfrm rot="578684">
              <a:off x="2603" y="162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4527" name="Line 31">
              <a:extLst>
                <a:ext uri="{FF2B5EF4-FFF2-40B4-BE49-F238E27FC236}">
                  <a16:creationId xmlns:a16="http://schemas.microsoft.com/office/drawing/2014/main" id="{9777E60A-8BBC-0449-B97C-CB70FE3BEAE1}"/>
                </a:ext>
              </a:extLst>
            </p:cNvPr>
            <p:cNvSpPr>
              <a:spLocks noChangeShapeType="1"/>
            </p:cNvSpPr>
            <p:nvPr/>
          </p:nvSpPr>
          <p:spPr bwMode="auto">
            <a:xfrm flipH="1">
              <a:off x="3087" y="189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4528" name="Line 32">
              <a:extLst>
                <a:ext uri="{FF2B5EF4-FFF2-40B4-BE49-F238E27FC236}">
                  <a16:creationId xmlns:a16="http://schemas.microsoft.com/office/drawing/2014/main" id="{D75E298F-16A5-1348-89E3-AE02A957C5FC}"/>
                </a:ext>
              </a:extLst>
            </p:cNvPr>
            <p:cNvSpPr>
              <a:spLocks noChangeShapeType="1"/>
            </p:cNvSpPr>
            <p:nvPr/>
          </p:nvSpPr>
          <p:spPr bwMode="auto">
            <a:xfrm flipH="1">
              <a:off x="3220" y="223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4529" name="Line 33">
              <a:extLst>
                <a:ext uri="{FF2B5EF4-FFF2-40B4-BE49-F238E27FC236}">
                  <a16:creationId xmlns:a16="http://schemas.microsoft.com/office/drawing/2014/main" id="{327008F9-4B54-A747-B5A3-1BF05AB9D793}"/>
                </a:ext>
              </a:extLst>
            </p:cNvPr>
            <p:cNvSpPr>
              <a:spLocks noChangeShapeType="1"/>
            </p:cNvSpPr>
            <p:nvPr/>
          </p:nvSpPr>
          <p:spPr bwMode="auto">
            <a:xfrm flipV="1">
              <a:off x="3273" y="276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4530" name="Rectangle 34">
              <a:extLst>
                <a:ext uri="{FF2B5EF4-FFF2-40B4-BE49-F238E27FC236}">
                  <a16:creationId xmlns:a16="http://schemas.microsoft.com/office/drawing/2014/main" id="{E2ECD3F1-254B-A145-A822-1190EFB573BA}"/>
                </a:ext>
              </a:extLst>
            </p:cNvPr>
            <p:cNvSpPr>
              <a:spLocks noChangeArrowheads="1"/>
            </p:cNvSpPr>
            <p:nvPr/>
          </p:nvSpPr>
          <p:spPr bwMode="auto">
            <a:xfrm rot="5246759">
              <a:off x="2114" y="2124"/>
              <a:ext cx="1290" cy="40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NABI-NABI</a:t>
              </a:r>
              <a:endParaRPr lang="en-US" altLang="ko-KR" sz="1800" b="1">
                <a:solidFill>
                  <a:srgbClr val="FFFF00"/>
                </a:solidFill>
                <a:latin typeface="Helvetica BlackOblique" pitchFamily="2" charset="0"/>
                <a:ea typeface="Gulim" panose="020B0600000101010101" pitchFamily="34" charset="-127"/>
              </a:endParaRPr>
            </a:p>
          </p:txBody>
        </p:sp>
        <p:sp>
          <p:nvSpPr>
            <p:cNvPr id="234531" name="Rectangle 35">
              <a:extLst>
                <a:ext uri="{FF2B5EF4-FFF2-40B4-BE49-F238E27FC236}">
                  <a16:creationId xmlns:a16="http://schemas.microsoft.com/office/drawing/2014/main" id="{D3F1096C-6805-7046-9F80-497C66B33971}"/>
                </a:ext>
              </a:extLst>
            </p:cNvPr>
            <p:cNvSpPr>
              <a:spLocks noChangeArrowheads="1"/>
            </p:cNvSpPr>
            <p:nvPr/>
          </p:nvSpPr>
          <p:spPr bwMode="auto">
            <a:xfrm>
              <a:off x="3377" y="3116"/>
              <a:ext cx="1326" cy="21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chemeClr val="hlink"/>
                  </a:solidFill>
                  <a:latin typeface="Helvetica BlackOblique" pitchFamily="2" charset="0"/>
                  <a:ea typeface="Gulim" panose="020B0600000101010101" pitchFamily="34" charset="-127"/>
                </a:rPr>
                <a:t>WAHYU</a:t>
              </a:r>
            </a:p>
          </p:txBody>
        </p:sp>
        <p:sp>
          <p:nvSpPr>
            <p:cNvPr id="234532" name="Rectangle 36">
              <a:extLst>
                <a:ext uri="{FF2B5EF4-FFF2-40B4-BE49-F238E27FC236}">
                  <a16:creationId xmlns:a16="http://schemas.microsoft.com/office/drawing/2014/main" id="{BEDEEABF-2532-BD46-81F7-0900CA611EC7}"/>
                </a:ext>
              </a:extLst>
            </p:cNvPr>
            <p:cNvSpPr>
              <a:spLocks noChangeArrowheads="1"/>
            </p:cNvSpPr>
            <p:nvPr/>
          </p:nvSpPr>
          <p:spPr bwMode="auto">
            <a:xfrm rot="3267768">
              <a:off x="1747" y="2387"/>
              <a:ext cx="1118"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PUISI</a:t>
              </a:r>
            </a:p>
          </p:txBody>
        </p:sp>
        <p:sp>
          <p:nvSpPr>
            <p:cNvPr id="234534" name="Rectangle 38">
              <a:extLst>
                <a:ext uri="{FF2B5EF4-FFF2-40B4-BE49-F238E27FC236}">
                  <a16:creationId xmlns:a16="http://schemas.microsoft.com/office/drawing/2014/main" id="{1033512F-D651-8A49-9E04-B905A7862AB2}"/>
                </a:ext>
              </a:extLst>
            </p:cNvPr>
            <p:cNvSpPr>
              <a:spLocks noChangeArrowheads="1"/>
            </p:cNvSpPr>
            <p:nvPr/>
          </p:nvSpPr>
          <p:spPr bwMode="auto">
            <a:xfrm rot="19276533">
              <a:off x="3079" y="2422"/>
              <a:ext cx="1346"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p>
          </p:txBody>
        </p:sp>
        <p:sp>
          <p:nvSpPr>
            <p:cNvPr id="234535" name="Rectangle 39">
              <a:extLst>
                <a:ext uri="{FF2B5EF4-FFF2-40B4-BE49-F238E27FC236}">
                  <a16:creationId xmlns:a16="http://schemas.microsoft.com/office/drawing/2014/main" id="{72E430F4-23B1-0E4B-894F-4DF8BF36F55D}"/>
                </a:ext>
              </a:extLst>
            </p:cNvPr>
            <p:cNvSpPr>
              <a:spLocks noChangeArrowheads="1"/>
            </p:cNvSpPr>
            <p:nvPr/>
          </p:nvSpPr>
          <p:spPr bwMode="auto">
            <a:xfrm rot="1755647">
              <a:off x="1365" y="2546"/>
              <a:ext cx="1190" cy="662"/>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34536" name="Rectangle 40">
              <a:extLst>
                <a:ext uri="{FF2B5EF4-FFF2-40B4-BE49-F238E27FC236}">
                  <a16:creationId xmlns:a16="http://schemas.microsoft.com/office/drawing/2014/main" id="{DADB0AC9-7DB6-1647-ABAC-689C6DEE45CC}"/>
                </a:ext>
              </a:extLst>
            </p:cNvPr>
            <p:cNvSpPr>
              <a:spLocks noChangeArrowheads="1"/>
            </p:cNvSpPr>
            <p:nvPr/>
          </p:nvSpPr>
          <p:spPr bwMode="auto">
            <a:xfrm rot="1270554">
              <a:off x="1493" y="3041"/>
              <a:ext cx="682" cy="3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500" b="1">
                  <a:solidFill>
                    <a:srgbClr val="21ED11"/>
                  </a:solidFill>
                  <a:latin typeface="Helvetica BlackOblique" pitchFamily="2" charset="0"/>
                  <a:ea typeface="Gulim" panose="020B0600000101010101" pitchFamily="34" charset="-127"/>
                </a:rPr>
                <a:t>KITAB TAURAT</a:t>
              </a:r>
            </a:p>
          </p:txBody>
        </p:sp>
        <p:sp>
          <p:nvSpPr>
            <p:cNvPr id="234537" name="Rectangle 41">
              <a:extLst>
                <a:ext uri="{FF2B5EF4-FFF2-40B4-BE49-F238E27FC236}">
                  <a16:creationId xmlns:a16="http://schemas.microsoft.com/office/drawing/2014/main" id="{9A353572-7490-1F46-B0E7-4B3D66C01B69}"/>
                </a:ext>
              </a:extLst>
            </p:cNvPr>
            <p:cNvSpPr>
              <a:spLocks noChangeArrowheads="1"/>
            </p:cNvSpPr>
            <p:nvPr/>
          </p:nvSpPr>
          <p:spPr bwMode="auto">
            <a:xfrm rot="18254599">
              <a:off x="2998" y="1900"/>
              <a:ext cx="122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p>
          </p:txBody>
        </p:sp>
      </p:grpSp>
      <p:sp>
        <p:nvSpPr>
          <p:cNvPr id="234547" name="Line 51">
            <a:extLst>
              <a:ext uri="{FF2B5EF4-FFF2-40B4-BE49-F238E27FC236}">
                <a16:creationId xmlns:a16="http://schemas.microsoft.com/office/drawing/2014/main" id="{CD97FC02-988A-224A-9E4C-CF009159E27D}"/>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4548" name="Line 52">
            <a:extLst>
              <a:ext uri="{FF2B5EF4-FFF2-40B4-BE49-F238E27FC236}">
                <a16:creationId xmlns:a16="http://schemas.microsoft.com/office/drawing/2014/main" id="{43CA6563-516B-BE41-831C-4C4FDE474D74}"/>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4549" name="Line 53">
            <a:extLst>
              <a:ext uri="{FF2B5EF4-FFF2-40B4-BE49-F238E27FC236}">
                <a16:creationId xmlns:a16="http://schemas.microsoft.com/office/drawing/2014/main" id="{315717BE-185E-D24B-9041-EBAA4D875454}"/>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4551" name="Line 55">
            <a:extLst>
              <a:ext uri="{FF2B5EF4-FFF2-40B4-BE49-F238E27FC236}">
                <a16:creationId xmlns:a16="http://schemas.microsoft.com/office/drawing/2014/main" id="{D72AF952-09AA-8D40-B9AA-BFFBF5562AE8}"/>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4552" name="Line 56">
            <a:extLst>
              <a:ext uri="{FF2B5EF4-FFF2-40B4-BE49-F238E27FC236}">
                <a16:creationId xmlns:a16="http://schemas.microsoft.com/office/drawing/2014/main" id="{6EC5072F-AE63-8846-A2AF-EC9E44BC74D1}"/>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4553" name="Line 57">
            <a:extLst>
              <a:ext uri="{FF2B5EF4-FFF2-40B4-BE49-F238E27FC236}">
                <a16:creationId xmlns:a16="http://schemas.microsoft.com/office/drawing/2014/main" id="{0130F679-946D-FE4D-809A-9F52641646FF}"/>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grpSp>
        <p:nvGrpSpPr>
          <p:cNvPr id="234558" name="Group 62">
            <a:extLst>
              <a:ext uri="{FF2B5EF4-FFF2-40B4-BE49-F238E27FC236}">
                <a16:creationId xmlns:a16="http://schemas.microsoft.com/office/drawing/2014/main" id="{DA2E6704-9B74-B942-A396-E3242C057F84}"/>
              </a:ext>
            </a:extLst>
          </p:cNvPr>
          <p:cNvGrpSpPr>
            <a:grpSpLocks/>
          </p:cNvGrpSpPr>
          <p:nvPr/>
        </p:nvGrpSpPr>
        <p:grpSpPr bwMode="auto">
          <a:xfrm>
            <a:off x="1255713" y="3838575"/>
            <a:ext cx="6403975" cy="2355850"/>
            <a:chOff x="576" y="2166"/>
            <a:chExt cx="4034" cy="1484"/>
          </a:xfrm>
        </p:grpSpPr>
        <p:sp>
          <p:nvSpPr>
            <p:cNvPr id="234559" name="Line 63">
              <a:extLst>
                <a:ext uri="{FF2B5EF4-FFF2-40B4-BE49-F238E27FC236}">
                  <a16:creationId xmlns:a16="http://schemas.microsoft.com/office/drawing/2014/main" id="{29F876D2-0E8C-744D-B299-6027A50565FC}"/>
                </a:ext>
              </a:extLst>
            </p:cNvPr>
            <p:cNvSpPr>
              <a:spLocks noChangeShapeType="1"/>
            </p:cNvSpPr>
            <p:nvPr/>
          </p:nvSpPr>
          <p:spPr bwMode="auto">
            <a:xfrm flipH="1" flipV="1">
              <a:off x="576" y="2171"/>
              <a:ext cx="1695" cy="1479"/>
            </a:xfrm>
            <a:prstGeom prst="line">
              <a:avLst/>
            </a:prstGeom>
            <a:noFill/>
            <a:ln w="301625">
              <a:solidFill>
                <a:srgbClr val="0BFF0B"/>
              </a:solidFill>
              <a:round/>
              <a:headEnd/>
              <a:tailEnd type="triangle" w="med" len="med"/>
            </a:ln>
            <a:effectLst>
              <a:outerShdw dist="107763"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4560" name="Line 64">
              <a:extLst>
                <a:ext uri="{FF2B5EF4-FFF2-40B4-BE49-F238E27FC236}">
                  <a16:creationId xmlns:a16="http://schemas.microsoft.com/office/drawing/2014/main" id="{7CB6008B-0613-7043-AD67-7509CA26E79E}"/>
                </a:ext>
              </a:extLst>
            </p:cNvPr>
            <p:cNvSpPr>
              <a:spLocks noChangeShapeType="1"/>
            </p:cNvSpPr>
            <p:nvPr/>
          </p:nvSpPr>
          <p:spPr bwMode="auto">
            <a:xfrm flipV="1">
              <a:off x="2157" y="2166"/>
              <a:ext cx="2453" cy="1479"/>
            </a:xfrm>
            <a:prstGeom prst="line">
              <a:avLst/>
            </a:prstGeom>
            <a:noFill/>
            <a:ln w="301625">
              <a:solidFill>
                <a:srgbClr val="0BFF0B"/>
              </a:solidFill>
              <a:round/>
              <a:headEnd/>
              <a:tailEnd type="triangle" w="med" len="med"/>
            </a:ln>
            <a:effectLst>
              <a:outerShdw dist="107763"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grpSp>
      <p:grpSp>
        <p:nvGrpSpPr>
          <p:cNvPr id="234561" name="Group 65">
            <a:extLst>
              <a:ext uri="{FF2B5EF4-FFF2-40B4-BE49-F238E27FC236}">
                <a16:creationId xmlns:a16="http://schemas.microsoft.com/office/drawing/2014/main" id="{5AFC21AC-1B65-C646-B4B2-D90018C51A6C}"/>
              </a:ext>
            </a:extLst>
          </p:cNvPr>
          <p:cNvGrpSpPr>
            <a:grpSpLocks/>
          </p:cNvGrpSpPr>
          <p:nvPr/>
        </p:nvGrpSpPr>
        <p:grpSpPr bwMode="auto">
          <a:xfrm>
            <a:off x="1263650" y="4259263"/>
            <a:ext cx="6403975" cy="2355850"/>
            <a:chOff x="576" y="2166"/>
            <a:chExt cx="4034" cy="1484"/>
          </a:xfrm>
        </p:grpSpPr>
        <p:sp>
          <p:nvSpPr>
            <p:cNvPr id="234562" name="Line 66">
              <a:extLst>
                <a:ext uri="{FF2B5EF4-FFF2-40B4-BE49-F238E27FC236}">
                  <a16:creationId xmlns:a16="http://schemas.microsoft.com/office/drawing/2014/main" id="{289915F1-B57A-A14E-8A20-45CCC7807D87}"/>
                </a:ext>
              </a:extLst>
            </p:cNvPr>
            <p:cNvSpPr>
              <a:spLocks noChangeShapeType="1"/>
            </p:cNvSpPr>
            <p:nvPr/>
          </p:nvSpPr>
          <p:spPr bwMode="auto">
            <a:xfrm flipH="1" flipV="1">
              <a:off x="576" y="2171"/>
              <a:ext cx="1695" cy="1479"/>
            </a:xfrm>
            <a:prstGeom prst="line">
              <a:avLst/>
            </a:prstGeom>
            <a:noFill/>
            <a:ln w="301625">
              <a:solidFill>
                <a:srgbClr val="0BFF0B"/>
              </a:solidFill>
              <a:round/>
              <a:headEnd/>
              <a:tailEnd type="triangle" w="med" len="med"/>
            </a:ln>
            <a:effectLst>
              <a:outerShdw dist="107763"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4563" name="Line 67">
              <a:extLst>
                <a:ext uri="{FF2B5EF4-FFF2-40B4-BE49-F238E27FC236}">
                  <a16:creationId xmlns:a16="http://schemas.microsoft.com/office/drawing/2014/main" id="{74B57D4E-1CF5-F140-BAF3-D073045BABF2}"/>
                </a:ext>
              </a:extLst>
            </p:cNvPr>
            <p:cNvSpPr>
              <a:spLocks noChangeShapeType="1"/>
            </p:cNvSpPr>
            <p:nvPr/>
          </p:nvSpPr>
          <p:spPr bwMode="auto">
            <a:xfrm flipV="1">
              <a:off x="2157" y="2166"/>
              <a:ext cx="2453" cy="1479"/>
            </a:xfrm>
            <a:prstGeom prst="line">
              <a:avLst/>
            </a:prstGeom>
            <a:noFill/>
            <a:ln w="301625">
              <a:solidFill>
                <a:srgbClr val="0BFF0B"/>
              </a:solidFill>
              <a:round/>
              <a:headEnd/>
              <a:tailEnd type="triangle" w="med" len="med"/>
            </a:ln>
            <a:effectLst>
              <a:outerShdw dist="107763"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234545" name="Text Box 49">
            <a:extLst>
              <a:ext uri="{FF2B5EF4-FFF2-40B4-BE49-F238E27FC236}">
                <a16:creationId xmlns:a16="http://schemas.microsoft.com/office/drawing/2014/main" id="{01D3BF1F-4065-0B42-A50B-993A14364A45}"/>
              </a:ext>
            </a:extLst>
          </p:cNvPr>
          <p:cNvSpPr txBox="1">
            <a:spLocks noChangeArrowheads="1"/>
          </p:cNvSpPr>
          <p:nvPr/>
        </p:nvSpPr>
        <p:spPr bwMode="auto">
          <a:xfrm>
            <a:off x="0" y="3810000"/>
            <a:ext cx="2241550" cy="4572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FFFF00"/>
                </a:solidFill>
                <a:latin typeface="Lucida Handwriting" panose="03010101010101010101" pitchFamily="66" charset="77"/>
                <a:ea typeface="Gulim" panose="020B0600000101010101" pitchFamily="34" charset="-127"/>
              </a:rPr>
              <a:t>Perjanjian </a:t>
            </a:r>
          </a:p>
        </p:txBody>
      </p:sp>
      <p:sp>
        <p:nvSpPr>
          <p:cNvPr id="234564" name="Text Box 68">
            <a:extLst>
              <a:ext uri="{FF2B5EF4-FFF2-40B4-BE49-F238E27FC236}">
                <a16:creationId xmlns:a16="http://schemas.microsoft.com/office/drawing/2014/main" id="{71A7156F-13C9-D14E-81CD-8F104315CE33}"/>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34567" name="Text Box 71">
            <a:extLst>
              <a:ext uri="{FF2B5EF4-FFF2-40B4-BE49-F238E27FC236}">
                <a16:creationId xmlns:a16="http://schemas.microsoft.com/office/drawing/2014/main" id="{B079DFDA-081B-724F-86FA-03490832D502}"/>
              </a:ext>
            </a:extLst>
          </p:cNvPr>
          <p:cNvSpPr txBox="1">
            <a:spLocks noChangeArrowheads="1"/>
          </p:cNvSpPr>
          <p:nvPr/>
        </p:nvSpPr>
        <p:spPr bwMode="auto">
          <a:xfrm>
            <a:off x="0" y="2728913"/>
            <a:ext cx="2317750" cy="533400"/>
          </a:xfrm>
          <a:prstGeom prst="rect">
            <a:avLst/>
          </a:prstGeom>
          <a:solidFill>
            <a:schemeClr val="bg1"/>
          </a:solidFill>
          <a:ln w="762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sz="2400">
                <a:latin typeface="Arial Black" panose="020B0604020202020204" pitchFamily="34" charset="0"/>
                <a:ea typeface="Gulim" panose="020B0600000101010101" pitchFamily="34" charset="-127"/>
              </a:rPr>
              <a:t>GARIS G</a:t>
            </a:r>
          </a:p>
        </p:txBody>
      </p:sp>
      <p:sp>
        <p:nvSpPr>
          <p:cNvPr id="234570" name="Rectangle 74">
            <a:extLst>
              <a:ext uri="{FF2B5EF4-FFF2-40B4-BE49-F238E27FC236}">
                <a16:creationId xmlns:a16="http://schemas.microsoft.com/office/drawing/2014/main" id="{92894700-186F-804F-AC99-326CE73799D9}"/>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19</a:t>
            </a:r>
            <a:endParaRPr lang="en-US" altLang="ko-KR" sz="1000" b="1">
              <a:effectLst>
                <a:outerShdw blurRad="38100" dist="38100" dir="2700000" algn="tl">
                  <a:srgbClr val="FFFFFF"/>
                </a:outerShdw>
              </a:effectLst>
              <a:ea typeface="Gulim" panose="020B0600000101010101" pitchFamily="34" charset="-127"/>
            </a:endParaRPr>
          </a:p>
        </p:txBody>
      </p:sp>
      <p:sp>
        <p:nvSpPr>
          <p:cNvPr id="234571" name="Text Box 75">
            <a:extLst>
              <a:ext uri="{FF2B5EF4-FFF2-40B4-BE49-F238E27FC236}">
                <a16:creationId xmlns:a16="http://schemas.microsoft.com/office/drawing/2014/main" id="{33CA384F-8026-C14F-B375-B615F387C3E7}"/>
              </a:ext>
            </a:extLst>
          </p:cNvPr>
          <p:cNvSpPr txBox="1">
            <a:spLocks noChangeArrowheads="1"/>
          </p:cNvSpPr>
          <p:nvPr/>
        </p:nvSpPr>
        <p:spPr bwMode="auto">
          <a:xfrm>
            <a:off x="8502650" y="63754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1800" b="1">
                <a:solidFill>
                  <a:srgbClr val="FFFFFF"/>
                </a:solidFill>
                <a:ea typeface="Gulim" panose="020B0600000101010101" pitchFamily="34" charset="-127"/>
              </a:rPr>
              <a:t>6</a:t>
            </a:r>
          </a:p>
        </p:txBody>
      </p:sp>
      <p:sp>
        <p:nvSpPr>
          <p:cNvPr id="234546" name="Text Box 50">
            <a:extLst>
              <a:ext uri="{FF2B5EF4-FFF2-40B4-BE49-F238E27FC236}">
                <a16:creationId xmlns:a16="http://schemas.microsoft.com/office/drawing/2014/main" id="{C9169E51-82DD-2F44-B1B8-EC05D1637072}"/>
              </a:ext>
            </a:extLst>
          </p:cNvPr>
          <p:cNvSpPr txBox="1">
            <a:spLocks noChangeArrowheads="1"/>
          </p:cNvSpPr>
          <p:nvPr/>
        </p:nvSpPr>
        <p:spPr bwMode="auto">
          <a:xfrm>
            <a:off x="6581775" y="3838575"/>
            <a:ext cx="2767013" cy="100647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FFFF00"/>
                </a:solidFill>
                <a:latin typeface="Lucida Handwriting" panose="03010101010101010101" pitchFamily="66" charset="77"/>
                <a:ea typeface="Gulim" panose="020B0600000101010101" pitchFamily="34" charset="-127"/>
              </a:rPr>
              <a:t>Penggenapan</a:t>
            </a:r>
            <a:endParaRPr lang="en-US" altLang="ko-KR">
              <a:latin typeface="Times" pitchFamily="2" charset="0"/>
              <a:ea typeface="Gulim" panose="020B0600000101010101" pitchFamily="34" charset="-127"/>
              <a:cs typeface="Times" pitchFamily="2" charset="0"/>
            </a:endParaRPr>
          </a:p>
          <a:p>
            <a:endParaRPr lang="ko-KR" altLang="en-US">
              <a:latin typeface="Times" pitchFamily="2" charset="0"/>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4520"/>
                                        </p:tgtEl>
                                        <p:attrNameLst>
                                          <p:attrName>style.visibility</p:attrName>
                                        </p:attrNameLst>
                                      </p:cBhvr>
                                      <p:to>
                                        <p:strVal val="visible"/>
                                      </p:to>
                                    </p:set>
                                    <p:animEffect transition="in" filter="dissolve">
                                      <p:cBhvr>
                                        <p:cTn id="7" dur="500"/>
                                        <p:tgtEl>
                                          <p:spTgt spid="2345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4519"/>
                                        </p:tgtEl>
                                        <p:attrNameLst>
                                          <p:attrName>style.visibility</p:attrName>
                                        </p:attrNameLst>
                                      </p:cBhvr>
                                      <p:to>
                                        <p:strVal val="visible"/>
                                      </p:to>
                                    </p:set>
                                    <p:animEffect transition="in" filter="dissolve">
                                      <p:cBhvr>
                                        <p:cTn id="12" dur="500"/>
                                        <p:tgtEl>
                                          <p:spTgt spid="2345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34558"/>
                                        </p:tgtEl>
                                        <p:attrNameLst>
                                          <p:attrName>style.visibility</p:attrName>
                                        </p:attrNameLst>
                                      </p:cBhvr>
                                      <p:to>
                                        <p:strVal val="visible"/>
                                      </p:to>
                                    </p:set>
                                    <p:animEffect transition="in" filter="dissolve">
                                      <p:cBhvr>
                                        <p:cTn id="17" dur="500"/>
                                        <p:tgtEl>
                                          <p:spTgt spid="234558"/>
                                        </p:tgtEl>
                                      </p:cBhvr>
                                    </p:animEffect>
                                  </p:childTnLst>
                                  <p:subTnLst>
                                    <p:set>
                                      <p:cBhvr override="childStyle">
                                        <p:cTn dur="1" fill="hold" display="0" masterRel="nextClick" afterEffect="1"/>
                                        <p:tgtEl>
                                          <p:spTgt spid="234558"/>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4545"/>
                                        </p:tgtEl>
                                        <p:attrNameLst>
                                          <p:attrName>style.visibility</p:attrName>
                                        </p:attrNameLst>
                                      </p:cBhvr>
                                      <p:to>
                                        <p:strVal val="visible"/>
                                      </p:to>
                                    </p:set>
                                    <p:animEffect transition="in" filter="dissolve">
                                      <p:cBhvr>
                                        <p:cTn id="22" dur="500"/>
                                        <p:tgtEl>
                                          <p:spTgt spid="23454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4546"/>
                                        </p:tgtEl>
                                        <p:attrNameLst>
                                          <p:attrName>style.visibility</p:attrName>
                                        </p:attrNameLst>
                                      </p:cBhvr>
                                      <p:to>
                                        <p:strVal val="visible"/>
                                      </p:to>
                                    </p:set>
                                    <p:animEffect transition="in" filter="dissolve">
                                      <p:cBhvr>
                                        <p:cTn id="27" dur="500"/>
                                        <p:tgtEl>
                                          <p:spTgt spid="2345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34561"/>
                                        </p:tgtEl>
                                        <p:attrNameLst>
                                          <p:attrName>style.visibility</p:attrName>
                                        </p:attrNameLst>
                                      </p:cBhvr>
                                      <p:to>
                                        <p:strVal val="visible"/>
                                      </p:to>
                                    </p:set>
                                    <p:animEffect transition="in" filter="dissolve">
                                      <p:cBhvr>
                                        <p:cTn id="32" dur="500"/>
                                        <p:tgtEl>
                                          <p:spTgt spid="234561"/>
                                        </p:tgtEl>
                                      </p:cBhvr>
                                    </p:animEffect>
                                  </p:childTnLst>
                                  <p:subTnLst>
                                    <p:set>
                                      <p:cBhvr override="childStyle">
                                        <p:cTn dur="1" fill="hold" display="0" masterRel="nextClick" afterEffect="1"/>
                                        <p:tgtEl>
                                          <p:spTgt spid="23456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19" grpId="0" autoUpdateAnimBg="0"/>
      <p:bldP spid="234520" grpId="0" autoUpdateAnimBg="0"/>
      <p:bldP spid="234545" grpId="0" autoUpdateAnimBg="0"/>
      <p:bldP spid="23454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2082" name="Rectangle 2">
            <a:extLst>
              <a:ext uri="{FF2B5EF4-FFF2-40B4-BE49-F238E27FC236}">
                <a16:creationId xmlns:a16="http://schemas.microsoft.com/office/drawing/2014/main" id="{B71BB1C5-AA3D-F347-8EC9-5A0DE7EB9E23}"/>
              </a:ext>
            </a:extLst>
          </p:cNvPr>
          <p:cNvSpPr>
            <a:spLocks noChangeArrowheads="1"/>
          </p:cNvSpPr>
          <p:nvPr/>
        </p:nvSpPr>
        <p:spPr bwMode="auto">
          <a:xfrm>
            <a:off x="0" y="0"/>
            <a:ext cx="9144000" cy="6858000"/>
          </a:xfrm>
          <a:prstGeom prst="rect">
            <a:avLst/>
          </a:prstGeom>
          <a:gradFill rotWithShape="0">
            <a:gsLst>
              <a:gs pos="0">
                <a:srgbClr val="2828FF">
                  <a:gamma/>
                  <a:shade val="0"/>
                  <a:invGamma/>
                </a:srgbClr>
              </a:gs>
              <a:gs pos="50000">
                <a:srgbClr val="2828FF"/>
              </a:gs>
              <a:gs pos="100000">
                <a:srgbClr val="2828FF">
                  <a:gamma/>
                  <a:shade val="0"/>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083" name="Rectangle 3">
            <a:extLst>
              <a:ext uri="{FF2B5EF4-FFF2-40B4-BE49-F238E27FC236}">
                <a16:creationId xmlns:a16="http://schemas.microsoft.com/office/drawing/2014/main" id="{B5325466-C503-F840-8BC9-C7E4C5831BC6}"/>
              </a:ext>
            </a:extLst>
          </p:cNvPr>
          <p:cNvSpPr>
            <a:spLocks noChangeArrowheads="1"/>
          </p:cNvSpPr>
          <p:nvPr/>
        </p:nvSpPr>
        <p:spPr bwMode="auto">
          <a:xfrm>
            <a:off x="682625" y="763588"/>
            <a:ext cx="8064500" cy="570547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02084" name="Picture 4">
            <a:extLst>
              <a:ext uri="{FF2B5EF4-FFF2-40B4-BE49-F238E27FC236}">
                <a16:creationId xmlns:a16="http://schemas.microsoft.com/office/drawing/2014/main" id="{BACED6EA-1950-4747-9B05-FC5207638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650875"/>
            <a:ext cx="7854950" cy="564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dist="40161" dir="1106097" algn="ctr" rotWithShape="0">
                    <a:schemeClr val="bg1"/>
                  </a:outerShdw>
                </a:effectLst>
              </a14:hiddenEffects>
            </a:ext>
          </a:extLst>
        </p:spPr>
      </p:pic>
      <p:sp>
        <p:nvSpPr>
          <p:cNvPr id="302085" name="Rectangle 5">
            <a:extLst>
              <a:ext uri="{FF2B5EF4-FFF2-40B4-BE49-F238E27FC236}">
                <a16:creationId xmlns:a16="http://schemas.microsoft.com/office/drawing/2014/main" id="{40926E53-91FC-EF45-ABF8-85C084ADC949}"/>
              </a:ext>
            </a:extLst>
          </p:cNvPr>
          <p:cNvSpPr>
            <a:spLocks noChangeArrowheads="1"/>
          </p:cNvSpPr>
          <p:nvPr/>
        </p:nvSpPr>
        <p:spPr bwMode="auto">
          <a:xfrm>
            <a:off x="-1047750" y="1225550"/>
            <a:ext cx="7870825" cy="564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0">
                <a:solidFill>
                  <a:schemeClr val="accent2"/>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302086" name="Text Box 6">
            <a:extLst>
              <a:ext uri="{FF2B5EF4-FFF2-40B4-BE49-F238E27FC236}">
                <a16:creationId xmlns:a16="http://schemas.microsoft.com/office/drawing/2014/main" id="{74EAAD3F-DB53-9541-90AD-4018509579B2}"/>
              </a:ext>
            </a:extLst>
          </p:cNvPr>
          <p:cNvSpPr txBox="1">
            <a:spLocks noChangeArrowheads="1"/>
          </p:cNvSpPr>
          <p:nvPr/>
        </p:nvSpPr>
        <p:spPr bwMode="auto">
          <a:xfrm>
            <a:off x="312738" y="4006850"/>
            <a:ext cx="8831262"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spAutoFit/>
          </a:bodyPr>
          <a:lstStyle>
            <a:lvl1pPr defTabSz="820738">
              <a:defRPr sz="2400">
                <a:solidFill>
                  <a:schemeClr val="tx1"/>
                </a:solidFill>
                <a:latin typeface="Times" pitchFamily="2" charset="0"/>
              </a:defRPr>
            </a:lvl1pPr>
            <a:lvl2pPr marL="409575" defTabSz="820738">
              <a:defRPr sz="2400">
                <a:solidFill>
                  <a:schemeClr val="tx1"/>
                </a:solidFill>
                <a:latin typeface="Times" pitchFamily="2" charset="0"/>
              </a:defRPr>
            </a:lvl2pPr>
            <a:lvl3pPr marL="820738" defTabSz="820738">
              <a:defRPr sz="2400">
                <a:solidFill>
                  <a:schemeClr val="tx1"/>
                </a:solidFill>
                <a:latin typeface="Times" pitchFamily="2" charset="0"/>
              </a:defRPr>
            </a:lvl3pPr>
            <a:lvl4pPr marL="1230313" defTabSz="820738">
              <a:defRPr sz="2400">
                <a:solidFill>
                  <a:schemeClr val="tx1"/>
                </a:solidFill>
                <a:latin typeface="Times" pitchFamily="2" charset="0"/>
              </a:defRPr>
            </a:lvl4pPr>
            <a:lvl5pPr marL="1641475" defTabSz="820738">
              <a:defRPr sz="2400">
                <a:solidFill>
                  <a:schemeClr val="tx1"/>
                </a:solidFill>
                <a:latin typeface="Times" pitchFamily="2" charset="0"/>
              </a:defRPr>
            </a:lvl5pPr>
            <a:lvl6pPr marL="2098675" defTabSz="820738" eaLnBrk="0" fontAlgn="base" hangingPunct="0">
              <a:spcBef>
                <a:spcPct val="0"/>
              </a:spcBef>
              <a:spcAft>
                <a:spcPct val="0"/>
              </a:spcAft>
              <a:defRPr sz="2400">
                <a:solidFill>
                  <a:schemeClr val="tx1"/>
                </a:solidFill>
                <a:latin typeface="Times" pitchFamily="2" charset="0"/>
              </a:defRPr>
            </a:lvl6pPr>
            <a:lvl7pPr marL="2555875" defTabSz="820738" eaLnBrk="0" fontAlgn="base" hangingPunct="0">
              <a:spcBef>
                <a:spcPct val="0"/>
              </a:spcBef>
              <a:spcAft>
                <a:spcPct val="0"/>
              </a:spcAft>
              <a:defRPr sz="2400">
                <a:solidFill>
                  <a:schemeClr val="tx1"/>
                </a:solidFill>
                <a:latin typeface="Times" pitchFamily="2" charset="0"/>
              </a:defRPr>
            </a:lvl7pPr>
            <a:lvl8pPr marL="3013075" defTabSz="820738" eaLnBrk="0" fontAlgn="base" hangingPunct="0">
              <a:spcBef>
                <a:spcPct val="0"/>
              </a:spcBef>
              <a:spcAft>
                <a:spcPct val="0"/>
              </a:spcAft>
              <a:defRPr sz="2400">
                <a:solidFill>
                  <a:schemeClr val="tx1"/>
                </a:solidFill>
                <a:latin typeface="Times" pitchFamily="2" charset="0"/>
              </a:defRPr>
            </a:lvl8pPr>
            <a:lvl9pPr marL="3470275" defTabSz="820738" eaLnBrk="0" fontAlgn="base" hangingPunct="0">
              <a:spcBef>
                <a:spcPct val="0"/>
              </a:spcBef>
              <a:spcAft>
                <a:spcPct val="0"/>
              </a:spcAft>
              <a:defRPr sz="2400">
                <a:solidFill>
                  <a:schemeClr val="tx1"/>
                </a:solidFill>
                <a:latin typeface="Times" pitchFamily="2" charset="0"/>
              </a:defRPr>
            </a:lvl9pPr>
          </a:lstStyle>
          <a:p>
            <a:pPr algn="ctr">
              <a:spcBef>
                <a:spcPct val="50000"/>
              </a:spcBef>
            </a:pPr>
            <a:endParaRPr lang="ko-KR" altLang="en-US" sz="1800" b="1">
              <a:latin typeface="Comic Sans MS" panose="030F0902030302020204" pitchFamily="66" charset="0"/>
              <a:ea typeface="Gulim" panose="020B0600000101010101" pitchFamily="34" charset="-127"/>
            </a:endParaRPr>
          </a:p>
        </p:txBody>
      </p:sp>
      <p:pic>
        <p:nvPicPr>
          <p:cNvPr id="302087" name="Picture 7">
            <a:extLst>
              <a:ext uri="{FF2B5EF4-FFF2-40B4-BE49-F238E27FC236}">
                <a16:creationId xmlns:a16="http://schemas.microsoft.com/office/drawing/2014/main" id="{A6C98A18-E7B9-B846-8E2A-91E0189CA2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 y="619125"/>
            <a:ext cx="7853363" cy="564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pic>
      <p:sp>
        <p:nvSpPr>
          <p:cNvPr id="302088" name="Rectangle 8">
            <a:extLst>
              <a:ext uri="{FF2B5EF4-FFF2-40B4-BE49-F238E27FC236}">
                <a16:creationId xmlns:a16="http://schemas.microsoft.com/office/drawing/2014/main" id="{8C305C56-A736-294A-A4FE-3DA033E7F877}"/>
              </a:ext>
            </a:extLst>
          </p:cNvPr>
          <p:cNvSpPr>
            <a:spLocks noChangeArrowheads="1"/>
          </p:cNvSpPr>
          <p:nvPr/>
        </p:nvSpPr>
        <p:spPr bwMode="auto">
          <a:xfrm>
            <a:off x="620713" y="608013"/>
            <a:ext cx="7858125" cy="5667375"/>
          </a:xfrm>
          <a:prstGeom prst="rect">
            <a:avLst/>
          </a:prstGeom>
          <a:solidFill>
            <a:srgbClr val="080808">
              <a:alpha val="50000"/>
            </a:srgbClr>
          </a:solidFill>
          <a:ln>
            <a:noFill/>
          </a:ln>
          <a:effectLst/>
          <a:extLs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82029" tIns="41015" rIns="82029" bIns="41015" anchor="ctr">
            <a:spAutoFit/>
          </a:bodyPr>
          <a:lstStyle/>
          <a:p>
            <a:endParaRPr lang="en-US"/>
          </a:p>
        </p:txBody>
      </p:sp>
      <p:grpSp>
        <p:nvGrpSpPr>
          <p:cNvPr id="302089" name="Group 9">
            <a:extLst>
              <a:ext uri="{FF2B5EF4-FFF2-40B4-BE49-F238E27FC236}">
                <a16:creationId xmlns:a16="http://schemas.microsoft.com/office/drawing/2014/main" id="{F8ADF741-C0D6-4244-B856-345A1C656403}"/>
              </a:ext>
            </a:extLst>
          </p:cNvPr>
          <p:cNvGrpSpPr>
            <a:grpSpLocks/>
          </p:cNvGrpSpPr>
          <p:nvPr/>
        </p:nvGrpSpPr>
        <p:grpSpPr bwMode="auto">
          <a:xfrm>
            <a:off x="693738" y="2089150"/>
            <a:ext cx="7750175" cy="904875"/>
            <a:chOff x="437" y="1316"/>
            <a:chExt cx="4882" cy="570"/>
          </a:xfrm>
        </p:grpSpPr>
        <p:sp>
          <p:nvSpPr>
            <p:cNvPr id="302090" name="Text Box 10">
              <a:extLst>
                <a:ext uri="{FF2B5EF4-FFF2-40B4-BE49-F238E27FC236}">
                  <a16:creationId xmlns:a16="http://schemas.microsoft.com/office/drawing/2014/main" id="{FC197DDF-8F78-B944-AE39-B72D68B975D8}"/>
                </a:ext>
              </a:extLst>
            </p:cNvPr>
            <p:cNvSpPr txBox="1">
              <a:spLocks noChangeArrowheads="1"/>
            </p:cNvSpPr>
            <p:nvPr/>
          </p:nvSpPr>
          <p:spPr bwMode="auto">
            <a:xfrm>
              <a:off x="437" y="1316"/>
              <a:ext cx="4848" cy="570"/>
            </a:xfrm>
            <a:prstGeom prst="rect">
              <a:avLst/>
            </a:prstGeom>
            <a:noFill/>
            <a:ln>
              <a:noFill/>
            </a:ln>
            <a:effectLst>
              <a:outerShdw dist="8980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82029" tIns="41015" rIns="82029" bIns="41015" anchor="ctr">
              <a:spAutoFit/>
            </a:bodyPr>
            <a:lstStyle/>
            <a:p>
              <a:pPr algn="ctr">
                <a:spcBef>
                  <a:spcPct val="50000"/>
                </a:spcBef>
              </a:pPr>
              <a:r>
                <a:rPr lang="en-US" altLang="ko-KR" sz="5400" i="1">
                  <a:solidFill>
                    <a:srgbClr val="FFFC1E"/>
                  </a:solidFill>
                  <a:ea typeface="Gulim" panose="020B0600000101010101" pitchFamily="34" charset="-127"/>
                </a:rPr>
                <a:t>Intisari Alkitab</a:t>
              </a:r>
            </a:p>
          </p:txBody>
        </p:sp>
        <p:sp>
          <p:nvSpPr>
            <p:cNvPr id="302091" name="Text Box 11">
              <a:extLst>
                <a:ext uri="{FF2B5EF4-FFF2-40B4-BE49-F238E27FC236}">
                  <a16:creationId xmlns:a16="http://schemas.microsoft.com/office/drawing/2014/main" id="{BFCF401D-A6BD-AA48-B69B-97F7CDA5733E}"/>
                </a:ext>
              </a:extLst>
            </p:cNvPr>
            <p:cNvSpPr txBox="1">
              <a:spLocks noChangeArrowheads="1"/>
            </p:cNvSpPr>
            <p:nvPr/>
          </p:nvSpPr>
          <p:spPr bwMode="auto">
            <a:xfrm>
              <a:off x="5085" y="1327"/>
              <a:ext cx="234" cy="244"/>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82029" tIns="41015" rIns="82029" bIns="41015" anchor="ctr">
              <a:spAutoFit/>
            </a:bodyPr>
            <a:lstStyle/>
            <a:p>
              <a:pPr algn="ctr">
                <a:spcBef>
                  <a:spcPct val="50000"/>
                </a:spcBef>
              </a:pPr>
              <a:r>
                <a:rPr lang="en-US" altLang="ko-KR" sz="2000" b="1" i="1">
                  <a:solidFill>
                    <a:srgbClr val="FFFC1E"/>
                  </a:solidFill>
                  <a:latin typeface="Arial" panose="020B0604020202020204" pitchFamily="34" charset="0"/>
                  <a:ea typeface="Gulim" panose="020B0600000101010101" pitchFamily="34" charset="-127"/>
                </a:rPr>
                <a:t>®</a:t>
              </a:r>
            </a:p>
          </p:txBody>
        </p:sp>
      </p:grpSp>
      <p:sp>
        <p:nvSpPr>
          <p:cNvPr id="302092" name="Rectangle 12">
            <a:extLst>
              <a:ext uri="{FF2B5EF4-FFF2-40B4-BE49-F238E27FC236}">
                <a16:creationId xmlns:a16="http://schemas.microsoft.com/office/drawing/2014/main" id="{4932F7E6-2852-8D42-83E5-B93A42066C1D}"/>
              </a:ext>
            </a:extLst>
          </p:cNvPr>
          <p:cNvSpPr>
            <a:spLocks noChangeArrowheads="1"/>
          </p:cNvSpPr>
          <p:nvPr/>
        </p:nvSpPr>
        <p:spPr bwMode="auto">
          <a:xfrm>
            <a:off x="619125" y="598488"/>
            <a:ext cx="7869238" cy="5640387"/>
          </a:xfrm>
          <a:prstGeom prst="rect">
            <a:avLst/>
          </a:prstGeom>
          <a:noFill/>
          <a:ln w="190500">
            <a:solidFill>
              <a:srgbClr val="790015"/>
            </a:solidFill>
            <a:miter lim="800000"/>
            <a:headEnd/>
            <a:tailEnd/>
          </a:ln>
          <a:effectLst>
            <a:outerShdw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302093" name="Text Box 13">
            <a:extLst>
              <a:ext uri="{FF2B5EF4-FFF2-40B4-BE49-F238E27FC236}">
                <a16:creationId xmlns:a16="http://schemas.microsoft.com/office/drawing/2014/main" id="{7C584C4B-9FC5-7F4E-9481-718A02AD150D}"/>
              </a:ext>
            </a:extLst>
          </p:cNvPr>
          <p:cNvSpPr txBox="1">
            <a:spLocks noChangeArrowheads="1"/>
          </p:cNvSpPr>
          <p:nvPr/>
        </p:nvSpPr>
        <p:spPr bwMode="auto">
          <a:xfrm>
            <a:off x="479425" y="6459538"/>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900" b="1">
                <a:solidFill>
                  <a:schemeClr val="bg1"/>
                </a:solidFill>
                <a:latin typeface="Arial" panose="020B0604020202020204" pitchFamily="34" charset="0"/>
                <a:ea typeface="Gulim" panose="020B0600000101010101" pitchFamily="34" charset="-127"/>
              </a:rPr>
              <a:t>©2006 TBBMI</a:t>
            </a:r>
          </a:p>
        </p:txBody>
      </p:sp>
      <p:sp>
        <p:nvSpPr>
          <p:cNvPr id="302094" name="Rectangle 14">
            <a:extLst>
              <a:ext uri="{FF2B5EF4-FFF2-40B4-BE49-F238E27FC236}">
                <a16:creationId xmlns:a16="http://schemas.microsoft.com/office/drawing/2014/main" id="{205E9232-18C5-694C-8C05-83307F8327DA}"/>
              </a:ext>
            </a:extLst>
          </p:cNvPr>
          <p:cNvSpPr>
            <a:spLocks noChangeArrowheads="1"/>
          </p:cNvSpPr>
          <p:nvPr/>
        </p:nvSpPr>
        <p:spPr bwMode="auto">
          <a:xfrm>
            <a:off x="7535863" y="64627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9.65.06.</a:t>
            </a:r>
          </a:p>
        </p:txBody>
      </p:sp>
      <p:sp>
        <p:nvSpPr>
          <p:cNvPr id="302095" name="Rectangle 15">
            <a:extLst>
              <a:ext uri="{FF2B5EF4-FFF2-40B4-BE49-F238E27FC236}">
                <a16:creationId xmlns:a16="http://schemas.microsoft.com/office/drawing/2014/main" id="{0B7BF9F5-7E9F-F943-AC37-84E0F0865BAC}"/>
              </a:ext>
            </a:extLst>
          </p:cNvPr>
          <p:cNvSpPr>
            <a:spLocks noChangeArrowheads="1"/>
          </p:cNvSpPr>
          <p:nvPr/>
        </p:nvSpPr>
        <p:spPr bwMode="auto">
          <a:xfrm>
            <a:off x="8091488" y="6453188"/>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02</a:t>
            </a:r>
          </a:p>
        </p:txBody>
      </p:sp>
      <p:sp>
        <p:nvSpPr>
          <p:cNvPr id="302096" name="Text Box 16">
            <a:extLst>
              <a:ext uri="{FF2B5EF4-FFF2-40B4-BE49-F238E27FC236}">
                <a16:creationId xmlns:a16="http://schemas.microsoft.com/office/drawing/2014/main" id="{58BD3521-4F37-2041-AA99-C69AEF16C909}"/>
              </a:ext>
            </a:extLst>
          </p:cNvPr>
          <p:cNvSpPr txBox="1">
            <a:spLocks noChangeArrowheads="1"/>
          </p:cNvSpPr>
          <p:nvPr/>
        </p:nvSpPr>
        <p:spPr bwMode="auto">
          <a:xfrm>
            <a:off x="266700" y="3570288"/>
            <a:ext cx="8616950" cy="1574800"/>
          </a:xfrm>
          <a:prstGeom prst="rect">
            <a:avLst/>
          </a:prstGeom>
          <a:noFill/>
          <a:ln>
            <a:noFill/>
          </a:ln>
          <a:effectLst>
            <a:outerShdw dist="81320" dir="3080412"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82029" tIns="41015" rIns="82029" bIns="41015" anchor="ctr">
            <a:spAutoFit/>
          </a:bodyPr>
          <a:lstStyle/>
          <a:p>
            <a:pPr algn="ctr">
              <a:spcBef>
                <a:spcPct val="50000"/>
              </a:spcBef>
            </a:pPr>
            <a:r>
              <a:rPr lang="en-US" altLang="ko-KR" sz="3200" b="1">
                <a:solidFill>
                  <a:schemeClr val="bg1"/>
                </a:solidFill>
                <a:latin typeface="Arial" panose="020B0604020202020204" pitchFamily="34" charset="0"/>
                <a:ea typeface="Gulim" panose="020B0600000101010101" pitchFamily="34" charset="-127"/>
              </a:rPr>
              <a:t>BAGIAN ENAM</a:t>
            </a:r>
            <a:r>
              <a:rPr lang="en-US" altLang="ko-KR" sz="3200" b="1">
                <a:solidFill>
                  <a:srgbClr val="FFEA18"/>
                </a:solidFill>
                <a:latin typeface="Arial" panose="020B0604020202020204" pitchFamily="34" charset="0"/>
                <a:ea typeface="Gulim" panose="020B0600000101010101" pitchFamily="34" charset="-127"/>
              </a:rPr>
              <a:t>     </a:t>
            </a:r>
          </a:p>
          <a:p>
            <a:pPr algn="ctr">
              <a:spcBef>
                <a:spcPct val="50000"/>
              </a:spcBef>
            </a:pPr>
            <a:r>
              <a:rPr lang="en-US" altLang="ko-KR" sz="4400" b="1" i="1">
                <a:solidFill>
                  <a:srgbClr val="43F22C"/>
                </a:solidFill>
                <a:latin typeface="Arial" panose="020B0604020202020204" pitchFamily="34" charset="0"/>
                <a:ea typeface="Gulim" panose="020B0600000101010101" pitchFamily="34" charset="-127"/>
              </a:rPr>
              <a:t>“ALKITAB yang TERBUKA”</a:t>
            </a:r>
            <a:endParaRPr lang="en-US" altLang="ko-KR" sz="3200" b="1" i="1">
              <a:solidFill>
                <a:srgbClr val="43F22C"/>
              </a:solidFill>
              <a:latin typeface="Arial" panose="020B0604020202020204" pitchFamily="34" charset="0"/>
              <a:ea typeface="Gulim" panose="020B0600000101010101" pitchFamily="34" charset="-127"/>
            </a:endParaRPr>
          </a:p>
        </p:txBody>
      </p:sp>
      <p:sp>
        <p:nvSpPr>
          <p:cNvPr id="302097" name="Text Box 17">
            <a:extLst>
              <a:ext uri="{FF2B5EF4-FFF2-40B4-BE49-F238E27FC236}">
                <a16:creationId xmlns:a16="http://schemas.microsoft.com/office/drawing/2014/main" id="{D929BC2D-E4C1-C448-922E-8ED51B6A7C85}"/>
              </a:ext>
            </a:extLst>
          </p:cNvPr>
          <p:cNvSpPr txBox="1">
            <a:spLocks noChangeArrowheads="1"/>
          </p:cNvSpPr>
          <p:nvPr/>
        </p:nvSpPr>
        <p:spPr bwMode="auto">
          <a:xfrm>
            <a:off x="749300" y="1019175"/>
            <a:ext cx="7386638" cy="1006475"/>
          </a:xfrm>
          <a:prstGeom prst="rect">
            <a:avLst/>
          </a:prstGeom>
          <a:noFill/>
          <a:ln>
            <a:noFill/>
          </a:ln>
          <a:effectLst>
            <a:outerShdw dist="81320" dir="2319588"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000" b="1" i="1">
                <a:solidFill>
                  <a:schemeClr val="bg1"/>
                </a:solidFill>
                <a:latin typeface="Arial" panose="020B0604020202020204" pitchFamily="34" charset="0"/>
                <a:ea typeface="Gulim" panose="020B0600000101010101" pitchFamily="34" charset="-127"/>
              </a:rPr>
              <a:t>(Ya, ini ADALAH  buku yang terorganisir!)</a:t>
            </a: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302087"/>
                                        </p:tgtEl>
                                        <p:attrNameLst>
                                          <p:attrName>style.visibility</p:attrName>
                                        </p:attrNameLst>
                                      </p:cBhvr>
                                      <p:to>
                                        <p:strVal val="visible"/>
                                      </p:to>
                                    </p:set>
                                    <p:animEffect transition="in" filter="dissolve">
                                      <p:cBhvr>
                                        <p:cTn id="7" dur="500"/>
                                        <p:tgtEl>
                                          <p:spTgt spid="302087"/>
                                        </p:tgtEl>
                                      </p:cBhvr>
                                    </p:animEffect>
                                  </p:childTnLst>
                                </p:cTn>
                              </p:par>
                            </p:childTnLst>
                          </p:cTn>
                        </p:par>
                        <p:par>
                          <p:cTn id="8" fill="hold" nodeType="afterGroup">
                            <p:stCondLst>
                              <p:cond delay="1500"/>
                            </p:stCondLst>
                            <p:childTnLst>
                              <p:par>
                                <p:cTn id="9" presetID="9" presetClass="entr" presetSubtype="0" fill="hold" nodeType="afterEffect">
                                  <p:stCondLst>
                                    <p:cond delay="1000"/>
                                  </p:stCondLst>
                                  <p:childTnLst>
                                    <p:set>
                                      <p:cBhvr>
                                        <p:cTn id="10" dur="1" fill="hold">
                                          <p:stCondLst>
                                            <p:cond delay="0"/>
                                          </p:stCondLst>
                                        </p:cTn>
                                        <p:tgtEl>
                                          <p:spTgt spid="302088"/>
                                        </p:tgtEl>
                                        <p:attrNameLst>
                                          <p:attrName>style.visibility</p:attrName>
                                        </p:attrNameLst>
                                      </p:cBhvr>
                                      <p:to>
                                        <p:strVal val="visible"/>
                                      </p:to>
                                    </p:set>
                                    <p:animEffect transition="in" filter="dissolve">
                                      <p:cBhvr>
                                        <p:cTn id="11" dur="500"/>
                                        <p:tgtEl>
                                          <p:spTgt spid="302088"/>
                                        </p:tgtEl>
                                      </p:cBhvr>
                                    </p:animEffect>
                                  </p:childTnLst>
                                </p:cTn>
                              </p:par>
                            </p:childTnLst>
                          </p:cTn>
                        </p:par>
                        <p:par>
                          <p:cTn id="12" fill="hold" nodeType="afterGroup">
                            <p:stCondLst>
                              <p:cond delay="3000"/>
                            </p:stCondLst>
                            <p:childTnLst>
                              <p:par>
                                <p:cTn id="13" presetID="9" presetClass="entr" presetSubtype="0" fill="hold" nodeType="afterEffect">
                                  <p:stCondLst>
                                    <p:cond delay="0"/>
                                  </p:stCondLst>
                                  <p:childTnLst>
                                    <p:set>
                                      <p:cBhvr>
                                        <p:cTn id="14" dur="1" fill="hold">
                                          <p:stCondLst>
                                            <p:cond delay="0"/>
                                          </p:stCondLst>
                                        </p:cTn>
                                        <p:tgtEl>
                                          <p:spTgt spid="302089"/>
                                        </p:tgtEl>
                                        <p:attrNameLst>
                                          <p:attrName>style.visibility</p:attrName>
                                        </p:attrNameLst>
                                      </p:cBhvr>
                                      <p:to>
                                        <p:strVal val="visible"/>
                                      </p:to>
                                    </p:set>
                                    <p:animEffect transition="in" filter="dissolve">
                                      <p:cBhvr>
                                        <p:cTn id="15" dur="500"/>
                                        <p:tgtEl>
                                          <p:spTgt spid="302089"/>
                                        </p:tgtEl>
                                      </p:cBhvr>
                                    </p:animEffect>
                                  </p:childTnLst>
                                </p:cTn>
                              </p:par>
                            </p:childTnLst>
                          </p:cTn>
                        </p:par>
                        <p:par>
                          <p:cTn id="16" fill="hold" nodeType="afterGroup">
                            <p:stCondLst>
                              <p:cond delay="3500"/>
                            </p:stCondLst>
                            <p:childTnLst>
                              <p:par>
                                <p:cTn id="17" presetID="9" presetClass="entr" presetSubtype="0" fill="hold" grpId="0" nodeType="afterEffect">
                                  <p:stCondLst>
                                    <p:cond delay="0"/>
                                  </p:stCondLst>
                                  <p:childTnLst>
                                    <p:set>
                                      <p:cBhvr>
                                        <p:cTn id="18" dur="1" fill="hold">
                                          <p:stCondLst>
                                            <p:cond delay="0"/>
                                          </p:stCondLst>
                                        </p:cTn>
                                        <p:tgtEl>
                                          <p:spTgt spid="302096"/>
                                        </p:tgtEl>
                                        <p:attrNameLst>
                                          <p:attrName>style.visibility</p:attrName>
                                        </p:attrNameLst>
                                      </p:cBhvr>
                                      <p:to>
                                        <p:strVal val="visible"/>
                                      </p:to>
                                    </p:set>
                                    <p:animEffect transition="in" filter="dissolve">
                                      <p:cBhvr>
                                        <p:cTn id="19" dur="500"/>
                                        <p:tgtEl>
                                          <p:spTgt spid="302096"/>
                                        </p:tgtEl>
                                      </p:cBhvr>
                                    </p:animEffect>
                                  </p:childTnLst>
                                </p:cTn>
                              </p:par>
                            </p:childTnLst>
                          </p:cTn>
                        </p:par>
                        <p:par>
                          <p:cTn id="20" fill="hold" nodeType="afterGroup">
                            <p:stCondLst>
                              <p:cond delay="4000"/>
                            </p:stCondLst>
                            <p:childTnLst>
                              <p:par>
                                <p:cTn id="21" presetID="4" presetClass="entr" presetSubtype="32" fill="hold" grpId="0" nodeType="afterEffect">
                                  <p:stCondLst>
                                    <p:cond delay="0"/>
                                  </p:stCondLst>
                                  <p:childTnLst>
                                    <p:set>
                                      <p:cBhvr>
                                        <p:cTn id="22" dur="1" fill="hold">
                                          <p:stCondLst>
                                            <p:cond delay="0"/>
                                          </p:stCondLst>
                                        </p:cTn>
                                        <p:tgtEl>
                                          <p:spTgt spid="302097">
                                            <p:txEl>
                                              <p:pRg st="0" end="0"/>
                                            </p:txEl>
                                          </p:spTgt>
                                        </p:tgtEl>
                                        <p:attrNameLst>
                                          <p:attrName>style.visibility</p:attrName>
                                        </p:attrNameLst>
                                      </p:cBhvr>
                                      <p:to>
                                        <p:strVal val="visible"/>
                                      </p:to>
                                    </p:set>
                                    <p:animEffect transition="in" filter="box(out)">
                                      <p:cBhvr>
                                        <p:cTn id="23" dur="500"/>
                                        <p:tgtEl>
                                          <p:spTgt spid="3020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96" grpId="0" autoUpdateAnimBg="0"/>
      <p:bldP spid="302097"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FE188548-8D5C-3E4F-80FF-00694722344B}"/>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5523" name="Rectangle 3">
            <a:extLst>
              <a:ext uri="{FF2B5EF4-FFF2-40B4-BE49-F238E27FC236}">
                <a16:creationId xmlns:a16="http://schemas.microsoft.com/office/drawing/2014/main" id="{C79BA5F5-D2E6-9246-8B69-94F04374A9E8}"/>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5524" name="Rectangle 4">
            <a:extLst>
              <a:ext uri="{FF2B5EF4-FFF2-40B4-BE49-F238E27FC236}">
                <a16:creationId xmlns:a16="http://schemas.microsoft.com/office/drawing/2014/main" id="{4761105E-524B-544F-A4C9-3558D28A0937}"/>
              </a:ext>
            </a:extLst>
          </p:cNvPr>
          <p:cNvSpPr>
            <a:spLocks noChangeArrowheads="1"/>
          </p:cNvSpPr>
          <p:nvPr/>
        </p:nvSpPr>
        <p:spPr bwMode="auto">
          <a:xfrm>
            <a:off x="3421063" y="169863"/>
            <a:ext cx="150812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1600 tahun</a:t>
            </a:r>
          </a:p>
        </p:txBody>
      </p:sp>
      <p:sp>
        <p:nvSpPr>
          <p:cNvPr id="235525" name="Rectangle 5">
            <a:extLst>
              <a:ext uri="{FF2B5EF4-FFF2-40B4-BE49-F238E27FC236}">
                <a16:creationId xmlns:a16="http://schemas.microsoft.com/office/drawing/2014/main" id="{00E5D86B-337A-884D-B86E-AD02541BC5CC}"/>
              </a:ext>
            </a:extLst>
          </p:cNvPr>
          <p:cNvSpPr>
            <a:spLocks noChangeArrowheads="1"/>
          </p:cNvSpPr>
          <p:nvPr/>
        </p:nvSpPr>
        <p:spPr bwMode="auto">
          <a:xfrm>
            <a:off x="3414713" y="531813"/>
            <a:ext cx="1422400"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40 penulis</a:t>
            </a:r>
          </a:p>
        </p:txBody>
      </p:sp>
      <p:sp>
        <p:nvSpPr>
          <p:cNvPr id="235526" name="Rectangle 6">
            <a:extLst>
              <a:ext uri="{FF2B5EF4-FFF2-40B4-BE49-F238E27FC236}">
                <a16:creationId xmlns:a16="http://schemas.microsoft.com/office/drawing/2014/main" id="{3E509A58-DA60-7D49-A68C-FC53AFDEF206}"/>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2F6AFD"/>
                </a:solidFill>
                <a:latin typeface="Times" pitchFamily="2" charset="0"/>
                <a:ea typeface="Gulim" panose="020B0600000101010101" pitchFamily="34" charset="-127"/>
                <a:cs typeface="Times" pitchFamily="2" charset="0"/>
              </a:rPr>
              <a:t>SATU TEMA:</a:t>
            </a:r>
          </a:p>
        </p:txBody>
      </p:sp>
      <p:sp>
        <p:nvSpPr>
          <p:cNvPr id="235527" name="Rectangle 7">
            <a:extLst>
              <a:ext uri="{FF2B5EF4-FFF2-40B4-BE49-F238E27FC236}">
                <a16:creationId xmlns:a16="http://schemas.microsoft.com/office/drawing/2014/main" id="{1B33F973-0AC0-A642-A42E-F24380C54B82}"/>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5528" name="Rectangle 8">
            <a:extLst>
              <a:ext uri="{FF2B5EF4-FFF2-40B4-BE49-F238E27FC236}">
                <a16:creationId xmlns:a16="http://schemas.microsoft.com/office/drawing/2014/main" id="{BA88DB49-B107-C64A-9EB3-B68D70867A18}"/>
              </a:ext>
            </a:extLst>
          </p:cNvPr>
          <p:cNvSpPr>
            <a:spLocks noChangeArrowheads="1"/>
          </p:cNvSpPr>
          <p:nvPr/>
        </p:nvSpPr>
        <p:spPr bwMode="auto">
          <a:xfrm>
            <a:off x="3055938" y="1179513"/>
            <a:ext cx="3303587"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KEMULIAAN ALLAH</a:t>
            </a:r>
          </a:p>
        </p:txBody>
      </p:sp>
      <p:sp>
        <p:nvSpPr>
          <p:cNvPr id="235529" name="Rectangle 9">
            <a:extLst>
              <a:ext uri="{FF2B5EF4-FFF2-40B4-BE49-F238E27FC236}">
                <a16:creationId xmlns:a16="http://schemas.microsoft.com/office/drawing/2014/main" id="{0864880A-F28B-9640-B1D2-8158A4AB8957}"/>
              </a:ext>
            </a:extLst>
          </p:cNvPr>
          <p:cNvSpPr>
            <a:spLocks noChangeArrowheads="1"/>
          </p:cNvSpPr>
          <p:nvPr/>
        </p:nvSpPr>
        <p:spPr bwMode="auto">
          <a:xfrm>
            <a:off x="6530975" y="752475"/>
            <a:ext cx="2613025"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2F6AFD"/>
                </a:solidFill>
                <a:latin typeface="Lucida Handwriting" panose="03010101010101010101" pitchFamily="66" charset="77"/>
                <a:ea typeface="Gulim" panose="020B0600000101010101" pitchFamily="34" charset="-127"/>
              </a:rPr>
              <a:t>“</a:t>
            </a: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“BARU” </a:t>
            </a:r>
          </a:p>
        </p:txBody>
      </p:sp>
      <p:sp>
        <p:nvSpPr>
          <p:cNvPr id="235530" name="Rectangle 10">
            <a:extLst>
              <a:ext uri="{FF2B5EF4-FFF2-40B4-BE49-F238E27FC236}">
                <a16:creationId xmlns:a16="http://schemas.microsoft.com/office/drawing/2014/main" id="{545DD79A-B7E1-5946-9A04-198BA30FABDC}"/>
              </a:ext>
            </a:extLst>
          </p:cNvPr>
          <p:cNvSpPr>
            <a:spLocks noChangeArrowheads="1"/>
          </p:cNvSpPr>
          <p:nvPr/>
        </p:nvSpPr>
        <p:spPr bwMode="auto">
          <a:xfrm>
            <a:off x="376238" y="785813"/>
            <a:ext cx="2533650"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2F6AFD"/>
                </a:solidFill>
                <a:latin typeface="Lucida Handwriting" panose="03010101010101010101" pitchFamily="66" charset="77"/>
                <a:ea typeface="Gulim" panose="020B0600000101010101" pitchFamily="34" charset="-127"/>
              </a:rPr>
              <a:t> </a:t>
            </a: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“LAMA” </a:t>
            </a:r>
          </a:p>
        </p:txBody>
      </p:sp>
      <p:sp>
        <p:nvSpPr>
          <p:cNvPr id="235531" name="Rectangle 11">
            <a:extLst>
              <a:ext uri="{FF2B5EF4-FFF2-40B4-BE49-F238E27FC236}">
                <a16:creationId xmlns:a16="http://schemas.microsoft.com/office/drawing/2014/main" id="{F33408EE-2CB4-5D40-A693-C10B79096AD9}"/>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5532" name="Rectangle 12">
            <a:extLst>
              <a:ext uri="{FF2B5EF4-FFF2-40B4-BE49-F238E27FC236}">
                <a16:creationId xmlns:a16="http://schemas.microsoft.com/office/drawing/2014/main" id="{8AAF5892-BF53-9543-9BD3-3B3F74A70FEC}"/>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5533" name="Rectangle 13">
            <a:extLst>
              <a:ext uri="{FF2B5EF4-FFF2-40B4-BE49-F238E27FC236}">
                <a16:creationId xmlns:a16="http://schemas.microsoft.com/office/drawing/2014/main" id="{54667A10-EBE1-0142-B8FE-C945D3E8A9C0}"/>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5534" name="Rectangle 14">
            <a:extLst>
              <a:ext uri="{FF2B5EF4-FFF2-40B4-BE49-F238E27FC236}">
                <a16:creationId xmlns:a16="http://schemas.microsoft.com/office/drawing/2014/main" id="{7F70052B-6B40-1144-8DD4-D4151002C589}"/>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5535" name="Rectangle 15">
            <a:extLst>
              <a:ext uri="{FF2B5EF4-FFF2-40B4-BE49-F238E27FC236}">
                <a16:creationId xmlns:a16="http://schemas.microsoft.com/office/drawing/2014/main" id="{140FDE26-A1A4-8B4B-BA4B-73F9462D5E55}"/>
              </a:ext>
            </a:extLst>
          </p:cNvPr>
          <p:cNvSpPr>
            <a:spLocks noChangeArrowheads="1"/>
          </p:cNvSpPr>
          <p:nvPr/>
        </p:nvSpPr>
        <p:spPr bwMode="auto">
          <a:xfrm>
            <a:off x="6311900" y="2017713"/>
            <a:ext cx="214947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  “</a:t>
            </a:r>
            <a:r>
              <a:rPr lang="en-US" altLang="ko-KR" sz="2400" b="1">
                <a:solidFill>
                  <a:srgbClr val="2F6AFD"/>
                </a:solidFill>
                <a:latin typeface="Lucida Handwriting" panose="03010101010101010101" pitchFamily="66" charset="77"/>
                <a:ea typeface="Gulim" panose="020B0600000101010101" pitchFamily="34" charset="-127"/>
              </a:rPr>
              <a:t>27” Kitab</a:t>
            </a:r>
          </a:p>
        </p:txBody>
      </p:sp>
      <p:sp>
        <p:nvSpPr>
          <p:cNvPr id="235536" name="Rectangle 16">
            <a:extLst>
              <a:ext uri="{FF2B5EF4-FFF2-40B4-BE49-F238E27FC236}">
                <a16:creationId xmlns:a16="http://schemas.microsoft.com/office/drawing/2014/main" id="{07527240-A424-FB4C-823C-A708B8B067E8}"/>
              </a:ext>
            </a:extLst>
          </p:cNvPr>
          <p:cNvSpPr>
            <a:spLocks noChangeArrowheads="1"/>
          </p:cNvSpPr>
          <p:nvPr/>
        </p:nvSpPr>
        <p:spPr bwMode="auto">
          <a:xfrm>
            <a:off x="312738" y="2030413"/>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a:t>
            </a:r>
            <a:r>
              <a:rPr lang="en-US" altLang="ko-KR" sz="2400" b="1">
                <a:solidFill>
                  <a:srgbClr val="2F6AFD"/>
                </a:solidFill>
                <a:latin typeface="Lucida Handwriting" panose="03010101010101010101" pitchFamily="66" charset="77"/>
                <a:ea typeface="Gulim" panose="020B0600000101010101" pitchFamily="34" charset="-127"/>
              </a:rPr>
              <a:t>39” Kitab</a:t>
            </a:r>
          </a:p>
        </p:txBody>
      </p:sp>
      <p:sp>
        <p:nvSpPr>
          <p:cNvPr id="235537" name="Rectangle 17">
            <a:extLst>
              <a:ext uri="{FF2B5EF4-FFF2-40B4-BE49-F238E27FC236}">
                <a16:creationId xmlns:a16="http://schemas.microsoft.com/office/drawing/2014/main" id="{4866208D-DE7A-C241-9EE5-A7D859807010}"/>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5538" name="Rectangle 18">
            <a:extLst>
              <a:ext uri="{FF2B5EF4-FFF2-40B4-BE49-F238E27FC236}">
                <a16:creationId xmlns:a16="http://schemas.microsoft.com/office/drawing/2014/main" id="{5067E006-56FE-C94A-9741-60A51136F5E4}"/>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5539" name="Rectangle 19">
            <a:extLst>
              <a:ext uri="{FF2B5EF4-FFF2-40B4-BE49-F238E27FC236}">
                <a16:creationId xmlns:a16="http://schemas.microsoft.com/office/drawing/2014/main" id="{AA567CBD-F49F-CE48-B6C0-3F5A7DA476D9}"/>
              </a:ext>
            </a:extLst>
          </p:cNvPr>
          <p:cNvSpPr>
            <a:spLocks noChangeArrowheads="1"/>
          </p:cNvSpPr>
          <p:nvPr/>
        </p:nvSpPr>
        <p:spPr bwMode="auto">
          <a:xfrm>
            <a:off x="396875" y="2716213"/>
            <a:ext cx="10096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Ibrani</a:t>
            </a:r>
          </a:p>
        </p:txBody>
      </p:sp>
      <p:sp>
        <p:nvSpPr>
          <p:cNvPr id="235540" name="Rectangle 20">
            <a:extLst>
              <a:ext uri="{FF2B5EF4-FFF2-40B4-BE49-F238E27FC236}">
                <a16:creationId xmlns:a16="http://schemas.microsoft.com/office/drawing/2014/main" id="{A50AAE3C-C63B-554B-8F3F-A1D09A4DA462}"/>
              </a:ext>
            </a:extLst>
          </p:cNvPr>
          <p:cNvSpPr>
            <a:spLocks noChangeArrowheads="1"/>
          </p:cNvSpPr>
          <p:nvPr/>
        </p:nvSpPr>
        <p:spPr bwMode="auto">
          <a:xfrm>
            <a:off x="7392988" y="2716213"/>
            <a:ext cx="1195387"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Yunani</a:t>
            </a:r>
          </a:p>
        </p:txBody>
      </p:sp>
      <p:sp>
        <p:nvSpPr>
          <p:cNvPr id="235541" name="Rectangle 21">
            <a:extLst>
              <a:ext uri="{FF2B5EF4-FFF2-40B4-BE49-F238E27FC236}">
                <a16:creationId xmlns:a16="http://schemas.microsoft.com/office/drawing/2014/main" id="{F505FE83-98A9-EF44-AEB5-397096A3FA35}"/>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35542" name="Rectangle 22">
            <a:extLst>
              <a:ext uri="{FF2B5EF4-FFF2-40B4-BE49-F238E27FC236}">
                <a16:creationId xmlns:a16="http://schemas.microsoft.com/office/drawing/2014/main" id="{0B0A66C3-0BC4-8945-A261-B74CD99181AF}"/>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35543" name="Rectangle 23">
            <a:extLst>
              <a:ext uri="{FF2B5EF4-FFF2-40B4-BE49-F238E27FC236}">
                <a16:creationId xmlns:a16="http://schemas.microsoft.com/office/drawing/2014/main" id="{20C2A0F9-CACE-5C42-BFA7-C7E8AEF148E9}"/>
              </a:ext>
            </a:extLst>
          </p:cNvPr>
          <p:cNvSpPr>
            <a:spLocks noChangeArrowheads="1"/>
          </p:cNvSpPr>
          <p:nvPr/>
        </p:nvSpPr>
        <p:spPr bwMode="auto">
          <a:xfrm>
            <a:off x="6488113" y="3284538"/>
            <a:ext cx="298132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Kasih Karunia/ </a:t>
            </a:r>
          </a:p>
        </p:txBody>
      </p:sp>
      <p:sp>
        <p:nvSpPr>
          <p:cNvPr id="235544" name="Rectangle 24">
            <a:extLst>
              <a:ext uri="{FF2B5EF4-FFF2-40B4-BE49-F238E27FC236}">
                <a16:creationId xmlns:a16="http://schemas.microsoft.com/office/drawing/2014/main" id="{3F7F9B4D-5EA6-084C-A4CD-7CB27F688BE8}"/>
              </a:ext>
            </a:extLst>
          </p:cNvPr>
          <p:cNvSpPr>
            <a:spLocks noChangeArrowheads="1"/>
          </p:cNvSpPr>
          <p:nvPr/>
        </p:nvSpPr>
        <p:spPr bwMode="auto">
          <a:xfrm>
            <a:off x="0" y="3355975"/>
            <a:ext cx="2832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2F6AFD"/>
                </a:solidFill>
                <a:latin typeface="Lucida Handwriting" panose="03010101010101010101" pitchFamily="66" charset="77"/>
                <a:ea typeface="Gulim" panose="020B0600000101010101" pitchFamily="34" charset="-127"/>
              </a:rPr>
              <a:t>Hukum Taurat</a:t>
            </a:r>
          </a:p>
        </p:txBody>
      </p:sp>
      <p:grpSp>
        <p:nvGrpSpPr>
          <p:cNvPr id="235593" name="Group 73">
            <a:extLst>
              <a:ext uri="{FF2B5EF4-FFF2-40B4-BE49-F238E27FC236}">
                <a16:creationId xmlns:a16="http://schemas.microsoft.com/office/drawing/2014/main" id="{EA10A93C-C4B7-6544-B5C8-E2CAAD86E8A0}"/>
              </a:ext>
            </a:extLst>
          </p:cNvPr>
          <p:cNvGrpSpPr>
            <a:grpSpLocks/>
          </p:cNvGrpSpPr>
          <p:nvPr/>
        </p:nvGrpSpPr>
        <p:grpSpPr bwMode="auto">
          <a:xfrm>
            <a:off x="2233613" y="2443163"/>
            <a:ext cx="5403850" cy="3246437"/>
            <a:chOff x="1407" y="1539"/>
            <a:chExt cx="3404" cy="2045"/>
          </a:xfrm>
        </p:grpSpPr>
        <p:sp>
          <p:nvSpPr>
            <p:cNvPr id="235546" name="Line 26">
              <a:extLst>
                <a:ext uri="{FF2B5EF4-FFF2-40B4-BE49-F238E27FC236}">
                  <a16:creationId xmlns:a16="http://schemas.microsoft.com/office/drawing/2014/main" id="{8A9E5704-7333-BE4C-823C-97E771E69D31}"/>
                </a:ext>
              </a:extLst>
            </p:cNvPr>
            <p:cNvSpPr>
              <a:spLocks noChangeShapeType="1"/>
            </p:cNvSpPr>
            <p:nvPr/>
          </p:nvSpPr>
          <p:spPr bwMode="auto">
            <a:xfrm flipV="1">
              <a:off x="3734" y="329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5547" name="Line 27">
              <a:extLst>
                <a:ext uri="{FF2B5EF4-FFF2-40B4-BE49-F238E27FC236}">
                  <a16:creationId xmlns:a16="http://schemas.microsoft.com/office/drawing/2014/main" id="{E6A024D9-EE4B-ED41-9E67-B450B3F82201}"/>
                </a:ext>
              </a:extLst>
            </p:cNvPr>
            <p:cNvSpPr>
              <a:spLocks noChangeShapeType="1"/>
            </p:cNvSpPr>
            <p:nvPr/>
          </p:nvSpPr>
          <p:spPr bwMode="auto">
            <a:xfrm>
              <a:off x="1407" y="321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5548" name="Line 28">
              <a:extLst>
                <a:ext uri="{FF2B5EF4-FFF2-40B4-BE49-F238E27FC236}">
                  <a16:creationId xmlns:a16="http://schemas.microsoft.com/office/drawing/2014/main" id="{F30C2082-D353-7047-B736-98A78C8680F0}"/>
                </a:ext>
              </a:extLst>
            </p:cNvPr>
            <p:cNvSpPr>
              <a:spLocks noChangeShapeType="1"/>
            </p:cNvSpPr>
            <p:nvPr/>
          </p:nvSpPr>
          <p:spPr bwMode="auto">
            <a:xfrm>
              <a:off x="1569" y="266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5549" name="Line 29">
              <a:extLst>
                <a:ext uri="{FF2B5EF4-FFF2-40B4-BE49-F238E27FC236}">
                  <a16:creationId xmlns:a16="http://schemas.microsoft.com/office/drawing/2014/main" id="{AA3C3AA8-F2B7-9D47-A74A-D91790D6ADC9}"/>
                </a:ext>
              </a:extLst>
            </p:cNvPr>
            <p:cNvSpPr>
              <a:spLocks noChangeShapeType="1"/>
            </p:cNvSpPr>
            <p:nvPr/>
          </p:nvSpPr>
          <p:spPr bwMode="auto">
            <a:xfrm>
              <a:off x="1993" y="212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5550" name="Line 30">
              <a:extLst>
                <a:ext uri="{FF2B5EF4-FFF2-40B4-BE49-F238E27FC236}">
                  <a16:creationId xmlns:a16="http://schemas.microsoft.com/office/drawing/2014/main" id="{CE420FED-24CD-644E-90AF-1C24D4D9070D}"/>
                </a:ext>
              </a:extLst>
            </p:cNvPr>
            <p:cNvSpPr>
              <a:spLocks noChangeShapeType="1"/>
            </p:cNvSpPr>
            <p:nvPr/>
          </p:nvSpPr>
          <p:spPr bwMode="auto">
            <a:xfrm rot="578684">
              <a:off x="2657" y="180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5551" name="Line 31">
              <a:extLst>
                <a:ext uri="{FF2B5EF4-FFF2-40B4-BE49-F238E27FC236}">
                  <a16:creationId xmlns:a16="http://schemas.microsoft.com/office/drawing/2014/main" id="{9E5FF737-2A5E-FC45-84ED-96C646FECE20}"/>
                </a:ext>
              </a:extLst>
            </p:cNvPr>
            <p:cNvSpPr>
              <a:spLocks noChangeShapeType="1"/>
            </p:cNvSpPr>
            <p:nvPr/>
          </p:nvSpPr>
          <p:spPr bwMode="auto">
            <a:xfrm flipH="1">
              <a:off x="3141" y="207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5552" name="Line 32">
              <a:extLst>
                <a:ext uri="{FF2B5EF4-FFF2-40B4-BE49-F238E27FC236}">
                  <a16:creationId xmlns:a16="http://schemas.microsoft.com/office/drawing/2014/main" id="{BE67A7D5-BCEB-FF47-9F56-07B5FB5E43D3}"/>
                </a:ext>
              </a:extLst>
            </p:cNvPr>
            <p:cNvSpPr>
              <a:spLocks noChangeShapeType="1"/>
            </p:cNvSpPr>
            <p:nvPr/>
          </p:nvSpPr>
          <p:spPr bwMode="auto">
            <a:xfrm flipH="1">
              <a:off x="3274" y="241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5553" name="Line 33">
              <a:extLst>
                <a:ext uri="{FF2B5EF4-FFF2-40B4-BE49-F238E27FC236}">
                  <a16:creationId xmlns:a16="http://schemas.microsoft.com/office/drawing/2014/main" id="{C3193B9E-0C6D-0747-A71B-DA265930C91D}"/>
                </a:ext>
              </a:extLst>
            </p:cNvPr>
            <p:cNvSpPr>
              <a:spLocks noChangeShapeType="1"/>
            </p:cNvSpPr>
            <p:nvPr/>
          </p:nvSpPr>
          <p:spPr bwMode="auto">
            <a:xfrm flipV="1">
              <a:off x="3327" y="294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5554" name="Rectangle 34">
              <a:extLst>
                <a:ext uri="{FF2B5EF4-FFF2-40B4-BE49-F238E27FC236}">
                  <a16:creationId xmlns:a16="http://schemas.microsoft.com/office/drawing/2014/main" id="{A780D4E7-259E-5D4A-89B9-116D78E4D944}"/>
                </a:ext>
              </a:extLst>
            </p:cNvPr>
            <p:cNvSpPr>
              <a:spLocks noChangeArrowheads="1"/>
            </p:cNvSpPr>
            <p:nvPr/>
          </p:nvSpPr>
          <p:spPr bwMode="auto">
            <a:xfrm rot="5246759">
              <a:off x="2168" y="2304"/>
              <a:ext cx="1290" cy="40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NABI-NABI</a:t>
              </a:r>
            </a:p>
          </p:txBody>
        </p:sp>
        <p:sp>
          <p:nvSpPr>
            <p:cNvPr id="235555" name="Rectangle 35">
              <a:extLst>
                <a:ext uri="{FF2B5EF4-FFF2-40B4-BE49-F238E27FC236}">
                  <a16:creationId xmlns:a16="http://schemas.microsoft.com/office/drawing/2014/main" id="{25239A08-B3D1-6648-AEC9-B1F767852356}"/>
                </a:ext>
              </a:extLst>
            </p:cNvPr>
            <p:cNvSpPr>
              <a:spLocks noChangeArrowheads="1"/>
            </p:cNvSpPr>
            <p:nvPr/>
          </p:nvSpPr>
          <p:spPr bwMode="auto">
            <a:xfrm>
              <a:off x="3485" y="3143"/>
              <a:ext cx="1326" cy="4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chemeClr val="hlink"/>
                  </a:solidFill>
                  <a:latin typeface="Helvetica BlackOblique" pitchFamily="2" charset="0"/>
                  <a:ea typeface="Gulim" panose="020B0600000101010101" pitchFamily="34" charset="-127"/>
                </a:rPr>
                <a:t>WAHYU</a:t>
              </a:r>
              <a:endParaRPr lang="en-US" altLang="ko-KR" sz="1600" b="1">
                <a:solidFill>
                  <a:srgbClr val="FFFF00"/>
                </a:solidFill>
                <a:latin typeface="Helvetica BlackOblique" pitchFamily="2" charset="0"/>
                <a:ea typeface="Gulim" panose="020B0600000101010101" pitchFamily="34" charset="-127"/>
              </a:endParaRPr>
            </a:p>
            <a:p>
              <a:pPr>
                <a:spcBef>
                  <a:spcPct val="50000"/>
                </a:spcBef>
              </a:pPr>
              <a:endParaRPr lang="ko-KR" altLang="en-US" sz="1600" b="1">
                <a:solidFill>
                  <a:srgbClr val="FFFF00"/>
                </a:solidFill>
                <a:latin typeface="Helvetica BlackOblique" pitchFamily="2" charset="0"/>
                <a:ea typeface="Gulim" panose="020B0600000101010101" pitchFamily="34" charset="-127"/>
              </a:endParaRPr>
            </a:p>
          </p:txBody>
        </p:sp>
        <p:sp>
          <p:nvSpPr>
            <p:cNvPr id="235556" name="Rectangle 36">
              <a:extLst>
                <a:ext uri="{FF2B5EF4-FFF2-40B4-BE49-F238E27FC236}">
                  <a16:creationId xmlns:a16="http://schemas.microsoft.com/office/drawing/2014/main" id="{18C010B9-9236-F646-8B29-8B46D60F224A}"/>
                </a:ext>
              </a:extLst>
            </p:cNvPr>
            <p:cNvSpPr>
              <a:spLocks noChangeArrowheads="1"/>
            </p:cNvSpPr>
            <p:nvPr/>
          </p:nvSpPr>
          <p:spPr bwMode="auto">
            <a:xfrm rot="3267768">
              <a:off x="1801" y="2432"/>
              <a:ext cx="1118"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PUISI</a:t>
              </a:r>
            </a:p>
          </p:txBody>
        </p:sp>
        <p:sp>
          <p:nvSpPr>
            <p:cNvPr id="235557" name="Rectangle 37">
              <a:extLst>
                <a:ext uri="{FF2B5EF4-FFF2-40B4-BE49-F238E27FC236}">
                  <a16:creationId xmlns:a16="http://schemas.microsoft.com/office/drawing/2014/main" id="{4B27214E-AA49-B749-BBC8-F93188A51BC8}"/>
                </a:ext>
              </a:extLst>
            </p:cNvPr>
            <p:cNvSpPr>
              <a:spLocks noChangeArrowheads="1"/>
            </p:cNvSpPr>
            <p:nvPr/>
          </p:nvSpPr>
          <p:spPr bwMode="auto">
            <a:xfrm rot="20643327">
              <a:off x="3310" y="2836"/>
              <a:ext cx="1266" cy="48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SURAT-SURAT</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35558" name="Rectangle 38">
              <a:extLst>
                <a:ext uri="{FF2B5EF4-FFF2-40B4-BE49-F238E27FC236}">
                  <a16:creationId xmlns:a16="http://schemas.microsoft.com/office/drawing/2014/main" id="{58F46340-367E-AE49-8189-F1C194A63BFD}"/>
                </a:ext>
              </a:extLst>
            </p:cNvPr>
            <p:cNvSpPr>
              <a:spLocks noChangeArrowheads="1"/>
            </p:cNvSpPr>
            <p:nvPr/>
          </p:nvSpPr>
          <p:spPr bwMode="auto">
            <a:xfrm rot="19276533">
              <a:off x="3090" y="2460"/>
              <a:ext cx="1282"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p>
          </p:txBody>
        </p:sp>
        <p:sp>
          <p:nvSpPr>
            <p:cNvPr id="235559" name="Rectangle 39">
              <a:extLst>
                <a:ext uri="{FF2B5EF4-FFF2-40B4-BE49-F238E27FC236}">
                  <a16:creationId xmlns:a16="http://schemas.microsoft.com/office/drawing/2014/main" id="{841664CC-FAB1-7F42-B2BC-1BE0BD218E40}"/>
                </a:ext>
              </a:extLst>
            </p:cNvPr>
            <p:cNvSpPr>
              <a:spLocks noChangeArrowheads="1"/>
            </p:cNvSpPr>
            <p:nvPr/>
          </p:nvSpPr>
          <p:spPr bwMode="auto">
            <a:xfrm rot="1755647">
              <a:off x="1491" y="2609"/>
              <a:ext cx="1190" cy="662"/>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35560" name="Rectangle 40">
              <a:extLst>
                <a:ext uri="{FF2B5EF4-FFF2-40B4-BE49-F238E27FC236}">
                  <a16:creationId xmlns:a16="http://schemas.microsoft.com/office/drawing/2014/main" id="{96D7DB17-9AD1-A845-8A11-7195EE095155}"/>
                </a:ext>
              </a:extLst>
            </p:cNvPr>
            <p:cNvSpPr>
              <a:spLocks noChangeArrowheads="1"/>
            </p:cNvSpPr>
            <p:nvPr/>
          </p:nvSpPr>
          <p:spPr bwMode="auto">
            <a:xfrm rot="240000">
              <a:off x="1420" y="3047"/>
              <a:ext cx="734" cy="40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TAURAT</a:t>
              </a:r>
            </a:p>
          </p:txBody>
        </p:sp>
        <p:sp>
          <p:nvSpPr>
            <p:cNvPr id="235561" name="Rectangle 41">
              <a:extLst>
                <a:ext uri="{FF2B5EF4-FFF2-40B4-BE49-F238E27FC236}">
                  <a16:creationId xmlns:a16="http://schemas.microsoft.com/office/drawing/2014/main" id="{BBC7EDB8-C686-EB4D-BB3D-2EE2D8AF070F}"/>
                </a:ext>
              </a:extLst>
            </p:cNvPr>
            <p:cNvSpPr>
              <a:spLocks noChangeArrowheads="1"/>
            </p:cNvSpPr>
            <p:nvPr/>
          </p:nvSpPr>
          <p:spPr bwMode="auto">
            <a:xfrm rot="18254599">
              <a:off x="2917" y="2035"/>
              <a:ext cx="122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p>
          </p:txBody>
        </p:sp>
      </p:grpSp>
      <p:sp>
        <p:nvSpPr>
          <p:cNvPr id="235569" name="Text Box 49">
            <a:extLst>
              <a:ext uri="{FF2B5EF4-FFF2-40B4-BE49-F238E27FC236}">
                <a16:creationId xmlns:a16="http://schemas.microsoft.com/office/drawing/2014/main" id="{D6B4FDFC-AD68-6545-B2A9-46FF57D6DFF7}"/>
              </a:ext>
            </a:extLst>
          </p:cNvPr>
          <p:cNvSpPr txBox="1">
            <a:spLocks noChangeArrowheads="1"/>
          </p:cNvSpPr>
          <p:nvPr/>
        </p:nvSpPr>
        <p:spPr bwMode="auto">
          <a:xfrm>
            <a:off x="247650" y="3730625"/>
            <a:ext cx="1951038" cy="4572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2F6AFD"/>
                </a:solidFill>
                <a:latin typeface="Lucida Handwriting" panose="03010101010101010101" pitchFamily="66" charset="77"/>
                <a:ea typeface="Gulim" panose="020B0600000101010101" pitchFamily="34" charset="-127"/>
              </a:rPr>
              <a:t>Perjanjian </a:t>
            </a:r>
          </a:p>
        </p:txBody>
      </p:sp>
      <p:sp>
        <p:nvSpPr>
          <p:cNvPr id="235570" name="Text Box 50">
            <a:extLst>
              <a:ext uri="{FF2B5EF4-FFF2-40B4-BE49-F238E27FC236}">
                <a16:creationId xmlns:a16="http://schemas.microsoft.com/office/drawing/2014/main" id="{3CDD26C5-043D-FE46-9837-28AF8C0C9A87}"/>
              </a:ext>
            </a:extLst>
          </p:cNvPr>
          <p:cNvSpPr txBox="1">
            <a:spLocks noChangeArrowheads="1"/>
          </p:cNvSpPr>
          <p:nvPr/>
        </p:nvSpPr>
        <p:spPr bwMode="auto">
          <a:xfrm>
            <a:off x="6638925" y="3816350"/>
            <a:ext cx="2767013"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2F6AFD"/>
                </a:solidFill>
                <a:latin typeface="Lucida Handwriting" panose="03010101010101010101" pitchFamily="66" charset="77"/>
                <a:ea typeface="Gulim" panose="020B0600000101010101" pitchFamily="34" charset="-127"/>
              </a:rPr>
              <a:t>Penggenapan</a:t>
            </a:r>
          </a:p>
        </p:txBody>
      </p:sp>
      <p:sp>
        <p:nvSpPr>
          <p:cNvPr id="235571" name="Line 51">
            <a:extLst>
              <a:ext uri="{FF2B5EF4-FFF2-40B4-BE49-F238E27FC236}">
                <a16:creationId xmlns:a16="http://schemas.microsoft.com/office/drawing/2014/main" id="{1D72E25C-8470-5848-8A64-AF8EE34FB9E0}"/>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5572" name="Line 52">
            <a:extLst>
              <a:ext uri="{FF2B5EF4-FFF2-40B4-BE49-F238E27FC236}">
                <a16:creationId xmlns:a16="http://schemas.microsoft.com/office/drawing/2014/main" id="{F18B38DD-58A0-4D45-B876-347A2F851FA2}"/>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5573" name="Line 53">
            <a:extLst>
              <a:ext uri="{FF2B5EF4-FFF2-40B4-BE49-F238E27FC236}">
                <a16:creationId xmlns:a16="http://schemas.microsoft.com/office/drawing/2014/main" id="{DE2A21E9-6491-B440-8067-5092D673313C}"/>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5574" name="Line 54">
            <a:extLst>
              <a:ext uri="{FF2B5EF4-FFF2-40B4-BE49-F238E27FC236}">
                <a16:creationId xmlns:a16="http://schemas.microsoft.com/office/drawing/2014/main" id="{86B0E308-ECA9-8345-8119-DBFB7630191B}"/>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5575" name="Line 55">
            <a:extLst>
              <a:ext uri="{FF2B5EF4-FFF2-40B4-BE49-F238E27FC236}">
                <a16:creationId xmlns:a16="http://schemas.microsoft.com/office/drawing/2014/main" id="{C3F0B557-C225-FF4D-92E7-EECA10559825}"/>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5576" name="Line 56">
            <a:extLst>
              <a:ext uri="{FF2B5EF4-FFF2-40B4-BE49-F238E27FC236}">
                <a16:creationId xmlns:a16="http://schemas.microsoft.com/office/drawing/2014/main" id="{AF28B707-94B5-F843-A3A0-43F7BFB13417}"/>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5577" name="Line 57">
            <a:extLst>
              <a:ext uri="{FF2B5EF4-FFF2-40B4-BE49-F238E27FC236}">
                <a16:creationId xmlns:a16="http://schemas.microsoft.com/office/drawing/2014/main" id="{E0EA6780-6AC5-A64A-8B4C-0E192350ACC9}"/>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5578" name="Line 58">
            <a:extLst>
              <a:ext uri="{FF2B5EF4-FFF2-40B4-BE49-F238E27FC236}">
                <a16:creationId xmlns:a16="http://schemas.microsoft.com/office/drawing/2014/main" id="{DA2E3A02-B709-CB41-B706-DA48E2E422BC}"/>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grpSp>
        <p:nvGrpSpPr>
          <p:cNvPr id="235582" name="Group 62">
            <a:extLst>
              <a:ext uri="{FF2B5EF4-FFF2-40B4-BE49-F238E27FC236}">
                <a16:creationId xmlns:a16="http://schemas.microsoft.com/office/drawing/2014/main" id="{718FE9B0-3127-3149-A932-E89B7F2DC6F5}"/>
              </a:ext>
            </a:extLst>
          </p:cNvPr>
          <p:cNvGrpSpPr>
            <a:grpSpLocks/>
          </p:cNvGrpSpPr>
          <p:nvPr/>
        </p:nvGrpSpPr>
        <p:grpSpPr bwMode="auto">
          <a:xfrm>
            <a:off x="9525" y="4660900"/>
            <a:ext cx="9134475" cy="895350"/>
            <a:chOff x="6" y="2936"/>
            <a:chExt cx="5754" cy="564"/>
          </a:xfrm>
        </p:grpSpPr>
        <p:sp>
          <p:nvSpPr>
            <p:cNvPr id="235580" name="Oval 60">
              <a:extLst>
                <a:ext uri="{FF2B5EF4-FFF2-40B4-BE49-F238E27FC236}">
                  <a16:creationId xmlns:a16="http://schemas.microsoft.com/office/drawing/2014/main" id="{002FDA72-9C50-0548-8D25-7BF760499813}"/>
                </a:ext>
              </a:extLst>
            </p:cNvPr>
            <p:cNvSpPr>
              <a:spLocks noChangeArrowheads="1"/>
            </p:cNvSpPr>
            <p:nvPr/>
          </p:nvSpPr>
          <p:spPr bwMode="auto">
            <a:xfrm>
              <a:off x="6" y="2937"/>
              <a:ext cx="1116" cy="563"/>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235581" name="Oval 61">
              <a:extLst>
                <a:ext uri="{FF2B5EF4-FFF2-40B4-BE49-F238E27FC236}">
                  <a16:creationId xmlns:a16="http://schemas.microsoft.com/office/drawing/2014/main" id="{335C34A4-2072-7846-857B-952B2DE5B180}"/>
                </a:ext>
              </a:extLst>
            </p:cNvPr>
            <p:cNvSpPr>
              <a:spLocks noChangeArrowheads="1"/>
            </p:cNvSpPr>
            <p:nvPr/>
          </p:nvSpPr>
          <p:spPr bwMode="auto">
            <a:xfrm>
              <a:off x="4573" y="2936"/>
              <a:ext cx="1187" cy="563"/>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grpSp>
      <p:sp>
        <p:nvSpPr>
          <p:cNvPr id="235583" name="Text Box 63">
            <a:extLst>
              <a:ext uri="{FF2B5EF4-FFF2-40B4-BE49-F238E27FC236}">
                <a16:creationId xmlns:a16="http://schemas.microsoft.com/office/drawing/2014/main" id="{00484B96-20B1-1B41-BCC8-1EA0CA6167A7}"/>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35587" name="Text Box 67">
            <a:extLst>
              <a:ext uri="{FF2B5EF4-FFF2-40B4-BE49-F238E27FC236}">
                <a16:creationId xmlns:a16="http://schemas.microsoft.com/office/drawing/2014/main" id="{CC9A20FE-75A0-5046-A1E2-7502F1830512}"/>
              </a:ext>
            </a:extLst>
          </p:cNvPr>
          <p:cNvSpPr txBox="1">
            <a:spLocks noChangeArrowheads="1"/>
          </p:cNvSpPr>
          <p:nvPr/>
        </p:nvSpPr>
        <p:spPr bwMode="auto">
          <a:xfrm>
            <a:off x="0" y="3762375"/>
            <a:ext cx="2317750" cy="533400"/>
          </a:xfrm>
          <a:prstGeom prst="rect">
            <a:avLst/>
          </a:prstGeom>
          <a:solidFill>
            <a:schemeClr val="bg1"/>
          </a:solidFill>
          <a:ln w="762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sz="2400">
                <a:latin typeface="Arial Black" panose="020B0604020202020204" pitchFamily="34" charset="0"/>
                <a:ea typeface="Gulim" panose="020B0600000101010101" pitchFamily="34" charset="-127"/>
              </a:rPr>
              <a:t>GARIS H</a:t>
            </a:r>
          </a:p>
        </p:txBody>
      </p:sp>
      <p:sp>
        <p:nvSpPr>
          <p:cNvPr id="235590" name="Rectangle 70">
            <a:extLst>
              <a:ext uri="{FF2B5EF4-FFF2-40B4-BE49-F238E27FC236}">
                <a16:creationId xmlns:a16="http://schemas.microsoft.com/office/drawing/2014/main" id="{231C94CE-8EF3-274D-A992-48EFD2D7F03C}"/>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20</a:t>
            </a:r>
            <a:endParaRPr lang="en-US" altLang="ko-KR" sz="1000" b="1">
              <a:effectLst>
                <a:outerShdw blurRad="38100" dist="38100" dir="2700000" algn="tl">
                  <a:srgbClr val="FFFFFF"/>
                </a:outerShdw>
              </a:effectLst>
              <a:ea typeface="Gulim" panose="020B0600000101010101" pitchFamily="34" charset="-127"/>
            </a:endParaRPr>
          </a:p>
        </p:txBody>
      </p:sp>
      <p:sp>
        <p:nvSpPr>
          <p:cNvPr id="235591" name="Text Box 71">
            <a:extLst>
              <a:ext uri="{FF2B5EF4-FFF2-40B4-BE49-F238E27FC236}">
                <a16:creationId xmlns:a16="http://schemas.microsoft.com/office/drawing/2014/main" id="{CE9AF348-A520-F849-B260-F9F2FDD59307}"/>
              </a:ext>
            </a:extLst>
          </p:cNvPr>
          <p:cNvSpPr txBox="1">
            <a:spLocks noChangeArrowheads="1"/>
          </p:cNvSpPr>
          <p:nvPr/>
        </p:nvSpPr>
        <p:spPr bwMode="auto">
          <a:xfrm>
            <a:off x="8523288" y="6375400"/>
            <a:ext cx="282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1800" b="1">
                <a:solidFill>
                  <a:srgbClr val="FFFFFF"/>
                </a:solidFill>
                <a:ea typeface="Gulim" panose="020B0600000101010101" pitchFamily="34" charset="-127"/>
              </a:rPr>
              <a:t> </a:t>
            </a: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235582"/>
                                        </p:tgtEl>
                                        <p:attrNameLst>
                                          <p:attrName>style.visibility</p:attrName>
                                        </p:attrNameLst>
                                      </p:cBhvr>
                                      <p:to>
                                        <p:strVal val="visible"/>
                                      </p:to>
                                    </p:set>
                                    <p:anim calcmode="lin" valueType="num">
                                      <p:cBhvr>
                                        <p:cTn id="7" dur="500" fill="hold"/>
                                        <p:tgtEl>
                                          <p:spTgt spid="235582"/>
                                        </p:tgtEl>
                                        <p:attrNameLst>
                                          <p:attrName>ppt_w</p:attrName>
                                        </p:attrNameLst>
                                      </p:cBhvr>
                                      <p:tavLst>
                                        <p:tav tm="0">
                                          <p:val>
                                            <p:fltVal val="0"/>
                                          </p:val>
                                        </p:tav>
                                        <p:tav tm="100000">
                                          <p:val>
                                            <p:strVal val="#ppt_w"/>
                                          </p:val>
                                        </p:tav>
                                      </p:tavLst>
                                    </p:anim>
                                    <p:anim calcmode="lin" valueType="num">
                                      <p:cBhvr>
                                        <p:cTn id="8" dur="500" fill="hold"/>
                                        <p:tgtEl>
                                          <p:spTgt spid="235582"/>
                                        </p:tgtEl>
                                        <p:attrNameLst>
                                          <p:attrName>ppt_h</p:attrName>
                                        </p:attrNameLst>
                                      </p:cBhvr>
                                      <p:tavLst>
                                        <p:tav tm="0">
                                          <p:val>
                                            <p:fltVal val="0"/>
                                          </p:val>
                                        </p:tav>
                                        <p:tav tm="100000">
                                          <p:val>
                                            <p:strVal val="#ppt_h"/>
                                          </p:val>
                                        </p:tav>
                                      </p:tavLst>
                                    </p:anim>
                                    <p:anim calcmode="lin" valueType="num">
                                      <p:cBhvr>
                                        <p:cTn id="9" dur="500" fill="hold"/>
                                        <p:tgtEl>
                                          <p:spTgt spid="235582"/>
                                        </p:tgtEl>
                                        <p:attrNameLst>
                                          <p:attrName>ppt_x</p:attrName>
                                        </p:attrNameLst>
                                      </p:cBhvr>
                                      <p:tavLst>
                                        <p:tav tm="0">
                                          <p:val>
                                            <p:fltVal val="0.5"/>
                                          </p:val>
                                        </p:tav>
                                        <p:tav tm="100000">
                                          <p:val>
                                            <p:strVal val="#ppt_x"/>
                                          </p:val>
                                        </p:tav>
                                      </p:tavLst>
                                    </p:anim>
                                    <p:anim calcmode="lin" valueType="num">
                                      <p:cBhvr>
                                        <p:cTn id="10" dur="500" fill="hold"/>
                                        <p:tgtEl>
                                          <p:spTgt spid="23558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8D2F364D-D288-014D-8992-BF90C791648A}"/>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6547" name="Rectangle 3">
            <a:extLst>
              <a:ext uri="{FF2B5EF4-FFF2-40B4-BE49-F238E27FC236}">
                <a16:creationId xmlns:a16="http://schemas.microsoft.com/office/drawing/2014/main" id="{EAFCB9C1-CE90-D849-8C3B-B17F294B3B67}"/>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6548" name="Rectangle 4">
            <a:extLst>
              <a:ext uri="{FF2B5EF4-FFF2-40B4-BE49-F238E27FC236}">
                <a16:creationId xmlns:a16="http://schemas.microsoft.com/office/drawing/2014/main" id="{BB825697-B093-D945-8589-80AE06720D6B}"/>
              </a:ext>
            </a:extLst>
          </p:cNvPr>
          <p:cNvSpPr>
            <a:spLocks noChangeArrowheads="1"/>
          </p:cNvSpPr>
          <p:nvPr/>
        </p:nvSpPr>
        <p:spPr bwMode="auto">
          <a:xfrm>
            <a:off x="3421063" y="169863"/>
            <a:ext cx="150812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1600 tahun</a:t>
            </a:r>
          </a:p>
        </p:txBody>
      </p:sp>
      <p:sp>
        <p:nvSpPr>
          <p:cNvPr id="236549" name="Rectangle 5">
            <a:extLst>
              <a:ext uri="{FF2B5EF4-FFF2-40B4-BE49-F238E27FC236}">
                <a16:creationId xmlns:a16="http://schemas.microsoft.com/office/drawing/2014/main" id="{84FEAD22-5231-D742-9AE6-D90CAF639EE3}"/>
              </a:ext>
            </a:extLst>
          </p:cNvPr>
          <p:cNvSpPr>
            <a:spLocks noChangeArrowheads="1"/>
          </p:cNvSpPr>
          <p:nvPr/>
        </p:nvSpPr>
        <p:spPr bwMode="auto">
          <a:xfrm>
            <a:off x="3414713" y="531813"/>
            <a:ext cx="1422400"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40 penulis</a:t>
            </a:r>
          </a:p>
        </p:txBody>
      </p:sp>
      <p:sp>
        <p:nvSpPr>
          <p:cNvPr id="236550" name="Rectangle 6">
            <a:extLst>
              <a:ext uri="{FF2B5EF4-FFF2-40B4-BE49-F238E27FC236}">
                <a16:creationId xmlns:a16="http://schemas.microsoft.com/office/drawing/2014/main" id="{4C4FD09A-754D-E344-A317-5AC9C0473E64}"/>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2F6AFD"/>
                </a:solidFill>
                <a:latin typeface="Times" pitchFamily="2" charset="0"/>
                <a:ea typeface="Gulim" panose="020B0600000101010101" pitchFamily="34" charset="-127"/>
                <a:cs typeface="Times" pitchFamily="2" charset="0"/>
              </a:rPr>
              <a:t>SATU TEMA:</a:t>
            </a:r>
          </a:p>
        </p:txBody>
      </p:sp>
      <p:sp>
        <p:nvSpPr>
          <p:cNvPr id="236551" name="Rectangle 7">
            <a:extLst>
              <a:ext uri="{FF2B5EF4-FFF2-40B4-BE49-F238E27FC236}">
                <a16:creationId xmlns:a16="http://schemas.microsoft.com/office/drawing/2014/main" id="{84FBF240-0F70-CA42-BB51-B3BD96C03C81}"/>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6552" name="Rectangle 8">
            <a:extLst>
              <a:ext uri="{FF2B5EF4-FFF2-40B4-BE49-F238E27FC236}">
                <a16:creationId xmlns:a16="http://schemas.microsoft.com/office/drawing/2014/main" id="{A6B77B9F-5426-3847-A2B9-D64E2FFF2797}"/>
              </a:ext>
            </a:extLst>
          </p:cNvPr>
          <p:cNvSpPr>
            <a:spLocks noChangeArrowheads="1"/>
          </p:cNvSpPr>
          <p:nvPr/>
        </p:nvSpPr>
        <p:spPr bwMode="auto">
          <a:xfrm>
            <a:off x="3055938" y="1179513"/>
            <a:ext cx="3230562"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KEMULIAAN ALLAH</a:t>
            </a:r>
          </a:p>
        </p:txBody>
      </p:sp>
      <p:sp>
        <p:nvSpPr>
          <p:cNvPr id="236553" name="Rectangle 9">
            <a:extLst>
              <a:ext uri="{FF2B5EF4-FFF2-40B4-BE49-F238E27FC236}">
                <a16:creationId xmlns:a16="http://schemas.microsoft.com/office/drawing/2014/main" id="{80F76A4E-EB56-554E-9D33-BC74ED78ADA7}"/>
              </a:ext>
            </a:extLst>
          </p:cNvPr>
          <p:cNvSpPr>
            <a:spLocks noChangeArrowheads="1"/>
          </p:cNvSpPr>
          <p:nvPr/>
        </p:nvSpPr>
        <p:spPr bwMode="auto">
          <a:xfrm>
            <a:off x="6397625" y="738188"/>
            <a:ext cx="2435225"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“BARU” </a:t>
            </a:r>
          </a:p>
        </p:txBody>
      </p:sp>
      <p:sp>
        <p:nvSpPr>
          <p:cNvPr id="236554" name="Rectangle 10">
            <a:extLst>
              <a:ext uri="{FF2B5EF4-FFF2-40B4-BE49-F238E27FC236}">
                <a16:creationId xmlns:a16="http://schemas.microsoft.com/office/drawing/2014/main" id="{BC593399-4302-0A4E-A7A3-CC80D8B0290A}"/>
              </a:ext>
            </a:extLst>
          </p:cNvPr>
          <p:cNvSpPr>
            <a:spLocks noChangeArrowheads="1"/>
          </p:cNvSpPr>
          <p:nvPr/>
        </p:nvSpPr>
        <p:spPr bwMode="auto">
          <a:xfrm>
            <a:off x="439738" y="728663"/>
            <a:ext cx="2533650"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2F6AFD"/>
                </a:solidFill>
                <a:latin typeface="Lucida Handwriting" panose="03010101010101010101" pitchFamily="66" charset="77"/>
                <a:ea typeface="Gulim" panose="020B0600000101010101" pitchFamily="34" charset="-127"/>
              </a:rPr>
              <a:t> </a:t>
            </a: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“LAMA” </a:t>
            </a:r>
          </a:p>
        </p:txBody>
      </p:sp>
      <p:sp>
        <p:nvSpPr>
          <p:cNvPr id="236555" name="Rectangle 11">
            <a:extLst>
              <a:ext uri="{FF2B5EF4-FFF2-40B4-BE49-F238E27FC236}">
                <a16:creationId xmlns:a16="http://schemas.microsoft.com/office/drawing/2014/main" id="{64870FBB-14AD-C84B-AC58-2091B1085AAD}"/>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6556" name="Rectangle 12">
            <a:extLst>
              <a:ext uri="{FF2B5EF4-FFF2-40B4-BE49-F238E27FC236}">
                <a16:creationId xmlns:a16="http://schemas.microsoft.com/office/drawing/2014/main" id="{6FC8CA16-99ED-5649-8B14-6A75B8AED205}"/>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6557" name="Rectangle 13">
            <a:extLst>
              <a:ext uri="{FF2B5EF4-FFF2-40B4-BE49-F238E27FC236}">
                <a16:creationId xmlns:a16="http://schemas.microsoft.com/office/drawing/2014/main" id="{AE937374-A0AA-134B-A491-AFB8DE2597B5}"/>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6558" name="Rectangle 14">
            <a:extLst>
              <a:ext uri="{FF2B5EF4-FFF2-40B4-BE49-F238E27FC236}">
                <a16:creationId xmlns:a16="http://schemas.microsoft.com/office/drawing/2014/main" id="{ECFF7BA2-758B-8448-89B4-031C172927CC}"/>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6559" name="Rectangle 15">
            <a:extLst>
              <a:ext uri="{FF2B5EF4-FFF2-40B4-BE49-F238E27FC236}">
                <a16:creationId xmlns:a16="http://schemas.microsoft.com/office/drawing/2014/main" id="{06F872AF-01D9-954D-A86B-ACF503BA8801}"/>
              </a:ext>
            </a:extLst>
          </p:cNvPr>
          <p:cNvSpPr>
            <a:spLocks noChangeArrowheads="1"/>
          </p:cNvSpPr>
          <p:nvPr/>
        </p:nvSpPr>
        <p:spPr bwMode="auto">
          <a:xfrm>
            <a:off x="6311900" y="2017713"/>
            <a:ext cx="214947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  “</a:t>
            </a:r>
            <a:r>
              <a:rPr lang="en-US" altLang="ko-KR" sz="2400" b="1">
                <a:solidFill>
                  <a:srgbClr val="2F6AFD"/>
                </a:solidFill>
                <a:latin typeface="Lucida Handwriting" panose="03010101010101010101" pitchFamily="66" charset="77"/>
                <a:ea typeface="Gulim" panose="020B0600000101010101" pitchFamily="34" charset="-127"/>
              </a:rPr>
              <a:t>27” Kitab</a:t>
            </a:r>
          </a:p>
        </p:txBody>
      </p:sp>
      <p:sp>
        <p:nvSpPr>
          <p:cNvPr id="236560" name="Rectangle 16">
            <a:extLst>
              <a:ext uri="{FF2B5EF4-FFF2-40B4-BE49-F238E27FC236}">
                <a16:creationId xmlns:a16="http://schemas.microsoft.com/office/drawing/2014/main" id="{ECA2E98F-CF41-F145-9136-FA1439498C22}"/>
              </a:ext>
            </a:extLst>
          </p:cNvPr>
          <p:cNvSpPr>
            <a:spLocks noChangeArrowheads="1"/>
          </p:cNvSpPr>
          <p:nvPr/>
        </p:nvSpPr>
        <p:spPr bwMode="auto">
          <a:xfrm>
            <a:off x="312738" y="2030413"/>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a:t>
            </a:r>
            <a:r>
              <a:rPr lang="en-US" altLang="ko-KR" sz="2400" b="1">
                <a:solidFill>
                  <a:srgbClr val="2F6AFD"/>
                </a:solidFill>
                <a:latin typeface="Lucida Handwriting" panose="03010101010101010101" pitchFamily="66" charset="77"/>
                <a:ea typeface="Gulim" panose="020B0600000101010101" pitchFamily="34" charset="-127"/>
              </a:rPr>
              <a:t>39” Kitab</a:t>
            </a:r>
          </a:p>
        </p:txBody>
      </p:sp>
      <p:sp>
        <p:nvSpPr>
          <p:cNvPr id="236561" name="Rectangle 17">
            <a:extLst>
              <a:ext uri="{FF2B5EF4-FFF2-40B4-BE49-F238E27FC236}">
                <a16:creationId xmlns:a16="http://schemas.microsoft.com/office/drawing/2014/main" id="{F7BAB273-8C75-0F40-A660-46EDA3AA41D4}"/>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6562" name="Rectangle 18">
            <a:extLst>
              <a:ext uri="{FF2B5EF4-FFF2-40B4-BE49-F238E27FC236}">
                <a16:creationId xmlns:a16="http://schemas.microsoft.com/office/drawing/2014/main" id="{6754D5FC-6841-E24F-BE19-092CFB05F11E}"/>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6563" name="Rectangle 19">
            <a:extLst>
              <a:ext uri="{FF2B5EF4-FFF2-40B4-BE49-F238E27FC236}">
                <a16:creationId xmlns:a16="http://schemas.microsoft.com/office/drawing/2014/main" id="{BD90C681-4FD5-4A48-938B-8F18AB58C7BC}"/>
              </a:ext>
            </a:extLst>
          </p:cNvPr>
          <p:cNvSpPr>
            <a:spLocks noChangeArrowheads="1"/>
          </p:cNvSpPr>
          <p:nvPr/>
        </p:nvSpPr>
        <p:spPr bwMode="auto">
          <a:xfrm>
            <a:off x="596900" y="2730500"/>
            <a:ext cx="10096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Ibrani</a:t>
            </a:r>
          </a:p>
        </p:txBody>
      </p:sp>
      <p:sp>
        <p:nvSpPr>
          <p:cNvPr id="236564" name="Rectangle 20">
            <a:extLst>
              <a:ext uri="{FF2B5EF4-FFF2-40B4-BE49-F238E27FC236}">
                <a16:creationId xmlns:a16="http://schemas.microsoft.com/office/drawing/2014/main" id="{79022ADF-D822-1E4A-ABC2-1CF2A3FDE21E}"/>
              </a:ext>
            </a:extLst>
          </p:cNvPr>
          <p:cNvSpPr>
            <a:spLocks noChangeArrowheads="1"/>
          </p:cNvSpPr>
          <p:nvPr/>
        </p:nvSpPr>
        <p:spPr bwMode="auto">
          <a:xfrm>
            <a:off x="7335838" y="2744788"/>
            <a:ext cx="1195387" cy="819150"/>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Yunani</a:t>
            </a:r>
          </a:p>
          <a:p>
            <a:endParaRPr lang="ko-KR" altLang="en-US" sz="2400" b="1">
              <a:solidFill>
                <a:srgbClr val="2F6AFD"/>
              </a:solidFill>
              <a:latin typeface="Lucida Handwriting" panose="03010101010101010101" pitchFamily="66" charset="77"/>
              <a:ea typeface="Gulim" panose="020B0600000101010101" pitchFamily="34" charset="-127"/>
            </a:endParaRPr>
          </a:p>
        </p:txBody>
      </p:sp>
      <p:sp>
        <p:nvSpPr>
          <p:cNvPr id="236565" name="Rectangle 21">
            <a:extLst>
              <a:ext uri="{FF2B5EF4-FFF2-40B4-BE49-F238E27FC236}">
                <a16:creationId xmlns:a16="http://schemas.microsoft.com/office/drawing/2014/main" id="{EB0DAAAA-FB2C-EA4F-B7FB-3911758B8092}"/>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36566" name="Rectangle 22">
            <a:extLst>
              <a:ext uri="{FF2B5EF4-FFF2-40B4-BE49-F238E27FC236}">
                <a16:creationId xmlns:a16="http://schemas.microsoft.com/office/drawing/2014/main" id="{76D5201B-49DD-9340-A9A6-282B78A6C9FB}"/>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36567" name="Rectangle 23">
            <a:extLst>
              <a:ext uri="{FF2B5EF4-FFF2-40B4-BE49-F238E27FC236}">
                <a16:creationId xmlns:a16="http://schemas.microsoft.com/office/drawing/2014/main" id="{A999E8FE-5D4B-D340-8A02-9A5467B3B4E6}"/>
              </a:ext>
            </a:extLst>
          </p:cNvPr>
          <p:cNvSpPr>
            <a:spLocks noChangeArrowheads="1"/>
          </p:cNvSpPr>
          <p:nvPr/>
        </p:nvSpPr>
        <p:spPr bwMode="auto">
          <a:xfrm>
            <a:off x="6488113" y="3384550"/>
            <a:ext cx="298132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Kasih Karunia/ </a:t>
            </a:r>
          </a:p>
        </p:txBody>
      </p:sp>
      <p:sp>
        <p:nvSpPr>
          <p:cNvPr id="236568" name="Rectangle 24">
            <a:extLst>
              <a:ext uri="{FF2B5EF4-FFF2-40B4-BE49-F238E27FC236}">
                <a16:creationId xmlns:a16="http://schemas.microsoft.com/office/drawing/2014/main" id="{C42EB685-F3A4-2C4D-9073-FDE87E2FFD04}"/>
              </a:ext>
            </a:extLst>
          </p:cNvPr>
          <p:cNvSpPr>
            <a:spLocks noChangeArrowheads="1"/>
          </p:cNvSpPr>
          <p:nvPr/>
        </p:nvSpPr>
        <p:spPr bwMode="auto">
          <a:xfrm>
            <a:off x="0" y="3355975"/>
            <a:ext cx="243522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sz="1800" b="1">
                <a:solidFill>
                  <a:srgbClr val="2F6AFD"/>
                </a:solidFill>
                <a:latin typeface="Lucida Handwriting" panose="03010101010101010101" pitchFamily="66" charset="77"/>
                <a:ea typeface="Gulim" panose="020B0600000101010101" pitchFamily="34" charset="-127"/>
              </a:rPr>
              <a:t>Hukum Taurat</a:t>
            </a:r>
            <a:r>
              <a:rPr lang="en-US" altLang="ko-KR" b="1">
                <a:solidFill>
                  <a:srgbClr val="2F6AFD"/>
                </a:solidFill>
                <a:latin typeface="Lucida Handwriting" panose="03010101010101010101" pitchFamily="66" charset="77"/>
                <a:ea typeface="Gulim" panose="020B0600000101010101" pitchFamily="34" charset="-127"/>
              </a:rPr>
              <a:t>/</a:t>
            </a:r>
          </a:p>
        </p:txBody>
      </p:sp>
      <p:grpSp>
        <p:nvGrpSpPr>
          <p:cNvPr id="236626" name="Group 82">
            <a:extLst>
              <a:ext uri="{FF2B5EF4-FFF2-40B4-BE49-F238E27FC236}">
                <a16:creationId xmlns:a16="http://schemas.microsoft.com/office/drawing/2014/main" id="{591B6F7B-8B95-9142-924D-ECC95BC14F88}"/>
              </a:ext>
            </a:extLst>
          </p:cNvPr>
          <p:cNvGrpSpPr>
            <a:grpSpLocks/>
          </p:cNvGrpSpPr>
          <p:nvPr/>
        </p:nvGrpSpPr>
        <p:grpSpPr bwMode="auto">
          <a:xfrm>
            <a:off x="2116138" y="2457450"/>
            <a:ext cx="5521325" cy="3017838"/>
            <a:chOff x="1333" y="1548"/>
            <a:chExt cx="3478" cy="1901"/>
          </a:xfrm>
        </p:grpSpPr>
        <p:sp>
          <p:nvSpPr>
            <p:cNvPr id="236570" name="Line 26">
              <a:extLst>
                <a:ext uri="{FF2B5EF4-FFF2-40B4-BE49-F238E27FC236}">
                  <a16:creationId xmlns:a16="http://schemas.microsoft.com/office/drawing/2014/main" id="{720FDFBD-45A4-2E44-BC43-04788A64F479}"/>
                </a:ext>
              </a:extLst>
            </p:cNvPr>
            <p:cNvSpPr>
              <a:spLocks noChangeShapeType="1"/>
            </p:cNvSpPr>
            <p:nvPr/>
          </p:nvSpPr>
          <p:spPr bwMode="auto">
            <a:xfrm flipV="1">
              <a:off x="3671" y="329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6571" name="Line 27">
              <a:extLst>
                <a:ext uri="{FF2B5EF4-FFF2-40B4-BE49-F238E27FC236}">
                  <a16:creationId xmlns:a16="http://schemas.microsoft.com/office/drawing/2014/main" id="{20A49182-A725-C946-9810-08DC9BE53037}"/>
                </a:ext>
              </a:extLst>
            </p:cNvPr>
            <p:cNvSpPr>
              <a:spLocks noChangeShapeType="1"/>
            </p:cNvSpPr>
            <p:nvPr/>
          </p:nvSpPr>
          <p:spPr bwMode="auto">
            <a:xfrm>
              <a:off x="1344" y="321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6572" name="Line 28">
              <a:extLst>
                <a:ext uri="{FF2B5EF4-FFF2-40B4-BE49-F238E27FC236}">
                  <a16:creationId xmlns:a16="http://schemas.microsoft.com/office/drawing/2014/main" id="{AFFA300F-6512-EE4E-8AFB-DE77B1C105A5}"/>
                </a:ext>
              </a:extLst>
            </p:cNvPr>
            <p:cNvSpPr>
              <a:spLocks noChangeShapeType="1"/>
            </p:cNvSpPr>
            <p:nvPr/>
          </p:nvSpPr>
          <p:spPr bwMode="auto">
            <a:xfrm>
              <a:off x="1506" y="266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6573" name="Line 29">
              <a:extLst>
                <a:ext uri="{FF2B5EF4-FFF2-40B4-BE49-F238E27FC236}">
                  <a16:creationId xmlns:a16="http://schemas.microsoft.com/office/drawing/2014/main" id="{684FD8D7-2E1F-3E45-9360-DA76F29066DE}"/>
                </a:ext>
              </a:extLst>
            </p:cNvPr>
            <p:cNvSpPr>
              <a:spLocks noChangeShapeType="1"/>
            </p:cNvSpPr>
            <p:nvPr/>
          </p:nvSpPr>
          <p:spPr bwMode="auto">
            <a:xfrm>
              <a:off x="1930" y="212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6574" name="Line 30">
              <a:extLst>
                <a:ext uri="{FF2B5EF4-FFF2-40B4-BE49-F238E27FC236}">
                  <a16:creationId xmlns:a16="http://schemas.microsoft.com/office/drawing/2014/main" id="{C85CE15A-1600-E344-89AD-F168AD05BFC5}"/>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6575" name="Line 31">
              <a:extLst>
                <a:ext uri="{FF2B5EF4-FFF2-40B4-BE49-F238E27FC236}">
                  <a16:creationId xmlns:a16="http://schemas.microsoft.com/office/drawing/2014/main" id="{09C08E5A-AE74-0B4F-8AE9-E036DD5C81D6}"/>
                </a:ext>
              </a:extLst>
            </p:cNvPr>
            <p:cNvSpPr>
              <a:spLocks noChangeShapeType="1"/>
            </p:cNvSpPr>
            <p:nvPr/>
          </p:nvSpPr>
          <p:spPr bwMode="auto">
            <a:xfrm flipH="1">
              <a:off x="3078" y="207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6576" name="Line 32">
              <a:extLst>
                <a:ext uri="{FF2B5EF4-FFF2-40B4-BE49-F238E27FC236}">
                  <a16:creationId xmlns:a16="http://schemas.microsoft.com/office/drawing/2014/main" id="{C4AA579C-7384-CD4B-9543-19BA4E740DE3}"/>
                </a:ext>
              </a:extLst>
            </p:cNvPr>
            <p:cNvSpPr>
              <a:spLocks noChangeShapeType="1"/>
            </p:cNvSpPr>
            <p:nvPr/>
          </p:nvSpPr>
          <p:spPr bwMode="auto">
            <a:xfrm flipH="1">
              <a:off x="3211" y="241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6577" name="Line 33">
              <a:extLst>
                <a:ext uri="{FF2B5EF4-FFF2-40B4-BE49-F238E27FC236}">
                  <a16:creationId xmlns:a16="http://schemas.microsoft.com/office/drawing/2014/main" id="{124EBA10-6B30-254E-8C80-2113E36F2521}"/>
                </a:ext>
              </a:extLst>
            </p:cNvPr>
            <p:cNvSpPr>
              <a:spLocks noChangeShapeType="1"/>
            </p:cNvSpPr>
            <p:nvPr/>
          </p:nvSpPr>
          <p:spPr bwMode="auto">
            <a:xfrm flipV="1">
              <a:off x="3264" y="294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6578" name="Rectangle 34">
              <a:extLst>
                <a:ext uri="{FF2B5EF4-FFF2-40B4-BE49-F238E27FC236}">
                  <a16:creationId xmlns:a16="http://schemas.microsoft.com/office/drawing/2014/main" id="{F610AE08-D967-CC43-A237-B2901C0192FD}"/>
                </a:ext>
              </a:extLst>
            </p:cNvPr>
            <p:cNvSpPr>
              <a:spLocks noChangeArrowheads="1"/>
            </p:cNvSpPr>
            <p:nvPr/>
          </p:nvSpPr>
          <p:spPr bwMode="auto">
            <a:xfrm rot="5246759">
              <a:off x="1975" y="2180"/>
              <a:ext cx="1290" cy="6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NABI-NABI</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36579" name="Rectangle 35">
              <a:extLst>
                <a:ext uri="{FF2B5EF4-FFF2-40B4-BE49-F238E27FC236}">
                  <a16:creationId xmlns:a16="http://schemas.microsoft.com/office/drawing/2014/main" id="{1A187499-7B1D-CC4A-B4A1-2C9AC262879D}"/>
                </a:ext>
              </a:extLst>
            </p:cNvPr>
            <p:cNvSpPr>
              <a:spLocks noChangeArrowheads="1"/>
            </p:cNvSpPr>
            <p:nvPr/>
          </p:nvSpPr>
          <p:spPr bwMode="auto">
            <a:xfrm>
              <a:off x="3422" y="3143"/>
              <a:ext cx="1326" cy="21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chemeClr val="hlink"/>
                  </a:solidFill>
                  <a:latin typeface="Helvetica BlackOblique" pitchFamily="2" charset="0"/>
                  <a:ea typeface="Gulim" panose="020B0600000101010101" pitchFamily="34" charset="-127"/>
                </a:rPr>
                <a:t>WAHYU</a:t>
              </a:r>
            </a:p>
          </p:txBody>
        </p:sp>
        <p:sp>
          <p:nvSpPr>
            <p:cNvPr id="236580" name="Rectangle 36">
              <a:extLst>
                <a:ext uri="{FF2B5EF4-FFF2-40B4-BE49-F238E27FC236}">
                  <a16:creationId xmlns:a16="http://schemas.microsoft.com/office/drawing/2014/main" id="{CE46E870-C39C-7D4A-8CDB-012B10281EAE}"/>
                </a:ext>
              </a:extLst>
            </p:cNvPr>
            <p:cNvSpPr>
              <a:spLocks noChangeArrowheads="1"/>
            </p:cNvSpPr>
            <p:nvPr/>
          </p:nvSpPr>
          <p:spPr bwMode="auto">
            <a:xfrm rot="3267768">
              <a:off x="1819" y="2522"/>
              <a:ext cx="1118"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PUISI</a:t>
              </a:r>
            </a:p>
          </p:txBody>
        </p:sp>
        <p:sp>
          <p:nvSpPr>
            <p:cNvPr id="236581" name="Rectangle 37">
              <a:extLst>
                <a:ext uri="{FF2B5EF4-FFF2-40B4-BE49-F238E27FC236}">
                  <a16:creationId xmlns:a16="http://schemas.microsoft.com/office/drawing/2014/main" id="{8B51C51A-E6CD-DA42-9770-C320C501FEA5}"/>
                </a:ext>
              </a:extLst>
            </p:cNvPr>
            <p:cNvSpPr>
              <a:spLocks noChangeArrowheads="1"/>
            </p:cNvSpPr>
            <p:nvPr/>
          </p:nvSpPr>
          <p:spPr bwMode="auto">
            <a:xfrm rot="20643327">
              <a:off x="3226" y="2808"/>
              <a:ext cx="1585" cy="48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SURAT-SURAT</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36582" name="Rectangle 38">
              <a:extLst>
                <a:ext uri="{FF2B5EF4-FFF2-40B4-BE49-F238E27FC236}">
                  <a16:creationId xmlns:a16="http://schemas.microsoft.com/office/drawing/2014/main" id="{DDBD31B3-4EDB-5147-937A-9904B179B4C2}"/>
                </a:ext>
              </a:extLst>
            </p:cNvPr>
            <p:cNvSpPr>
              <a:spLocks noChangeArrowheads="1"/>
            </p:cNvSpPr>
            <p:nvPr/>
          </p:nvSpPr>
          <p:spPr bwMode="auto">
            <a:xfrm rot="19276533">
              <a:off x="3122" y="2408"/>
              <a:ext cx="1225"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p>
          </p:txBody>
        </p:sp>
        <p:sp>
          <p:nvSpPr>
            <p:cNvPr id="236583" name="Rectangle 39">
              <a:extLst>
                <a:ext uri="{FF2B5EF4-FFF2-40B4-BE49-F238E27FC236}">
                  <a16:creationId xmlns:a16="http://schemas.microsoft.com/office/drawing/2014/main" id="{9B4E2FA4-A8C9-A742-AC84-9358F76ACC30}"/>
                </a:ext>
              </a:extLst>
            </p:cNvPr>
            <p:cNvSpPr>
              <a:spLocks noChangeArrowheads="1"/>
            </p:cNvSpPr>
            <p:nvPr/>
          </p:nvSpPr>
          <p:spPr bwMode="auto">
            <a:xfrm rot="1755647">
              <a:off x="1437" y="2573"/>
              <a:ext cx="1190" cy="662"/>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36584" name="Rectangle 40">
              <a:extLst>
                <a:ext uri="{FF2B5EF4-FFF2-40B4-BE49-F238E27FC236}">
                  <a16:creationId xmlns:a16="http://schemas.microsoft.com/office/drawing/2014/main" id="{3CB0A117-53EC-C847-B718-BF85472E6525}"/>
                </a:ext>
              </a:extLst>
            </p:cNvPr>
            <p:cNvSpPr>
              <a:spLocks noChangeArrowheads="1"/>
            </p:cNvSpPr>
            <p:nvPr/>
          </p:nvSpPr>
          <p:spPr bwMode="auto">
            <a:xfrm rot="240000">
              <a:off x="1333" y="3047"/>
              <a:ext cx="758" cy="40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TAURAT</a:t>
              </a:r>
            </a:p>
          </p:txBody>
        </p:sp>
        <p:sp>
          <p:nvSpPr>
            <p:cNvPr id="236585" name="Rectangle 41">
              <a:extLst>
                <a:ext uri="{FF2B5EF4-FFF2-40B4-BE49-F238E27FC236}">
                  <a16:creationId xmlns:a16="http://schemas.microsoft.com/office/drawing/2014/main" id="{B3DA8C37-3602-0D44-B858-892E311013DD}"/>
                </a:ext>
              </a:extLst>
            </p:cNvPr>
            <p:cNvSpPr>
              <a:spLocks noChangeArrowheads="1"/>
            </p:cNvSpPr>
            <p:nvPr/>
          </p:nvSpPr>
          <p:spPr bwMode="auto">
            <a:xfrm rot="18254599">
              <a:off x="2908" y="2044"/>
              <a:ext cx="122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p>
          </p:txBody>
        </p:sp>
      </p:grpSp>
      <p:sp>
        <p:nvSpPr>
          <p:cNvPr id="236586" name="Rectangle 42">
            <a:extLst>
              <a:ext uri="{FF2B5EF4-FFF2-40B4-BE49-F238E27FC236}">
                <a16:creationId xmlns:a16="http://schemas.microsoft.com/office/drawing/2014/main" id="{32A5FA54-AE88-AB41-8F55-AAF2DBDAD0DD}"/>
              </a:ext>
            </a:extLst>
          </p:cNvPr>
          <p:cNvSpPr>
            <a:spLocks noChangeArrowheads="1"/>
          </p:cNvSpPr>
          <p:nvPr/>
        </p:nvSpPr>
        <p:spPr bwMode="auto">
          <a:xfrm>
            <a:off x="-57150" y="4491038"/>
            <a:ext cx="19764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FFFF00"/>
                </a:solidFill>
                <a:latin typeface="Lucida Handwriting" panose="03010101010101010101" pitchFamily="66" charset="77"/>
                <a:ea typeface="Gulim" panose="020B0600000101010101" pitchFamily="34" charset="-127"/>
              </a:rPr>
              <a:t>Teleskop</a:t>
            </a:r>
          </a:p>
        </p:txBody>
      </p:sp>
      <p:sp>
        <p:nvSpPr>
          <p:cNvPr id="236587" name="Rectangle 43">
            <a:extLst>
              <a:ext uri="{FF2B5EF4-FFF2-40B4-BE49-F238E27FC236}">
                <a16:creationId xmlns:a16="http://schemas.microsoft.com/office/drawing/2014/main" id="{0E1A3352-43D1-1046-9A2D-2B3EEB3D2DC1}"/>
              </a:ext>
            </a:extLst>
          </p:cNvPr>
          <p:cNvSpPr>
            <a:spLocks noChangeArrowheads="1"/>
          </p:cNvSpPr>
          <p:nvPr/>
        </p:nvSpPr>
        <p:spPr bwMode="auto">
          <a:xfrm>
            <a:off x="7091363" y="4510088"/>
            <a:ext cx="2152650"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FFFF00"/>
                </a:solidFill>
                <a:latin typeface="Lucida Handwriting" panose="03010101010101010101" pitchFamily="66" charset="77"/>
                <a:ea typeface="Gulim" panose="020B0600000101010101" pitchFamily="34" charset="-127"/>
              </a:rPr>
              <a:t>Teleskop</a:t>
            </a:r>
          </a:p>
        </p:txBody>
      </p:sp>
      <p:sp>
        <p:nvSpPr>
          <p:cNvPr id="236588" name="Rectangle 44">
            <a:extLst>
              <a:ext uri="{FF2B5EF4-FFF2-40B4-BE49-F238E27FC236}">
                <a16:creationId xmlns:a16="http://schemas.microsoft.com/office/drawing/2014/main" id="{EDD059FC-02CB-644A-954C-5224037D3560}"/>
              </a:ext>
            </a:extLst>
          </p:cNvPr>
          <p:cNvSpPr>
            <a:spLocks noChangeArrowheads="1"/>
          </p:cNvSpPr>
          <p:nvPr/>
        </p:nvSpPr>
        <p:spPr bwMode="auto">
          <a:xfrm>
            <a:off x="-85725" y="5184775"/>
            <a:ext cx="1831975"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FFFF00"/>
                </a:solidFill>
                <a:latin typeface="Lucida Handwriting" panose="03010101010101010101" pitchFamily="66" charset="77"/>
                <a:ea typeface="Gulim" panose="020B0600000101010101" pitchFamily="34" charset="-127"/>
              </a:rPr>
              <a:t>Masa Lalu Kekal</a:t>
            </a:r>
          </a:p>
        </p:txBody>
      </p:sp>
      <p:sp>
        <p:nvSpPr>
          <p:cNvPr id="236589" name="Rectangle 45">
            <a:extLst>
              <a:ext uri="{FF2B5EF4-FFF2-40B4-BE49-F238E27FC236}">
                <a16:creationId xmlns:a16="http://schemas.microsoft.com/office/drawing/2014/main" id="{D68E8113-DBAA-2243-92DF-38B45A7F68EB}"/>
              </a:ext>
            </a:extLst>
          </p:cNvPr>
          <p:cNvSpPr>
            <a:spLocks noChangeArrowheads="1"/>
          </p:cNvSpPr>
          <p:nvPr/>
        </p:nvSpPr>
        <p:spPr bwMode="auto">
          <a:xfrm>
            <a:off x="6892925" y="5184775"/>
            <a:ext cx="2200275" cy="13684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FFFF00"/>
                </a:solidFill>
                <a:latin typeface="Lucida Handwriting" panose="03010101010101010101" pitchFamily="66" charset="77"/>
                <a:ea typeface="Gulim" panose="020B0600000101010101" pitchFamily="34" charset="-127"/>
              </a:rPr>
              <a:t>Masa  Depan Kekal</a:t>
            </a:r>
          </a:p>
          <a:p>
            <a:pPr algn="ctr"/>
            <a:endParaRPr lang="ko-KR" altLang="en-US" b="1">
              <a:ea typeface="Gulim" panose="020B0600000101010101" pitchFamily="34" charset="-127"/>
            </a:endParaRPr>
          </a:p>
        </p:txBody>
      </p:sp>
      <p:sp>
        <p:nvSpPr>
          <p:cNvPr id="236593" name="Text Box 49">
            <a:extLst>
              <a:ext uri="{FF2B5EF4-FFF2-40B4-BE49-F238E27FC236}">
                <a16:creationId xmlns:a16="http://schemas.microsoft.com/office/drawing/2014/main" id="{02F0C094-A2C4-2C44-85D1-72033C26E4C6}"/>
              </a:ext>
            </a:extLst>
          </p:cNvPr>
          <p:cNvSpPr txBox="1">
            <a:spLocks noChangeArrowheads="1"/>
          </p:cNvSpPr>
          <p:nvPr/>
        </p:nvSpPr>
        <p:spPr bwMode="auto">
          <a:xfrm>
            <a:off x="247650" y="3730625"/>
            <a:ext cx="1951038" cy="4572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2F6AFD"/>
                </a:solidFill>
                <a:latin typeface="Lucida Handwriting" panose="03010101010101010101" pitchFamily="66" charset="77"/>
                <a:ea typeface="Gulim" panose="020B0600000101010101" pitchFamily="34" charset="-127"/>
              </a:rPr>
              <a:t>Perjanjian </a:t>
            </a:r>
          </a:p>
        </p:txBody>
      </p:sp>
      <p:sp>
        <p:nvSpPr>
          <p:cNvPr id="236594" name="Text Box 50">
            <a:extLst>
              <a:ext uri="{FF2B5EF4-FFF2-40B4-BE49-F238E27FC236}">
                <a16:creationId xmlns:a16="http://schemas.microsoft.com/office/drawing/2014/main" id="{F1FCC597-6B3F-654F-9F89-E86FC8FE0579}"/>
              </a:ext>
            </a:extLst>
          </p:cNvPr>
          <p:cNvSpPr txBox="1">
            <a:spLocks noChangeArrowheads="1"/>
          </p:cNvSpPr>
          <p:nvPr/>
        </p:nvSpPr>
        <p:spPr bwMode="auto">
          <a:xfrm>
            <a:off x="6624638" y="3730625"/>
            <a:ext cx="2767012" cy="100647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2F6AFD"/>
                </a:solidFill>
                <a:latin typeface="Lucida Handwriting" panose="03010101010101010101" pitchFamily="66" charset="77"/>
                <a:ea typeface="Gulim" panose="020B0600000101010101" pitchFamily="34" charset="-127"/>
              </a:rPr>
              <a:t>Penggenapan</a:t>
            </a:r>
            <a:endParaRPr lang="en-US" altLang="ko-KR">
              <a:solidFill>
                <a:srgbClr val="2F6AFD"/>
              </a:solidFill>
              <a:latin typeface="Times" pitchFamily="2" charset="0"/>
              <a:ea typeface="Gulim" panose="020B0600000101010101" pitchFamily="34" charset="-127"/>
              <a:cs typeface="Times" pitchFamily="2" charset="0"/>
            </a:endParaRPr>
          </a:p>
          <a:p>
            <a:endParaRPr lang="ko-KR" altLang="en-US">
              <a:solidFill>
                <a:srgbClr val="2F6AFD"/>
              </a:solidFill>
              <a:latin typeface="Times" pitchFamily="2" charset="0"/>
              <a:ea typeface="Gulim" panose="020B0600000101010101" pitchFamily="34" charset="-127"/>
            </a:endParaRPr>
          </a:p>
        </p:txBody>
      </p:sp>
      <p:sp>
        <p:nvSpPr>
          <p:cNvPr id="236595" name="Line 51">
            <a:extLst>
              <a:ext uri="{FF2B5EF4-FFF2-40B4-BE49-F238E27FC236}">
                <a16:creationId xmlns:a16="http://schemas.microsoft.com/office/drawing/2014/main" id="{E5F22E13-F130-4A44-A62B-4B929F125330}"/>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6596" name="Line 52">
            <a:extLst>
              <a:ext uri="{FF2B5EF4-FFF2-40B4-BE49-F238E27FC236}">
                <a16:creationId xmlns:a16="http://schemas.microsoft.com/office/drawing/2014/main" id="{785584E0-2E07-AD48-B1DE-DB8D142E59FB}"/>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6597" name="Line 53">
            <a:extLst>
              <a:ext uri="{FF2B5EF4-FFF2-40B4-BE49-F238E27FC236}">
                <a16:creationId xmlns:a16="http://schemas.microsoft.com/office/drawing/2014/main" id="{3E9C4E36-567B-FF4A-AE53-49D7A089D33A}"/>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6598" name="Line 54">
            <a:extLst>
              <a:ext uri="{FF2B5EF4-FFF2-40B4-BE49-F238E27FC236}">
                <a16:creationId xmlns:a16="http://schemas.microsoft.com/office/drawing/2014/main" id="{A6D7BE94-DE21-D745-A470-B3EE58E36EAF}"/>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6599" name="Line 55">
            <a:extLst>
              <a:ext uri="{FF2B5EF4-FFF2-40B4-BE49-F238E27FC236}">
                <a16:creationId xmlns:a16="http://schemas.microsoft.com/office/drawing/2014/main" id="{62F258F3-0ED7-BC41-A3AF-EE9C52E926DA}"/>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6600" name="Line 56">
            <a:extLst>
              <a:ext uri="{FF2B5EF4-FFF2-40B4-BE49-F238E27FC236}">
                <a16:creationId xmlns:a16="http://schemas.microsoft.com/office/drawing/2014/main" id="{F56A0020-2E81-DD4A-88A5-95E7359256C1}"/>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6601" name="Line 57">
            <a:extLst>
              <a:ext uri="{FF2B5EF4-FFF2-40B4-BE49-F238E27FC236}">
                <a16:creationId xmlns:a16="http://schemas.microsoft.com/office/drawing/2014/main" id="{103DD34E-8B14-024E-8B39-0CAA41F28335}"/>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6602" name="Line 58">
            <a:extLst>
              <a:ext uri="{FF2B5EF4-FFF2-40B4-BE49-F238E27FC236}">
                <a16:creationId xmlns:a16="http://schemas.microsoft.com/office/drawing/2014/main" id="{4CEF5BD2-2379-B442-A4E2-9E80A7DD3424}"/>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6606" name="Text Box 62">
            <a:extLst>
              <a:ext uri="{FF2B5EF4-FFF2-40B4-BE49-F238E27FC236}">
                <a16:creationId xmlns:a16="http://schemas.microsoft.com/office/drawing/2014/main" id="{CED6B544-91D7-BD48-A06F-30ED1FC610EC}"/>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36610" name="Text Box 66">
            <a:extLst>
              <a:ext uri="{FF2B5EF4-FFF2-40B4-BE49-F238E27FC236}">
                <a16:creationId xmlns:a16="http://schemas.microsoft.com/office/drawing/2014/main" id="{E67A0C15-05A5-534C-A4C2-9492731C3666}"/>
              </a:ext>
            </a:extLst>
          </p:cNvPr>
          <p:cNvSpPr txBox="1">
            <a:spLocks noChangeArrowheads="1"/>
          </p:cNvSpPr>
          <p:nvPr/>
        </p:nvSpPr>
        <p:spPr bwMode="auto">
          <a:xfrm>
            <a:off x="0" y="3819525"/>
            <a:ext cx="2317750" cy="533400"/>
          </a:xfrm>
          <a:prstGeom prst="rect">
            <a:avLst/>
          </a:prstGeom>
          <a:solidFill>
            <a:schemeClr val="bg1"/>
          </a:solidFill>
          <a:ln w="762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sz="2400">
                <a:latin typeface="Arial Black" panose="020B0604020202020204" pitchFamily="34" charset="0"/>
                <a:ea typeface="Gulim" panose="020B0600000101010101" pitchFamily="34" charset="-127"/>
              </a:rPr>
              <a:t>GARIS H</a:t>
            </a:r>
          </a:p>
        </p:txBody>
      </p:sp>
      <p:sp>
        <p:nvSpPr>
          <p:cNvPr id="236613" name="Rectangle 69">
            <a:extLst>
              <a:ext uri="{FF2B5EF4-FFF2-40B4-BE49-F238E27FC236}">
                <a16:creationId xmlns:a16="http://schemas.microsoft.com/office/drawing/2014/main" id="{DE6206D0-DECE-2141-BCE2-925FC75AE1F9}"/>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21</a:t>
            </a:r>
            <a:endParaRPr lang="en-US" altLang="ko-KR" sz="1000" b="1">
              <a:effectLst>
                <a:outerShdw blurRad="38100" dist="38100" dir="2700000" algn="tl">
                  <a:srgbClr val="FFFFFF"/>
                </a:outerShdw>
              </a:effectLst>
              <a:ea typeface="Gulim" panose="020B0600000101010101" pitchFamily="34" charset="-127"/>
            </a:endParaRPr>
          </a:p>
        </p:txBody>
      </p:sp>
      <p:sp>
        <p:nvSpPr>
          <p:cNvPr id="236614" name="Text Box 70">
            <a:extLst>
              <a:ext uri="{FF2B5EF4-FFF2-40B4-BE49-F238E27FC236}">
                <a16:creationId xmlns:a16="http://schemas.microsoft.com/office/drawing/2014/main" id="{809F05FB-8097-A14E-9036-F65BCBB3377B}"/>
              </a:ext>
            </a:extLst>
          </p:cNvPr>
          <p:cNvSpPr txBox="1">
            <a:spLocks noChangeArrowheads="1"/>
          </p:cNvSpPr>
          <p:nvPr/>
        </p:nvSpPr>
        <p:spPr bwMode="auto">
          <a:xfrm>
            <a:off x="8502650" y="63754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1800" b="1">
                <a:solidFill>
                  <a:srgbClr val="FFFFFF"/>
                </a:solidFill>
                <a:ea typeface="Gulim" panose="020B0600000101010101" pitchFamily="34" charset="-127"/>
              </a:rPr>
              <a:t>3</a:t>
            </a:r>
          </a:p>
        </p:txBody>
      </p:sp>
      <p:sp>
        <p:nvSpPr>
          <p:cNvPr id="236617" name="AutoShape 73">
            <a:extLst>
              <a:ext uri="{FF2B5EF4-FFF2-40B4-BE49-F238E27FC236}">
                <a16:creationId xmlns:a16="http://schemas.microsoft.com/office/drawing/2014/main" id="{2B9EB9E9-5AEE-454D-8DB1-F214157F69F2}"/>
              </a:ext>
            </a:extLst>
          </p:cNvPr>
          <p:cNvSpPr>
            <a:spLocks noChangeArrowheads="1"/>
          </p:cNvSpPr>
          <p:nvPr/>
        </p:nvSpPr>
        <p:spPr bwMode="auto">
          <a:xfrm rot="-10800000">
            <a:off x="74613" y="6002338"/>
            <a:ext cx="1217612" cy="4413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81034"/>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ko-KR" altLang="en-US">
              <a:ea typeface="Gulim" panose="020B0600000101010101" pitchFamily="34" charset="-127"/>
            </a:endParaRPr>
          </a:p>
        </p:txBody>
      </p:sp>
      <p:sp>
        <p:nvSpPr>
          <p:cNvPr id="236618" name="AutoShape 74">
            <a:extLst>
              <a:ext uri="{FF2B5EF4-FFF2-40B4-BE49-F238E27FC236}">
                <a16:creationId xmlns:a16="http://schemas.microsoft.com/office/drawing/2014/main" id="{7AF39A42-366E-9D4B-AFDB-20B9F583D3F7}"/>
              </a:ext>
            </a:extLst>
          </p:cNvPr>
          <p:cNvSpPr>
            <a:spLocks noChangeArrowheads="1"/>
          </p:cNvSpPr>
          <p:nvPr/>
        </p:nvSpPr>
        <p:spPr bwMode="auto">
          <a:xfrm>
            <a:off x="7926388" y="5989638"/>
            <a:ext cx="1217612" cy="4413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81034"/>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616" name="AutoShape 72">
            <a:extLst>
              <a:ext uri="{FF2B5EF4-FFF2-40B4-BE49-F238E27FC236}">
                <a16:creationId xmlns:a16="http://schemas.microsoft.com/office/drawing/2014/main" id="{E1CA3403-53F4-674C-A2DB-0984E510014E}"/>
              </a:ext>
            </a:extLst>
          </p:cNvPr>
          <p:cNvSpPr>
            <a:spLocks noChangeArrowheads="1"/>
          </p:cNvSpPr>
          <p:nvPr/>
        </p:nvSpPr>
        <p:spPr bwMode="auto">
          <a:xfrm>
            <a:off x="6738938" y="5983288"/>
            <a:ext cx="1217612" cy="4413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81034"/>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621" name="AutoShape 77">
            <a:extLst>
              <a:ext uri="{FF2B5EF4-FFF2-40B4-BE49-F238E27FC236}">
                <a16:creationId xmlns:a16="http://schemas.microsoft.com/office/drawing/2014/main" id="{A6DEB8DC-6C1F-F143-90E8-4C64AEFFBD35}"/>
              </a:ext>
            </a:extLst>
          </p:cNvPr>
          <p:cNvSpPr>
            <a:spLocks noChangeArrowheads="1"/>
          </p:cNvSpPr>
          <p:nvPr/>
        </p:nvSpPr>
        <p:spPr bwMode="auto">
          <a:xfrm rot="-10800000">
            <a:off x="1241425" y="6002338"/>
            <a:ext cx="1217613" cy="4413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81034"/>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ko-KR" altLang="en-US">
              <a:ea typeface="Gulim" panose="020B0600000101010101" pitchFamily="34" charset="-127"/>
            </a:endParaRPr>
          </a:p>
        </p:txBody>
      </p:sp>
      <p:sp>
        <p:nvSpPr>
          <p:cNvPr id="236619" name="AutoShape 75">
            <a:extLst>
              <a:ext uri="{FF2B5EF4-FFF2-40B4-BE49-F238E27FC236}">
                <a16:creationId xmlns:a16="http://schemas.microsoft.com/office/drawing/2014/main" id="{ECE70210-8E61-AB4A-A417-884FED787A15}"/>
              </a:ext>
            </a:extLst>
          </p:cNvPr>
          <p:cNvSpPr>
            <a:spLocks noChangeArrowheads="1"/>
          </p:cNvSpPr>
          <p:nvPr/>
        </p:nvSpPr>
        <p:spPr bwMode="auto">
          <a:xfrm>
            <a:off x="5553075" y="5989638"/>
            <a:ext cx="1217613" cy="4413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81034"/>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622" name="AutoShape 78">
            <a:extLst>
              <a:ext uri="{FF2B5EF4-FFF2-40B4-BE49-F238E27FC236}">
                <a16:creationId xmlns:a16="http://schemas.microsoft.com/office/drawing/2014/main" id="{679A6B8F-8F1A-BD44-BF77-6CA2BC435A3B}"/>
              </a:ext>
            </a:extLst>
          </p:cNvPr>
          <p:cNvSpPr>
            <a:spLocks noChangeArrowheads="1"/>
          </p:cNvSpPr>
          <p:nvPr/>
        </p:nvSpPr>
        <p:spPr bwMode="auto">
          <a:xfrm rot="-10800000">
            <a:off x="2427288" y="5999163"/>
            <a:ext cx="1217612" cy="4413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81034"/>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ko-KR" altLang="en-US">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36586"/>
                                        </p:tgtEl>
                                        <p:attrNameLst>
                                          <p:attrName>style.visibility</p:attrName>
                                        </p:attrNameLst>
                                      </p:cBhvr>
                                      <p:to>
                                        <p:strVal val="visible"/>
                                      </p:to>
                                    </p:set>
                                    <p:anim calcmode="lin" valueType="num">
                                      <p:cBhvr>
                                        <p:cTn id="7" dur="500" fill="hold"/>
                                        <p:tgtEl>
                                          <p:spTgt spid="236586"/>
                                        </p:tgtEl>
                                        <p:attrNameLst>
                                          <p:attrName>ppt_w</p:attrName>
                                        </p:attrNameLst>
                                      </p:cBhvr>
                                      <p:tavLst>
                                        <p:tav tm="0">
                                          <p:val>
                                            <p:fltVal val="0"/>
                                          </p:val>
                                        </p:tav>
                                        <p:tav tm="100000">
                                          <p:val>
                                            <p:strVal val="#ppt_w"/>
                                          </p:val>
                                        </p:tav>
                                      </p:tavLst>
                                    </p:anim>
                                    <p:anim calcmode="lin" valueType="num">
                                      <p:cBhvr>
                                        <p:cTn id="8" dur="500" fill="hold"/>
                                        <p:tgtEl>
                                          <p:spTgt spid="236586"/>
                                        </p:tgtEl>
                                        <p:attrNameLst>
                                          <p:attrName>ppt_h</p:attrName>
                                        </p:attrNameLst>
                                      </p:cBhvr>
                                      <p:tavLst>
                                        <p:tav tm="0">
                                          <p:val>
                                            <p:fltVal val="0"/>
                                          </p:val>
                                        </p:tav>
                                        <p:tav tm="100000">
                                          <p:val>
                                            <p:strVal val="#ppt_h"/>
                                          </p:val>
                                        </p:tav>
                                      </p:tavLst>
                                    </p:anim>
                                    <p:anim calcmode="lin" valueType="num">
                                      <p:cBhvr>
                                        <p:cTn id="9" dur="500" fill="hold"/>
                                        <p:tgtEl>
                                          <p:spTgt spid="236586"/>
                                        </p:tgtEl>
                                        <p:attrNameLst>
                                          <p:attrName>ppt_x</p:attrName>
                                        </p:attrNameLst>
                                      </p:cBhvr>
                                      <p:tavLst>
                                        <p:tav tm="0">
                                          <p:val>
                                            <p:fltVal val="0.5"/>
                                          </p:val>
                                        </p:tav>
                                        <p:tav tm="100000">
                                          <p:val>
                                            <p:strVal val="#ppt_x"/>
                                          </p:val>
                                        </p:tav>
                                      </p:tavLst>
                                    </p:anim>
                                    <p:anim calcmode="lin" valueType="num">
                                      <p:cBhvr>
                                        <p:cTn id="10" dur="500" fill="hold"/>
                                        <p:tgtEl>
                                          <p:spTgt spid="23658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36588"/>
                                        </p:tgtEl>
                                        <p:attrNameLst>
                                          <p:attrName>style.visibility</p:attrName>
                                        </p:attrNameLst>
                                      </p:cBhvr>
                                      <p:to>
                                        <p:strVal val="visible"/>
                                      </p:to>
                                    </p:set>
                                    <p:animEffect transition="in" filter="dissolve">
                                      <p:cBhvr>
                                        <p:cTn id="15" dur="500"/>
                                        <p:tgtEl>
                                          <p:spTgt spid="236588"/>
                                        </p:tgtEl>
                                      </p:cBhvr>
                                    </p:animEffect>
                                  </p:childTnLst>
                                </p:cTn>
                              </p:par>
                            </p:childTnLst>
                          </p:cTn>
                        </p:par>
                        <p:par>
                          <p:cTn id="16" fill="hold" nodeType="afterGroup">
                            <p:stCondLst>
                              <p:cond delay="500"/>
                            </p:stCondLst>
                            <p:childTnLst>
                              <p:par>
                                <p:cTn id="17" presetID="23" presetClass="entr" presetSubtype="528" fill="hold" grpId="0" nodeType="afterEffect">
                                  <p:stCondLst>
                                    <p:cond delay="0"/>
                                  </p:stCondLst>
                                  <p:childTnLst>
                                    <p:set>
                                      <p:cBhvr>
                                        <p:cTn id="18" dur="1" fill="hold">
                                          <p:stCondLst>
                                            <p:cond delay="0"/>
                                          </p:stCondLst>
                                        </p:cTn>
                                        <p:tgtEl>
                                          <p:spTgt spid="236622"/>
                                        </p:tgtEl>
                                        <p:attrNameLst>
                                          <p:attrName>style.visibility</p:attrName>
                                        </p:attrNameLst>
                                      </p:cBhvr>
                                      <p:to>
                                        <p:strVal val="visible"/>
                                      </p:to>
                                    </p:set>
                                    <p:anim calcmode="lin" valueType="num">
                                      <p:cBhvr>
                                        <p:cTn id="19" dur="500" fill="hold"/>
                                        <p:tgtEl>
                                          <p:spTgt spid="236622"/>
                                        </p:tgtEl>
                                        <p:attrNameLst>
                                          <p:attrName>ppt_w</p:attrName>
                                        </p:attrNameLst>
                                      </p:cBhvr>
                                      <p:tavLst>
                                        <p:tav tm="0">
                                          <p:val>
                                            <p:fltVal val="0"/>
                                          </p:val>
                                        </p:tav>
                                        <p:tav tm="100000">
                                          <p:val>
                                            <p:strVal val="#ppt_w"/>
                                          </p:val>
                                        </p:tav>
                                      </p:tavLst>
                                    </p:anim>
                                    <p:anim calcmode="lin" valueType="num">
                                      <p:cBhvr>
                                        <p:cTn id="20" dur="500" fill="hold"/>
                                        <p:tgtEl>
                                          <p:spTgt spid="236622"/>
                                        </p:tgtEl>
                                        <p:attrNameLst>
                                          <p:attrName>ppt_h</p:attrName>
                                        </p:attrNameLst>
                                      </p:cBhvr>
                                      <p:tavLst>
                                        <p:tav tm="0">
                                          <p:val>
                                            <p:fltVal val="0"/>
                                          </p:val>
                                        </p:tav>
                                        <p:tav tm="100000">
                                          <p:val>
                                            <p:strVal val="#ppt_h"/>
                                          </p:val>
                                        </p:tav>
                                      </p:tavLst>
                                    </p:anim>
                                    <p:anim calcmode="lin" valueType="num">
                                      <p:cBhvr>
                                        <p:cTn id="21" dur="500" fill="hold"/>
                                        <p:tgtEl>
                                          <p:spTgt spid="236622"/>
                                        </p:tgtEl>
                                        <p:attrNameLst>
                                          <p:attrName>ppt_x</p:attrName>
                                        </p:attrNameLst>
                                      </p:cBhvr>
                                      <p:tavLst>
                                        <p:tav tm="0">
                                          <p:val>
                                            <p:fltVal val="0.5"/>
                                          </p:val>
                                        </p:tav>
                                        <p:tav tm="100000">
                                          <p:val>
                                            <p:strVal val="#ppt_x"/>
                                          </p:val>
                                        </p:tav>
                                      </p:tavLst>
                                    </p:anim>
                                    <p:anim calcmode="lin" valueType="num">
                                      <p:cBhvr>
                                        <p:cTn id="22" dur="500" fill="hold"/>
                                        <p:tgtEl>
                                          <p:spTgt spid="236622"/>
                                        </p:tgtEl>
                                        <p:attrNameLst>
                                          <p:attrName>ppt_y</p:attrName>
                                        </p:attrNameLst>
                                      </p:cBhvr>
                                      <p:tavLst>
                                        <p:tav tm="0">
                                          <p:val>
                                            <p:fltVal val="0.5"/>
                                          </p:val>
                                        </p:tav>
                                        <p:tav tm="100000">
                                          <p:val>
                                            <p:strVal val="#ppt_y"/>
                                          </p:val>
                                        </p:tav>
                                      </p:tavLst>
                                    </p:anim>
                                  </p:childTnLst>
                                </p:cTn>
                              </p:par>
                            </p:childTnLst>
                          </p:cTn>
                        </p:par>
                        <p:par>
                          <p:cTn id="23" fill="hold" nodeType="afterGroup">
                            <p:stCondLst>
                              <p:cond delay="1000"/>
                            </p:stCondLst>
                            <p:childTnLst>
                              <p:par>
                                <p:cTn id="24" presetID="23" presetClass="entr" presetSubtype="528" fill="hold" grpId="0" nodeType="afterEffect">
                                  <p:stCondLst>
                                    <p:cond delay="0"/>
                                  </p:stCondLst>
                                  <p:childTnLst>
                                    <p:set>
                                      <p:cBhvr>
                                        <p:cTn id="25" dur="1" fill="hold">
                                          <p:stCondLst>
                                            <p:cond delay="0"/>
                                          </p:stCondLst>
                                        </p:cTn>
                                        <p:tgtEl>
                                          <p:spTgt spid="236621"/>
                                        </p:tgtEl>
                                        <p:attrNameLst>
                                          <p:attrName>style.visibility</p:attrName>
                                        </p:attrNameLst>
                                      </p:cBhvr>
                                      <p:to>
                                        <p:strVal val="visible"/>
                                      </p:to>
                                    </p:set>
                                    <p:anim calcmode="lin" valueType="num">
                                      <p:cBhvr>
                                        <p:cTn id="26" dur="500" fill="hold"/>
                                        <p:tgtEl>
                                          <p:spTgt spid="236621"/>
                                        </p:tgtEl>
                                        <p:attrNameLst>
                                          <p:attrName>ppt_w</p:attrName>
                                        </p:attrNameLst>
                                      </p:cBhvr>
                                      <p:tavLst>
                                        <p:tav tm="0">
                                          <p:val>
                                            <p:fltVal val="0"/>
                                          </p:val>
                                        </p:tav>
                                        <p:tav tm="100000">
                                          <p:val>
                                            <p:strVal val="#ppt_w"/>
                                          </p:val>
                                        </p:tav>
                                      </p:tavLst>
                                    </p:anim>
                                    <p:anim calcmode="lin" valueType="num">
                                      <p:cBhvr>
                                        <p:cTn id="27" dur="500" fill="hold"/>
                                        <p:tgtEl>
                                          <p:spTgt spid="236621"/>
                                        </p:tgtEl>
                                        <p:attrNameLst>
                                          <p:attrName>ppt_h</p:attrName>
                                        </p:attrNameLst>
                                      </p:cBhvr>
                                      <p:tavLst>
                                        <p:tav tm="0">
                                          <p:val>
                                            <p:fltVal val="0"/>
                                          </p:val>
                                        </p:tav>
                                        <p:tav tm="100000">
                                          <p:val>
                                            <p:strVal val="#ppt_h"/>
                                          </p:val>
                                        </p:tav>
                                      </p:tavLst>
                                    </p:anim>
                                    <p:anim calcmode="lin" valueType="num">
                                      <p:cBhvr>
                                        <p:cTn id="28" dur="500" fill="hold"/>
                                        <p:tgtEl>
                                          <p:spTgt spid="236621"/>
                                        </p:tgtEl>
                                        <p:attrNameLst>
                                          <p:attrName>ppt_x</p:attrName>
                                        </p:attrNameLst>
                                      </p:cBhvr>
                                      <p:tavLst>
                                        <p:tav tm="0">
                                          <p:val>
                                            <p:fltVal val="0.5"/>
                                          </p:val>
                                        </p:tav>
                                        <p:tav tm="100000">
                                          <p:val>
                                            <p:strVal val="#ppt_x"/>
                                          </p:val>
                                        </p:tav>
                                      </p:tavLst>
                                    </p:anim>
                                    <p:anim calcmode="lin" valueType="num">
                                      <p:cBhvr>
                                        <p:cTn id="29" dur="500" fill="hold"/>
                                        <p:tgtEl>
                                          <p:spTgt spid="236621"/>
                                        </p:tgtEl>
                                        <p:attrNameLst>
                                          <p:attrName>ppt_y</p:attrName>
                                        </p:attrNameLst>
                                      </p:cBhvr>
                                      <p:tavLst>
                                        <p:tav tm="0">
                                          <p:val>
                                            <p:fltVal val="0.5"/>
                                          </p:val>
                                        </p:tav>
                                        <p:tav tm="100000">
                                          <p:val>
                                            <p:strVal val="#ppt_y"/>
                                          </p:val>
                                        </p:tav>
                                      </p:tavLst>
                                    </p:anim>
                                  </p:childTnLst>
                                </p:cTn>
                              </p:par>
                            </p:childTnLst>
                          </p:cTn>
                        </p:par>
                        <p:par>
                          <p:cTn id="30" fill="hold" nodeType="afterGroup">
                            <p:stCondLst>
                              <p:cond delay="1500"/>
                            </p:stCondLst>
                            <p:childTnLst>
                              <p:par>
                                <p:cTn id="31" presetID="23" presetClass="entr" presetSubtype="528" fill="hold" grpId="0" nodeType="afterEffect">
                                  <p:stCondLst>
                                    <p:cond delay="0"/>
                                  </p:stCondLst>
                                  <p:childTnLst>
                                    <p:set>
                                      <p:cBhvr>
                                        <p:cTn id="32" dur="1" fill="hold">
                                          <p:stCondLst>
                                            <p:cond delay="0"/>
                                          </p:stCondLst>
                                        </p:cTn>
                                        <p:tgtEl>
                                          <p:spTgt spid="236617"/>
                                        </p:tgtEl>
                                        <p:attrNameLst>
                                          <p:attrName>style.visibility</p:attrName>
                                        </p:attrNameLst>
                                      </p:cBhvr>
                                      <p:to>
                                        <p:strVal val="visible"/>
                                      </p:to>
                                    </p:set>
                                    <p:anim calcmode="lin" valueType="num">
                                      <p:cBhvr>
                                        <p:cTn id="33" dur="500" fill="hold"/>
                                        <p:tgtEl>
                                          <p:spTgt spid="236617"/>
                                        </p:tgtEl>
                                        <p:attrNameLst>
                                          <p:attrName>ppt_w</p:attrName>
                                        </p:attrNameLst>
                                      </p:cBhvr>
                                      <p:tavLst>
                                        <p:tav tm="0">
                                          <p:val>
                                            <p:fltVal val="0"/>
                                          </p:val>
                                        </p:tav>
                                        <p:tav tm="100000">
                                          <p:val>
                                            <p:strVal val="#ppt_w"/>
                                          </p:val>
                                        </p:tav>
                                      </p:tavLst>
                                    </p:anim>
                                    <p:anim calcmode="lin" valueType="num">
                                      <p:cBhvr>
                                        <p:cTn id="34" dur="500" fill="hold"/>
                                        <p:tgtEl>
                                          <p:spTgt spid="236617"/>
                                        </p:tgtEl>
                                        <p:attrNameLst>
                                          <p:attrName>ppt_h</p:attrName>
                                        </p:attrNameLst>
                                      </p:cBhvr>
                                      <p:tavLst>
                                        <p:tav tm="0">
                                          <p:val>
                                            <p:fltVal val="0"/>
                                          </p:val>
                                        </p:tav>
                                        <p:tav tm="100000">
                                          <p:val>
                                            <p:strVal val="#ppt_h"/>
                                          </p:val>
                                        </p:tav>
                                      </p:tavLst>
                                    </p:anim>
                                    <p:anim calcmode="lin" valueType="num">
                                      <p:cBhvr>
                                        <p:cTn id="35" dur="500" fill="hold"/>
                                        <p:tgtEl>
                                          <p:spTgt spid="236617"/>
                                        </p:tgtEl>
                                        <p:attrNameLst>
                                          <p:attrName>ppt_x</p:attrName>
                                        </p:attrNameLst>
                                      </p:cBhvr>
                                      <p:tavLst>
                                        <p:tav tm="0">
                                          <p:val>
                                            <p:fltVal val="0.5"/>
                                          </p:val>
                                        </p:tav>
                                        <p:tav tm="100000">
                                          <p:val>
                                            <p:strVal val="#ppt_x"/>
                                          </p:val>
                                        </p:tav>
                                      </p:tavLst>
                                    </p:anim>
                                    <p:anim calcmode="lin" valueType="num">
                                      <p:cBhvr>
                                        <p:cTn id="36" dur="500" fill="hold"/>
                                        <p:tgtEl>
                                          <p:spTgt spid="236617"/>
                                        </p:tgtEl>
                                        <p:attrNameLst>
                                          <p:attrName>ppt_y</p:attrName>
                                        </p:attrNameLst>
                                      </p:cBhvr>
                                      <p:tavLst>
                                        <p:tav tm="0">
                                          <p:val>
                                            <p:fltVal val="0.5"/>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36587"/>
                                        </p:tgtEl>
                                        <p:attrNameLst>
                                          <p:attrName>style.visibility</p:attrName>
                                        </p:attrNameLst>
                                      </p:cBhvr>
                                      <p:to>
                                        <p:strVal val="visible"/>
                                      </p:to>
                                    </p:set>
                                    <p:animEffect transition="in" filter="dissolve">
                                      <p:cBhvr>
                                        <p:cTn id="41" dur="500"/>
                                        <p:tgtEl>
                                          <p:spTgt spid="23658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236589"/>
                                        </p:tgtEl>
                                        <p:attrNameLst>
                                          <p:attrName>style.visibility</p:attrName>
                                        </p:attrNameLst>
                                      </p:cBhvr>
                                      <p:to>
                                        <p:strVal val="visible"/>
                                      </p:to>
                                    </p:set>
                                    <p:animEffect transition="in" filter="dissolve">
                                      <p:cBhvr>
                                        <p:cTn id="46" dur="500"/>
                                        <p:tgtEl>
                                          <p:spTgt spid="236589"/>
                                        </p:tgtEl>
                                      </p:cBhvr>
                                    </p:animEffect>
                                  </p:childTnLst>
                                </p:cTn>
                              </p:par>
                            </p:childTnLst>
                          </p:cTn>
                        </p:par>
                        <p:par>
                          <p:cTn id="47" fill="hold" nodeType="afterGroup">
                            <p:stCondLst>
                              <p:cond delay="500"/>
                            </p:stCondLst>
                            <p:childTnLst>
                              <p:par>
                                <p:cTn id="48" presetID="23" presetClass="entr" presetSubtype="528" fill="hold" nodeType="afterEffect">
                                  <p:stCondLst>
                                    <p:cond delay="0"/>
                                  </p:stCondLst>
                                  <p:childTnLst>
                                    <p:set>
                                      <p:cBhvr>
                                        <p:cTn id="49" dur="1" fill="hold">
                                          <p:stCondLst>
                                            <p:cond delay="0"/>
                                          </p:stCondLst>
                                        </p:cTn>
                                        <p:tgtEl>
                                          <p:spTgt spid="236619"/>
                                        </p:tgtEl>
                                        <p:attrNameLst>
                                          <p:attrName>style.visibility</p:attrName>
                                        </p:attrNameLst>
                                      </p:cBhvr>
                                      <p:to>
                                        <p:strVal val="visible"/>
                                      </p:to>
                                    </p:set>
                                    <p:anim calcmode="lin" valueType="num">
                                      <p:cBhvr>
                                        <p:cTn id="50" dur="500" fill="hold"/>
                                        <p:tgtEl>
                                          <p:spTgt spid="236619"/>
                                        </p:tgtEl>
                                        <p:attrNameLst>
                                          <p:attrName>ppt_w</p:attrName>
                                        </p:attrNameLst>
                                      </p:cBhvr>
                                      <p:tavLst>
                                        <p:tav tm="0">
                                          <p:val>
                                            <p:fltVal val="0"/>
                                          </p:val>
                                        </p:tav>
                                        <p:tav tm="100000">
                                          <p:val>
                                            <p:strVal val="#ppt_w"/>
                                          </p:val>
                                        </p:tav>
                                      </p:tavLst>
                                    </p:anim>
                                    <p:anim calcmode="lin" valueType="num">
                                      <p:cBhvr>
                                        <p:cTn id="51" dur="500" fill="hold"/>
                                        <p:tgtEl>
                                          <p:spTgt spid="236619"/>
                                        </p:tgtEl>
                                        <p:attrNameLst>
                                          <p:attrName>ppt_h</p:attrName>
                                        </p:attrNameLst>
                                      </p:cBhvr>
                                      <p:tavLst>
                                        <p:tav tm="0">
                                          <p:val>
                                            <p:fltVal val="0"/>
                                          </p:val>
                                        </p:tav>
                                        <p:tav tm="100000">
                                          <p:val>
                                            <p:strVal val="#ppt_h"/>
                                          </p:val>
                                        </p:tav>
                                      </p:tavLst>
                                    </p:anim>
                                    <p:anim calcmode="lin" valueType="num">
                                      <p:cBhvr>
                                        <p:cTn id="52" dur="500" fill="hold"/>
                                        <p:tgtEl>
                                          <p:spTgt spid="236619"/>
                                        </p:tgtEl>
                                        <p:attrNameLst>
                                          <p:attrName>ppt_x</p:attrName>
                                        </p:attrNameLst>
                                      </p:cBhvr>
                                      <p:tavLst>
                                        <p:tav tm="0">
                                          <p:val>
                                            <p:fltVal val="0.5"/>
                                          </p:val>
                                        </p:tav>
                                        <p:tav tm="100000">
                                          <p:val>
                                            <p:strVal val="#ppt_x"/>
                                          </p:val>
                                        </p:tav>
                                      </p:tavLst>
                                    </p:anim>
                                    <p:anim calcmode="lin" valueType="num">
                                      <p:cBhvr>
                                        <p:cTn id="53" dur="500" fill="hold"/>
                                        <p:tgtEl>
                                          <p:spTgt spid="236619"/>
                                        </p:tgtEl>
                                        <p:attrNameLst>
                                          <p:attrName>ppt_y</p:attrName>
                                        </p:attrNameLst>
                                      </p:cBhvr>
                                      <p:tavLst>
                                        <p:tav tm="0">
                                          <p:val>
                                            <p:fltVal val="0.5"/>
                                          </p:val>
                                        </p:tav>
                                        <p:tav tm="100000">
                                          <p:val>
                                            <p:strVal val="#ppt_y"/>
                                          </p:val>
                                        </p:tav>
                                      </p:tavLst>
                                    </p:anim>
                                  </p:childTnLst>
                                </p:cTn>
                              </p:par>
                            </p:childTnLst>
                          </p:cTn>
                        </p:par>
                        <p:par>
                          <p:cTn id="54" fill="hold" nodeType="afterGroup">
                            <p:stCondLst>
                              <p:cond delay="1000"/>
                            </p:stCondLst>
                            <p:childTnLst>
                              <p:par>
                                <p:cTn id="55" presetID="23" presetClass="entr" presetSubtype="528" fill="hold" nodeType="afterEffect">
                                  <p:stCondLst>
                                    <p:cond delay="0"/>
                                  </p:stCondLst>
                                  <p:childTnLst>
                                    <p:set>
                                      <p:cBhvr>
                                        <p:cTn id="56" dur="1" fill="hold">
                                          <p:stCondLst>
                                            <p:cond delay="0"/>
                                          </p:stCondLst>
                                        </p:cTn>
                                        <p:tgtEl>
                                          <p:spTgt spid="236616"/>
                                        </p:tgtEl>
                                        <p:attrNameLst>
                                          <p:attrName>style.visibility</p:attrName>
                                        </p:attrNameLst>
                                      </p:cBhvr>
                                      <p:to>
                                        <p:strVal val="visible"/>
                                      </p:to>
                                    </p:set>
                                    <p:anim calcmode="lin" valueType="num">
                                      <p:cBhvr>
                                        <p:cTn id="57" dur="500" fill="hold"/>
                                        <p:tgtEl>
                                          <p:spTgt spid="236616"/>
                                        </p:tgtEl>
                                        <p:attrNameLst>
                                          <p:attrName>ppt_w</p:attrName>
                                        </p:attrNameLst>
                                      </p:cBhvr>
                                      <p:tavLst>
                                        <p:tav tm="0">
                                          <p:val>
                                            <p:fltVal val="0"/>
                                          </p:val>
                                        </p:tav>
                                        <p:tav tm="100000">
                                          <p:val>
                                            <p:strVal val="#ppt_w"/>
                                          </p:val>
                                        </p:tav>
                                      </p:tavLst>
                                    </p:anim>
                                    <p:anim calcmode="lin" valueType="num">
                                      <p:cBhvr>
                                        <p:cTn id="58" dur="500" fill="hold"/>
                                        <p:tgtEl>
                                          <p:spTgt spid="236616"/>
                                        </p:tgtEl>
                                        <p:attrNameLst>
                                          <p:attrName>ppt_h</p:attrName>
                                        </p:attrNameLst>
                                      </p:cBhvr>
                                      <p:tavLst>
                                        <p:tav tm="0">
                                          <p:val>
                                            <p:fltVal val="0"/>
                                          </p:val>
                                        </p:tav>
                                        <p:tav tm="100000">
                                          <p:val>
                                            <p:strVal val="#ppt_h"/>
                                          </p:val>
                                        </p:tav>
                                      </p:tavLst>
                                    </p:anim>
                                    <p:anim calcmode="lin" valueType="num">
                                      <p:cBhvr>
                                        <p:cTn id="59" dur="500" fill="hold"/>
                                        <p:tgtEl>
                                          <p:spTgt spid="236616"/>
                                        </p:tgtEl>
                                        <p:attrNameLst>
                                          <p:attrName>ppt_x</p:attrName>
                                        </p:attrNameLst>
                                      </p:cBhvr>
                                      <p:tavLst>
                                        <p:tav tm="0">
                                          <p:val>
                                            <p:fltVal val="0.5"/>
                                          </p:val>
                                        </p:tav>
                                        <p:tav tm="100000">
                                          <p:val>
                                            <p:strVal val="#ppt_x"/>
                                          </p:val>
                                        </p:tav>
                                      </p:tavLst>
                                    </p:anim>
                                    <p:anim calcmode="lin" valueType="num">
                                      <p:cBhvr>
                                        <p:cTn id="60" dur="500" fill="hold"/>
                                        <p:tgtEl>
                                          <p:spTgt spid="236616"/>
                                        </p:tgtEl>
                                        <p:attrNameLst>
                                          <p:attrName>ppt_y</p:attrName>
                                        </p:attrNameLst>
                                      </p:cBhvr>
                                      <p:tavLst>
                                        <p:tav tm="0">
                                          <p:val>
                                            <p:fltVal val="0.5"/>
                                          </p:val>
                                        </p:tav>
                                        <p:tav tm="100000">
                                          <p:val>
                                            <p:strVal val="#ppt_y"/>
                                          </p:val>
                                        </p:tav>
                                      </p:tavLst>
                                    </p:anim>
                                  </p:childTnLst>
                                </p:cTn>
                              </p:par>
                            </p:childTnLst>
                          </p:cTn>
                        </p:par>
                        <p:par>
                          <p:cTn id="61" fill="hold" nodeType="afterGroup">
                            <p:stCondLst>
                              <p:cond delay="1500"/>
                            </p:stCondLst>
                            <p:childTnLst>
                              <p:par>
                                <p:cTn id="62" presetID="23" presetClass="entr" presetSubtype="528" fill="hold" nodeType="afterEffect">
                                  <p:stCondLst>
                                    <p:cond delay="0"/>
                                  </p:stCondLst>
                                  <p:childTnLst>
                                    <p:set>
                                      <p:cBhvr>
                                        <p:cTn id="63" dur="1" fill="hold">
                                          <p:stCondLst>
                                            <p:cond delay="0"/>
                                          </p:stCondLst>
                                        </p:cTn>
                                        <p:tgtEl>
                                          <p:spTgt spid="236618"/>
                                        </p:tgtEl>
                                        <p:attrNameLst>
                                          <p:attrName>style.visibility</p:attrName>
                                        </p:attrNameLst>
                                      </p:cBhvr>
                                      <p:to>
                                        <p:strVal val="visible"/>
                                      </p:to>
                                    </p:set>
                                    <p:anim calcmode="lin" valueType="num">
                                      <p:cBhvr>
                                        <p:cTn id="64" dur="500" fill="hold"/>
                                        <p:tgtEl>
                                          <p:spTgt spid="236618"/>
                                        </p:tgtEl>
                                        <p:attrNameLst>
                                          <p:attrName>ppt_w</p:attrName>
                                        </p:attrNameLst>
                                      </p:cBhvr>
                                      <p:tavLst>
                                        <p:tav tm="0">
                                          <p:val>
                                            <p:fltVal val="0"/>
                                          </p:val>
                                        </p:tav>
                                        <p:tav tm="100000">
                                          <p:val>
                                            <p:strVal val="#ppt_w"/>
                                          </p:val>
                                        </p:tav>
                                      </p:tavLst>
                                    </p:anim>
                                    <p:anim calcmode="lin" valueType="num">
                                      <p:cBhvr>
                                        <p:cTn id="65" dur="500" fill="hold"/>
                                        <p:tgtEl>
                                          <p:spTgt spid="236618"/>
                                        </p:tgtEl>
                                        <p:attrNameLst>
                                          <p:attrName>ppt_h</p:attrName>
                                        </p:attrNameLst>
                                      </p:cBhvr>
                                      <p:tavLst>
                                        <p:tav tm="0">
                                          <p:val>
                                            <p:fltVal val="0"/>
                                          </p:val>
                                        </p:tav>
                                        <p:tav tm="100000">
                                          <p:val>
                                            <p:strVal val="#ppt_h"/>
                                          </p:val>
                                        </p:tav>
                                      </p:tavLst>
                                    </p:anim>
                                    <p:anim calcmode="lin" valueType="num">
                                      <p:cBhvr>
                                        <p:cTn id="66" dur="500" fill="hold"/>
                                        <p:tgtEl>
                                          <p:spTgt spid="236618"/>
                                        </p:tgtEl>
                                        <p:attrNameLst>
                                          <p:attrName>ppt_x</p:attrName>
                                        </p:attrNameLst>
                                      </p:cBhvr>
                                      <p:tavLst>
                                        <p:tav tm="0">
                                          <p:val>
                                            <p:fltVal val="0.5"/>
                                          </p:val>
                                        </p:tav>
                                        <p:tav tm="100000">
                                          <p:val>
                                            <p:strVal val="#ppt_x"/>
                                          </p:val>
                                        </p:tav>
                                      </p:tavLst>
                                    </p:anim>
                                    <p:anim calcmode="lin" valueType="num">
                                      <p:cBhvr>
                                        <p:cTn id="67" dur="500" fill="hold"/>
                                        <p:tgtEl>
                                          <p:spTgt spid="23661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86" grpId="0" autoUpdateAnimBg="0"/>
      <p:bldP spid="236587" grpId="0" autoUpdateAnimBg="0"/>
      <p:bldP spid="236588" grpId="0" autoUpdateAnimBg="0"/>
      <p:bldP spid="236589" grpId="0" autoUpdateAnimBg="0"/>
      <p:bldP spid="236617" grpId="0" animBg="1" autoUpdateAnimBg="0"/>
      <p:bldP spid="236621" grpId="0" animBg="1" autoUpdateAnimBg="0"/>
      <p:bldP spid="236622"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a:extLst>
              <a:ext uri="{FF2B5EF4-FFF2-40B4-BE49-F238E27FC236}">
                <a16:creationId xmlns:a16="http://schemas.microsoft.com/office/drawing/2014/main" id="{60B54D3E-E010-0642-839F-9CF20C8FAE90}"/>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0643" name="Rectangle 3">
            <a:extLst>
              <a:ext uri="{FF2B5EF4-FFF2-40B4-BE49-F238E27FC236}">
                <a16:creationId xmlns:a16="http://schemas.microsoft.com/office/drawing/2014/main" id="{1D67E05C-0AD7-9E48-B2FE-D0EA99D4C1D5}"/>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0644" name="Rectangle 4">
            <a:extLst>
              <a:ext uri="{FF2B5EF4-FFF2-40B4-BE49-F238E27FC236}">
                <a16:creationId xmlns:a16="http://schemas.microsoft.com/office/drawing/2014/main" id="{B8241292-F5F4-4644-A31C-E251AAAD77A7}"/>
              </a:ext>
            </a:extLst>
          </p:cNvPr>
          <p:cNvSpPr>
            <a:spLocks noChangeArrowheads="1"/>
          </p:cNvSpPr>
          <p:nvPr/>
        </p:nvSpPr>
        <p:spPr bwMode="auto">
          <a:xfrm>
            <a:off x="3421063" y="169863"/>
            <a:ext cx="1508125" cy="6985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1600 tahun</a:t>
            </a:r>
          </a:p>
          <a:p>
            <a:endParaRPr lang="ko-KR" altLang="en-US" sz="2000" b="1">
              <a:solidFill>
                <a:srgbClr val="2F6AFD"/>
              </a:solidFill>
              <a:latin typeface="Lucida Handwriting" panose="03010101010101010101" pitchFamily="66" charset="77"/>
              <a:ea typeface="Gulim" panose="020B0600000101010101" pitchFamily="34" charset="-127"/>
            </a:endParaRPr>
          </a:p>
        </p:txBody>
      </p:sp>
      <p:sp>
        <p:nvSpPr>
          <p:cNvPr id="240645" name="Rectangle 5">
            <a:extLst>
              <a:ext uri="{FF2B5EF4-FFF2-40B4-BE49-F238E27FC236}">
                <a16:creationId xmlns:a16="http://schemas.microsoft.com/office/drawing/2014/main" id="{DE7DFAD7-9ABB-B741-ABEF-CA73DB03C033}"/>
              </a:ext>
            </a:extLst>
          </p:cNvPr>
          <p:cNvSpPr>
            <a:spLocks noChangeArrowheads="1"/>
          </p:cNvSpPr>
          <p:nvPr/>
        </p:nvSpPr>
        <p:spPr bwMode="auto">
          <a:xfrm>
            <a:off x="3414713" y="531813"/>
            <a:ext cx="1422400" cy="6985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40 penulis</a:t>
            </a:r>
          </a:p>
          <a:p>
            <a:endParaRPr lang="ko-KR" altLang="en-US" sz="2000" b="1">
              <a:solidFill>
                <a:srgbClr val="2F6AFD"/>
              </a:solidFill>
              <a:latin typeface="Lucida Handwriting" panose="03010101010101010101" pitchFamily="66" charset="77"/>
              <a:ea typeface="Gulim" panose="020B0600000101010101" pitchFamily="34" charset="-127"/>
            </a:endParaRPr>
          </a:p>
        </p:txBody>
      </p:sp>
      <p:sp>
        <p:nvSpPr>
          <p:cNvPr id="240646" name="Rectangle 6">
            <a:extLst>
              <a:ext uri="{FF2B5EF4-FFF2-40B4-BE49-F238E27FC236}">
                <a16:creationId xmlns:a16="http://schemas.microsoft.com/office/drawing/2014/main" id="{7818953F-3447-2542-AD73-D4492A2FCFD5}"/>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2F6AFD"/>
                </a:solidFill>
                <a:latin typeface="Times" pitchFamily="2" charset="0"/>
                <a:ea typeface="Gulim" panose="020B0600000101010101" pitchFamily="34" charset="-127"/>
                <a:cs typeface="Times" pitchFamily="2" charset="0"/>
              </a:rPr>
              <a:t>SATU TEMA:</a:t>
            </a:r>
          </a:p>
        </p:txBody>
      </p:sp>
      <p:sp>
        <p:nvSpPr>
          <p:cNvPr id="240647" name="Rectangle 7">
            <a:extLst>
              <a:ext uri="{FF2B5EF4-FFF2-40B4-BE49-F238E27FC236}">
                <a16:creationId xmlns:a16="http://schemas.microsoft.com/office/drawing/2014/main" id="{AF76A9F3-D3DF-8445-AAF7-99B86928D0A2}"/>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0648" name="Rectangle 8">
            <a:extLst>
              <a:ext uri="{FF2B5EF4-FFF2-40B4-BE49-F238E27FC236}">
                <a16:creationId xmlns:a16="http://schemas.microsoft.com/office/drawing/2014/main" id="{90864984-E9FA-9A40-8C0E-82939EC01203}"/>
              </a:ext>
            </a:extLst>
          </p:cNvPr>
          <p:cNvSpPr>
            <a:spLocks noChangeArrowheads="1"/>
          </p:cNvSpPr>
          <p:nvPr/>
        </p:nvSpPr>
        <p:spPr bwMode="auto">
          <a:xfrm>
            <a:off x="3055938" y="1179513"/>
            <a:ext cx="3289300" cy="6985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KEMULIAAN ALLAH</a:t>
            </a:r>
          </a:p>
          <a:p>
            <a:endParaRPr lang="ko-KR" altLang="en-US" sz="2000" b="1">
              <a:solidFill>
                <a:srgbClr val="2F6AFD"/>
              </a:solidFill>
              <a:latin typeface="Lucida Handwriting" panose="03010101010101010101" pitchFamily="66" charset="77"/>
              <a:ea typeface="Gulim" panose="020B0600000101010101" pitchFamily="34" charset="-127"/>
            </a:endParaRPr>
          </a:p>
        </p:txBody>
      </p:sp>
      <p:sp>
        <p:nvSpPr>
          <p:cNvPr id="240649" name="Rectangle 9">
            <a:extLst>
              <a:ext uri="{FF2B5EF4-FFF2-40B4-BE49-F238E27FC236}">
                <a16:creationId xmlns:a16="http://schemas.microsoft.com/office/drawing/2014/main" id="{94F55807-8F22-7D43-9B43-6DA08D77E120}"/>
              </a:ext>
            </a:extLst>
          </p:cNvPr>
          <p:cNvSpPr>
            <a:spLocks noChangeArrowheads="1"/>
          </p:cNvSpPr>
          <p:nvPr/>
        </p:nvSpPr>
        <p:spPr bwMode="auto">
          <a:xfrm>
            <a:off x="6411913" y="709613"/>
            <a:ext cx="2435225"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“BARU” </a:t>
            </a:r>
          </a:p>
        </p:txBody>
      </p:sp>
      <p:sp>
        <p:nvSpPr>
          <p:cNvPr id="240650" name="Rectangle 10">
            <a:extLst>
              <a:ext uri="{FF2B5EF4-FFF2-40B4-BE49-F238E27FC236}">
                <a16:creationId xmlns:a16="http://schemas.microsoft.com/office/drawing/2014/main" id="{B5A45397-292C-E74A-AD8F-FE0D45EC61C9}"/>
              </a:ext>
            </a:extLst>
          </p:cNvPr>
          <p:cNvSpPr>
            <a:spLocks noChangeArrowheads="1"/>
          </p:cNvSpPr>
          <p:nvPr/>
        </p:nvSpPr>
        <p:spPr bwMode="auto">
          <a:xfrm>
            <a:off x="433388" y="728663"/>
            <a:ext cx="2533650"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2F6AFD"/>
                </a:solidFill>
                <a:latin typeface="Lucida Handwriting" panose="03010101010101010101" pitchFamily="66" charset="77"/>
                <a:ea typeface="Gulim" panose="020B0600000101010101" pitchFamily="34" charset="-127"/>
              </a:rPr>
              <a:t> </a:t>
            </a: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“LAMA” </a:t>
            </a:r>
          </a:p>
        </p:txBody>
      </p:sp>
      <p:sp>
        <p:nvSpPr>
          <p:cNvPr id="240651" name="Rectangle 11">
            <a:extLst>
              <a:ext uri="{FF2B5EF4-FFF2-40B4-BE49-F238E27FC236}">
                <a16:creationId xmlns:a16="http://schemas.microsoft.com/office/drawing/2014/main" id="{D1C1FA5D-B512-344C-A087-D2EF765A1C51}"/>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0652" name="Rectangle 12">
            <a:extLst>
              <a:ext uri="{FF2B5EF4-FFF2-40B4-BE49-F238E27FC236}">
                <a16:creationId xmlns:a16="http://schemas.microsoft.com/office/drawing/2014/main" id="{21A7146A-11FD-0644-8C74-15AD0076EE64}"/>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0653" name="Rectangle 13">
            <a:extLst>
              <a:ext uri="{FF2B5EF4-FFF2-40B4-BE49-F238E27FC236}">
                <a16:creationId xmlns:a16="http://schemas.microsoft.com/office/drawing/2014/main" id="{7F0CD929-31AD-BE48-86DA-C190FCAAD83A}"/>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0654" name="Rectangle 14">
            <a:extLst>
              <a:ext uri="{FF2B5EF4-FFF2-40B4-BE49-F238E27FC236}">
                <a16:creationId xmlns:a16="http://schemas.microsoft.com/office/drawing/2014/main" id="{33AD2E3B-3530-FA48-860F-D5E2288560E9}"/>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0655" name="Rectangle 15">
            <a:extLst>
              <a:ext uri="{FF2B5EF4-FFF2-40B4-BE49-F238E27FC236}">
                <a16:creationId xmlns:a16="http://schemas.microsoft.com/office/drawing/2014/main" id="{784A108E-F8DD-A847-ABF7-0190B29D1011}"/>
              </a:ext>
            </a:extLst>
          </p:cNvPr>
          <p:cNvSpPr>
            <a:spLocks noChangeArrowheads="1"/>
          </p:cNvSpPr>
          <p:nvPr/>
        </p:nvSpPr>
        <p:spPr bwMode="auto">
          <a:xfrm>
            <a:off x="6754813" y="2003425"/>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a:t>
            </a:r>
            <a:r>
              <a:rPr lang="en-US" altLang="ko-KR" sz="2400" b="1">
                <a:solidFill>
                  <a:srgbClr val="2F6AFD"/>
                </a:solidFill>
                <a:latin typeface="Lucida Handwriting" panose="03010101010101010101" pitchFamily="66" charset="77"/>
                <a:ea typeface="Gulim" panose="020B0600000101010101" pitchFamily="34" charset="-127"/>
              </a:rPr>
              <a:t>27” Kitab</a:t>
            </a:r>
          </a:p>
        </p:txBody>
      </p:sp>
      <p:sp>
        <p:nvSpPr>
          <p:cNvPr id="240656" name="Rectangle 16">
            <a:extLst>
              <a:ext uri="{FF2B5EF4-FFF2-40B4-BE49-F238E27FC236}">
                <a16:creationId xmlns:a16="http://schemas.microsoft.com/office/drawing/2014/main" id="{374CCD53-C124-2542-BE38-14D584968525}"/>
              </a:ext>
            </a:extLst>
          </p:cNvPr>
          <p:cNvSpPr>
            <a:spLocks noChangeArrowheads="1"/>
          </p:cNvSpPr>
          <p:nvPr/>
        </p:nvSpPr>
        <p:spPr bwMode="auto">
          <a:xfrm>
            <a:off x="312738" y="2030413"/>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a:t>
            </a:r>
            <a:r>
              <a:rPr lang="en-US" altLang="ko-KR" sz="2400" b="1">
                <a:solidFill>
                  <a:srgbClr val="2F6AFD"/>
                </a:solidFill>
                <a:latin typeface="Lucida Handwriting" panose="03010101010101010101" pitchFamily="66" charset="77"/>
                <a:ea typeface="Gulim" panose="020B0600000101010101" pitchFamily="34" charset="-127"/>
              </a:rPr>
              <a:t>39” Kitab</a:t>
            </a:r>
          </a:p>
        </p:txBody>
      </p:sp>
      <p:sp>
        <p:nvSpPr>
          <p:cNvPr id="240657" name="Rectangle 17">
            <a:extLst>
              <a:ext uri="{FF2B5EF4-FFF2-40B4-BE49-F238E27FC236}">
                <a16:creationId xmlns:a16="http://schemas.microsoft.com/office/drawing/2014/main" id="{2B4810EA-B908-4442-BEFE-626802DCBFB4}"/>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0658" name="Rectangle 18">
            <a:extLst>
              <a:ext uri="{FF2B5EF4-FFF2-40B4-BE49-F238E27FC236}">
                <a16:creationId xmlns:a16="http://schemas.microsoft.com/office/drawing/2014/main" id="{725977A1-46E7-0B45-B71A-9D7D0C01ADFD}"/>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0659" name="Rectangle 19">
            <a:extLst>
              <a:ext uri="{FF2B5EF4-FFF2-40B4-BE49-F238E27FC236}">
                <a16:creationId xmlns:a16="http://schemas.microsoft.com/office/drawing/2014/main" id="{BB728B89-59E9-3B40-ADF3-213C21E8B4CB}"/>
              </a:ext>
            </a:extLst>
          </p:cNvPr>
          <p:cNvSpPr>
            <a:spLocks noChangeArrowheads="1"/>
          </p:cNvSpPr>
          <p:nvPr/>
        </p:nvSpPr>
        <p:spPr bwMode="auto">
          <a:xfrm>
            <a:off x="396875" y="2716213"/>
            <a:ext cx="10096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Ibrani</a:t>
            </a:r>
          </a:p>
        </p:txBody>
      </p:sp>
      <p:sp>
        <p:nvSpPr>
          <p:cNvPr id="240660" name="Rectangle 20">
            <a:extLst>
              <a:ext uri="{FF2B5EF4-FFF2-40B4-BE49-F238E27FC236}">
                <a16:creationId xmlns:a16="http://schemas.microsoft.com/office/drawing/2014/main" id="{14FCD981-66AF-DE45-9EEF-3893A7EE8D7F}"/>
              </a:ext>
            </a:extLst>
          </p:cNvPr>
          <p:cNvSpPr>
            <a:spLocks noChangeArrowheads="1"/>
          </p:cNvSpPr>
          <p:nvPr/>
        </p:nvSpPr>
        <p:spPr bwMode="auto">
          <a:xfrm>
            <a:off x="7392988" y="2716213"/>
            <a:ext cx="1195387" cy="819150"/>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Yunani</a:t>
            </a:r>
          </a:p>
          <a:p>
            <a:endParaRPr lang="ko-KR" altLang="en-US" sz="2400" b="1">
              <a:solidFill>
                <a:srgbClr val="2F6AFD"/>
              </a:solidFill>
              <a:latin typeface="Lucida Handwriting" panose="03010101010101010101" pitchFamily="66" charset="77"/>
              <a:ea typeface="Gulim" panose="020B0600000101010101" pitchFamily="34" charset="-127"/>
            </a:endParaRPr>
          </a:p>
        </p:txBody>
      </p:sp>
      <p:sp>
        <p:nvSpPr>
          <p:cNvPr id="240661" name="Rectangle 21">
            <a:extLst>
              <a:ext uri="{FF2B5EF4-FFF2-40B4-BE49-F238E27FC236}">
                <a16:creationId xmlns:a16="http://schemas.microsoft.com/office/drawing/2014/main" id="{76686641-8CAD-B149-97F7-CE764598E6B3}"/>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40662" name="Rectangle 22">
            <a:extLst>
              <a:ext uri="{FF2B5EF4-FFF2-40B4-BE49-F238E27FC236}">
                <a16:creationId xmlns:a16="http://schemas.microsoft.com/office/drawing/2014/main" id="{9F92CAD3-7B99-084D-A132-1C7D70DAE0F3}"/>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40663" name="Rectangle 23">
            <a:extLst>
              <a:ext uri="{FF2B5EF4-FFF2-40B4-BE49-F238E27FC236}">
                <a16:creationId xmlns:a16="http://schemas.microsoft.com/office/drawing/2014/main" id="{A270AACB-ED25-9A4F-AA34-B05983DCCA94}"/>
              </a:ext>
            </a:extLst>
          </p:cNvPr>
          <p:cNvSpPr>
            <a:spLocks noChangeArrowheads="1"/>
          </p:cNvSpPr>
          <p:nvPr/>
        </p:nvSpPr>
        <p:spPr bwMode="auto">
          <a:xfrm>
            <a:off x="6530975" y="3341688"/>
            <a:ext cx="2981325" cy="728662"/>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Kasih Karunia/ </a:t>
            </a:r>
            <a:endParaRPr lang="en-US" altLang="ko-KR" sz="1800" b="1">
              <a:solidFill>
                <a:srgbClr val="2F6AFD"/>
              </a:solidFill>
              <a:latin typeface="Lucida Handwriting" panose="03010101010101010101" pitchFamily="66" charset="77"/>
              <a:ea typeface="Gulim" panose="020B0600000101010101" pitchFamily="34" charset="-127"/>
            </a:endParaRPr>
          </a:p>
          <a:p>
            <a:endParaRPr lang="ko-KR" altLang="en-US" sz="1800" b="1">
              <a:solidFill>
                <a:srgbClr val="2F6AFD"/>
              </a:solidFill>
              <a:latin typeface="Lucida Handwriting" panose="03010101010101010101" pitchFamily="66" charset="77"/>
              <a:ea typeface="Gulim" panose="020B0600000101010101" pitchFamily="34" charset="-127"/>
            </a:endParaRPr>
          </a:p>
        </p:txBody>
      </p:sp>
      <p:sp>
        <p:nvSpPr>
          <p:cNvPr id="240664" name="Rectangle 24">
            <a:extLst>
              <a:ext uri="{FF2B5EF4-FFF2-40B4-BE49-F238E27FC236}">
                <a16:creationId xmlns:a16="http://schemas.microsoft.com/office/drawing/2014/main" id="{98670652-DCBB-EB48-97DF-82B5769C3351}"/>
              </a:ext>
            </a:extLst>
          </p:cNvPr>
          <p:cNvSpPr>
            <a:spLocks noChangeArrowheads="1"/>
          </p:cNvSpPr>
          <p:nvPr/>
        </p:nvSpPr>
        <p:spPr bwMode="auto">
          <a:xfrm>
            <a:off x="188913" y="3298825"/>
            <a:ext cx="2874962"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2F6AFD"/>
                </a:solidFill>
                <a:latin typeface="Lucida Handwriting" panose="03010101010101010101" pitchFamily="66" charset="77"/>
                <a:ea typeface="Gulim" panose="020B0600000101010101" pitchFamily="34" charset="-127"/>
              </a:rPr>
              <a:t>Hukum Taurat</a:t>
            </a:r>
          </a:p>
        </p:txBody>
      </p:sp>
      <p:sp>
        <p:nvSpPr>
          <p:cNvPr id="240666" name="Line 26">
            <a:extLst>
              <a:ext uri="{FF2B5EF4-FFF2-40B4-BE49-F238E27FC236}">
                <a16:creationId xmlns:a16="http://schemas.microsoft.com/office/drawing/2014/main" id="{24615940-E77A-4042-B303-DD393ACFA50D}"/>
              </a:ext>
            </a:extLst>
          </p:cNvPr>
          <p:cNvSpPr>
            <a:spLocks noChangeShapeType="1"/>
          </p:cNvSpPr>
          <p:nvPr/>
        </p:nvSpPr>
        <p:spPr bwMode="auto">
          <a:xfrm flipV="1">
            <a:off x="5827713" y="5232400"/>
            <a:ext cx="1066800" cy="190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0667" name="Line 27">
            <a:extLst>
              <a:ext uri="{FF2B5EF4-FFF2-40B4-BE49-F238E27FC236}">
                <a16:creationId xmlns:a16="http://schemas.microsoft.com/office/drawing/2014/main" id="{728CE446-AE70-944A-84C1-034BA062863A}"/>
              </a:ext>
            </a:extLst>
          </p:cNvPr>
          <p:cNvSpPr>
            <a:spLocks noChangeShapeType="1"/>
          </p:cNvSpPr>
          <p:nvPr/>
        </p:nvSpPr>
        <p:spPr bwMode="auto">
          <a:xfrm>
            <a:off x="2133600" y="5108575"/>
            <a:ext cx="1608138" cy="112713"/>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0668" name="Line 28">
            <a:extLst>
              <a:ext uri="{FF2B5EF4-FFF2-40B4-BE49-F238E27FC236}">
                <a16:creationId xmlns:a16="http://schemas.microsoft.com/office/drawing/2014/main" id="{FA5EB35B-B38F-6E47-8063-089432835009}"/>
              </a:ext>
            </a:extLst>
          </p:cNvPr>
          <p:cNvSpPr>
            <a:spLocks noChangeShapeType="1"/>
          </p:cNvSpPr>
          <p:nvPr/>
        </p:nvSpPr>
        <p:spPr bwMode="auto">
          <a:xfrm>
            <a:off x="2390775" y="4222750"/>
            <a:ext cx="1481138" cy="7683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0669" name="Line 29">
            <a:extLst>
              <a:ext uri="{FF2B5EF4-FFF2-40B4-BE49-F238E27FC236}">
                <a16:creationId xmlns:a16="http://schemas.microsoft.com/office/drawing/2014/main" id="{B455F460-F0AE-8F49-B93D-32289D989AB8}"/>
              </a:ext>
            </a:extLst>
          </p:cNvPr>
          <p:cNvSpPr>
            <a:spLocks noChangeShapeType="1"/>
          </p:cNvSpPr>
          <p:nvPr/>
        </p:nvSpPr>
        <p:spPr bwMode="auto">
          <a:xfrm>
            <a:off x="3063875" y="3368675"/>
            <a:ext cx="963613" cy="12668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0670" name="Line 30">
            <a:extLst>
              <a:ext uri="{FF2B5EF4-FFF2-40B4-BE49-F238E27FC236}">
                <a16:creationId xmlns:a16="http://schemas.microsoft.com/office/drawing/2014/main" id="{8EF0DF86-6E3D-3240-A474-CD14A57553E7}"/>
              </a:ext>
            </a:extLst>
          </p:cNvPr>
          <p:cNvSpPr>
            <a:spLocks noChangeShapeType="1"/>
          </p:cNvSpPr>
          <p:nvPr/>
        </p:nvSpPr>
        <p:spPr bwMode="auto">
          <a:xfrm rot="578684">
            <a:off x="4117975" y="2868613"/>
            <a:ext cx="441325" cy="16700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0671" name="Line 31">
            <a:extLst>
              <a:ext uri="{FF2B5EF4-FFF2-40B4-BE49-F238E27FC236}">
                <a16:creationId xmlns:a16="http://schemas.microsoft.com/office/drawing/2014/main" id="{9BF56F58-DBE0-1E4F-BB7B-E1428DA9D7D0}"/>
              </a:ext>
            </a:extLst>
          </p:cNvPr>
          <p:cNvSpPr>
            <a:spLocks noChangeShapeType="1"/>
          </p:cNvSpPr>
          <p:nvPr/>
        </p:nvSpPr>
        <p:spPr bwMode="auto">
          <a:xfrm flipH="1">
            <a:off x="4886325" y="3287713"/>
            <a:ext cx="979488" cy="138906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0672" name="Line 32">
            <a:extLst>
              <a:ext uri="{FF2B5EF4-FFF2-40B4-BE49-F238E27FC236}">
                <a16:creationId xmlns:a16="http://schemas.microsoft.com/office/drawing/2014/main" id="{46556CAD-9A22-C640-B632-D550B9E0E4C7}"/>
              </a:ext>
            </a:extLst>
          </p:cNvPr>
          <p:cNvSpPr>
            <a:spLocks noChangeShapeType="1"/>
          </p:cNvSpPr>
          <p:nvPr/>
        </p:nvSpPr>
        <p:spPr bwMode="auto">
          <a:xfrm flipH="1">
            <a:off x="5097463" y="3825875"/>
            <a:ext cx="1320800" cy="99218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0673" name="Line 33">
            <a:extLst>
              <a:ext uri="{FF2B5EF4-FFF2-40B4-BE49-F238E27FC236}">
                <a16:creationId xmlns:a16="http://schemas.microsoft.com/office/drawing/2014/main" id="{5C5F58C4-9F34-CB4E-8D6F-AB3F186F6512}"/>
              </a:ext>
            </a:extLst>
          </p:cNvPr>
          <p:cNvSpPr>
            <a:spLocks noChangeShapeType="1"/>
          </p:cNvSpPr>
          <p:nvPr/>
        </p:nvSpPr>
        <p:spPr bwMode="auto">
          <a:xfrm flipV="1">
            <a:off x="5181600" y="4676775"/>
            <a:ext cx="1684338" cy="41910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0674" name="Rectangle 34">
            <a:extLst>
              <a:ext uri="{FF2B5EF4-FFF2-40B4-BE49-F238E27FC236}">
                <a16:creationId xmlns:a16="http://schemas.microsoft.com/office/drawing/2014/main" id="{527B96C9-759C-3042-AD9C-BC9881787590}"/>
              </a:ext>
            </a:extLst>
          </p:cNvPr>
          <p:cNvSpPr>
            <a:spLocks noChangeArrowheads="1"/>
          </p:cNvSpPr>
          <p:nvPr/>
        </p:nvSpPr>
        <p:spPr bwMode="auto">
          <a:xfrm rot="5246759">
            <a:off x="3171825" y="3459163"/>
            <a:ext cx="2047875" cy="10509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NABI-NABI</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40675" name="Rectangle 35">
            <a:extLst>
              <a:ext uri="{FF2B5EF4-FFF2-40B4-BE49-F238E27FC236}">
                <a16:creationId xmlns:a16="http://schemas.microsoft.com/office/drawing/2014/main" id="{3B63D152-546F-4F43-A88A-C5847CBF443D}"/>
              </a:ext>
            </a:extLst>
          </p:cNvPr>
          <p:cNvSpPr>
            <a:spLocks noChangeArrowheads="1"/>
          </p:cNvSpPr>
          <p:nvPr/>
        </p:nvSpPr>
        <p:spPr bwMode="auto">
          <a:xfrm>
            <a:off x="5432425" y="4989513"/>
            <a:ext cx="2197100" cy="3333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chemeClr val="hlink"/>
                </a:solidFill>
                <a:latin typeface="Helvetica BlackOblique" pitchFamily="2" charset="0"/>
                <a:ea typeface="Gulim" panose="020B0600000101010101" pitchFamily="34" charset="-127"/>
              </a:rPr>
              <a:t>WAHYU</a:t>
            </a:r>
            <a:endParaRPr lang="en-US" altLang="ko-KR" sz="1600" b="1">
              <a:solidFill>
                <a:srgbClr val="FFFF00"/>
              </a:solidFill>
              <a:latin typeface="Helvetica BlackOblique" pitchFamily="2" charset="0"/>
              <a:ea typeface="Gulim" panose="020B0600000101010101" pitchFamily="34" charset="-127"/>
            </a:endParaRPr>
          </a:p>
        </p:txBody>
      </p:sp>
      <p:sp>
        <p:nvSpPr>
          <p:cNvPr id="240676" name="Rectangle 36">
            <a:extLst>
              <a:ext uri="{FF2B5EF4-FFF2-40B4-BE49-F238E27FC236}">
                <a16:creationId xmlns:a16="http://schemas.microsoft.com/office/drawing/2014/main" id="{EEEE89B4-3C89-DC4C-92AF-8B7C10FEC771}"/>
              </a:ext>
            </a:extLst>
          </p:cNvPr>
          <p:cNvSpPr>
            <a:spLocks noChangeArrowheads="1"/>
          </p:cNvSpPr>
          <p:nvPr/>
        </p:nvSpPr>
        <p:spPr bwMode="auto">
          <a:xfrm rot="3267768">
            <a:off x="2951956" y="3956844"/>
            <a:ext cx="1774825"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PUISI</a:t>
            </a:r>
          </a:p>
        </p:txBody>
      </p:sp>
      <p:sp>
        <p:nvSpPr>
          <p:cNvPr id="240677" name="Rectangle 37">
            <a:extLst>
              <a:ext uri="{FF2B5EF4-FFF2-40B4-BE49-F238E27FC236}">
                <a16:creationId xmlns:a16="http://schemas.microsoft.com/office/drawing/2014/main" id="{1656CB0B-0C88-1F47-8381-DF1414392F2F}"/>
              </a:ext>
            </a:extLst>
          </p:cNvPr>
          <p:cNvSpPr>
            <a:spLocks noChangeArrowheads="1"/>
          </p:cNvSpPr>
          <p:nvPr/>
        </p:nvSpPr>
        <p:spPr bwMode="auto">
          <a:xfrm rot="20643327">
            <a:off x="5429250" y="4421188"/>
            <a:ext cx="1968500" cy="3635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FFFF00"/>
                </a:solidFill>
                <a:latin typeface="Helvetica BlackOblique" pitchFamily="2" charset="0"/>
                <a:ea typeface="Gulim" panose="020B0600000101010101" pitchFamily="34" charset="-127"/>
              </a:rPr>
              <a:t>SURAT-SURAT</a:t>
            </a:r>
          </a:p>
        </p:txBody>
      </p:sp>
      <p:sp>
        <p:nvSpPr>
          <p:cNvPr id="240678" name="Rectangle 38">
            <a:extLst>
              <a:ext uri="{FF2B5EF4-FFF2-40B4-BE49-F238E27FC236}">
                <a16:creationId xmlns:a16="http://schemas.microsoft.com/office/drawing/2014/main" id="{FA2F5275-A8ED-AC40-92F2-0C5FFC57B2C1}"/>
              </a:ext>
            </a:extLst>
          </p:cNvPr>
          <p:cNvSpPr>
            <a:spLocks noChangeArrowheads="1"/>
          </p:cNvSpPr>
          <p:nvPr/>
        </p:nvSpPr>
        <p:spPr bwMode="auto">
          <a:xfrm rot="19276533">
            <a:off x="5402263" y="3865563"/>
            <a:ext cx="1046162" cy="638175"/>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p>
        </p:txBody>
      </p:sp>
      <p:sp>
        <p:nvSpPr>
          <p:cNvPr id="240679" name="Rectangle 39">
            <a:extLst>
              <a:ext uri="{FF2B5EF4-FFF2-40B4-BE49-F238E27FC236}">
                <a16:creationId xmlns:a16="http://schemas.microsoft.com/office/drawing/2014/main" id="{EA4F3C83-6871-C84A-94BE-F8ABB661B3A4}"/>
              </a:ext>
            </a:extLst>
          </p:cNvPr>
          <p:cNvSpPr>
            <a:spLocks noChangeArrowheads="1"/>
          </p:cNvSpPr>
          <p:nvPr/>
        </p:nvSpPr>
        <p:spPr bwMode="auto">
          <a:xfrm rot="1755647">
            <a:off x="2247900" y="4056063"/>
            <a:ext cx="1949450" cy="1050925"/>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40680" name="Rectangle 40">
            <a:extLst>
              <a:ext uri="{FF2B5EF4-FFF2-40B4-BE49-F238E27FC236}">
                <a16:creationId xmlns:a16="http://schemas.microsoft.com/office/drawing/2014/main" id="{14D92A35-D43E-534A-8E7F-FAB47BEFC97E}"/>
              </a:ext>
            </a:extLst>
          </p:cNvPr>
          <p:cNvSpPr>
            <a:spLocks noChangeArrowheads="1"/>
          </p:cNvSpPr>
          <p:nvPr/>
        </p:nvSpPr>
        <p:spPr bwMode="auto">
          <a:xfrm rot="240000">
            <a:off x="2117725" y="4837113"/>
            <a:ext cx="1231900" cy="6381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TAURAT</a:t>
            </a:r>
          </a:p>
        </p:txBody>
      </p:sp>
      <p:sp>
        <p:nvSpPr>
          <p:cNvPr id="240681" name="Rectangle 41">
            <a:extLst>
              <a:ext uri="{FF2B5EF4-FFF2-40B4-BE49-F238E27FC236}">
                <a16:creationId xmlns:a16="http://schemas.microsoft.com/office/drawing/2014/main" id="{E92490AA-4F3F-F24D-8DA2-FBAE16EF0E29}"/>
              </a:ext>
            </a:extLst>
          </p:cNvPr>
          <p:cNvSpPr>
            <a:spLocks noChangeArrowheads="1"/>
          </p:cNvSpPr>
          <p:nvPr/>
        </p:nvSpPr>
        <p:spPr bwMode="auto">
          <a:xfrm rot="18254599">
            <a:off x="4618831" y="3244057"/>
            <a:ext cx="1939925"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p>
        </p:txBody>
      </p:sp>
      <p:sp>
        <p:nvSpPr>
          <p:cNvPr id="240682" name="Rectangle 42">
            <a:extLst>
              <a:ext uri="{FF2B5EF4-FFF2-40B4-BE49-F238E27FC236}">
                <a16:creationId xmlns:a16="http://schemas.microsoft.com/office/drawing/2014/main" id="{75C4BAA1-080A-3E49-A033-0E3321518FE7}"/>
              </a:ext>
            </a:extLst>
          </p:cNvPr>
          <p:cNvSpPr>
            <a:spLocks noChangeArrowheads="1"/>
          </p:cNvSpPr>
          <p:nvPr/>
        </p:nvSpPr>
        <p:spPr bwMode="auto">
          <a:xfrm>
            <a:off x="-57150" y="4491038"/>
            <a:ext cx="19764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p:txBody>
      </p:sp>
      <p:sp>
        <p:nvSpPr>
          <p:cNvPr id="240683" name="Rectangle 43">
            <a:extLst>
              <a:ext uri="{FF2B5EF4-FFF2-40B4-BE49-F238E27FC236}">
                <a16:creationId xmlns:a16="http://schemas.microsoft.com/office/drawing/2014/main" id="{5901B7AD-B6F3-BC46-A0BD-1EEC6A4D814D}"/>
              </a:ext>
            </a:extLst>
          </p:cNvPr>
          <p:cNvSpPr>
            <a:spLocks noChangeArrowheads="1"/>
          </p:cNvSpPr>
          <p:nvPr/>
        </p:nvSpPr>
        <p:spPr bwMode="auto">
          <a:xfrm>
            <a:off x="7091363" y="4510088"/>
            <a:ext cx="2152650"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p:txBody>
      </p:sp>
      <p:sp>
        <p:nvSpPr>
          <p:cNvPr id="240684" name="Rectangle 44">
            <a:extLst>
              <a:ext uri="{FF2B5EF4-FFF2-40B4-BE49-F238E27FC236}">
                <a16:creationId xmlns:a16="http://schemas.microsoft.com/office/drawing/2014/main" id="{A9547C45-8B61-2641-A9F3-91A84FEFFB4A}"/>
              </a:ext>
            </a:extLst>
          </p:cNvPr>
          <p:cNvSpPr>
            <a:spLocks noChangeArrowheads="1"/>
          </p:cNvSpPr>
          <p:nvPr/>
        </p:nvSpPr>
        <p:spPr bwMode="auto">
          <a:xfrm>
            <a:off x="-85725" y="5184775"/>
            <a:ext cx="1831975" cy="11842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Masa Lalu Kekal</a:t>
            </a:r>
          </a:p>
        </p:txBody>
      </p:sp>
      <p:sp>
        <p:nvSpPr>
          <p:cNvPr id="240685" name="Rectangle 45">
            <a:extLst>
              <a:ext uri="{FF2B5EF4-FFF2-40B4-BE49-F238E27FC236}">
                <a16:creationId xmlns:a16="http://schemas.microsoft.com/office/drawing/2014/main" id="{405FD8E5-4BB3-804E-9117-F783ED76C275}"/>
              </a:ext>
            </a:extLst>
          </p:cNvPr>
          <p:cNvSpPr>
            <a:spLocks noChangeArrowheads="1"/>
          </p:cNvSpPr>
          <p:nvPr/>
        </p:nvSpPr>
        <p:spPr bwMode="auto">
          <a:xfrm>
            <a:off x="7278688" y="5184775"/>
            <a:ext cx="1814512" cy="11842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Masa Depan Abadi</a:t>
            </a:r>
          </a:p>
        </p:txBody>
      </p:sp>
      <p:sp>
        <p:nvSpPr>
          <p:cNvPr id="240687" name="Text Box 47">
            <a:extLst>
              <a:ext uri="{FF2B5EF4-FFF2-40B4-BE49-F238E27FC236}">
                <a16:creationId xmlns:a16="http://schemas.microsoft.com/office/drawing/2014/main" id="{4F801694-716E-3E49-A2D8-42CE707AC7FF}"/>
              </a:ext>
            </a:extLst>
          </p:cNvPr>
          <p:cNvSpPr txBox="1">
            <a:spLocks noChangeArrowheads="1"/>
          </p:cNvSpPr>
          <p:nvPr/>
        </p:nvSpPr>
        <p:spPr bwMode="auto">
          <a:xfrm>
            <a:off x="188913" y="3730625"/>
            <a:ext cx="2184400" cy="4572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2F6AFD"/>
                </a:solidFill>
                <a:latin typeface="Lucida Handwriting" panose="03010101010101010101" pitchFamily="66" charset="77"/>
                <a:ea typeface="Gulim" panose="020B0600000101010101" pitchFamily="34" charset="-127"/>
              </a:rPr>
              <a:t>Perjanjian </a:t>
            </a:r>
          </a:p>
        </p:txBody>
      </p:sp>
      <p:sp>
        <p:nvSpPr>
          <p:cNvPr id="240688" name="Text Box 48">
            <a:extLst>
              <a:ext uri="{FF2B5EF4-FFF2-40B4-BE49-F238E27FC236}">
                <a16:creationId xmlns:a16="http://schemas.microsoft.com/office/drawing/2014/main" id="{E9814C90-3C73-A746-9CF3-97D169EABB0A}"/>
              </a:ext>
            </a:extLst>
          </p:cNvPr>
          <p:cNvSpPr txBox="1">
            <a:spLocks noChangeArrowheads="1"/>
          </p:cNvSpPr>
          <p:nvPr/>
        </p:nvSpPr>
        <p:spPr bwMode="auto">
          <a:xfrm>
            <a:off x="6596063" y="3730625"/>
            <a:ext cx="2767012"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2F6AFD"/>
                </a:solidFill>
                <a:latin typeface="Lucida Handwriting" panose="03010101010101010101" pitchFamily="66" charset="77"/>
                <a:ea typeface="Gulim" panose="020B0600000101010101" pitchFamily="34" charset="-127"/>
              </a:rPr>
              <a:t>Penggenapan</a:t>
            </a:r>
          </a:p>
        </p:txBody>
      </p:sp>
      <p:sp>
        <p:nvSpPr>
          <p:cNvPr id="240689" name="Line 49">
            <a:extLst>
              <a:ext uri="{FF2B5EF4-FFF2-40B4-BE49-F238E27FC236}">
                <a16:creationId xmlns:a16="http://schemas.microsoft.com/office/drawing/2014/main" id="{2595FCFC-9333-E647-B292-15A8D2AD74E3}"/>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0690" name="Line 50">
            <a:extLst>
              <a:ext uri="{FF2B5EF4-FFF2-40B4-BE49-F238E27FC236}">
                <a16:creationId xmlns:a16="http://schemas.microsoft.com/office/drawing/2014/main" id="{FB53A9EC-9E34-824E-8102-095FC7A0C65A}"/>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0691" name="Line 51">
            <a:extLst>
              <a:ext uri="{FF2B5EF4-FFF2-40B4-BE49-F238E27FC236}">
                <a16:creationId xmlns:a16="http://schemas.microsoft.com/office/drawing/2014/main" id="{ED39BC6E-9B7C-874D-BF78-EAF451E6F738}"/>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0692" name="Line 52">
            <a:extLst>
              <a:ext uri="{FF2B5EF4-FFF2-40B4-BE49-F238E27FC236}">
                <a16:creationId xmlns:a16="http://schemas.microsoft.com/office/drawing/2014/main" id="{85FF25F6-650E-724B-B461-1DACBF63CF8F}"/>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0693" name="Line 53">
            <a:extLst>
              <a:ext uri="{FF2B5EF4-FFF2-40B4-BE49-F238E27FC236}">
                <a16:creationId xmlns:a16="http://schemas.microsoft.com/office/drawing/2014/main" id="{81C9AAE4-BC4C-9B44-AF4E-916D1462934D}"/>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0694" name="Line 54">
            <a:extLst>
              <a:ext uri="{FF2B5EF4-FFF2-40B4-BE49-F238E27FC236}">
                <a16:creationId xmlns:a16="http://schemas.microsoft.com/office/drawing/2014/main" id="{D9EB602F-32DA-524E-9F9A-D117C3DE0DF0}"/>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0695" name="Line 55">
            <a:extLst>
              <a:ext uri="{FF2B5EF4-FFF2-40B4-BE49-F238E27FC236}">
                <a16:creationId xmlns:a16="http://schemas.microsoft.com/office/drawing/2014/main" id="{874EE51A-9217-A845-B1E3-CEC3E5860D07}"/>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0696" name="Line 56">
            <a:extLst>
              <a:ext uri="{FF2B5EF4-FFF2-40B4-BE49-F238E27FC236}">
                <a16:creationId xmlns:a16="http://schemas.microsoft.com/office/drawing/2014/main" id="{407D8C21-8733-D847-9C82-086DF6D958A7}"/>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0698" name="Rectangle 58">
            <a:extLst>
              <a:ext uri="{FF2B5EF4-FFF2-40B4-BE49-F238E27FC236}">
                <a16:creationId xmlns:a16="http://schemas.microsoft.com/office/drawing/2014/main" id="{DDE69100-4EB0-4F4A-943C-08DDDC2C4B7D}"/>
              </a:ext>
            </a:extLst>
          </p:cNvPr>
          <p:cNvSpPr>
            <a:spLocks noChangeArrowheads="1"/>
          </p:cNvSpPr>
          <p:nvPr/>
        </p:nvSpPr>
        <p:spPr bwMode="auto">
          <a:xfrm>
            <a:off x="1597025" y="5768975"/>
            <a:ext cx="2420938"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Mikroskop</a:t>
            </a:r>
          </a:p>
          <a:p>
            <a:endParaRPr lang="ko-KR" altLang="en-US" sz="2400" b="1">
              <a:solidFill>
                <a:srgbClr val="FFFF00"/>
              </a:solidFill>
              <a:latin typeface="Lucida Handwriting" panose="03010101010101010101" pitchFamily="66" charset="77"/>
              <a:ea typeface="Gulim" panose="020B0600000101010101" pitchFamily="34" charset="-127"/>
            </a:endParaRPr>
          </a:p>
        </p:txBody>
      </p:sp>
      <p:sp>
        <p:nvSpPr>
          <p:cNvPr id="240699" name="Text Box 59">
            <a:extLst>
              <a:ext uri="{FF2B5EF4-FFF2-40B4-BE49-F238E27FC236}">
                <a16:creationId xmlns:a16="http://schemas.microsoft.com/office/drawing/2014/main" id="{43E9B167-CE44-8646-945D-55A62D1AF8F4}"/>
              </a:ext>
            </a:extLst>
          </p:cNvPr>
          <p:cNvSpPr txBox="1">
            <a:spLocks noChangeArrowheads="1"/>
          </p:cNvSpPr>
          <p:nvPr/>
        </p:nvSpPr>
        <p:spPr bwMode="auto">
          <a:xfrm>
            <a:off x="1509713" y="40322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latin typeface="Times" pitchFamily="2" charset="0"/>
              <a:ea typeface="Gulim" panose="020B0600000101010101" pitchFamily="34" charset="-127"/>
            </a:endParaRPr>
          </a:p>
        </p:txBody>
      </p:sp>
      <p:grpSp>
        <p:nvGrpSpPr>
          <p:cNvPr id="240700" name="Group 60">
            <a:extLst>
              <a:ext uri="{FF2B5EF4-FFF2-40B4-BE49-F238E27FC236}">
                <a16:creationId xmlns:a16="http://schemas.microsoft.com/office/drawing/2014/main" id="{0C93EF25-502F-5D40-8D5F-CADA0822C4CF}"/>
              </a:ext>
            </a:extLst>
          </p:cNvPr>
          <p:cNvGrpSpPr>
            <a:grpSpLocks/>
          </p:cNvGrpSpPr>
          <p:nvPr/>
        </p:nvGrpSpPr>
        <p:grpSpPr bwMode="auto">
          <a:xfrm>
            <a:off x="1781175" y="3127375"/>
            <a:ext cx="3554413" cy="989013"/>
            <a:chOff x="1005" y="1883"/>
            <a:chExt cx="2239" cy="623"/>
          </a:xfrm>
        </p:grpSpPr>
        <p:grpSp>
          <p:nvGrpSpPr>
            <p:cNvPr id="240701" name="Group 61">
              <a:extLst>
                <a:ext uri="{FF2B5EF4-FFF2-40B4-BE49-F238E27FC236}">
                  <a16:creationId xmlns:a16="http://schemas.microsoft.com/office/drawing/2014/main" id="{2EDBAD30-BF71-9748-8E8C-63AD31F3DF0D}"/>
                </a:ext>
              </a:extLst>
            </p:cNvPr>
            <p:cNvGrpSpPr>
              <a:grpSpLocks/>
            </p:cNvGrpSpPr>
            <p:nvPr/>
          </p:nvGrpSpPr>
          <p:grpSpPr bwMode="auto">
            <a:xfrm>
              <a:off x="1005" y="1883"/>
              <a:ext cx="2239" cy="623"/>
              <a:chOff x="1013" y="1875"/>
              <a:chExt cx="2239" cy="623"/>
            </a:xfrm>
          </p:grpSpPr>
          <p:grpSp>
            <p:nvGrpSpPr>
              <p:cNvPr id="240702" name="Group 62">
                <a:extLst>
                  <a:ext uri="{FF2B5EF4-FFF2-40B4-BE49-F238E27FC236}">
                    <a16:creationId xmlns:a16="http://schemas.microsoft.com/office/drawing/2014/main" id="{A587BACD-E758-A742-9F19-2263F9617A0A}"/>
                  </a:ext>
                </a:extLst>
              </p:cNvPr>
              <p:cNvGrpSpPr>
                <a:grpSpLocks/>
              </p:cNvGrpSpPr>
              <p:nvPr/>
            </p:nvGrpSpPr>
            <p:grpSpPr bwMode="auto">
              <a:xfrm>
                <a:off x="1572" y="1875"/>
                <a:ext cx="1680" cy="408"/>
                <a:chOff x="1358" y="1104"/>
                <a:chExt cx="1680" cy="408"/>
              </a:xfrm>
            </p:grpSpPr>
            <p:sp>
              <p:nvSpPr>
                <p:cNvPr id="240703" name="Rectangle 63">
                  <a:extLst>
                    <a:ext uri="{FF2B5EF4-FFF2-40B4-BE49-F238E27FC236}">
                      <a16:creationId xmlns:a16="http://schemas.microsoft.com/office/drawing/2014/main" id="{9BC74E26-DFB4-6244-BBF6-ED781AFBEDA2}"/>
                    </a:ext>
                  </a:extLst>
                </p:cNvPr>
                <p:cNvSpPr>
                  <a:spLocks noChangeArrowheads="1"/>
                </p:cNvSpPr>
                <p:nvPr/>
              </p:nvSpPr>
              <p:spPr bwMode="auto">
                <a:xfrm>
                  <a:off x="1358" y="1104"/>
                  <a:ext cx="1680" cy="408"/>
                </a:xfrm>
                <a:prstGeom prst="rect">
                  <a:avLst/>
                </a:prstGeom>
                <a:solidFill>
                  <a:srgbClr val="5AF24E"/>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704" name="Text Box 64">
                  <a:extLst>
                    <a:ext uri="{FF2B5EF4-FFF2-40B4-BE49-F238E27FC236}">
                      <a16:creationId xmlns:a16="http://schemas.microsoft.com/office/drawing/2014/main" id="{DCE6B5CE-0964-004B-BA86-375C0061281E}"/>
                    </a:ext>
                  </a:extLst>
                </p:cNvPr>
                <p:cNvSpPr txBox="1">
                  <a:spLocks noChangeArrowheads="1"/>
                </p:cNvSpPr>
                <p:nvPr/>
              </p:nvSpPr>
              <p:spPr bwMode="auto">
                <a:xfrm>
                  <a:off x="1557" y="1152"/>
                  <a:ext cx="132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2800" b="1">
                      <a:solidFill>
                        <a:srgbClr val="787878"/>
                      </a:solidFill>
                      <a:latin typeface="Times" pitchFamily="2" charset="0"/>
                      <a:ea typeface="Gulim" panose="020B0600000101010101" pitchFamily="34" charset="-127"/>
                    </a:rPr>
                    <a:t>ABRAHAM</a:t>
                  </a:r>
                  <a:endParaRPr lang="en-US" altLang="ko-KR" sz="2800" b="1">
                    <a:latin typeface="Times" pitchFamily="2" charset="0"/>
                    <a:ea typeface="Gulim" panose="020B0600000101010101" pitchFamily="34" charset="-127"/>
                  </a:endParaRPr>
                </a:p>
              </p:txBody>
            </p:sp>
          </p:grpSp>
          <p:sp>
            <p:nvSpPr>
              <p:cNvPr id="240705" name="AutoShape 65">
                <a:extLst>
                  <a:ext uri="{FF2B5EF4-FFF2-40B4-BE49-F238E27FC236}">
                    <a16:creationId xmlns:a16="http://schemas.microsoft.com/office/drawing/2014/main" id="{C638038E-3578-7A4C-BD14-B572B37BB6C8}"/>
                  </a:ext>
                </a:extLst>
              </p:cNvPr>
              <p:cNvSpPr>
                <a:spLocks noChangeArrowheads="1"/>
              </p:cNvSpPr>
              <p:nvPr/>
            </p:nvSpPr>
            <p:spPr bwMode="auto">
              <a:xfrm>
                <a:off x="1013" y="1932"/>
                <a:ext cx="501" cy="56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hlink"/>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0706" name="Text Box 66">
              <a:extLst>
                <a:ext uri="{FF2B5EF4-FFF2-40B4-BE49-F238E27FC236}">
                  <a16:creationId xmlns:a16="http://schemas.microsoft.com/office/drawing/2014/main" id="{8059FA9D-9CB5-A94E-8840-3AFD9E38020B}"/>
                </a:ext>
              </a:extLst>
            </p:cNvPr>
            <p:cNvSpPr txBox="1">
              <a:spLocks noChangeArrowheads="1"/>
            </p:cNvSpPr>
            <p:nvPr/>
          </p:nvSpPr>
          <p:spPr bwMode="auto">
            <a:xfrm>
              <a:off x="1744" y="1920"/>
              <a:ext cx="144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2800" b="1">
                  <a:latin typeface="Times" pitchFamily="2" charset="0"/>
                  <a:ea typeface="Gulim" panose="020B0600000101010101" pitchFamily="34" charset="-127"/>
                </a:rPr>
                <a:t>ABRAHAM</a:t>
              </a:r>
            </a:p>
          </p:txBody>
        </p:sp>
      </p:grpSp>
      <p:sp>
        <p:nvSpPr>
          <p:cNvPr id="240722" name="Oval 82">
            <a:extLst>
              <a:ext uri="{FF2B5EF4-FFF2-40B4-BE49-F238E27FC236}">
                <a16:creationId xmlns:a16="http://schemas.microsoft.com/office/drawing/2014/main" id="{81FE3164-2CA8-CF44-85D7-698705F2CB01}"/>
              </a:ext>
            </a:extLst>
          </p:cNvPr>
          <p:cNvSpPr>
            <a:spLocks noChangeArrowheads="1"/>
          </p:cNvSpPr>
          <p:nvPr/>
        </p:nvSpPr>
        <p:spPr bwMode="auto">
          <a:xfrm>
            <a:off x="1350963" y="5580063"/>
            <a:ext cx="2701925" cy="893762"/>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240718" name="AutoShape 78" descr="Dark vertical">
            <a:extLst>
              <a:ext uri="{FF2B5EF4-FFF2-40B4-BE49-F238E27FC236}">
                <a16:creationId xmlns:a16="http://schemas.microsoft.com/office/drawing/2014/main" id="{6CF2C593-4CE9-FF4B-8FE7-4E39CA3CF65D}"/>
              </a:ext>
            </a:extLst>
          </p:cNvPr>
          <p:cNvSpPr>
            <a:spLocks noChangeArrowheads="1"/>
          </p:cNvSpPr>
          <p:nvPr/>
        </p:nvSpPr>
        <p:spPr bwMode="auto">
          <a:xfrm rot="5400000">
            <a:off x="-923925" y="4178300"/>
            <a:ext cx="3997325" cy="2149475"/>
          </a:xfrm>
          <a:prstGeom prst="triangle">
            <a:avLst>
              <a:gd name="adj" fmla="val 50000"/>
            </a:avLst>
          </a:prstGeom>
          <a:blipFill dpi="0" rotWithShape="0">
            <a:blip r:embed="rId3"/>
            <a:srcRect/>
            <a:tile tx="0" ty="0" sx="100000" sy="100000" flip="none" algn="tl"/>
          </a:blipFill>
          <a:ln w="57150">
            <a:solidFill>
              <a:srgbClr val="023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719" name="AutoShape 79" descr="Dark horizontal">
            <a:extLst>
              <a:ext uri="{FF2B5EF4-FFF2-40B4-BE49-F238E27FC236}">
                <a16:creationId xmlns:a16="http://schemas.microsoft.com/office/drawing/2014/main" id="{5BD3EEDF-BB6E-6740-96AD-847379349223}"/>
              </a:ext>
            </a:extLst>
          </p:cNvPr>
          <p:cNvSpPr>
            <a:spLocks noChangeArrowheads="1"/>
          </p:cNvSpPr>
          <p:nvPr/>
        </p:nvSpPr>
        <p:spPr bwMode="auto">
          <a:xfrm rot="16200000" flipH="1">
            <a:off x="3554413" y="1712913"/>
            <a:ext cx="4065587" cy="7113587"/>
          </a:xfrm>
          <a:prstGeom prst="triangle">
            <a:avLst>
              <a:gd name="adj" fmla="val 50000"/>
            </a:avLst>
          </a:prstGeom>
          <a:blipFill dpi="0" rotWithShape="0">
            <a:blip r:embed="rId4"/>
            <a:srcRect/>
            <a:tile tx="0" ty="0" sx="100000" sy="100000" flip="none" algn="tl"/>
          </a:blipFill>
          <a:ln w="571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ko-KR" altLang="en-US">
              <a:ea typeface="Gulim" panose="020B0600000101010101" pitchFamily="34" charset="-127"/>
            </a:endParaRPr>
          </a:p>
        </p:txBody>
      </p:sp>
      <p:sp>
        <p:nvSpPr>
          <p:cNvPr id="240723" name="Text Box 83">
            <a:extLst>
              <a:ext uri="{FF2B5EF4-FFF2-40B4-BE49-F238E27FC236}">
                <a16:creationId xmlns:a16="http://schemas.microsoft.com/office/drawing/2014/main" id="{3AEB7B6E-F270-504E-B157-C7A6A7FF77DE}"/>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40727" name="Text Box 87">
            <a:extLst>
              <a:ext uri="{FF2B5EF4-FFF2-40B4-BE49-F238E27FC236}">
                <a16:creationId xmlns:a16="http://schemas.microsoft.com/office/drawing/2014/main" id="{A400BB67-BEE6-D841-AD66-654110010F77}"/>
              </a:ext>
            </a:extLst>
          </p:cNvPr>
          <p:cNvSpPr txBox="1">
            <a:spLocks noChangeArrowheads="1"/>
          </p:cNvSpPr>
          <p:nvPr/>
        </p:nvSpPr>
        <p:spPr bwMode="auto">
          <a:xfrm>
            <a:off x="1525588" y="6235700"/>
            <a:ext cx="2317750" cy="533400"/>
          </a:xfrm>
          <a:prstGeom prst="rect">
            <a:avLst/>
          </a:prstGeom>
          <a:solidFill>
            <a:schemeClr val="bg1"/>
          </a:solidFill>
          <a:ln w="762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sz="2400">
                <a:latin typeface="Arial Black" panose="020B0604020202020204" pitchFamily="34" charset="0"/>
                <a:ea typeface="Gulim" panose="020B0600000101010101" pitchFamily="34" charset="-127"/>
              </a:rPr>
              <a:t>GARIS I</a:t>
            </a:r>
          </a:p>
        </p:txBody>
      </p:sp>
      <p:grpSp>
        <p:nvGrpSpPr>
          <p:cNvPr id="240708" name="Group 68">
            <a:extLst>
              <a:ext uri="{FF2B5EF4-FFF2-40B4-BE49-F238E27FC236}">
                <a16:creationId xmlns:a16="http://schemas.microsoft.com/office/drawing/2014/main" id="{BA8A5569-AAC4-F642-8CAA-F17D23248BB6}"/>
              </a:ext>
            </a:extLst>
          </p:cNvPr>
          <p:cNvGrpSpPr>
            <a:grpSpLocks/>
          </p:cNvGrpSpPr>
          <p:nvPr/>
        </p:nvGrpSpPr>
        <p:grpSpPr bwMode="auto">
          <a:xfrm>
            <a:off x="430213" y="4189413"/>
            <a:ext cx="3297237" cy="1544637"/>
            <a:chOff x="568" y="2544"/>
            <a:chExt cx="1958" cy="973"/>
          </a:xfrm>
        </p:grpSpPr>
        <p:sp>
          <p:nvSpPr>
            <p:cNvPr id="240709" name="AutoShape 69">
              <a:extLst>
                <a:ext uri="{FF2B5EF4-FFF2-40B4-BE49-F238E27FC236}">
                  <a16:creationId xmlns:a16="http://schemas.microsoft.com/office/drawing/2014/main" id="{B239EE4F-4CE0-1A46-A9D3-FE2E464524AE}"/>
                </a:ext>
              </a:extLst>
            </p:cNvPr>
            <p:cNvSpPr>
              <a:spLocks noChangeArrowheads="1"/>
            </p:cNvSpPr>
            <p:nvPr/>
          </p:nvSpPr>
          <p:spPr bwMode="auto">
            <a:xfrm rot="12240000">
              <a:off x="1560" y="3291"/>
              <a:ext cx="966" cy="226"/>
            </a:xfrm>
            <a:prstGeom prst="rightArrow">
              <a:avLst>
                <a:gd name="adj1" fmla="val 50000"/>
                <a:gd name="adj2" fmla="val 213737"/>
              </a:avLst>
            </a:prstGeom>
            <a:solidFill>
              <a:schemeClr val="hlink"/>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710" name="Rectangle 70">
              <a:extLst>
                <a:ext uri="{FF2B5EF4-FFF2-40B4-BE49-F238E27FC236}">
                  <a16:creationId xmlns:a16="http://schemas.microsoft.com/office/drawing/2014/main" id="{D730413B-BA7C-3344-91D3-F4D2EE279BBC}"/>
                </a:ext>
              </a:extLst>
            </p:cNvPr>
            <p:cNvSpPr>
              <a:spLocks noChangeArrowheads="1"/>
            </p:cNvSpPr>
            <p:nvPr/>
          </p:nvSpPr>
          <p:spPr bwMode="auto">
            <a:xfrm>
              <a:off x="568" y="2544"/>
              <a:ext cx="1680" cy="408"/>
            </a:xfrm>
            <a:prstGeom prst="rect">
              <a:avLst/>
            </a:prstGeom>
            <a:solidFill>
              <a:srgbClr val="FAFD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0711" name="Text Box 71">
            <a:extLst>
              <a:ext uri="{FF2B5EF4-FFF2-40B4-BE49-F238E27FC236}">
                <a16:creationId xmlns:a16="http://schemas.microsoft.com/office/drawing/2014/main" id="{44681907-4E61-1244-912A-8C7CF48FA516}"/>
              </a:ext>
            </a:extLst>
          </p:cNvPr>
          <p:cNvSpPr txBox="1">
            <a:spLocks noChangeArrowheads="1"/>
          </p:cNvSpPr>
          <p:nvPr/>
        </p:nvSpPr>
        <p:spPr bwMode="auto">
          <a:xfrm>
            <a:off x="511175" y="4240213"/>
            <a:ext cx="3003550" cy="519112"/>
          </a:xfrm>
          <a:prstGeom prst="rect">
            <a:avLst/>
          </a:prstGeom>
          <a:noFill/>
          <a:ln>
            <a:noFill/>
          </a:ln>
          <a:effectLst>
            <a:outerShdw dist="35921" dir="2700000" algn="ctr" rotWithShape="0">
              <a:srgbClr val="787878"/>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800" b="1">
                <a:solidFill>
                  <a:srgbClr val="000066"/>
                </a:solidFill>
                <a:latin typeface="Times" pitchFamily="2" charset="0"/>
                <a:ea typeface="Gulim" panose="020B0600000101010101" pitchFamily="34" charset="-127"/>
              </a:rPr>
              <a:t>KEJADIAN 12!!!</a:t>
            </a:r>
          </a:p>
        </p:txBody>
      </p:sp>
      <p:sp>
        <p:nvSpPr>
          <p:cNvPr id="240732" name="Rectangle 92">
            <a:extLst>
              <a:ext uri="{FF2B5EF4-FFF2-40B4-BE49-F238E27FC236}">
                <a16:creationId xmlns:a16="http://schemas.microsoft.com/office/drawing/2014/main" id="{0912D382-B473-DA4A-B62A-9495CAAE26FD}"/>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22</a:t>
            </a:r>
            <a:endParaRPr lang="en-US" altLang="ko-KR" sz="1000" b="1">
              <a:effectLst>
                <a:outerShdw blurRad="38100" dist="38100" dir="2700000" algn="tl">
                  <a:srgbClr val="FFFFFF"/>
                </a:outerShdw>
              </a:effectLst>
              <a:ea typeface="Gulim" panose="020B0600000101010101" pitchFamily="34" charset="-127"/>
            </a:endParaRPr>
          </a:p>
        </p:txBody>
      </p:sp>
      <p:sp>
        <p:nvSpPr>
          <p:cNvPr id="240733" name="Text Box 93">
            <a:extLst>
              <a:ext uri="{FF2B5EF4-FFF2-40B4-BE49-F238E27FC236}">
                <a16:creationId xmlns:a16="http://schemas.microsoft.com/office/drawing/2014/main" id="{4864324A-594E-A744-8C97-8A13C30BEC92}"/>
              </a:ext>
            </a:extLst>
          </p:cNvPr>
          <p:cNvSpPr txBox="1">
            <a:spLocks noChangeArrowheads="1"/>
          </p:cNvSpPr>
          <p:nvPr/>
        </p:nvSpPr>
        <p:spPr bwMode="auto">
          <a:xfrm>
            <a:off x="8502650" y="6375400"/>
            <a:ext cx="323850" cy="36671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spcBef>
                <a:spcPct val="50000"/>
              </a:spcBef>
            </a:pPr>
            <a:r>
              <a:rPr lang="en-US" altLang="ko-KR" sz="1800" b="1">
                <a:solidFill>
                  <a:srgbClr val="FFFFFF"/>
                </a:solidFill>
                <a:ea typeface="Gulim" panose="020B0600000101010101" pitchFamily="34" charset="-127"/>
              </a:rPr>
              <a:t>5</a:t>
            </a: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0698"/>
                                        </p:tgtEl>
                                        <p:attrNameLst>
                                          <p:attrName>style.visibility</p:attrName>
                                        </p:attrNameLst>
                                      </p:cBhvr>
                                      <p:to>
                                        <p:strVal val="visible"/>
                                      </p:to>
                                    </p:set>
                                    <p:animEffect transition="in" filter="dissolve">
                                      <p:cBhvr>
                                        <p:cTn id="7" dur="500"/>
                                        <p:tgtEl>
                                          <p:spTgt spid="240698"/>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240722"/>
                                        </p:tgtEl>
                                        <p:attrNameLst>
                                          <p:attrName>style.visibility</p:attrName>
                                        </p:attrNameLst>
                                      </p:cBhvr>
                                      <p:to>
                                        <p:strVal val="visible"/>
                                      </p:to>
                                    </p:set>
                                    <p:anim calcmode="lin" valueType="num">
                                      <p:cBhvr>
                                        <p:cTn id="11" dur="500" fill="hold"/>
                                        <p:tgtEl>
                                          <p:spTgt spid="240722"/>
                                        </p:tgtEl>
                                        <p:attrNameLst>
                                          <p:attrName>ppt_w</p:attrName>
                                        </p:attrNameLst>
                                      </p:cBhvr>
                                      <p:tavLst>
                                        <p:tav tm="0">
                                          <p:val>
                                            <p:fltVal val="0"/>
                                          </p:val>
                                        </p:tav>
                                        <p:tav tm="100000">
                                          <p:val>
                                            <p:strVal val="#ppt_w"/>
                                          </p:val>
                                        </p:tav>
                                      </p:tavLst>
                                    </p:anim>
                                    <p:anim calcmode="lin" valueType="num">
                                      <p:cBhvr>
                                        <p:cTn id="12" dur="500" fill="hold"/>
                                        <p:tgtEl>
                                          <p:spTgt spid="240722"/>
                                        </p:tgtEl>
                                        <p:attrNameLst>
                                          <p:attrName>ppt_h</p:attrName>
                                        </p:attrNameLst>
                                      </p:cBhvr>
                                      <p:tavLst>
                                        <p:tav tm="0">
                                          <p:val>
                                            <p:fltVal val="0"/>
                                          </p:val>
                                        </p:tav>
                                        <p:tav tm="100000">
                                          <p:val>
                                            <p:strVal val="#ppt_h"/>
                                          </p:val>
                                        </p:tav>
                                      </p:tavLst>
                                    </p:anim>
                                    <p:anim calcmode="lin" valueType="num">
                                      <p:cBhvr>
                                        <p:cTn id="13" dur="500" fill="hold"/>
                                        <p:tgtEl>
                                          <p:spTgt spid="240722"/>
                                        </p:tgtEl>
                                        <p:attrNameLst>
                                          <p:attrName>ppt_x</p:attrName>
                                        </p:attrNameLst>
                                      </p:cBhvr>
                                      <p:tavLst>
                                        <p:tav tm="0">
                                          <p:val>
                                            <p:fltVal val="0.5"/>
                                          </p:val>
                                        </p:tav>
                                        <p:tav tm="100000">
                                          <p:val>
                                            <p:strVal val="#ppt_x"/>
                                          </p:val>
                                        </p:tav>
                                      </p:tavLst>
                                    </p:anim>
                                    <p:anim calcmode="lin" valueType="num">
                                      <p:cBhvr>
                                        <p:cTn id="14" dur="500" fill="hold"/>
                                        <p:tgtEl>
                                          <p:spTgt spid="240722"/>
                                        </p:tgtEl>
                                        <p:attrNameLst>
                                          <p:attrName>ppt_y</p:attrName>
                                        </p:attrNameLst>
                                      </p:cBhvr>
                                      <p:tavLst>
                                        <p:tav tm="0">
                                          <p:val>
                                            <p:fltVal val="0.5"/>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6" fill="hold" nodeType="clickEffect">
                                  <p:stCondLst>
                                    <p:cond delay="0"/>
                                  </p:stCondLst>
                                  <p:childTnLst>
                                    <p:set>
                                      <p:cBhvr>
                                        <p:cTn id="18" dur="1" fill="hold">
                                          <p:stCondLst>
                                            <p:cond delay="0"/>
                                          </p:stCondLst>
                                        </p:cTn>
                                        <p:tgtEl>
                                          <p:spTgt spid="240700"/>
                                        </p:tgtEl>
                                        <p:attrNameLst>
                                          <p:attrName>style.visibility</p:attrName>
                                        </p:attrNameLst>
                                      </p:cBhvr>
                                      <p:to>
                                        <p:strVal val="visible"/>
                                      </p:to>
                                    </p:set>
                                    <p:anim calcmode="lin" valueType="num">
                                      <p:cBhvr>
                                        <p:cTn id="19" dur="500" fill="hold"/>
                                        <p:tgtEl>
                                          <p:spTgt spid="240700"/>
                                        </p:tgtEl>
                                        <p:attrNameLst>
                                          <p:attrName>ppt_w</p:attrName>
                                        </p:attrNameLst>
                                      </p:cBhvr>
                                      <p:tavLst>
                                        <p:tav tm="0">
                                          <p:val>
                                            <p:strVal val="(6*min(max(#ppt_w*#ppt_h,.3),1)-7.4)/-.7*#ppt_w"/>
                                          </p:val>
                                        </p:tav>
                                        <p:tav tm="100000">
                                          <p:val>
                                            <p:strVal val="#ppt_w"/>
                                          </p:val>
                                        </p:tav>
                                      </p:tavLst>
                                    </p:anim>
                                    <p:anim calcmode="lin" valueType="num">
                                      <p:cBhvr>
                                        <p:cTn id="20" dur="500" fill="hold"/>
                                        <p:tgtEl>
                                          <p:spTgt spid="240700"/>
                                        </p:tgtEl>
                                        <p:attrNameLst>
                                          <p:attrName>ppt_h</p:attrName>
                                        </p:attrNameLst>
                                      </p:cBhvr>
                                      <p:tavLst>
                                        <p:tav tm="0">
                                          <p:val>
                                            <p:strVal val="(6*min(max(#ppt_w*#ppt_h,.3),1)-7.4)/-.7*#ppt_h"/>
                                          </p:val>
                                        </p:tav>
                                        <p:tav tm="100000">
                                          <p:val>
                                            <p:strVal val="#ppt_h"/>
                                          </p:val>
                                        </p:tav>
                                      </p:tavLst>
                                    </p:anim>
                                    <p:anim calcmode="lin" valueType="num">
                                      <p:cBhvr>
                                        <p:cTn id="21" dur="500" fill="hold"/>
                                        <p:tgtEl>
                                          <p:spTgt spid="240700"/>
                                        </p:tgtEl>
                                        <p:attrNameLst>
                                          <p:attrName>ppt_x</p:attrName>
                                        </p:attrNameLst>
                                      </p:cBhvr>
                                      <p:tavLst>
                                        <p:tav tm="0">
                                          <p:val>
                                            <p:fltVal val="0.5"/>
                                          </p:val>
                                        </p:tav>
                                        <p:tav tm="100000">
                                          <p:val>
                                            <p:strVal val="#ppt_x"/>
                                          </p:val>
                                        </p:tav>
                                      </p:tavLst>
                                    </p:anim>
                                    <p:anim calcmode="lin" valueType="num">
                                      <p:cBhvr>
                                        <p:cTn id="22" dur="500" fill="hold"/>
                                        <p:tgtEl>
                                          <p:spTgt spid="240700"/>
                                        </p:tgtEl>
                                        <p:attrNameLst>
                                          <p:attrName>ppt_y</p:attrName>
                                        </p:attrNameLst>
                                      </p:cBhvr>
                                      <p:tavLst>
                                        <p:tav tm="0">
                                          <p:val>
                                            <p:strVal val="1+(6*min(max(#ppt_w*#ppt_h,.3),1)-7.4)/-.7*#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40718"/>
                                        </p:tgtEl>
                                        <p:attrNameLst>
                                          <p:attrName>style.visibility</p:attrName>
                                        </p:attrNameLst>
                                      </p:cBhvr>
                                      <p:to>
                                        <p:strVal val="visible"/>
                                      </p:to>
                                    </p:set>
                                    <p:animEffect transition="in" filter="wipe(left)">
                                      <p:cBhvr>
                                        <p:cTn id="27" dur="500"/>
                                        <p:tgtEl>
                                          <p:spTgt spid="24071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40719"/>
                                        </p:tgtEl>
                                        <p:attrNameLst>
                                          <p:attrName>style.visibility</p:attrName>
                                        </p:attrNameLst>
                                      </p:cBhvr>
                                      <p:to>
                                        <p:strVal val="visible"/>
                                      </p:to>
                                    </p:set>
                                    <p:animEffect transition="in" filter="wipe(left)">
                                      <p:cBhvr>
                                        <p:cTn id="32" dur="500"/>
                                        <p:tgtEl>
                                          <p:spTgt spid="240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98" grpId="0" autoUpdateAnimBg="0"/>
      <p:bldP spid="240719"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a:extLst>
              <a:ext uri="{FF2B5EF4-FFF2-40B4-BE49-F238E27FC236}">
                <a16:creationId xmlns:a16="http://schemas.microsoft.com/office/drawing/2014/main" id="{E22CBCFB-C5E5-4B4C-85C4-B0999D193774}"/>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1667" name="Rectangle 3">
            <a:extLst>
              <a:ext uri="{FF2B5EF4-FFF2-40B4-BE49-F238E27FC236}">
                <a16:creationId xmlns:a16="http://schemas.microsoft.com/office/drawing/2014/main" id="{4A0F9600-B8E0-2D43-9810-D3BB189ABFE5}"/>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1668" name="Rectangle 4">
            <a:extLst>
              <a:ext uri="{FF2B5EF4-FFF2-40B4-BE49-F238E27FC236}">
                <a16:creationId xmlns:a16="http://schemas.microsoft.com/office/drawing/2014/main" id="{E134DC47-F4D6-4249-8131-D2671439F701}"/>
              </a:ext>
            </a:extLst>
          </p:cNvPr>
          <p:cNvSpPr>
            <a:spLocks noChangeArrowheads="1"/>
          </p:cNvSpPr>
          <p:nvPr/>
        </p:nvSpPr>
        <p:spPr bwMode="auto">
          <a:xfrm>
            <a:off x="3421063" y="169863"/>
            <a:ext cx="150812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1600 tahun</a:t>
            </a:r>
          </a:p>
        </p:txBody>
      </p:sp>
      <p:sp>
        <p:nvSpPr>
          <p:cNvPr id="241669" name="Rectangle 5">
            <a:extLst>
              <a:ext uri="{FF2B5EF4-FFF2-40B4-BE49-F238E27FC236}">
                <a16:creationId xmlns:a16="http://schemas.microsoft.com/office/drawing/2014/main" id="{D1D31AD1-5710-F346-B687-526C7ACFF8ED}"/>
              </a:ext>
            </a:extLst>
          </p:cNvPr>
          <p:cNvSpPr>
            <a:spLocks noChangeArrowheads="1"/>
          </p:cNvSpPr>
          <p:nvPr/>
        </p:nvSpPr>
        <p:spPr bwMode="auto">
          <a:xfrm>
            <a:off x="3414713" y="531813"/>
            <a:ext cx="1422400"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40 penulis</a:t>
            </a:r>
          </a:p>
        </p:txBody>
      </p:sp>
      <p:sp>
        <p:nvSpPr>
          <p:cNvPr id="241670" name="Rectangle 6">
            <a:extLst>
              <a:ext uri="{FF2B5EF4-FFF2-40B4-BE49-F238E27FC236}">
                <a16:creationId xmlns:a16="http://schemas.microsoft.com/office/drawing/2014/main" id="{93BC71F2-2B00-F847-83F9-76C2CBA4C3E5}"/>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2F6AFD"/>
                </a:solidFill>
                <a:latin typeface="Times" pitchFamily="2" charset="0"/>
                <a:ea typeface="Gulim" panose="020B0600000101010101" pitchFamily="34" charset="-127"/>
              </a:rPr>
              <a:t>SATU TEMA:</a:t>
            </a:r>
          </a:p>
        </p:txBody>
      </p:sp>
      <p:sp>
        <p:nvSpPr>
          <p:cNvPr id="241671" name="Rectangle 7">
            <a:extLst>
              <a:ext uri="{FF2B5EF4-FFF2-40B4-BE49-F238E27FC236}">
                <a16:creationId xmlns:a16="http://schemas.microsoft.com/office/drawing/2014/main" id="{338E773A-8476-BE4C-8A39-B41998C868D4}"/>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1672" name="Rectangle 8">
            <a:extLst>
              <a:ext uri="{FF2B5EF4-FFF2-40B4-BE49-F238E27FC236}">
                <a16:creationId xmlns:a16="http://schemas.microsoft.com/office/drawing/2014/main" id="{E506E640-8E44-D748-ADDE-A2A7477437B9}"/>
              </a:ext>
            </a:extLst>
          </p:cNvPr>
          <p:cNvSpPr>
            <a:spLocks noChangeArrowheads="1"/>
          </p:cNvSpPr>
          <p:nvPr/>
        </p:nvSpPr>
        <p:spPr bwMode="auto">
          <a:xfrm>
            <a:off x="3055938" y="1179513"/>
            <a:ext cx="3043237"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KEMULIAAN ALLAH</a:t>
            </a:r>
          </a:p>
        </p:txBody>
      </p:sp>
      <p:sp>
        <p:nvSpPr>
          <p:cNvPr id="241673" name="Rectangle 9">
            <a:extLst>
              <a:ext uri="{FF2B5EF4-FFF2-40B4-BE49-F238E27FC236}">
                <a16:creationId xmlns:a16="http://schemas.microsoft.com/office/drawing/2014/main" id="{ACD83A81-816B-154C-882D-5A8B6BCE6C7E}"/>
              </a:ext>
            </a:extLst>
          </p:cNvPr>
          <p:cNvSpPr>
            <a:spLocks noChangeArrowheads="1"/>
          </p:cNvSpPr>
          <p:nvPr/>
        </p:nvSpPr>
        <p:spPr bwMode="auto">
          <a:xfrm>
            <a:off x="6384925" y="709613"/>
            <a:ext cx="2435225"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“BARU” </a:t>
            </a:r>
          </a:p>
        </p:txBody>
      </p:sp>
      <p:sp>
        <p:nvSpPr>
          <p:cNvPr id="241674" name="Rectangle 10">
            <a:extLst>
              <a:ext uri="{FF2B5EF4-FFF2-40B4-BE49-F238E27FC236}">
                <a16:creationId xmlns:a16="http://schemas.microsoft.com/office/drawing/2014/main" id="{ED594579-46E7-1544-899C-1B38E447131D}"/>
              </a:ext>
            </a:extLst>
          </p:cNvPr>
          <p:cNvSpPr>
            <a:spLocks noChangeArrowheads="1"/>
          </p:cNvSpPr>
          <p:nvPr/>
        </p:nvSpPr>
        <p:spPr bwMode="auto">
          <a:xfrm>
            <a:off x="258763" y="700088"/>
            <a:ext cx="2533650"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2F6AFD"/>
                </a:solidFill>
                <a:latin typeface="Lucida Handwriting" panose="03010101010101010101" pitchFamily="66" charset="77"/>
                <a:ea typeface="Gulim" panose="020B0600000101010101" pitchFamily="34" charset="-127"/>
              </a:rPr>
              <a:t> </a:t>
            </a: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“LAMA” </a:t>
            </a:r>
          </a:p>
        </p:txBody>
      </p:sp>
      <p:sp>
        <p:nvSpPr>
          <p:cNvPr id="241675" name="Rectangle 11">
            <a:extLst>
              <a:ext uri="{FF2B5EF4-FFF2-40B4-BE49-F238E27FC236}">
                <a16:creationId xmlns:a16="http://schemas.microsoft.com/office/drawing/2014/main" id="{BE78CAF1-B395-4B43-8658-BE7C46065D66}"/>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1676" name="Rectangle 12">
            <a:extLst>
              <a:ext uri="{FF2B5EF4-FFF2-40B4-BE49-F238E27FC236}">
                <a16:creationId xmlns:a16="http://schemas.microsoft.com/office/drawing/2014/main" id="{448B3B4F-8AF1-4840-8E12-BF3291948DA9}"/>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1677" name="Rectangle 13">
            <a:extLst>
              <a:ext uri="{FF2B5EF4-FFF2-40B4-BE49-F238E27FC236}">
                <a16:creationId xmlns:a16="http://schemas.microsoft.com/office/drawing/2014/main" id="{8858141D-39D3-054F-B9C4-C9181FF29869}"/>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1678" name="Rectangle 14">
            <a:extLst>
              <a:ext uri="{FF2B5EF4-FFF2-40B4-BE49-F238E27FC236}">
                <a16:creationId xmlns:a16="http://schemas.microsoft.com/office/drawing/2014/main" id="{B2768400-3567-1648-956F-90266156CA4A}"/>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1679" name="Rectangle 15">
            <a:extLst>
              <a:ext uri="{FF2B5EF4-FFF2-40B4-BE49-F238E27FC236}">
                <a16:creationId xmlns:a16="http://schemas.microsoft.com/office/drawing/2014/main" id="{5BD84D1D-76DD-BE4D-BA89-49EF837E538D}"/>
              </a:ext>
            </a:extLst>
          </p:cNvPr>
          <p:cNvSpPr>
            <a:spLocks noChangeArrowheads="1"/>
          </p:cNvSpPr>
          <p:nvPr/>
        </p:nvSpPr>
        <p:spPr bwMode="auto">
          <a:xfrm>
            <a:off x="6311900" y="2017713"/>
            <a:ext cx="214947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  “</a:t>
            </a:r>
            <a:r>
              <a:rPr lang="en-US" altLang="ko-KR" sz="2400" b="1">
                <a:solidFill>
                  <a:srgbClr val="2F6AFD"/>
                </a:solidFill>
                <a:latin typeface="Lucida Handwriting" panose="03010101010101010101" pitchFamily="66" charset="77"/>
                <a:ea typeface="Gulim" panose="020B0600000101010101" pitchFamily="34" charset="-127"/>
              </a:rPr>
              <a:t>27” Kitab</a:t>
            </a:r>
          </a:p>
        </p:txBody>
      </p:sp>
      <p:sp>
        <p:nvSpPr>
          <p:cNvPr id="241680" name="Rectangle 16">
            <a:extLst>
              <a:ext uri="{FF2B5EF4-FFF2-40B4-BE49-F238E27FC236}">
                <a16:creationId xmlns:a16="http://schemas.microsoft.com/office/drawing/2014/main" id="{DC59AF2F-01DD-8D49-B577-B2166F081882}"/>
              </a:ext>
            </a:extLst>
          </p:cNvPr>
          <p:cNvSpPr>
            <a:spLocks noChangeArrowheads="1"/>
          </p:cNvSpPr>
          <p:nvPr/>
        </p:nvSpPr>
        <p:spPr bwMode="auto">
          <a:xfrm>
            <a:off x="312738" y="2030413"/>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a:t>
            </a:r>
            <a:r>
              <a:rPr lang="en-US" altLang="ko-KR" sz="2400" b="1">
                <a:solidFill>
                  <a:srgbClr val="2F6AFD"/>
                </a:solidFill>
                <a:latin typeface="Lucida Handwriting" panose="03010101010101010101" pitchFamily="66" charset="77"/>
                <a:ea typeface="Gulim" panose="020B0600000101010101" pitchFamily="34" charset="-127"/>
              </a:rPr>
              <a:t>39” Kitab</a:t>
            </a:r>
          </a:p>
        </p:txBody>
      </p:sp>
      <p:sp>
        <p:nvSpPr>
          <p:cNvPr id="241681" name="Rectangle 17">
            <a:extLst>
              <a:ext uri="{FF2B5EF4-FFF2-40B4-BE49-F238E27FC236}">
                <a16:creationId xmlns:a16="http://schemas.microsoft.com/office/drawing/2014/main" id="{AC93E9E9-3776-2944-956B-3D655A85222E}"/>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1682" name="Rectangle 18">
            <a:extLst>
              <a:ext uri="{FF2B5EF4-FFF2-40B4-BE49-F238E27FC236}">
                <a16:creationId xmlns:a16="http://schemas.microsoft.com/office/drawing/2014/main" id="{8A8192F1-83FB-EF4A-9D70-51473DA10EFE}"/>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1683" name="Rectangle 19">
            <a:extLst>
              <a:ext uri="{FF2B5EF4-FFF2-40B4-BE49-F238E27FC236}">
                <a16:creationId xmlns:a16="http://schemas.microsoft.com/office/drawing/2014/main" id="{7906C099-AC15-3749-B946-71D4C818DA70}"/>
              </a:ext>
            </a:extLst>
          </p:cNvPr>
          <p:cNvSpPr>
            <a:spLocks noChangeArrowheads="1"/>
          </p:cNvSpPr>
          <p:nvPr/>
        </p:nvSpPr>
        <p:spPr bwMode="auto">
          <a:xfrm>
            <a:off x="396875" y="2716213"/>
            <a:ext cx="10096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Ibrani</a:t>
            </a:r>
          </a:p>
        </p:txBody>
      </p:sp>
      <p:sp>
        <p:nvSpPr>
          <p:cNvPr id="241684" name="Rectangle 20">
            <a:extLst>
              <a:ext uri="{FF2B5EF4-FFF2-40B4-BE49-F238E27FC236}">
                <a16:creationId xmlns:a16="http://schemas.microsoft.com/office/drawing/2014/main" id="{5FEB027A-A1CC-CD43-8284-3B3AE5542EA4}"/>
              </a:ext>
            </a:extLst>
          </p:cNvPr>
          <p:cNvSpPr>
            <a:spLocks noChangeArrowheads="1"/>
          </p:cNvSpPr>
          <p:nvPr/>
        </p:nvSpPr>
        <p:spPr bwMode="auto">
          <a:xfrm>
            <a:off x="7392988" y="2716213"/>
            <a:ext cx="1195387"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Yunani</a:t>
            </a:r>
          </a:p>
        </p:txBody>
      </p:sp>
      <p:sp>
        <p:nvSpPr>
          <p:cNvPr id="241685" name="Rectangle 21">
            <a:extLst>
              <a:ext uri="{FF2B5EF4-FFF2-40B4-BE49-F238E27FC236}">
                <a16:creationId xmlns:a16="http://schemas.microsoft.com/office/drawing/2014/main" id="{83214C10-7770-7044-812A-225E3A9DA74D}"/>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41686" name="Rectangle 22">
            <a:extLst>
              <a:ext uri="{FF2B5EF4-FFF2-40B4-BE49-F238E27FC236}">
                <a16:creationId xmlns:a16="http://schemas.microsoft.com/office/drawing/2014/main" id="{A6414851-C2E6-D144-8432-FCA91B71B19A}"/>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41687" name="Rectangle 23">
            <a:extLst>
              <a:ext uri="{FF2B5EF4-FFF2-40B4-BE49-F238E27FC236}">
                <a16:creationId xmlns:a16="http://schemas.microsoft.com/office/drawing/2014/main" id="{340D637E-9245-7D45-94CA-C8F3E4FDDDDD}"/>
              </a:ext>
            </a:extLst>
          </p:cNvPr>
          <p:cNvSpPr>
            <a:spLocks noChangeArrowheads="1"/>
          </p:cNvSpPr>
          <p:nvPr/>
        </p:nvSpPr>
        <p:spPr bwMode="auto">
          <a:xfrm>
            <a:off x="6502400" y="3370263"/>
            <a:ext cx="298132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Kasih Karunia/ </a:t>
            </a:r>
            <a:endParaRPr lang="en-US" altLang="ko-KR" sz="1800" b="1">
              <a:solidFill>
                <a:srgbClr val="2F6AFD"/>
              </a:solidFill>
              <a:latin typeface="Lucida Handwriting" panose="03010101010101010101" pitchFamily="66" charset="77"/>
              <a:ea typeface="Gulim" panose="020B0600000101010101" pitchFamily="34" charset="-127"/>
            </a:endParaRPr>
          </a:p>
        </p:txBody>
      </p:sp>
      <p:sp>
        <p:nvSpPr>
          <p:cNvPr id="241688" name="Rectangle 24">
            <a:extLst>
              <a:ext uri="{FF2B5EF4-FFF2-40B4-BE49-F238E27FC236}">
                <a16:creationId xmlns:a16="http://schemas.microsoft.com/office/drawing/2014/main" id="{EB21AB11-5BE3-CF41-BF6A-3EE4375A16C1}"/>
              </a:ext>
            </a:extLst>
          </p:cNvPr>
          <p:cNvSpPr>
            <a:spLocks noChangeArrowheads="1"/>
          </p:cNvSpPr>
          <p:nvPr/>
        </p:nvSpPr>
        <p:spPr bwMode="auto">
          <a:xfrm>
            <a:off x="0" y="3386138"/>
            <a:ext cx="2820988"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2F6AFD"/>
                </a:solidFill>
                <a:latin typeface="Lucida Handwriting" panose="03010101010101010101" pitchFamily="66" charset="77"/>
                <a:ea typeface="Gulim" panose="020B0600000101010101" pitchFamily="34" charset="-127"/>
              </a:rPr>
              <a:t>Hukum Taurat</a:t>
            </a:r>
            <a:endParaRPr lang="en-US" altLang="ko-KR" sz="1800" b="1">
              <a:solidFill>
                <a:srgbClr val="2F6AFD"/>
              </a:solidFill>
              <a:latin typeface="Lucida Handwriting" panose="03010101010101010101" pitchFamily="66" charset="77"/>
              <a:ea typeface="Gulim" panose="020B0600000101010101" pitchFamily="34" charset="-127"/>
            </a:endParaRPr>
          </a:p>
        </p:txBody>
      </p:sp>
      <p:grpSp>
        <p:nvGrpSpPr>
          <p:cNvPr id="241754" name="Group 90">
            <a:extLst>
              <a:ext uri="{FF2B5EF4-FFF2-40B4-BE49-F238E27FC236}">
                <a16:creationId xmlns:a16="http://schemas.microsoft.com/office/drawing/2014/main" id="{CBE05F18-8A6D-D642-992F-5FD01F58EBD1}"/>
              </a:ext>
            </a:extLst>
          </p:cNvPr>
          <p:cNvGrpSpPr>
            <a:grpSpLocks/>
          </p:cNvGrpSpPr>
          <p:nvPr/>
        </p:nvGrpSpPr>
        <p:grpSpPr bwMode="auto">
          <a:xfrm>
            <a:off x="2046288" y="2452688"/>
            <a:ext cx="6334125" cy="3025775"/>
            <a:chOff x="1289" y="1545"/>
            <a:chExt cx="3990" cy="1906"/>
          </a:xfrm>
        </p:grpSpPr>
        <p:sp>
          <p:nvSpPr>
            <p:cNvPr id="241690" name="Line 26">
              <a:extLst>
                <a:ext uri="{FF2B5EF4-FFF2-40B4-BE49-F238E27FC236}">
                  <a16:creationId xmlns:a16="http://schemas.microsoft.com/office/drawing/2014/main" id="{09D64626-5659-9948-98B2-5C670F1020E1}"/>
                </a:ext>
              </a:extLst>
            </p:cNvPr>
            <p:cNvSpPr>
              <a:spLocks noChangeShapeType="1"/>
            </p:cNvSpPr>
            <p:nvPr/>
          </p:nvSpPr>
          <p:spPr bwMode="auto">
            <a:xfrm flipV="1">
              <a:off x="3635" y="3296"/>
              <a:ext cx="797"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1691" name="Line 27">
              <a:extLst>
                <a:ext uri="{FF2B5EF4-FFF2-40B4-BE49-F238E27FC236}">
                  <a16:creationId xmlns:a16="http://schemas.microsoft.com/office/drawing/2014/main" id="{2BB7586D-D905-B54B-B4A2-41E664333460}"/>
                </a:ext>
              </a:extLst>
            </p:cNvPr>
            <p:cNvSpPr>
              <a:spLocks noChangeShapeType="1"/>
            </p:cNvSpPr>
            <p:nvPr/>
          </p:nvSpPr>
          <p:spPr bwMode="auto">
            <a:xfrm>
              <a:off x="1308" y="3218"/>
              <a:ext cx="1202"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1692" name="Line 28">
              <a:extLst>
                <a:ext uri="{FF2B5EF4-FFF2-40B4-BE49-F238E27FC236}">
                  <a16:creationId xmlns:a16="http://schemas.microsoft.com/office/drawing/2014/main" id="{B1C90544-B578-B442-8323-5740DDC75E50}"/>
                </a:ext>
              </a:extLst>
            </p:cNvPr>
            <p:cNvSpPr>
              <a:spLocks noChangeShapeType="1"/>
            </p:cNvSpPr>
            <p:nvPr/>
          </p:nvSpPr>
          <p:spPr bwMode="auto">
            <a:xfrm>
              <a:off x="1470" y="2660"/>
              <a:ext cx="1106"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1693" name="Line 29">
              <a:extLst>
                <a:ext uri="{FF2B5EF4-FFF2-40B4-BE49-F238E27FC236}">
                  <a16:creationId xmlns:a16="http://schemas.microsoft.com/office/drawing/2014/main" id="{77BAC00E-FE8F-644D-967C-82EDDE01213C}"/>
                </a:ext>
              </a:extLst>
            </p:cNvPr>
            <p:cNvSpPr>
              <a:spLocks noChangeShapeType="1"/>
            </p:cNvSpPr>
            <p:nvPr/>
          </p:nvSpPr>
          <p:spPr bwMode="auto">
            <a:xfrm>
              <a:off x="1894" y="2122"/>
              <a:ext cx="721"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1694" name="Line 30">
              <a:extLst>
                <a:ext uri="{FF2B5EF4-FFF2-40B4-BE49-F238E27FC236}">
                  <a16:creationId xmlns:a16="http://schemas.microsoft.com/office/drawing/2014/main" id="{D2190841-830D-F349-BC07-BA793C101251}"/>
                </a:ext>
              </a:extLst>
            </p:cNvPr>
            <p:cNvSpPr>
              <a:spLocks noChangeShapeType="1"/>
            </p:cNvSpPr>
            <p:nvPr/>
          </p:nvSpPr>
          <p:spPr bwMode="auto">
            <a:xfrm rot="578684">
              <a:off x="2557" y="1808"/>
              <a:ext cx="294"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1695" name="Line 31">
              <a:extLst>
                <a:ext uri="{FF2B5EF4-FFF2-40B4-BE49-F238E27FC236}">
                  <a16:creationId xmlns:a16="http://schemas.microsoft.com/office/drawing/2014/main" id="{A8EE587C-D8A9-DC4F-AB48-B7FB031CEA32}"/>
                </a:ext>
              </a:extLst>
            </p:cNvPr>
            <p:cNvSpPr>
              <a:spLocks noChangeShapeType="1"/>
            </p:cNvSpPr>
            <p:nvPr/>
          </p:nvSpPr>
          <p:spPr bwMode="auto">
            <a:xfrm flipH="1">
              <a:off x="3042" y="2071"/>
              <a:ext cx="73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1696" name="Line 32">
              <a:extLst>
                <a:ext uri="{FF2B5EF4-FFF2-40B4-BE49-F238E27FC236}">
                  <a16:creationId xmlns:a16="http://schemas.microsoft.com/office/drawing/2014/main" id="{7D4479C1-4762-FD4E-9EE8-F4F937FD032B}"/>
                </a:ext>
              </a:extLst>
            </p:cNvPr>
            <p:cNvSpPr>
              <a:spLocks noChangeShapeType="1"/>
            </p:cNvSpPr>
            <p:nvPr/>
          </p:nvSpPr>
          <p:spPr bwMode="auto">
            <a:xfrm flipH="1">
              <a:off x="3175" y="2410"/>
              <a:ext cx="986"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1697" name="Line 33">
              <a:extLst>
                <a:ext uri="{FF2B5EF4-FFF2-40B4-BE49-F238E27FC236}">
                  <a16:creationId xmlns:a16="http://schemas.microsoft.com/office/drawing/2014/main" id="{8EA52848-7E23-D945-A8A1-64008B7C30D3}"/>
                </a:ext>
              </a:extLst>
            </p:cNvPr>
            <p:cNvSpPr>
              <a:spLocks noChangeShapeType="1"/>
            </p:cNvSpPr>
            <p:nvPr/>
          </p:nvSpPr>
          <p:spPr bwMode="auto">
            <a:xfrm flipV="1">
              <a:off x="3228" y="2946"/>
              <a:ext cx="1259"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1698" name="Rectangle 34">
              <a:extLst>
                <a:ext uri="{FF2B5EF4-FFF2-40B4-BE49-F238E27FC236}">
                  <a16:creationId xmlns:a16="http://schemas.microsoft.com/office/drawing/2014/main" id="{68188E27-D616-D344-A6DC-22A08CF69BD1}"/>
                </a:ext>
              </a:extLst>
            </p:cNvPr>
            <p:cNvSpPr>
              <a:spLocks noChangeArrowheads="1"/>
            </p:cNvSpPr>
            <p:nvPr/>
          </p:nvSpPr>
          <p:spPr bwMode="auto">
            <a:xfrm rot="5246759">
              <a:off x="2139" y="2300"/>
              <a:ext cx="1290" cy="40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NABI-NABI</a:t>
              </a:r>
              <a:endParaRPr lang="en-US" altLang="ko-KR" sz="1800" b="1">
                <a:solidFill>
                  <a:srgbClr val="FFFF00"/>
                </a:solidFill>
                <a:latin typeface="Helvetica BlackOblique" pitchFamily="2" charset="0"/>
                <a:ea typeface="Gulim" panose="020B0600000101010101" pitchFamily="34" charset="-127"/>
              </a:endParaRPr>
            </a:p>
          </p:txBody>
        </p:sp>
        <p:sp>
          <p:nvSpPr>
            <p:cNvPr id="241699" name="Rectangle 35">
              <a:extLst>
                <a:ext uri="{FF2B5EF4-FFF2-40B4-BE49-F238E27FC236}">
                  <a16:creationId xmlns:a16="http://schemas.microsoft.com/office/drawing/2014/main" id="{DA8EB4EA-3E40-404E-889F-5C27802F5FDC}"/>
                </a:ext>
              </a:extLst>
            </p:cNvPr>
            <p:cNvSpPr>
              <a:spLocks noChangeArrowheads="1"/>
            </p:cNvSpPr>
            <p:nvPr/>
          </p:nvSpPr>
          <p:spPr bwMode="auto">
            <a:xfrm>
              <a:off x="3638" y="3206"/>
              <a:ext cx="1641" cy="21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chemeClr val="hlink"/>
                  </a:solidFill>
                  <a:latin typeface="Helvetica BlackOblique" pitchFamily="2" charset="0"/>
                  <a:ea typeface="Gulim" panose="020B0600000101010101" pitchFamily="34" charset="-127"/>
                </a:rPr>
                <a:t>WAHYU</a:t>
              </a:r>
              <a:endParaRPr lang="en-US" altLang="ko-KR" sz="1600" b="1">
                <a:solidFill>
                  <a:srgbClr val="FFFF00"/>
                </a:solidFill>
                <a:latin typeface="Helvetica BlackOblique" pitchFamily="2" charset="0"/>
                <a:ea typeface="Gulim" panose="020B0600000101010101" pitchFamily="34" charset="-127"/>
              </a:endParaRPr>
            </a:p>
          </p:txBody>
        </p:sp>
        <p:sp>
          <p:nvSpPr>
            <p:cNvPr id="241700" name="Rectangle 36">
              <a:extLst>
                <a:ext uri="{FF2B5EF4-FFF2-40B4-BE49-F238E27FC236}">
                  <a16:creationId xmlns:a16="http://schemas.microsoft.com/office/drawing/2014/main" id="{F03EFEA8-FAE9-8643-BB5F-A2361FBD8170}"/>
                </a:ext>
              </a:extLst>
            </p:cNvPr>
            <p:cNvSpPr>
              <a:spLocks noChangeArrowheads="1"/>
            </p:cNvSpPr>
            <p:nvPr/>
          </p:nvSpPr>
          <p:spPr bwMode="auto">
            <a:xfrm rot="3267768">
              <a:off x="1682" y="2332"/>
              <a:ext cx="1118"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PUISI</a:t>
              </a:r>
              <a:endParaRPr lang="en-US" altLang="ko-KR" sz="1800" b="1">
                <a:solidFill>
                  <a:srgbClr val="FFFF00"/>
                </a:solidFill>
                <a:latin typeface="Helvetica BlackOblique" pitchFamily="2" charset="0"/>
                <a:ea typeface="Gulim" panose="020B0600000101010101" pitchFamily="34" charset="-127"/>
              </a:endParaRPr>
            </a:p>
          </p:txBody>
        </p:sp>
        <p:sp>
          <p:nvSpPr>
            <p:cNvPr id="241701" name="Rectangle 37">
              <a:extLst>
                <a:ext uri="{FF2B5EF4-FFF2-40B4-BE49-F238E27FC236}">
                  <a16:creationId xmlns:a16="http://schemas.microsoft.com/office/drawing/2014/main" id="{F9687DA0-9557-0C4F-9342-523CA462B4EE}"/>
                </a:ext>
              </a:extLst>
            </p:cNvPr>
            <p:cNvSpPr>
              <a:spLocks noChangeArrowheads="1"/>
            </p:cNvSpPr>
            <p:nvPr/>
          </p:nvSpPr>
          <p:spPr bwMode="auto">
            <a:xfrm rot="20643327">
              <a:off x="3387" y="2801"/>
              <a:ext cx="1126"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SURAT</a:t>
              </a:r>
              <a:endParaRPr lang="en-US" altLang="ko-KR" sz="1800" b="1">
                <a:solidFill>
                  <a:srgbClr val="FFFF00"/>
                </a:solidFill>
                <a:latin typeface="Helvetica BlackOblique" pitchFamily="2" charset="0"/>
                <a:ea typeface="Gulim" panose="020B0600000101010101" pitchFamily="34" charset="-127"/>
              </a:endParaRPr>
            </a:p>
          </p:txBody>
        </p:sp>
        <p:sp>
          <p:nvSpPr>
            <p:cNvPr id="241702" name="Rectangle 38">
              <a:extLst>
                <a:ext uri="{FF2B5EF4-FFF2-40B4-BE49-F238E27FC236}">
                  <a16:creationId xmlns:a16="http://schemas.microsoft.com/office/drawing/2014/main" id="{FF5568D8-FEA1-3045-A7CA-17390E5CA52F}"/>
                </a:ext>
              </a:extLst>
            </p:cNvPr>
            <p:cNvSpPr>
              <a:spLocks noChangeArrowheads="1"/>
            </p:cNvSpPr>
            <p:nvPr/>
          </p:nvSpPr>
          <p:spPr bwMode="auto">
            <a:xfrm rot="19276533">
              <a:off x="3077" y="2441"/>
              <a:ext cx="1244"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endParaRPr lang="en-US" altLang="ko-KR" sz="1800" b="1">
                <a:solidFill>
                  <a:srgbClr val="FFFF00"/>
                </a:solidFill>
                <a:latin typeface="Helvetica BlackOblique" pitchFamily="2" charset="0"/>
                <a:ea typeface="Gulim" panose="020B0600000101010101" pitchFamily="34" charset="-127"/>
              </a:endParaRPr>
            </a:p>
          </p:txBody>
        </p:sp>
        <p:sp>
          <p:nvSpPr>
            <p:cNvPr id="241703" name="Rectangle 39">
              <a:extLst>
                <a:ext uri="{FF2B5EF4-FFF2-40B4-BE49-F238E27FC236}">
                  <a16:creationId xmlns:a16="http://schemas.microsoft.com/office/drawing/2014/main" id="{D829020D-BB27-3640-A408-E8E69DCE870E}"/>
                </a:ext>
              </a:extLst>
            </p:cNvPr>
            <p:cNvSpPr>
              <a:spLocks noChangeArrowheads="1"/>
            </p:cNvSpPr>
            <p:nvPr/>
          </p:nvSpPr>
          <p:spPr bwMode="auto">
            <a:xfrm rot="1755647">
              <a:off x="1412" y="2806"/>
              <a:ext cx="1406"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SEJARAH</a:t>
              </a:r>
              <a:endParaRPr lang="en-US" altLang="ko-KR" sz="1800" b="1">
                <a:solidFill>
                  <a:srgbClr val="FFFF00"/>
                </a:solidFill>
                <a:latin typeface="Helvetica BlackOblique" pitchFamily="2" charset="0"/>
                <a:ea typeface="Gulim" panose="020B0600000101010101" pitchFamily="34" charset="-127"/>
              </a:endParaRPr>
            </a:p>
          </p:txBody>
        </p:sp>
        <p:sp>
          <p:nvSpPr>
            <p:cNvPr id="241704" name="Rectangle 40">
              <a:extLst>
                <a:ext uri="{FF2B5EF4-FFF2-40B4-BE49-F238E27FC236}">
                  <a16:creationId xmlns:a16="http://schemas.microsoft.com/office/drawing/2014/main" id="{0D6376DA-00F9-884A-B0C9-CEA30B37953C}"/>
                </a:ext>
              </a:extLst>
            </p:cNvPr>
            <p:cNvSpPr>
              <a:spLocks noChangeArrowheads="1"/>
            </p:cNvSpPr>
            <p:nvPr/>
          </p:nvSpPr>
          <p:spPr bwMode="auto">
            <a:xfrm rot="240000">
              <a:off x="1289" y="3049"/>
              <a:ext cx="879" cy="40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TAURAT</a:t>
              </a:r>
              <a:endParaRPr lang="en-US" altLang="ko-KR" sz="1800" b="1">
                <a:solidFill>
                  <a:srgbClr val="FFFF00"/>
                </a:solidFill>
                <a:latin typeface="Helvetica BlackOblique" pitchFamily="2" charset="0"/>
                <a:ea typeface="Gulim" panose="020B0600000101010101" pitchFamily="34" charset="-127"/>
              </a:endParaRPr>
            </a:p>
          </p:txBody>
        </p:sp>
        <p:sp>
          <p:nvSpPr>
            <p:cNvPr id="241705" name="Rectangle 41">
              <a:extLst>
                <a:ext uri="{FF2B5EF4-FFF2-40B4-BE49-F238E27FC236}">
                  <a16:creationId xmlns:a16="http://schemas.microsoft.com/office/drawing/2014/main" id="{82B124DF-538E-0F48-8101-C922D6E705D5}"/>
                </a:ext>
              </a:extLst>
            </p:cNvPr>
            <p:cNvSpPr>
              <a:spLocks noChangeArrowheads="1"/>
            </p:cNvSpPr>
            <p:nvPr/>
          </p:nvSpPr>
          <p:spPr bwMode="auto">
            <a:xfrm rot="18254599">
              <a:off x="2910" y="2041"/>
              <a:ext cx="122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endParaRPr lang="en-US" altLang="ko-KR" sz="1800" b="1">
                <a:solidFill>
                  <a:srgbClr val="FFFF00"/>
                </a:solidFill>
                <a:latin typeface="Helvetica BlackOblique" pitchFamily="2" charset="0"/>
                <a:ea typeface="Gulim" panose="020B0600000101010101" pitchFamily="34" charset="-127"/>
              </a:endParaRPr>
            </a:p>
          </p:txBody>
        </p:sp>
      </p:grpSp>
      <p:sp>
        <p:nvSpPr>
          <p:cNvPr id="241706" name="Rectangle 42">
            <a:extLst>
              <a:ext uri="{FF2B5EF4-FFF2-40B4-BE49-F238E27FC236}">
                <a16:creationId xmlns:a16="http://schemas.microsoft.com/office/drawing/2014/main" id="{88CA57A2-B657-ED49-9F32-FB863F1C7F9D}"/>
              </a:ext>
            </a:extLst>
          </p:cNvPr>
          <p:cNvSpPr>
            <a:spLocks noChangeArrowheads="1"/>
          </p:cNvSpPr>
          <p:nvPr/>
        </p:nvSpPr>
        <p:spPr bwMode="auto">
          <a:xfrm>
            <a:off x="-57150" y="4491038"/>
            <a:ext cx="19764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p:txBody>
      </p:sp>
      <p:sp>
        <p:nvSpPr>
          <p:cNvPr id="241707" name="Rectangle 43">
            <a:extLst>
              <a:ext uri="{FF2B5EF4-FFF2-40B4-BE49-F238E27FC236}">
                <a16:creationId xmlns:a16="http://schemas.microsoft.com/office/drawing/2014/main" id="{1EA50DB7-20E8-CD4D-8326-749B1033E551}"/>
              </a:ext>
            </a:extLst>
          </p:cNvPr>
          <p:cNvSpPr>
            <a:spLocks noChangeArrowheads="1"/>
          </p:cNvSpPr>
          <p:nvPr/>
        </p:nvSpPr>
        <p:spPr bwMode="auto">
          <a:xfrm>
            <a:off x="7091363" y="4510088"/>
            <a:ext cx="2152650"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p:txBody>
      </p:sp>
      <p:sp>
        <p:nvSpPr>
          <p:cNvPr id="241708" name="Rectangle 44">
            <a:extLst>
              <a:ext uri="{FF2B5EF4-FFF2-40B4-BE49-F238E27FC236}">
                <a16:creationId xmlns:a16="http://schemas.microsoft.com/office/drawing/2014/main" id="{A235C2A9-8E07-8944-8F00-D5FF20655BA8}"/>
              </a:ext>
            </a:extLst>
          </p:cNvPr>
          <p:cNvSpPr>
            <a:spLocks noChangeArrowheads="1"/>
          </p:cNvSpPr>
          <p:nvPr/>
        </p:nvSpPr>
        <p:spPr bwMode="auto">
          <a:xfrm>
            <a:off x="-85725" y="5184775"/>
            <a:ext cx="1831975"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Masa Lalu Kekal</a:t>
            </a:r>
          </a:p>
        </p:txBody>
      </p:sp>
      <p:sp>
        <p:nvSpPr>
          <p:cNvPr id="241709" name="Rectangle 45">
            <a:extLst>
              <a:ext uri="{FF2B5EF4-FFF2-40B4-BE49-F238E27FC236}">
                <a16:creationId xmlns:a16="http://schemas.microsoft.com/office/drawing/2014/main" id="{0F52FFEA-8E91-C647-8DDB-A6CDF548CA7C}"/>
              </a:ext>
            </a:extLst>
          </p:cNvPr>
          <p:cNvSpPr>
            <a:spLocks noChangeArrowheads="1"/>
          </p:cNvSpPr>
          <p:nvPr/>
        </p:nvSpPr>
        <p:spPr bwMode="auto">
          <a:xfrm>
            <a:off x="7064375" y="5184775"/>
            <a:ext cx="2028825"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Masa Depan Kekal</a:t>
            </a:r>
          </a:p>
        </p:txBody>
      </p:sp>
      <p:sp>
        <p:nvSpPr>
          <p:cNvPr id="241711" name="Text Box 47">
            <a:extLst>
              <a:ext uri="{FF2B5EF4-FFF2-40B4-BE49-F238E27FC236}">
                <a16:creationId xmlns:a16="http://schemas.microsoft.com/office/drawing/2014/main" id="{BF504131-7AC1-984D-B8AC-4C76FC52019B}"/>
              </a:ext>
            </a:extLst>
          </p:cNvPr>
          <p:cNvSpPr txBox="1">
            <a:spLocks noChangeArrowheads="1"/>
          </p:cNvSpPr>
          <p:nvPr/>
        </p:nvSpPr>
        <p:spPr bwMode="auto">
          <a:xfrm>
            <a:off x="0" y="3730625"/>
            <a:ext cx="2198688" cy="4572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2F6AFD"/>
                </a:solidFill>
                <a:latin typeface="Lucida Handwriting" panose="03010101010101010101" pitchFamily="66" charset="77"/>
                <a:ea typeface="Gulim" panose="020B0600000101010101" pitchFamily="34" charset="-127"/>
              </a:rPr>
              <a:t>Perjanjian </a:t>
            </a:r>
          </a:p>
        </p:txBody>
      </p:sp>
      <p:sp>
        <p:nvSpPr>
          <p:cNvPr id="241712" name="Text Box 48">
            <a:extLst>
              <a:ext uri="{FF2B5EF4-FFF2-40B4-BE49-F238E27FC236}">
                <a16:creationId xmlns:a16="http://schemas.microsoft.com/office/drawing/2014/main" id="{7AF128B7-4896-A84A-8BB3-40F192D47C69}"/>
              </a:ext>
            </a:extLst>
          </p:cNvPr>
          <p:cNvSpPr txBox="1">
            <a:spLocks noChangeArrowheads="1"/>
          </p:cNvSpPr>
          <p:nvPr/>
        </p:nvSpPr>
        <p:spPr bwMode="auto">
          <a:xfrm>
            <a:off x="6638925" y="3730625"/>
            <a:ext cx="2767013"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2F6AFD"/>
                </a:solidFill>
                <a:latin typeface="Lucida Handwriting" panose="03010101010101010101" pitchFamily="66" charset="77"/>
                <a:ea typeface="Gulim" panose="020B0600000101010101" pitchFamily="34" charset="-127"/>
              </a:rPr>
              <a:t>Penggenapan</a:t>
            </a:r>
            <a:endParaRPr lang="en-US" altLang="ko-KR">
              <a:solidFill>
                <a:srgbClr val="2F6AFD"/>
              </a:solidFill>
              <a:latin typeface="Times" pitchFamily="2" charset="0"/>
              <a:ea typeface="Gulim" panose="020B0600000101010101" pitchFamily="34" charset="-127"/>
            </a:endParaRPr>
          </a:p>
        </p:txBody>
      </p:sp>
      <p:sp>
        <p:nvSpPr>
          <p:cNvPr id="241713" name="Line 49">
            <a:extLst>
              <a:ext uri="{FF2B5EF4-FFF2-40B4-BE49-F238E27FC236}">
                <a16:creationId xmlns:a16="http://schemas.microsoft.com/office/drawing/2014/main" id="{024F3146-ABEE-D74C-ACE2-ECA2F3EB9978}"/>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1714" name="Line 50">
            <a:extLst>
              <a:ext uri="{FF2B5EF4-FFF2-40B4-BE49-F238E27FC236}">
                <a16:creationId xmlns:a16="http://schemas.microsoft.com/office/drawing/2014/main" id="{248B0EDD-57D4-5545-BE6A-6F6D75524514}"/>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1715" name="Line 51">
            <a:extLst>
              <a:ext uri="{FF2B5EF4-FFF2-40B4-BE49-F238E27FC236}">
                <a16:creationId xmlns:a16="http://schemas.microsoft.com/office/drawing/2014/main" id="{5AECB8B0-87E8-D346-A6E8-A1401403E323}"/>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1716" name="Line 52">
            <a:extLst>
              <a:ext uri="{FF2B5EF4-FFF2-40B4-BE49-F238E27FC236}">
                <a16:creationId xmlns:a16="http://schemas.microsoft.com/office/drawing/2014/main" id="{B6E49505-38CE-E647-8BB8-F5F5D1DC7759}"/>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1717" name="Line 53">
            <a:extLst>
              <a:ext uri="{FF2B5EF4-FFF2-40B4-BE49-F238E27FC236}">
                <a16:creationId xmlns:a16="http://schemas.microsoft.com/office/drawing/2014/main" id="{D3BCB986-BA93-FE40-968D-5AAB669EE801}"/>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1718" name="Line 54">
            <a:extLst>
              <a:ext uri="{FF2B5EF4-FFF2-40B4-BE49-F238E27FC236}">
                <a16:creationId xmlns:a16="http://schemas.microsoft.com/office/drawing/2014/main" id="{0629D31D-D940-244F-B2B3-F4FDEEAF2221}"/>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1719" name="Line 55">
            <a:extLst>
              <a:ext uri="{FF2B5EF4-FFF2-40B4-BE49-F238E27FC236}">
                <a16:creationId xmlns:a16="http://schemas.microsoft.com/office/drawing/2014/main" id="{5A4762FC-00EA-5D4A-862F-6A6E28759964}"/>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1720" name="Line 56">
            <a:extLst>
              <a:ext uri="{FF2B5EF4-FFF2-40B4-BE49-F238E27FC236}">
                <a16:creationId xmlns:a16="http://schemas.microsoft.com/office/drawing/2014/main" id="{A0AF016A-BBD9-094E-B5C7-9A5A46F742EA}"/>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1721" name="Rectangle 57">
            <a:extLst>
              <a:ext uri="{FF2B5EF4-FFF2-40B4-BE49-F238E27FC236}">
                <a16:creationId xmlns:a16="http://schemas.microsoft.com/office/drawing/2014/main" id="{B8FD8F81-9BDF-6741-A588-28E9DEA7F479}"/>
              </a:ext>
            </a:extLst>
          </p:cNvPr>
          <p:cNvSpPr>
            <a:spLocks noChangeArrowheads="1"/>
          </p:cNvSpPr>
          <p:nvPr/>
        </p:nvSpPr>
        <p:spPr bwMode="auto">
          <a:xfrm>
            <a:off x="1597025" y="5768975"/>
            <a:ext cx="24209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Mikroskop</a:t>
            </a:r>
          </a:p>
        </p:txBody>
      </p:sp>
      <p:sp>
        <p:nvSpPr>
          <p:cNvPr id="241722" name="Text Box 58">
            <a:extLst>
              <a:ext uri="{FF2B5EF4-FFF2-40B4-BE49-F238E27FC236}">
                <a16:creationId xmlns:a16="http://schemas.microsoft.com/office/drawing/2014/main" id="{C1BECC08-499A-FA48-90D7-7F55A1B6B770}"/>
              </a:ext>
            </a:extLst>
          </p:cNvPr>
          <p:cNvSpPr txBox="1">
            <a:spLocks noChangeArrowheads="1"/>
          </p:cNvSpPr>
          <p:nvPr/>
        </p:nvSpPr>
        <p:spPr bwMode="auto">
          <a:xfrm>
            <a:off x="1509713" y="40322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latin typeface="Times" pitchFamily="2" charset="0"/>
              <a:ea typeface="Gulim" panose="020B0600000101010101" pitchFamily="34" charset="-127"/>
            </a:endParaRPr>
          </a:p>
        </p:txBody>
      </p:sp>
      <p:sp>
        <p:nvSpPr>
          <p:cNvPr id="241735" name="Rectangle 71">
            <a:extLst>
              <a:ext uri="{FF2B5EF4-FFF2-40B4-BE49-F238E27FC236}">
                <a16:creationId xmlns:a16="http://schemas.microsoft.com/office/drawing/2014/main" id="{9D6DB73C-39A8-924C-BBDE-F229734711D4}"/>
              </a:ext>
            </a:extLst>
          </p:cNvPr>
          <p:cNvSpPr>
            <a:spLocks noChangeArrowheads="1"/>
          </p:cNvSpPr>
          <p:nvPr/>
        </p:nvSpPr>
        <p:spPr bwMode="auto">
          <a:xfrm>
            <a:off x="4322763" y="5540375"/>
            <a:ext cx="2333625" cy="698500"/>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FFFF00"/>
                </a:solidFill>
                <a:latin typeface="Lucida Handwriting" panose="03010101010101010101" pitchFamily="66" charset="77"/>
                <a:ea typeface="Gulim" panose="020B0600000101010101" pitchFamily="34" charset="-127"/>
              </a:rPr>
              <a:t>2 Teleskop</a:t>
            </a:r>
            <a:endParaRPr lang="en-US" altLang="ko-KR" sz="2000" b="1" u="sng">
              <a:solidFill>
                <a:srgbClr val="FFFF00"/>
              </a:solidFill>
              <a:latin typeface="Lucida Handwriting" panose="03010101010101010101" pitchFamily="66" charset="77"/>
              <a:ea typeface="Gulim" panose="020B0600000101010101" pitchFamily="34" charset="-127"/>
            </a:endParaRPr>
          </a:p>
          <a:p>
            <a:r>
              <a:rPr lang="en-US" altLang="ko-KR" sz="2000" b="1">
                <a:solidFill>
                  <a:srgbClr val="FFFF00"/>
                </a:solidFill>
                <a:latin typeface="Lucida Handwriting" panose="03010101010101010101" pitchFamily="66" charset="77"/>
                <a:ea typeface="Gulim" panose="020B0600000101010101" pitchFamily="34" charset="-127"/>
              </a:rPr>
              <a:t>1 Mikroskop</a:t>
            </a:r>
            <a:endParaRPr lang="en-US" altLang="ko-KR" sz="2000" b="1" u="sng">
              <a:solidFill>
                <a:srgbClr val="FFFF00"/>
              </a:solidFill>
              <a:latin typeface="Lucida Handwriting" panose="03010101010101010101" pitchFamily="66" charset="77"/>
              <a:ea typeface="Gulim" panose="020B0600000101010101" pitchFamily="34" charset="-127"/>
            </a:endParaRPr>
          </a:p>
        </p:txBody>
      </p:sp>
      <p:sp>
        <p:nvSpPr>
          <p:cNvPr id="241741" name="Oval 77">
            <a:extLst>
              <a:ext uri="{FF2B5EF4-FFF2-40B4-BE49-F238E27FC236}">
                <a16:creationId xmlns:a16="http://schemas.microsoft.com/office/drawing/2014/main" id="{5599FD9E-09E3-984E-978C-81C241E37F40}"/>
              </a:ext>
            </a:extLst>
          </p:cNvPr>
          <p:cNvSpPr>
            <a:spLocks noChangeArrowheads="1"/>
          </p:cNvSpPr>
          <p:nvPr/>
        </p:nvSpPr>
        <p:spPr bwMode="auto">
          <a:xfrm>
            <a:off x="3786188" y="5407025"/>
            <a:ext cx="3200400" cy="917575"/>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241742" name="Text Box 78">
            <a:extLst>
              <a:ext uri="{FF2B5EF4-FFF2-40B4-BE49-F238E27FC236}">
                <a16:creationId xmlns:a16="http://schemas.microsoft.com/office/drawing/2014/main" id="{DF5E8F95-9A45-DC41-99D2-269C1D84B939}"/>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41745" name="Text Box 81">
            <a:extLst>
              <a:ext uri="{FF2B5EF4-FFF2-40B4-BE49-F238E27FC236}">
                <a16:creationId xmlns:a16="http://schemas.microsoft.com/office/drawing/2014/main" id="{A6FCFD8D-7EC2-6F4F-9BD5-A40395E7224D}"/>
              </a:ext>
            </a:extLst>
          </p:cNvPr>
          <p:cNvSpPr txBox="1">
            <a:spLocks noChangeArrowheads="1"/>
          </p:cNvSpPr>
          <p:nvPr/>
        </p:nvSpPr>
        <p:spPr bwMode="auto">
          <a:xfrm>
            <a:off x="1301750" y="5295900"/>
            <a:ext cx="2317750" cy="533400"/>
          </a:xfrm>
          <a:prstGeom prst="rect">
            <a:avLst/>
          </a:prstGeom>
          <a:solidFill>
            <a:schemeClr val="bg1"/>
          </a:solidFill>
          <a:ln w="762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sz="2400">
                <a:latin typeface="Arial Black" panose="020B0604020202020204" pitchFamily="34" charset="0"/>
                <a:ea typeface="Gulim" panose="020B0600000101010101" pitchFamily="34" charset="-127"/>
              </a:rPr>
              <a:t>GARIS J</a:t>
            </a:r>
          </a:p>
        </p:txBody>
      </p:sp>
      <p:sp>
        <p:nvSpPr>
          <p:cNvPr id="241748" name="Rectangle 84">
            <a:extLst>
              <a:ext uri="{FF2B5EF4-FFF2-40B4-BE49-F238E27FC236}">
                <a16:creationId xmlns:a16="http://schemas.microsoft.com/office/drawing/2014/main" id="{B9DFE816-58DC-3E4F-9232-76055EF4DC83}"/>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23</a:t>
            </a:r>
            <a:endParaRPr lang="en-US" altLang="ko-KR" sz="1000" b="1">
              <a:effectLst>
                <a:outerShdw blurRad="38100" dist="38100" dir="2700000" algn="tl">
                  <a:srgbClr val="FFFFFF"/>
                </a:outerShdw>
              </a:effectLst>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241741"/>
                                        </p:tgtEl>
                                        <p:attrNameLst>
                                          <p:attrName>style.visibility</p:attrName>
                                        </p:attrNameLst>
                                      </p:cBhvr>
                                      <p:to>
                                        <p:strVal val="visible"/>
                                      </p:to>
                                    </p:set>
                                    <p:anim calcmode="lin" valueType="num">
                                      <p:cBhvr>
                                        <p:cTn id="7" dur="500" fill="hold"/>
                                        <p:tgtEl>
                                          <p:spTgt spid="241741"/>
                                        </p:tgtEl>
                                        <p:attrNameLst>
                                          <p:attrName>ppt_w</p:attrName>
                                        </p:attrNameLst>
                                      </p:cBhvr>
                                      <p:tavLst>
                                        <p:tav tm="0">
                                          <p:val>
                                            <p:fltVal val="0"/>
                                          </p:val>
                                        </p:tav>
                                        <p:tav tm="100000">
                                          <p:val>
                                            <p:strVal val="#ppt_w"/>
                                          </p:val>
                                        </p:tav>
                                      </p:tavLst>
                                    </p:anim>
                                    <p:anim calcmode="lin" valueType="num">
                                      <p:cBhvr>
                                        <p:cTn id="8" dur="500" fill="hold"/>
                                        <p:tgtEl>
                                          <p:spTgt spid="241741"/>
                                        </p:tgtEl>
                                        <p:attrNameLst>
                                          <p:attrName>ppt_h</p:attrName>
                                        </p:attrNameLst>
                                      </p:cBhvr>
                                      <p:tavLst>
                                        <p:tav tm="0">
                                          <p:val>
                                            <p:fltVal val="0"/>
                                          </p:val>
                                        </p:tav>
                                        <p:tav tm="100000">
                                          <p:val>
                                            <p:strVal val="#ppt_h"/>
                                          </p:val>
                                        </p:tav>
                                      </p:tavLst>
                                    </p:anim>
                                    <p:anim calcmode="lin" valueType="num">
                                      <p:cBhvr>
                                        <p:cTn id="9" dur="500" fill="hold"/>
                                        <p:tgtEl>
                                          <p:spTgt spid="241741"/>
                                        </p:tgtEl>
                                        <p:attrNameLst>
                                          <p:attrName>ppt_x</p:attrName>
                                        </p:attrNameLst>
                                      </p:cBhvr>
                                      <p:tavLst>
                                        <p:tav tm="0">
                                          <p:val>
                                            <p:fltVal val="0.5"/>
                                          </p:val>
                                        </p:tav>
                                        <p:tav tm="100000">
                                          <p:val>
                                            <p:strVal val="#ppt_x"/>
                                          </p:val>
                                        </p:tav>
                                      </p:tavLst>
                                    </p:anim>
                                    <p:anim calcmode="lin" valueType="num">
                                      <p:cBhvr>
                                        <p:cTn id="10" dur="500" fill="hold"/>
                                        <p:tgtEl>
                                          <p:spTgt spid="24174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C521022B-4BDC-9446-9C00-586EF8677373}"/>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65219" name="Rectangle 3">
            <a:extLst>
              <a:ext uri="{FF2B5EF4-FFF2-40B4-BE49-F238E27FC236}">
                <a16:creationId xmlns:a16="http://schemas.microsoft.com/office/drawing/2014/main" id="{909C2086-1BB4-9249-BFF2-03C0DE6D74BB}"/>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65220" name="Rectangle 4">
            <a:extLst>
              <a:ext uri="{FF2B5EF4-FFF2-40B4-BE49-F238E27FC236}">
                <a16:creationId xmlns:a16="http://schemas.microsoft.com/office/drawing/2014/main" id="{23BC403A-A07D-274E-8C27-CFCEC9F24BEE}"/>
              </a:ext>
            </a:extLst>
          </p:cNvPr>
          <p:cNvSpPr>
            <a:spLocks noChangeArrowheads="1"/>
          </p:cNvSpPr>
          <p:nvPr/>
        </p:nvSpPr>
        <p:spPr bwMode="auto">
          <a:xfrm>
            <a:off x="3421063" y="169863"/>
            <a:ext cx="150812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30F6FD"/>
                </a:solidFill>
                <a:latin typeface="Lucida Handwriting" panose="03010101010101010101" pitchFamily="66" charset="77"/>
                <a:ea typeface="Gulim" panose="020B0600000101010101" pitchFamily="34" charset="-127"/>
              </a:rPr>
              <a:t>1600 tahun</a:t>
            </a:r>
          </a:p>
        </p:txBody>
      </p:sp>
      <p:sp>
        <p:nvSpPr>
          <p:cNvPr id="265221" name="Rectangle 5">
            <a:extLst>
              <a:ext uri="{FF2B5EF4-FFF2-40B4-BE49-F238E27FC236}">
                <a16:creationId xmlns:a16="http://schemas.microsoft.com/office/drawing/2014/main" id="{2B45BD9D-3585-D949-AE91-2A859B0F2945}"/>
              </a:ext>
            </a:extLst>
          </p:cNvPr>
          <p:cNvSpPr>
            <a:spLocks noChangeArrowheads="1"/>
          </p:cNvSpPr>
          <p:nvPr/>
        </p:nvSpPr>
        <p:spPr bwMode="auto">
          <a:xfrm>
            <a:off x="3414713" y="531813"/>
            <a:ext cx="1422400"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30F6FD"/>
                </a:solidFill>
                <a:latin typeface="Lucida Handwriting" panose="03010101010101010101" pitchFamily="66" charset="77"/>
                <a:ea typeface="Gulim" panose="020B0600000101010101" pitchFamily="34" charset="-127"/>
              </a:rPr>
              <a:t>40 penulis</a:t>
            </a:r>
          </a:p>
        </p:txBody>
      </p:sp>
      <p:sp>
        <p:nvSpPr>
          <p:cNvPr id="265222" name="Rectangle 6">
            <a:extLst>
              <a:ext uri="{FF2B5EF4-FFF2-40B4-BE49-F238E27FC236}">
                <a16:creationId xmlns:a16="http://schemas.microsoft.com/office/drawing/2014/main" id="{D383727A-8125-2B4D-81D9-1F0AE3BC9350}"/>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30F6FD"/>
                </a:solidFill>
                <a:latin typeface="Times" pitchFamily="2" charset="0"/>
                <a:ea typeface="Gulim" panose="020B0600000101010101" pitchFamily="34" charset="-127"/>
              </a:rPr>
              <a:t>SATU TEMA:</a:t>
            </a:r>
          </a:p>
        </p:txBody>
      </p:sp>
      <p:sp>
        <p:nvSpPr>
          <p:cNvPr id="265223" name="Rectangle 7">
            <a:extLst>
              <a:ext uri="{FF2B5EF4-FFF2-40B4-BE49-F238E27FC236}">
                <a16:creationId xmlns:a16="http://schemas.microsoft.com/office/drawing/2014/main" id="{34D6C0F3-C33C-BF43-AE16-BC0CEA181FFF}"/>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65224" name="Rectangle 8">
            <a:extLst>
              <a:ext uri="{FF2B5EF4-FFF2-40B4-BE49-F238E27FC236}">
                <a16:creationId xmlns:a16="http://schemas.microsoft.com/office/drawing/2014/main" id="{3140DE8C-14BC-DC46-BECA-2487EAE1C7B9}"/>
              </a:ext>
            </a:extLst>
          </p:cNvPr>
          <p:cNvSpPr>
            <a:spLocks noChangeArrowheads="1"/>
          </p:cNvSpPr>
          <p:nvPr/>
        </p:nvSpPr>
        <p:spPr bwMode="auto">
          <a:xfrm>
            <a:off x="3055938" y="1179513"/>
            <a:ext cx="2868612"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30F6FD"/>
                </a:solidFill>
                <a:latin typeface="Lucida Handwriting" panose="03010101010101010101" pitchFamily="66" charset="77"/>
                <a:ea typeface="Gulim" panose="020B0600000101010101" pitchFamily="34" charset="-127"/>
              </a:rPr>
              <a:t>Kemuliaan Allah</a:t>
            </a:r>
          </a:p>
        </p:txBody>
      </p:sp>
      <p:sp>
        <p:nvSpPr>
          <p:cNvPr id="265225" name="Rectangle 9">
            <a:extLst>
              <a:ext uri="{FF2B5EF4-FFF2-40B4-BE49-F238E27FC236}">
                <a16:creationId xmlns:a16="http://schemas.microsoft.com/office/drawing/2014/main" id="{057FFE7E-A063-9D4D-B196-E84E2F95592C}"/>
              </a:ext>
            </a:extLst>
          </p:cNvPr>
          <p:cNvSpPr>
            <a:spLocks noChangeArrowheads="1"/>
          </p:cNvSpPr>
          <p:nvPr/>
        </p:nvSpPr>
        <p:spPr bwMode="auto">
          <a:xfrm>
            <a:off x="6397625" y="709613"/>
            <a:ext cx="2435225"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80D9F8"/>
                </a:solidFill>
                <a:latin typeface="Lucida Handwriting" panose="03010101010101010101" pitchFamily="66" charset="77"/>
                <a:ea typeface="Gulim" panose="020B0600000101010101" pitchFamily="34" charset="-127"/>
              </a:rPr>
              <a:t>PERJANJIAN</a:t>
            </a:r>
          </a:p>
          <a:p>
            <a:pPr algn="ctr"/>
            <a:r>
              <a:rPr lang="en-US" altLang="ko-KR" sz="2800" b="1">
                <a:solidFill>
                  <a:srgbClr val="80D9F8"/>
                </a:solidFill>
                <a:latin typeface="Lucida Handwriting" panose="03010101010101010101" pitchFamily="66" charset="77"/>
                <a:ea typeface="Gulim" panose="020B0600000101010101" pitchFamily="34" charset="-127"/>
              </a:rPr>
              <a:t>“BARU”</a:t>
            </a:r>
            <a:r>
              <a:rPr lang="en-US" altLang="ko-KR" sz="2800" b="1">
                <a:solidFill>
                  <a:srgbClr val="2F6AFD"/>
                </a:solidFill>
                <a:latin typeface="Lucida Handwriting" panose="03010101010101010101" pitchFamily="66" charset="77"/>
                <a:ea typeface="Gulim" panose="020B0600000101010101" pitchFamily="34" charset="-127"/>
              </a:rPr>
              <a:t> </a:t>
            </a:r>
          </a:p>
        </p:txBody>
      </p:sp>
      <p:sp>
        <p:nvSpPr>
          <p:cNvPr id="265226" name="Rectangle 10">
            <a:extLst>
              <a:ext uri="{FF2B5EF4-FFF2-40B4-BE49-F238E27FC236}">
                <a16:creationId xmlns:a16="http://schemas.microsoft.com/office/drawing/2014/main" id="{743A2DFD-1B2C-9444-A322-1A7D6779599A}"/>
              </a:ext>
            </a:extLst>
          </p:cNvPr>
          <p:cNvSpPr>
            <a:spLocks noChangeArrowheads="1"/>
          </p:cNvSpPr>
          <p:nvPr/>
        </p:nvSpPr>
        <p:spPr bwMode="auto">
          <a:xfrm>
            <a:off x="962025" y="700088"/>
            <a:ext cx="2533650"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80D9F8"/>
                </a:solidFill>
                <a:latin typeface="Lucida Handwriting" panose="03010101010101010101" pitchFamily="66" charset="77"/>
                <a:ea typeface="Gulim" panose="020B0600000101010101" pitchFamily="34" charset="-127"/>
              </a:rPr>
              <a:t> </a:t>
            </a:r>
            <a:r>
              <a:rPr lang="en-US" altLang="ko-KR" sz="2800" b="1">
                <a:solidFill>
                  <a:srgbClr val="80D9F8"/>
                </a:solidFill>
                <a:latin typeface="Lucida Handwriting" panose="03010101010101010101" pitchFamily="66" charset="77"/>
                <a:ea typeface="Gulim" panose="020B0600000101010101" pitchFamily="34" charset="-127"/>
              </a:rPr>
              <a:t>PERJANJIAN</a:t>
            </a:r>
          </a:p>
          <a:p>
            <a:pPr algn="ctr"/>
            <a:r>
              <a:rPr lang="en-US" altLang="ko-KR" sz="2800" b="1">
                <a:solidFill>
                  <a:srgbClr val="80D9F8"/>
                </a:solidFill>
                <a:latin typeface="Lucida Handwriting" panose="03010101010101010101" pitchFamily="66" charset="77"/>
                <a:ea typeface="Gulim" panose="020B0600000101010101" pitchFamily="34" charset="-127"/>
              </a:rPr>
              <a:t>“LAMA”</a:t>
            </a:r>
            <a:r>
              <a:rPr lang="en-US" altLang="ko-KR" sz="2800" b="1">
                <a:solidFill>
                  <a:srgbClr val="2F6AFD"/>
                </a:solidFill>
                <a:latin typeface="Lucida Handwriting" panose="03010101010101010101" pitchFamily="66" charset="77"/>
                <a:ea typeface="Gulim" panose="020B0600000101010101" pitchFamily="34" charset="-127"/>
              </a:rPr>
              <a:t> </a:t>
            </a:r>
          </a:p>
        </p:txBody>
      </p:sp>
      <p:sp>
        <p:nvSpPr>
          <p:cNvPr id="265227" name="Rectangle 11">
            <a:extLst>
              <a:ext uri="{FF2B5EF4-FFF2-40B4-BE49-F238E27FC236}">
                <a16:creationId xmlns:a16="http://schemas.microsoft.com/office/drawing/2014/main" id="{B1F0B857-8CB0-A34B-A64A-9093CB1EA10E}"/>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65228" name="Rectangle 12">
            <a:extLst>
              <a:ext uri="{FF2B5EF4-FFF2-40B4-BE49-F238E27FC236}">
                <a16:creationId xmlns:a16="http://schemas.microsoft.com/office/drawing/2014/main" id="{33744815-56C5-854A-BD94-C9C156E4F925}"/>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65229" name="Rectangle 13">
            <a:extLst>
              <a:ext uri="{FF2B5EF4-FFF2-40B4-BE49-F238E27FC236}">
                <a16:creationId xmlns:a16="http://schemas.microsoft.com/office/drawing/2014/main" id="{F38224E7-A7D0-9243-B2B8-AAFF0297C30F}"/>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65230" name="Rectangle 14">
            <a:extLst>
              <a:ext uri="{FF2B5EF4-FFF2-40B4-BE49-F238E27FC236}">
                <a16:creationId xmlns:a16="http://schemas.microsoft.com/office/drawing/2014/main" id="{34D4EC5A-76CA-8D46-AE0A-BB128252E91F}"/>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65231" name="Rectangle 15">
            <a:extLst>
              <a:ext uri="{FF2B5EF4-FFF2-40B4-BE49-F238E27FC236}">
                <a16:creationId xmlns:a16="http://schemas.microsoft.com/office/drawing/2014/main" id="{48BCACCE-6D38-D941-B208-8EFF146B8514}"/>
              </a:ext>
            </a:extLst>
          </p:cNvPr>
          <p:cNvSpPr>
            <a:spLocks noChangeArrowheads="1"/>
          </p:cNvSpPr>
          <p:nvPr/>
        </p:nvSpPr>
        <p:spPr bwMode="auto">
          <a:xfrm>
            <a:off x="6311900" y="2017713"/>
            <a:ext cx="1839913"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80D9F8"/>
                </a:solidFill>
                <a:latin typeface="Lucida Handwriting" panose="03010101010101010101" pitchFamily="66" charset="77"/>
                <a:ea typeface="Gulim" panose="020B0600000101010101" pitchFamily="34" charset="-127"/>
              </a:rPr>
              <a:t>  “</a:t>
            </a:r>
            <a:r>
              <a:rPr lang="en-US" altLang="ko-KR" sz="2400" b="1">
                <a:solidFill>
                  <a:srgbClr val="80D9F8"/>
                </a:solidFill>
                <a:latin typeface="Lucida Handwriting" panose="03010101010101010101" pitchFamily="66" charset="77"/>
                <a:ea typeface="Gulim" panose="020B0600000101010101" pitchFamily="34" charset="-127"/>
              </a:rPr>
              <a:t>27” Buku</a:t>
            </a:r>
          </a:p>
        </p:txBody>
      </p:sp>
      <p:sp>
        <p:nvSpPr>
          <p:cNvPr id="265232" name="Rectangle 16">
            <a:extLst>
              <a:ext uri="{FF2B5EF4-FFF2-40B4-BE49-F238E27FC236}">
                <a16:creationId xmlns:a16="http://schemas.microsoft.com/office/drawing/2014/main" id="{BC83BBA6-78B3-2043-A0CC-8BCF7E059110}"/>
              </a:ext>
            </a:extLst>
          </p:cNvPr>
          <p:cNvSpPr>
            <a:spLocks noChangeArrowheads="1"/>
          </p:cNvSpPr>
          <p:nvPr/>
        </p:nvSpPr>
        <p:spPr bwMode="auto">
          <a:xfrm>
            <a:off x="312738" y="2030413"/>
            <a:ext cx="1671637"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80D9F8"/>
                </a:solidFill>
                <a:latin typeface="Lucida Handwriting" panose="03010101010101010101" pitchFamily="66" charset="77"/>
                <a:ea typeface="Gulim" panose="020B0600000101010101" pitchFamily="34" charset="-127"/>
              </a:rPr>
              <a:t>“</a:t>
            </a:r>
            <a:r>
              <a:rPr lang="en-US" altLang="ko-KR" sz="2400" b="1">
                <a:solidFill>
                  <a:srgbClr val="80D9F8"/>
                </a:solidFill>
                <a:latin typeface="Lucida Handwriting" panose="03010101010101010101" pitchFamily="66" charset="77"/>
                <a:ea typeface="Gulim" panose="020B0600000101010101" pitchFamily="34" charset="-127"/>
              </a:rPr>
              <a:t>39” Buku</a:t>
            </a:r>
          </a:p>
        </p:txBody>
      </p:sp>
      <p:sp>
        <p:nvSpPr>
          <p:cNvPr id="265233" name="Rectangle 17">
            <a:extLst>
              <a:ext uri="{FF2B5EF4-FFF2-40B4-BE49-F238E27FC236}">
                <a16:creationId xmlns:a16="http://schemas.microsoft.com/office/drawing/2014/main" id="{338F925E-DD43-7C4C-9606-770B34DDA94D}"/>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65234" name="Rectangle 18">
            <a:extLst>
              <a:ext uri="{FF2B5EF4-FFF2-40B4-BE49-F238E27FC236}">
                <a16:creationId xmlns:a16="http://schemas.microsoft.com/office/drawing/2014/main" id="{78A5D897-5845-5645-A71B-7113E3C032B6}"/>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65235" name="Rectangle 19">
            <a:extLst>
              <a:ext uri="{FF2B5EF4-FFF2-40B4-BE49-F238E27FC236}">
                <a16:creationId xmlns:a16="http://schemas.microsoft.com/office/drawing/2014/main" id="{1CC59229-696C-E14F-94B8-CA40C579E7FC}"/>
              </a:ext>
            </a:extLst>
          </p:cNvPr>
          <p:cNvSpPr>
            <a:spLocks noChangeArrowheads="1"/>
          </p:cNvSpPr>
          <p:nvPr/>
        </p:nvSpPr>
        <p:spPr bwMode="auto">
          <a:xfrm>
            <a:off x="396875" y="2716213"/>
            <a:ext cx="10096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80D9F8"/>
                </a:solidFill>
                <a:latin typeface="Lucida Handwriting" panose="03010101010101010101" pitchFamily="66" charset="77"/>
                <a:ea typeface="Gulim" panose="020B0600000101010101" pitchFamily="34" charset="-127"/>
              </a:rPr>
              <a:t>Ibrani</a:t>
            </a:r>
          </a:p>
        </p:txBody>
      </p:sp>
      <p:sp>
        <p:nvSpPr>
          <p:cNvPr id="265236" name="Rectangle 20">
            <a:extLst>
              <a:ext uri="{FF2B5EF4-FFF2-40B4-BE49-F238E27FC236}">
                <a16:creationId xmlns:a16="http://schemas.microsoft.com/office/drawing/2014/main" id="{FAC89FA1-9F8C-CF42-9DB7-6AD42C50F5A4}"/>
              </a:ext>
            </a:extLst>
          </p:cNvPr>
          <p:cNvSpPr>
            <a:spLocks noChangeArrowheads="1"/>
          </p:cNvSpPr>
          <p:nvPr/>
        </p:nvSpPr>
        <p:spPr bwMode="auto">
          <a:xfrm>
            <a:off x="7392988" y="2716213"/>
            <a:ext cx="1195387"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80D9F8"/>
                </a:solidFill>
                <a:latin typeface="Lucida Handwriting" panose="03010101010101010101" pitchFamily="66" charset="77"/>
                <a:ea typeface="Gulim" panose="020B0600000101010101" pitchFamily="34" charset="-127"/>
              </a:rPr>
              <a:t>Yunani</a:t>
            </a:r>
          </a:p>
        </p:txBody>
      </p:sp>
      <p:sp>
        <p:nvSpPr>
          <p:cNvPr id="265237" name="Rectangle 21">
            <a:extLst>
              <a:ext uri="{FF2B5EF4-FFF2-40B4-BE49-F238E27FC236}">
                <a16:creationId xmlns:a16="http://schemas.microsoft.com/office/drawing/2014/main" id="{9009549F-0F73-584A-8F62-61949B4FF935}"/>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65238" name="Rectangle 22">
            <a:extLst>
              <a:ext uri="{FF2B5EF4-FFF2-40B4-BE49-F238E27FC236}">
                <a16:creationId xmlns:a16="http://schemas.microsoft.com/office/drawing/2014/main" id="{DDC06B95-25BC-124B-ABB5-695EA311505C}"/>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65239" name="Rectangle 23">
            <a:extLst>
              <a:ext uri="{FF2B5EF4-FFF2-40B4-BE49-F238E27FC236}">
                <a16:creationId xmlns:a16="http://schemas.microsoft.com/office/drawing/2014/main" id="{5A41C4AD-E327-4548-8F4E-CFA81742EC16}"/>
              </a:ext>
            </a:extLst>
          </p:cNvPr>
          <p:cNvSpPr>
            <a:spLocks noChangeArrowheads="1"/>
          </p:cNvSpPr>
          <p:nvPr/>
        </p:nvSpPr>
        <p:spPr bwMode="auto">
          <a:xfrm>
            <a:off x="6745288" y="3398838"/>
            <a:ext cx="2398712" cy="728662"/>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80D9F8"/>
                </a:solidFill>
                <a:latin typeface="Lucida Handwriting" panose="03010101010101010101" pitchFamily="66" charset="77"/>
                <a:ea typeface="Gulim" panose="020B0600000101010101" pitchFamily="34" charset="-127"/>
              </a:rPr>
              <a:t>Kasih Karunia/</a:t>
            </a:r>
            <a:r>
              <a:rPr lang="en-US" altLang="ko-KR" sz="2400" b="1">
                <a:solidFill>
                  <a:srgbClr val="2F6AFD"/>
                </a:solidFill>
                <a:latin typeface="Lucida Handwriting" panose="03010101010101010101" pitchFamily="66" charset="77"/>
                <a:ea typeface="Gulim" panose="020B0600000101010101" pitchFamily="34" charset="-127"/>
              </a:rPr>
              <a:t> </a:t>
            </a:r>
            <a:endParaRPr lang="en-US" altLang="ko-KR" sz="1800" b="1">
              <a:solidFill>
                <a:srgbClr val="2F6AFD"/>
              </a:solidFill>
              <a:latin typeface="Lucida Handwriting" panose="03010101010101010101" pitchFamily="66" charset="77"/>
              <a:ea typeface="Gulim" panose="020B0600000101010101" pitchFamily="34" charset="-127"/>
            </a:endParaRPr>
          </a:p>
          <a:p>
            <a:endParaRPr lang="ko-KR" altLang="en-US" sz="1800" b="1">
              <a:solidFill>
                <a:srgbClr val="30F6FD"/>
              </a:solidFill>
              <a:latin typeface="Lucida Handwriting" panose="03010101010101010101" pitchFamily="66" charset="77"/>
              <a:ea typeface="Gulim" panose="020B0600000101010101" pitchFamily="34" charset="-127"/>
            </a:endParaRPr>
          </a:p>
        </p:txBody>
      </p:sp>
      <p:sp>
        <p:nvSpPr>
          <p:cNvPr id="265240" name="Rectangle 24">
            <a:extLst>
              <a:ext uri="{FF2B5EF4-FFF2-40B4-BE49-F238E27FC236}">
                <a16:creationId xmlns:a16="http://schemas.microsoft.com/office/drawing/2014/main" id="{6BF7F44B-BEAC-3346-861D-173F0F015C67}"/>
              </a:ext>
            </a:extLst>
          </p:cNvPr>
          <p:cNvSpPr>
            <a:spLocks noChangeArrowheads="1"/>
          </p:cNvSpPr>
          <p:nvPr/>
        </p:nvSpPr>
        <p:spPr bwMode="auto">
          <a:xfrm>
            <a:off x="242888" y="3386138"/>
            <a:ext cx="1646237" cy="819150"/>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80D9F8"/>
                </a:solidFill>
                <a:latin typeface="Lucida Handwriting" panose="03010101010101010101" pitchFamily="66" charset="77"/>
                <a:ea typeface="Gulim" panose="020B0600000101010101" pitchFamily="34" charset="-127"/>
              </a:rPr>
              <a:t>Hukum Taurat</a:t>
            </a:r>
            <a:r>
              <a:rPr lang="en-US" altLang="ko-KR" b="1">
                <a:solidFill>
                  <a:srgbClr val="30F6FD"/>
                </a:solidFill>
                <a:latin typeface="Lucida Handwriting" panose="03010101010101010101" pitchFamily="66" charset="77"/>
                <a:ea typeface="Gulim" panose="020B0600000101010101" pitchFamily="34" charset="-127"/>
              </a:rPr>
              <a:t>/</a:t>
            </a:r>
          </a:p>
        </p:txBody>
      </p:sp>
      <p:sp>
        <p:nvSpPr>
          <p:cNvPr id="265242" name="Line 26">
            <a:extLst>
              <a:ext uri="{FF2B5EF4-FFF2-40B4-BE49-F238E27FC236}">
                <a16:creationId xmlns:a16="http://schemas.microsoft.com/office/drawing/2014/main" id="{43C11CE0-14CE-0042-9272-5602E56A8C1F}"/>
              </a:ext>
            </a:extLst>
          </p:cNvPr>
          <p:cNvSpPr>
            <a:spLocks noChangeShapeType="1"/>
          </p:cNvSpPr>
          <p:nvPr/>
        </p:nvSpPr>
        <p:spPr bwMode="auto">
          <a:xfrm flipV="1">
            <a:off x="5480050" y="5232400"/>
            <a:ext cx="1370013" cy="190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5243" name="Line 27">
            <a:extLst>
              <a:ext uri="{FF2B5EF4-FFF2-40B4-BE49-F238E27FC236}">
                <a16:creationId xmlns:a16="http://schemas.microsoft.com/office/drawing/2014/main" id="{24FC2B6B-5B57-CF45-8B25-A99A61525E86}"/>
              </a:ext>
            </a:extLst>
          </p:cNvPr>
          <p:cNvSpPr>
            <a:spLocks noChangeShapeType="1"/>
          </p:cNvSpPr>
          <p:nvPr/>
        </p:nvSpPr>
        <p:spPr bwMode="auto">
          <a:xfrm>
            <a:off x="1608138" y="5108575"/>
            <a:ext cx="2066925" cy="112713"/>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5244" name="Line 28">
            <a:extLst>
              <a:ext uri="{FF2B5EF4-FFF2-40B4-BE49-F238E27FC236}">
                <a16:creationId xmlns:a16="http://schemas.microsoft.com/office/drawing/2014/main" id="{3F1A2AE2-551E-574B-91D1-FE045BFD7C26}"/>
              </a:ext>
            </a:extLst>
          </p:cNvPr>
          <p:cNvSpPr>
            <a:spLocks noChangeShapeType="1"/>
          </p:cNvSpPr>
          <p:nvPr/>
        </p:nvSpPr>
        <p:spPr bwMode="auto">
          <a:xfrm>
            <a:off x="1906588" y="4222750"/>
            <a:ext cx="1903412" cy="7683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5245" name="Line 29">
            <a:extLst>
              <a:ext uri="{FF2B5EF4-FFF2-40B4-BE49-F238E27FC236}">
                <a16:creationId xmlns:a16="http://schemas.microsoft.com/office/drawing/2014/main" id="{2FD3E983-20B7-0740-B1C6-FED94F0FBCBC}"/>
              </a:ext>
            </a:extLst>
          </p:cNvPr>
          <p:cNvSpPr>
            <a:spLocks noChangeShapeType="1"/>
          </p:cNvSpPr>
          <p:nvPr/>
        </p:nvSpPr>
        <p:spPr bwMode="auto">
          <a:xfrm>
            <a:off x="2749550" y="3368675"/>
            <a:ext cx="1238250" cy="12668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5246" name="Line 30">
            <a:extLst>
              <a:ext uri="{FF2B5EF4-FFF2-40B4-BE49-F238E27FC236}">
                <a16:creationId xmlns:a16="http://schemas.microsoft.com/office/drawing/2014/main" id="{4F8AD852-B2EC-5B45-87B8-1F3193FEA61A}"/>
              </a:ext>
            </a:extLst>
          </p:cNvPr>
          <p:cNvSpPr>
            <a:spLocks noChangeShapeType="1"/>
          </p:cNvSpPr>
          <p:nvPr/>
        </p:nvSpPr>
        <p:spPr bwMode="auto">
          <a:xfrm rot="578684">
            <a:off x="3968750" y="2857500"/>
            <a:ext cx="592138" cy="16700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5247" name="Line 31">
            <a:extLst>
              <a:ext uri="{FF2B5EF4-FFF2-40B4-BE49-F238E27FC236}">
                <a16:creationId xmlns:a16="http://schemas.microsoft.com/office/drawing/2014/main" id="{C65174AC-2BF7-6248-B4D3-09A3EBC89A0A}"/>
              </a:ext>
            </a:extLst>
          </p:cNvPr>
          <p:cNvSpPr>
            <a:spLocks noChangeShapeType="1"/>
          </p:cNvSpPr>
          <p:nvPr/>
        </p:nvSpPr>
        <p:spPr bwMode="auto">
          <a:xfrm flipH="1">
            <a:off x="4567238" y="3287713"/>
            <a:ext cx="1257300" cy="138906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5248" name="Line 32">
            <a:extLst>
              <a:ext uri="{FF2B5EF4-FFF2-40B4-BE49-F238E27FC236}">
                <a16:creationId xmlns:a16="http://schemas.microsoft.com/office/drawing/2014/main" id="{1F844437-91C3-2648-AB63-23C1A0D03815}"/>
              </a:ext>
            </a:extLst>
          </p:cNvPr>
          <p:cNvSpPr>
            <a:spLocks noChangeShapeType="1"/>
          </p:cNvSpPr>
          <p:nvPr/>
        </p:nvSpPr>
        <p:spPr bwMode="auto">
          <a:xfrm flipH="1">
            <a:off x="4667250" y="3825875"/>
            <a:ext cx="1695450" cy="99218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5249" name="Line 33">
            <a:extLst>
              <a:ext uri="{FF2B5EF4-FFF2-40B4-BE49-F238E27FC236}">
                <a16:creationId xmlns:a16="http://schemas.microsoft.com/office/drawing/2014/main" id="{BB924929-C542-5F41-9AFE-250645B675DD}"/>
              </a:ext>
            </a:extLst>
          </p:cNvPr>
          <p:cNvSpPr>
            <a:spLocks noChangeShapeType="1"/>
          </p:cNvSpPr>
          <p:nvPr/>
        </p:nvSpPr>
        <p:spPr bwMode="auto">
          <a:xfrm flipV="1">
            <a:off x="4632325" y="4676775"/>
            <a:ext cx="2163763" cy="41910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5250" name="Rectangle 34">
            <a:extLst>
              <a:ext uri="{FF2B5EF4-FFF2-40B4-BE49-F238E27FC236}">
                <a16:creationId xmlns:a16="http://schemas.microsoft.com/office/drawing/2014/main" id="{5A0B2030-6869-9F4D-BD19-F02CE8277BFF}"/>
              </a:ext>
            </a:extLst>
          </p:cNvPr>
          <p:cNvSpPr>
            <a:spLocks noChangeArrowheads="1"/>
          </p:cNvSpPr>
          <p:nvPr/>
        </p:nvSpPr>
        <p:spPr bwMode="auto">
          <a:xfrm rot="5246759">
            <a:off x="3479006" y="3788569"/>
            <a:ext cx="2047875"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PROPHECIES</a:t>
            </a:r>
            <a:endParaRPr lang="en-US" altLang="ko-KR" sz="1800" b="1">
              <a:solidFill>
                <a:srgbClr val="FFFF00"/>
              </a:solidFill>
              <a:latin typeface="Helvetica BlackOblique" pitchFamily="2" charset="0"/>
              <a:ea typeface="Gulim" panose="020B0600000101010101" pitchFamily="34" charset="-127"/>
            </a:endParaRPr>
          </a:p>
        </p:txBody>
      </p:sp>
      <p:sp>
        <p:nvSpPr>
          <p:cNvPr id="265251" name="Rectangle 35">
            <a:extLst>
              <a:ext uri="{FF2B5EF4-FFF2-40B4-BE49-F238E27FC236}">
                <a16:creationId xmlns:a16="http://schemas.microsoft.com/office/drawing/2014/main" id="{C94EE333-1EAE-1045-8785-10465E5DE1AC}"/>
              </a:ext>
            </a:extLst>
          </p:cNvPr>
          <p:cNvSpPr>
            <a:spLocks noChangeArrowheads="1"/>
          </p:cNvSpPr>
          <p:nvPr/>
        </p:nvSpPr>
        <p:spPr bwMode="auto">
          <a:xfrm>
            <a:off x="4714875" y="4989513"/>
            <a:ext cx="2822575" cy="730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WAHYU</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600" b="1">
              <a:solidFill>
                <a:srgbClr val="FFFF00"/>
              </a:solidFill>
              <a:latin typeface="Helvetica BlackOblique" pitchFamily="2" charset="0"/>
              <a:ea typeface="Gulim" panose="020B0600000101010101" pitchFamily="34" charset="-127"/>
            </a:endParaRPr>
          </a:p>
        </p:txBody>
      </p:sp>
      <p:sp>
        <p:nvSpPr>
          <p:cNvPr id="265252" name="Rectangle 36">
            <a:extLst>
              <a:ext uri="{FF2B5EF4-FFF2-40B4-BE49-F238E27FC236}">
                <a16:creationId xmlns:a16="http://schemas.microsoft.com/office/drawing/2014/main" id="{F906C8DE-D89A-EB48-92E4-06634F69900D}"/>
              </a:ext>
            </a:extLst>
          </p:cNvPr>
          <p:cNvSpPr>
            <a:spLocks noChangeArrowheads="1"/>
          </p:cNvSpPr>
          <p:nvPr/>
        </p:nvSpPr>
        <p:spPr bwMode="auto">
          <a:xfrm rot="3267768">
            <a:off x="2885281" y="4002882"/>
            <a:ext cx="1774825"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WRITINGS</a:t>
            </a:r>
            <a:endParaRPr lang="en-US" altLang="ko-KR" sz="1800" b="1">
              <a:solidFill>
                <a:srgbClr val="FFFF00"/>
              </a:solidFill>
              <a:latin typeface="Helvetica BlackOblique" pitchFamily="2" charset="0"/>
              <a:ea typeface="Gulim" panose="020B0600000101010101" pitchFamily="34" charset="-127"/>
            </a:endParaRPr>
          </a:p>
        </p:txBody>
      </p:sp>
      <p:sp>
        <p:nvSpPr>
          <p:cNvPr id="265253" name="Rectangle 37">
            <a:extLst>
              <a:ext uri="{FF2B5EF4-FFF2-40B4-BE49-F238E27FC236}">
                <a16:creationId xmlns:a16="http://schemas.microsoft.com/office/drawing/2014/main" id="{E517E903-19BE-8F4A-9982-4108E42E0322}"/>
              </a:ext>
            </a:extLst>
          </p:cNvPr>
          <p:cNvSpPr>
            <a:spLocks noChangeArrowheads="1"/>
          </p:cNvSpPr>
          <p:nvPr/>
        </p:nvSpPr>
        <p:spPr bwMode="auto">
          <a:xfrm rot="20643327">
            <a:off x="4979988" y="4560888"/>
            <a:ext cx="1901825" cy="3635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EPISTLES</a:t>
            </a:r>
            <a:endParaRPr lang="en-US" altLang="ko-KR" sz="1800" b="1">
              <a:solidFill>
                <a:srgbClr val="FFFF00"/>
              </a:solidFill>
              <a:latin typeface="Helvetica BlackOblique" pitchFamily="2" charset="0"/>
              <a:ea typeface="Gulim" panose="020B0600000101010101" pitchFamily="34" charset="-127"/>
            </a:endParaRPr>
          </a:p>
        </p:txBody>
      </p:sp>
      <p:sp>
        <p:nvSpPr>
          <p:cNvPr id="265254" name="Rectangle 38">
            <a:extLst>
              <a:ext uri="{FF2B5EF4-FFF2-40B4-BE49-F238E27FC236}">
                <a16:creationId xmlns:a16="http://schemas.microsoft.com/office/drawing/2014/main" id="{4B745139-CE69-C448-A850-30C68959A852}"/>
              </a:ext>
            </a:extLst>
          </p:cNvPr>
          <p:cNvSpPr>
            <a:spLocks noChangeArrowheads="1"/>
          </p:cNvSpPr>
          <p:nvPr/>
        </p:nvSpPr>
        <p:spPr bwMode="auto">
          <a:xfrm rot="19276533">
            <a:off x="5087938" y="3995738"/>
            <a:ext cx="1250950" cy="363537"/>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ACTS</a:t>
            </a:r>
            <a:endParaRPr lang="en-US" altLang="ko-KR" sz="1800" b="1">
              <a:solidFill>
                <a:srgbClr val="FFFF00"/>
              </a:solidFill>
              <a:latin typeface="Helvetica BlackOblique" pitchFamily="2" charset="0"/>
              <a:ea typeface="Gulim" panose="020B0600000101010101" pitchFamily="34" charset="-127"/>
            </a:endParaRPr>
          </a:p>
        </p:txBody>
      </p:sp>
      <p:sp>
        <p:nvSpPr>
          <p:cNvPr id="265255" name="Rectangle 39">
            <a:extLst>
              <a:ext uri="{FF2B5EF4-FFF2-40B4-BE49-F238E27FC236}">
                <a16:creationId xmlns:a16="http://schemas.microsoft.com/office/drawing/2014/main" id="{84B5CE18-FD08-4848-A093-DAA02B322ADA}"/>
              </a:ext>
            </a:extLst>
          </p:cNvPr>
          <p:cNvSpPr>
            <a:spLocks noChangeArrowheads="1"/>
          </p:cNvSpPr>
          <p:nvPr/>
        </p:nvSpPr>
        <p:spPr bwMode="auto">
          <a:xfrm rot="1755647">
            <a:off x="1793875" y="4233863"/>
            <a:ext cx="2451100" cy="363537"/>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HISTORIES</a:t>
            </a:r>
            <a:endParaRPr lang="en-US" altLang="ko-KR" sz="1800" b="1">
              <a:solidFill>
                <a:srgbClr val="FFFF00"/>
              </a:solidFill>
              <a:latin typeface="Helvetica BlackOblique" pitchFamily="2" charset="0"/>
              <a:ea typeface="Gulim" panose="020B0600000101010101" pitchFamily="34" charset="-127"/>
            </a:endParaRPr>
          </a:p>
        </p:txBody>
      </p:sp>
      <p:sp>
        <p:nvSpPr>
          <p:cNvPr id="265256" name="Rectangle 40">
            <a:extLst>
              <a:ext uri="{FF2B5EF4-FFF2-40B4-BE49-F238E27FC236}">
                <a16:creationId xmlns:a16="http://schemas.microsoft.com/office/drawing/2014/main" id="{CFAE8528-C936-CB40-A69C-DA3EE51EAE87}"/>
              </a:ext>
            </a:extLst>
          </p:cNvPr>
          <p:cNvSpPr>
            <a:spLocks noChangeArrowheads="1"/>
          </p:cNvSpPr>
          <p:nvPr/>
        </p:nvSpPr>
        <p:spPr bwMode="auto">
          <a:xfrm rot="240000">
            <a:off x="2247900" y="4841875"/>
            <a:ext cx="1068388" cy="7762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HUKUM</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65257" name="Rectangle 41">
            <a:extLst>
              <a:ext uri="{FF2B5EF4-FFF2-40B4-BE49-F238E27FC236}">
                <a16:creationId xmlns:a16="http://schemas.microsoft.com/office/drawing/2014/main" id="{5B7634BF-05E3-2A45-B7BF-65F1528111AF}"/>
              </a:ext>
            </a:extLst>
          </p:cNvPr>
          <p:cNvSpPr>
            <a:spLocks noChangeArrowheads="1"/>
          </p:cNvSpPr>
          <p:nvPr/>
        </p:nvSpPr>
        <p:spPr bwMode="auto">
          <a:xfrm rot="18254599">
            <a:off x="4531519" y="3183732"/>
            <a:ext cx="1939925" cy="3635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GOSPELS</a:t>
            </a:r>
            <a:endParaRPr lang="en-US" altLang="ko-KR" sz="1800" b="1">
              <a:solidFill>
                <a:srgbClr val="FFFF00"/>
              </a:solidFill>
              <a:latin typeface="Helvetica BlackOblique" pitchFamily="2" charset="0"/>
              <a:ea typeface="Gulim" panose="020B0600000101010101" pitchFamily="34" charset="-127"/>
            </a:endParaRPr>
          </a:p>
        </p:txBody>
      </p:sp>
      <p:sp>
        <p:nvSpPr>
          <p:cNvPr id="265258" name="Rectangle 42">
            <a:extLst>
              <a:ext uri="{FF2B5EF4-FFF2-40B4-BE49-F238E27FC236}">
                <a16:creationId xmlns:a16="http://schemas.microsoft.com/office/drawing/2014/main" id="{687800B5-80FC-8B4C-9714-F252E94B43F5}"/>
              </a:ext>
            </a:extLst>
          </p:cNvPr>
          <p:cNvSpPr>
            <a:spLocks noChangeArrowheads="1"/>
          </p:cNvSpPr>
          <p:nvPr/>
        </p:nvSpPr>
        <p:spPr bwMode="auto">
          <a:xfrm>
            <a:off x="185738" y="4491038"/>
            <a:ext cx="1976437"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80D9F8"/>
                </a:solidFill>
                <a:latin typeface="Lucida Handwriting" panose="03010101010101010101" pitchFamily="66" charset="77"/>
                <a:ea typeface="Gulim" panose="020B0600000101010101" pitchFamily="34" charset="-127"/>
              </a:rPr>
              <a:t>Teleskop</a:t>
            </a:r>
          </a:p>
        </p:txBody>
      </p:sp>
      <p:sp>
        <p:nvSpPr>
          <p:cNvPr id="265259" name="Rectangle 43">
            <a:extLst>
              <a:ext uri="{FF2B5EF4-FFF2-40B4-BE49-F238E27FC236}">
                <a16:creationId xmlns:a16="http://schemas.microsoft.com/office/drawing/2014/main" id="{74766EB6-2462-8641-990B-982FEC0DD9D5}"/>
              </a:ext>
            </a:extLst>
          </p:cNvPr>
          <p:cNvSpPr>
            <a:spLocks noChangeArrowheads="1"/>
          </p:cNvSpPr>
          <p:nvPr/>
        </p:nvSpPr>
        <p:spPr bwMode="auto">
          <a:xfrm>
            <a:off x="7091363" y="4510088"/>
            <a:ext cx="2152650"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80D9F8"/>
                </a:solidFill>
                <a:latin typeface="Lucida Handwriting" panose="03010101010101010101" pitchFamily="66" charset="77"/>
                <a:ea typeface="Gulim" panose="020B0600000101010101" pitchFamily="34" charset="-127"/>
              </a:rPr>
              <a:t>Teleskop</a:t>
            </a:r>
          </a:p>
        </p:txBody>
      </p:sp>
      <p:sp>
        <p:nvSpPr>
          <p:cNvPr id="265260" name="Rectangle 44">
            <a:extLst>
              <a:ext uri="{FF2B5EF4-FFF2-40B4-BE49-F238E27FC236}">
                <a16:creationId xmlns:a16="http://schemas.microsoft.com/office/drawing/2014/main" id="{4CD814F9-C7F3-3F4E-AA01-1556CCF19EB0}"/>
              </a:ext>
            </a:extLst>
          </p:cNvPr>
          <p:cNvSpPr>
            <a:spLocks noChangeArrowheads="1"/>
          </p:cNvSpPr>
          <p:nvPr/>
        </p:nvSpPr>
        <p:spPr bwMode="auto">
          <a:xfrm>
            <a:off x="0" y="5184775"/>
            <a:ext cx="1831975"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80D9F8"/>
                </a:solidFill>
                <a:latin typeface="Lucida Handwriting" panose="03010101010101010101" pitchFamily="66" charset="77"/>
                <a:ea typeface="Gulim" panose="020B0600000101010101" pitchFamily="34" charset="-127"/>
              </a:rPr>
              <a:t>Masa Lalu Kekal</a:t>
            </a:r>
          </a:p>
        </p:txBody>
      </p:sp>
      <p:sp>
        <p:nvSpPr>
          <p:cNvPr id="265261" name="Rectangle 45">
            <a:extLst>
              <a:ext uri="{FF2B5EF4-FFF2-40B4-BE49-F238E27FC236}">
                <a16:creationId xmlns:a16="http://schemas.microsoft.com/office/drawing/2014/main" id="{0ED48D57-FE62-7D4D-A167-68BB75AED7EF}"/>
              </a:ext>
            </a:extLst>
          </p:cNvPr>
          <p:cNvSpPr>
            <a:spLocks noChangeArrowheads="1"/>
          </p:cNvSpPr>
          <p:nvPr/>
        </p:nvSpPr>
        <p:spPr bwMode="auto">
          <a:xfrm>
            <a:off x="6978650" y="5184775"/>
            <a:ext cx="2114550"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80D9F8"/>
                </a:solidFill>
                <a:latin typeface="Lucida Handwriting" panose="03010101010101010101" pitchFamily="66" charset="77"/>
                <a:ea typeface="Gulim" panose="020B0600000101010101" pitchFamily="34" charset="-127"/>
              </a:rPr>
              <a:t>Masa Depan Kekal</a:t>
            </a:r>
          </a:p>
        </p:txBody>
      </p:sp>
      <p:sp>
        <p:nvSpPr>
          <p:cNvPr id="265263" name="Text Box 47">
            <a:extLst>
              <a:ext uri="{FF2B5EF4-FFF2-40B4-BE49-F238E27FC236}">
                <a16:creationId xmlns:a16="http://schemas.microsoft.com/office/drawing/2014/main" id="{82BD7979-376F-2B41-8A02-4551A777339F}"/>
              </a:ext>
            </a:extLst>
          </p:cNvPr>
          <p:cNvSpPr txBox="1">
            <a:spLocks noChangeArrowheads="1"/>
          </p:cNvSpPr>
          <p:nvPr/>
        </p:nvSpPr>
        <p:spPr bwMode="auto">
          <a:xfrm>
            <a:off x="247650" y="3730625"/>
            <a:ext cx="1951038" cy="4572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80D9F8"/>
                </a:solidFill>
                <a:latin typeface="Lucida Handwriting" panose="03010101010101010101" pitchFamily="66" charset="77"/>
                <a:ea typeface="Gulim" panose="020B0600000101010101" pitchFamily="34" charset="-127"/>
              </a:rPr>
              <a:t>Perjanjian</a:t>
            </a:r>
            <a:endParaRPr lang="en-US" altLang="ko-KR" sz="2400" b="1">
              <a:solidFill>
                <a:srgbClr val="30F6FD"/>
              </a:solidFill>
              <a:latin typeface="Lucida Handwriting" panose="03010101010101010101" pitchFamily="66" charset="77"/>
              <a:ea typeface="Gulim" panose="020B0600000101010101" pitchFamily="34" charset="-127"/>
            </a:endParaRPr>
          </a:p>
        </p:txBody>
      </p:sp>
      <p:sp>
        <p:nvSpPr>
          <p:cNvPr id="265264" name="Text Box 48">
            <a:extLst>
              <a:ext uri="{FF2B5EF4-FFF2-40B4-BE49-F238E27FC236}">
                <a16:creationId xmlns:a16="http://schemas.microsoft.com/office/drawing/2014/main" id="{A9E09CF6-F14A-1142-9F35-5704FB6C79BB}"/>
              </a:ext>
            </a:extLst>
          </p:cNvPr>
          <p:cNvSpPr txBox="1">
            <a:spLocks noChangeArrowheads="1"/>
          </p:cNvSpPr>
          <p:nvPr/>
        </p:nvSpPr>
        <p:spPr bwMode="auto">
          <a:xfrm>
            <a:off x="6796088" y="3730625"/>
            <a:ext cx="2767012"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80D9F8"/>
                </a:solidFill>
                <a:latin typeface="Lucida Handwriting" panose="03010101010101010101" pitchFamily="66" charset="77"/>
                <a:ea typeface="Gulim" panose="020B0600000101010101" pitchFamily="34" charset="-127"/>
              </a:rPr>
              <a:t>Penggenapan</a:t>
            </a:r>
          </a:p>
        </p:txBody>
      </p:sp>
      <p:sp>
        <p:nvSpPr>
          <p:cNvPr id="265265" name="Line 49">
            <a:extLst>
              <a:ext uri="{FF2B5EF4-FFF2-40B4-BE49-F238E27FC236}">
                <a16:creationId xmlns:a16="http://schemas.microsoft.com/office/drawing/2014/main" id="{9437CF43-EE31-F642-99A5-07D5EE187C62}"/>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5266" name="Line 50">
            <a:extLst>
              <a:ext uri="{FF2B5EF4-FFF2-40B4-BE49-F238E27FC236}">
                <a16:creationId xmlns:a16="http://schemas.microsoft.com/office/drawing/2014/main" id="{8769B450-3EBB-804B-8FFC-9C3D613FCD77}"/>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5267" name="Line 51">
            <a:extLst>
              <a:ext uri="{FF2B5EF4-FFF2-40B4-BE49-F238E27FC236}">
                <a16:creationId xmlns:a16="http://schemas.microsoft.com/office/drawing/2014/main" id="{F29F840E-8B30-CE44-A4AA-7ABC36D93DC9}"/>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5268" name="Line 52">
            <a:extLst>
              <a:ext uri="{FF2B5EF4-FFF2-40B4-BE49-F238E27FC236}">
                <a16:creationId xmlns:a16="http://schemas.microsoft.com/office/drawing/2014/main" id="{2CCC91DE-235F-C74D-BE21-516AB09D9F8A}"/>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5269" name="Line 53">
            <a:extLst>
              <a:ext uri="{FF2B5EF4-FFF2-40B4-BE49-F238E27FC236}">
                <a16:creationId xmlns:a16="http://schemas.microsoft.com/office/drawing/2014/main" id="{0D06BE83-504C-3E4A-8644-79D0175A339C}"/>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5270" name="Line 54">
            <a:extLst>
              <a:ext uri="{FF2B5EF4-FFF2-40B4-BE49-F238E27FC236}">
                <a16:creationId xmlns:a16="http://schemas.microsoft.com/office/drawing/2014/main" id="{0FD511CD-E5D6-CA4B-90C1-6913DD3AC342}"/>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5271" name="Line 55">
            <a:extLst>
              <a:ext uri="{FF2B5EF4-FFF2-40B4-BE49-F238E27FC236}">
                <a16:creationId xmlns:a16="http://schemas.microsoft.com/office/drawing/2014/main" id="{B9D5F820-1D6F-0243-9AC6-67BB757F54A2}"/>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5272" name="Line 56">
            <a:extLst>
              <a:ext uri="{FF2B5EF4-FFF2-40B4-BE49-F238E27FC236}">
                <a16:creationId xmlns:a16="http://schemas.microsoft.com/office/drawing/2014/main" id="{70810F1E-44EF-A748-8674-F750DC014B3B}"/>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5273" name="Rectangle 57">
            <a:extLst>
              <a:ext uri="{FF2B5EF4-FFF2-40B4-BE49-F238E27FC236}">
                <a16:creationId xmlns:a16="http://schemas.microsoft.com/office/drawing/2014/main" id="{7C4CA335-3BC7-0E42-9103-BC48DA9A3565}"/>
              </a:ext>
            </a:extLst>
          </p:cNvPr>
          <p:cNvSpPr>
            <a:spLocks noChangeArrowheads="1"/>
          </p:cNvSpPr>
          <p:nvPr/>
        </p:nvSpPr>
        <p:spPr bwMode="auto">
          <a:xfrm>
            <a:off x="1597025" y="5768975"/>
            <a:ext cx="2420938"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80D9F8"/>
                </a:solidFill>
                <a:latin typeface="Lucida Handwriting" panose="03010101010101010101" pitchFamily="66" charset="77"/>
                <a:ea typeface="Gulim" panose="020B0600000101010101" pitchFamily="34" charset="-127"/>
              </a:rPr>
              <a:t>Mikroskop</a:t>
            </a:r>
          </a:p>
          <a:p>
            <a:endParaRPr lang="ko-KR" altLang="en-US" sz="2400" b="1">
              <a:solidFill>
                <a:srgbClr val="80D9F8"/>
              </a:solidFill>
              <a:latin typeface="Lucida Handwriting" panose="03010101010101010101" pitchFamily="66" charset="77"/>
              <a:ea typeface="Gulim" panose="020B0600000101010101" pitchFamily="34" charset="-127"/>
            </a:endParaRPr>
          </a:p>
        </p:txBody>
      </p:sp>
      <p:sp>
        <p:nvSpPr>
          <p:cNvPr id="265274" name="Text Box 58">
            <a:extLst>
              <a:ext uri="{FF2B5EF4-FFF2-40B4-BE49-F238E27FC236}">
                <a16:creationId xmlns:a16="http://schemas.microsoft.com/office/drawing/2014/main" id="{9DF16511-0FCF-464A-ABCE-37180B845B3F}"/>
              </a:ext>
            </a:extLst>
          </p:cNvPr>
          <p:cNvSpPr txBox="1">
            <a:spLocks noChangeArrowheads="1"/>
          </p:cNvSpPr>
          <p:nvPr/>
        </p:nvSpPr>
        <p:spPr bwMode="auto">
          <a:xfrm>
            <a:off x="1509713" y="40322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latin typeface="Times" pitchFamily="2" charset="0"/>
              <a:ea typeface="Gulim" panose="020B0600000101010101" pitchFamily="34" charset="-127"/>
            </a:endParaRPr>
          </a:p>
        </p:txBody>
      </p:sp>
      <p:sp>
        <p:nvSpPr>
          <p:cNvPr id="265275" name="Rectangle 59">
            <a:extLst>
              <a:ext uri="{FF2B5EF4-FFF2-40B4-BE49-F238E27FC236}">
                <a16:creationId xmlns:a16="http://schemas.microsoft.com/office/drawing/2014/main" id="{9500F587-749F-9843-92A3-25F05C0E01F3}"/>
              </a:ext>
            </a:extLst>
          </p:cNvPr>
          <p:cNvSpPr>
            <a:spLocks noChangeArrowheads="1"/>
          </p:cNvSpPr>
          <p:nvPr/>
        </p:nvSpPr>
        <p:spPr bwMode="auto">
          <a:xfrm>
            <a:off x="4322763" y="5540375"/>
            <a:ext cx="2333625" cy="698500"/>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80D9F8"/>
                </a:solidFill>
                <a:latin typeface="Lucida Handwriting" panose="03010101010101010101" pitchFamily="66" charset="77"/>
                <a:ea typeface="Gulim" panose="020B0600000101010101" pitchFamily="34" charset="-127"/>
              </a:rPr>
              <a:t>2 Teleskop</a:t>
            </a:r>
            <a:endParaRPr lang="en-US" altLang="ko-KR" sz="2000" b="1" u="sng">
              <a:solidFill>
                <a:srgbClr val="80D9F8"/>
              </a:solidFill>
              <a:latin typeface="Lucida Handwriting" panose="03010101010101010101" pitchFamily="66" charset="77"/>
              <a:ea typeface="Gulim" panose="020B0600000101010101" pitchFamily="34" charset="-127"/>
            </a:endParaRPr>
          </a:p>
          <a:p>
            <a:r>
              <a:rPr lang="en-US" altLang="ko-KR" sz="2000" b="1">
                <a:solidFill>
                  <a:srgbClr val="80D9F8"/>
                </a:solidFill>
                <a:latin typeface="Lucida Handwriting" panose="03010101010101010101" pitchFamily="66" charset="77"/>
                <a:ea typeface="Gulim" panose="020B0600000101010101" pitchFamily="34" charset="-127"/>
              </a:rPr>
              <a:t>1 Mikroskop</a:t>
            </a:r>
          </a:p>
        </p:txBody>
      </p:sp>
      <p:sp>
        <p:nvSpPr>
          <p:cNvPr id="265283" name="Text Box 67">
            <a:extLst>
              <a:ext uri="{FF2B5EF4-FFF2-40B4-BE49-F238E27FC236}">
                <a16:creationId xmlns:a16="http://schemas.microsoft.com/office/drawing/2014/main" id="{59C21D12-E1AA-454F-A179-AD1113287BC5}"/>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65312" name="Rectangle 96">
            <a:extLst>
              <a:ext uri="{FF2B5EF4-FFF2-40B4-BE49-F238E27FC236}">
                <a16:creationId xmlns:a16="http://schemas.microsoft.com/office/drawing/2014/main" id="{F91238FD-3524-0A45-A2C8-BF7045DC9D18}"/>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24</a:t>
            </a:r>
            <a:endParaRPr lang="en-US" altLang="ko-KR" sz="1000" b="1">
              <a:effectLst>
                <a:outerShdw blurRad="38100" dist="38100" dir="2700000" algn="tl">
                  <a:srgbClr val="FFFFFF"/>
                </a:outerShdw>
              </a:effectLst>
              <a:ea typeface="Gulim" panose="020B0600000101010101" pitchFamily="34" charset="-127"/>
            </a:endParaRPr>
          </a:p>
        </p:txBody>
      </p:sp>
      <p:sp>
        <p:nvSpPr>
          <p:cNvPr id="265313" name="Text Box 97">
            <a:extLst>
              <a:ext uri="{FF2B5EF4-FFF2-40B4-BE49-F238E27FC236}">
                <a16:creationId xmlns:a16="http://schemas.microsoft.com/office/drawing/2014/main" id="{27D0FA29-0B43-FD41-826D-71952646FDB6}"/>
              </a:ext>
            </a:extLst>
          </p:cNvPr>
          <p:cNvSpPr txBox="1">
            <a:spLocks noChangeArrowheads="1"/>
          </p:cNvSpPr>
          <p:nvPr/>
        </p:nvSpPr>
        <p:spPr bwMode="auto">
          <a:xfrm>
            <a:off x="8502650" y="6375400"/>
            <a:ext cx="323850" cy="36671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spcBef>
                <a:spcPct val="50000"/>
              </a:spcBef>
            </a:pPr>
            <a:r>
              <a:rPr lang="en-US" altLang="ko-KR" sz="1800" b="1">
                <a:solidFill>
                  <a:srgbClr val="FEF800"/>
                </a:solidFill>
                <a:ea typeface="Gulim" panose="020B0600000101010101" pitchFamily="34" charset="-127"/>
              </a:rPr>
              <a:t>1</a:t>
            </a:r>
          </a:p>
        </p:txBody>
      </p:sp>
      <p:grpSp>
        <p:nvGrpSpPr>
          <p:cNvPr id="2" name="Group 60">
            <a:extLst>
              <a:ext uri="{FF2B5EF4-FFF2-40B4-BE49-F238E27FC236}">
                <a16:creationId xmlns:a16="http://schemas.microsoft.com/office/drawing/2014/main" id="{182AE3CA-2CE9-4649-B9B5-46F56B8B7EBC}"/>
              </a:ext>
            </a:extLst>
          </p:cNvPr>
          <p:cNvGrpSpPr>
            <a:grpSpLocks/>
          </p:cNvGrpSpPr>
          <p:nvPr/>
        </p:nvGrpSpPr>
        <p:grpSpPr bwMode="auto">
          <a:xfrm>
            <a:off x="5495925" y="603250"/>
            <a:ext cx="703263" cy="958850"/>
            <a:chOff x="2464" y="201"/>
            <a:chExt cx="443" cy="604"/>
          </a:xfrm>
        </p:grpSpPr>
        <p:sp>
          <p:nvSpPr>
            <p:cNvPr id="265317" name="Rectangle 61">
              <a:extLst>
                <a:ext uri="{FF2B5EF4-FFF2-40B4-BE49-F238E27FC236}">
                  <a16:creationId xmlns:a16="http://schemas.microsoft.com/office/drawing/2014/main" id="{1A74B46F-FFB2-454B-8D1A-1DD63EF8D2DF}"/>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sp>
          <p:nvSpPr>
            <p:cNvPr id="265318" name="Rectangle 62">
              <a:extLst>
                <a:ext uri="{FF2B5EF4-FFF2-40B4-BE49-F238E27FC236}">
                  <a16:creationId xmlns:a16="http://schemas.microsoft.com/office/drawing/2014/main" id="{E3E433F3-8C11-A947-90B9-DF5F3AAC297C}"/>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sp>
          <p:nvSpPr>
            <p:cNvPr id="265319" name="Rectangle 63">
              <a:extLst>
                <a:ext uri="{FF2B5EF4-FFF2-40B4-BE49-F238E27FC236}">
                  <a16:creationId xmlns:a16="http://schemas.microsoft.com/office/drawing/2014/main" id="{5C93B8E2-F0F5-DC43-B45F-52242F363064}"/>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grpSp>
      <p:grpSp>
        <p:nvGrpSpPr>
          <p:cNvPr id="3" name="Group 72">
            <a:extLst>
              <a:ext uri="{FF2B5EF4-FFF2-40B4-BE49-F238E27FC236}">
                <a16:creationId xmlns:a16="http://schemas.microsoft.com/office/drawing/2014/main" id="{F0AD781B-4FF0-2449-838D-8917D9174C5D}"/>
              </a:ext>
            </a:extLst>
          </p:cNvPr>
          <p:cNvGrpSpPr>
            <a:grpSpLocks/>
          </p:cNvGrpSpPr>
          <p:nvPr/>
        </p:nvGrpSpPr>
        <p:grpSpPr bwMode="auto">
          <a:xfrm>
            <a:off x="5483225" y="574675"/>
            <a:ext cx="703263" cy="958850"/>
            <a:chOff x="2464" y="201"/>
            <a:chExt cx="443" cy="604"/>
          </a:xfrm>
        </p:grpSpPr>
        <p:sp>
          <p:nvSpPr>
            <p:cNvPr id="265321" name="Rectangle 73">
              <a:extLst>
                <a:ext uri="{FF2B5EF4-FFF2-40B4-BE49-F238E27FC236}">
                  <a16:creationId xmlns:a16="http://schemas.microsoft.com/office/drawing/2014/main" id="{E9CBD7D4-36A1-9F4E-B2A6-27D18C72C77B}"/>
                </a:ext>
              </a:extLst>
            </p:cNvPr>
            <p:cNvSpPr>
              <a:spLocks noChangeArrowheads="1"/>
            </p:cNvSpPr>
            <p:nvPr/>
          </p:nvSpPr>
          <p:spPr bwMode="auto">
            <a:xfrm>
              <a:off x="2628" y="201"/>
              <a:ext cx="117" cy="604"/>
            </a:xfrm>
            <a:prstGeom prst="rect">
              <a:avLst/>
            </a:prstGeom>
            <a:solidFill>
              <a:schemeClr val="hlink"/>
            </a:solidFill>
            <a:ln w="38100">
              <a:solidFill>
                <a:schemeClr val="hlink"/>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sp>
          <p:nvSpPr>
            <p:cNvPr id="265322" name="Rectangle 74">
              <a:extLst>
                <a:ext uri="{FF2B5EF4-FFF2-40B4-BE49-F238E27FC236}">
                  <a16:creationId xmlns:a16="http://schemas.microsoft.com/office/drawing/2014/main" id="{0CF0C7B1-2658-334C-8015-E085EB51B509}"/>
                </a:ext>
              </a:extLst>
            </p:cNvPr>
            <p:cNvSpPr>
              <a:spLocks noChangeArrowheads="1"/>
            </p:cNvSpPr>
            <p:nvPr/>
          </p:nvSpPr>
          <p:spPr bwMode="auto">
            <a:xfrm>
              <a:off x="2464" y="305"/>
              <a:ext cx="443" cy="110"/>
            </a:xfrm>
            <a:prstGeom prst="rect">
              <a:avLst/>
            </a:prstGeom>
            <a:solidFill>
              <a:schemeClr val="hlink"/>
            </a:solidFill>
            <a:ln w="38100">
              <a:solidFill>
                <a:schemeClr val="hlink"/>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sp>
          <p:nvSpPr>
            <p:cNvPr id="265323" name="Rectangle 75">
              <a:extLst>
                <a:ext uri="{FF2B5EF4-FFF2-40B4-BE49-F238E27FC236}">
                  <a16:creationId xmlns:a16="http://schemas.microsoft.com/office/drawing/2014/main" id="{09016C26-C4A3-8D4B-B26C-87920CABD05D}"/>
                </a:ext>
              </a:extLst>
            </p:cNvPr>
            <p:cNvSpPr>
              <a:spLocks noChangeArrowheads="1"/>
            </p:cNvSpPr>
            <p:nvPr/>
          </p:nvSpPr>
          <p:spPr bwMode="auto">
            <a:xfrm>
              <a:off x="2641" y="266"/>
              <a:ext cx="83" cy="212"/>
            </a:xfrm>
            <a:prstGeom prst="rect">
              <a:avLst/>
            </a:prstGeom>
            <a:solidFill>
              <a:schemeClr val="hlink"/>
            </a:solidFill>
            <a:ln w="12700">
              <a:solidFill>
                <a:schemeClr val="hlink"/>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grpSp>
      <p:grpSp>
        <p:nvGrpSpPr>
          <p:cNvPr id="4" name="Group 76">
            <a:extLst>
              <a:ext uri="{FF2B5EF4-FFF2-40B4-BE49-F238E27FC236}">
                <a16:creationId xmlns:a16="http://schemas.microsoft.com/office/drawing/2014/main" id="{42FCA050-4417-EF47-8A4B-BD1ABD08554E}"/>
              </a:ext>
            </a:extLst>
          </p:cNvPr>
          <p:cNvGrpSpPr>
            <a:grpSpLocks/>
          </p:cNvGrpSpPr>
          <p:nvPr/>
        </p:nvGrpSpPr>
        <p:grpSpPr bwMode="auto">
          <a:xfrm>
            <a:off x="5483225" y="574675"/>
            <a:ext cx="703263" cy="958850"/>
            <a:chOff x="2464" y="201"/>
            <a:chExt cx="443" cy="604"/>
          </a:xfrm>
        </p:grpSpPr>
        <p:sp>
          <p:nvSpPr>
            <p:cNvPr id="265325" name="Rectangle 77">
              <a:extLst>
                <a:ext uri="{FF2B5EF4-FFF2-40B4-BE49-F238E27FC236}">
                  <a16:creationId xmlns:a16="http://schemas.microsoft.com/office/drawing/2014/main" id="{99276629-562C-FF42-8D51-0B2674A37F00}"/>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sp>
          <p:nvSpPr>
            <p:cNvPr id="265326" name="Rectangle 78">
              <a:extLst>
                <a:ext uri="{FF2B5EF4-FFF2-40B4-BE49-F238E27FC236}">
                  <a16:creationId xmlns:a16="http://schemas.microsoft.com/office/drawing/2014/main" id="{B4E832DB-3508-C84E-8AE6-FDB5EC89341F}"/>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sp>
          <p:nvSpPr>
            <p:cNvPr id="265327" name="Rectangle 79">
              <a:extLst>
                <a:ext uri="{FF2B5EF4-FFF2-40B4-BE49-F238E27FC236}">
                  <a16:creationId xmlns:a16="http://schemas.microsoft.com/office/drawing/2014/main" id="{39582CAD-DF72-A44B-A4D3-6718B0AD5634}"/>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grpSp>
      <p:grpSp>
        <p:nvGrpSpPr>
          <p:cNvPr id="5" name="Group 80">
            <a:extLst>
              <a:ext uri="{FF2B5EF4-FFF2-40B4-BE49-F238E27FC236}">
                <a16:creationId xmlns:a16="http://schemas.microsoft.com/office/drawing/2014/main" id="{218C76BC-1066-9C48-A557-AFEF0848DD6F}"/>
              </a:ext>
            </a:extLst>
          </p:cNvPr>
          <p:cNvGrpSpPr>
            <a:grpSpLocks/>
          </p:cNvGrpSpPr>
          <p:nvPr/>
        </p:nvGrpSpPr>
        <p:grpSpPr bwMode="auto">
          <a:xfrm>
            <a:off x="5497513" y="588963"/>
            <a:ext cx="703262" cy="958850"/>
            <a:chOff x="2464" y="201"/>
            <a:chExt cx="443" cy="604"/>
          </a:xfrm>
        </p:grpSpPr>
        <p:sp>
          <p:nvSpPr>
            <p:cNvPr id="265329" name="Rectangle 81">
              <a:extLst>
                <a:ext uri="{FF2B5EF4-FFF2-40B4-BE49-F238E27FC236}">
                  <a16:creationId xmlns:a16="http://schemas.microsoft.com/office/drawing/2014/main" id="{D1898CF7-0909-D44C-9720-870C3E0E2EC9}"/>
                </a:ext>
              </a:extLst>
            </p:cNvPr>
            <p:cNvSpPr>
              <a:spLocks noChangeArrowheads="1"/>
            </p:cNvSpPr>
            <p:nvPr/>
          </p:nvSpPr>
          <p:spPr bwMode="auto">
            <a:xfrm>
              <a:off x="2628" y="201"/>
              <a:ext cx="117" cy="604"/>
            </a:xfrm>
            <a:prstGeom prst="rect">
              <a:avLst/>
            </a:prstGeom>
            <a:solidFill>
              <a:schemeClr val="hlink"/>
            </a:solidFill>
            <a:ln w="38100">
              <a:solidFill>
                <a:schemeClr val="hlink"/>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sp>
          <p:nvSpPr>
            <p:cNvPr id="265330" name="Rectangle 82">
              <a:extLst>
                <a:ext uri="{FF2B5EF4-FFF2-40B4-BE49-F238E27FC236}">
                  <a16:creationId xmlns:a16="http://schemas.microsoft.com/office/drawing/2014/main" id="{DC145792-EEBA-204D-B487-38D9C8C22D73}"/>
                </a:ext>
              </a:extLst>
            </p:cNvPr>
            <p:cNvSpPr>
              <a:spLocks noChangeArrowheads="1"/>
            </p:cNvSpPr>
            <p:nvPr/>
          </p:nvSpPr>
          <p:spPr bwMode="auto">
            <a:xfrm>
              <a:off x="2464" y="305"/>
              <a:ext cx="443" cy="110"/>
            </a:xfrm>
            <a:prstGeom prst="rect">
              <a:avLst/>
            </a:prstGeom>
            <a:solidFill>
              <a:schemeClr val="hlink"/>
            </a:solidFill>
            <a:ln w="38100">
              <a:solidFill>
                <a:schemeClr val="hlink"/>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sp>
          <p:nvSpPr>
            <p:cNvPr id="265331" name="Rectangle 83">
              <a:extLst>
                <a:ext uri="{FF2B5EF4-FFF2-40B4-BE49-F238E27FC236}">
                  <a16:creationId xmlns:a16="http://schemas.microsoft.com/office/drawing/2014/main" id="{FCB54966-530D-7344-8A0C-FAA5BA0A66E5}"/>
                </a:ext>
              </a:extLst>
            </p:cNvPr>
            <p:cNvSpPr>
              <a:spLocks noChangeArrowheads="1"/>
            </p:cNvSpPr>
            <p:nvPr/>
          </p:nvSpPr>
          <p:spPr bwMode="auto">
            <a:xfrm>
              <a:off x="2641" y="266"/>
              <a:ext cx="83" cy="212"/>
            </a:xfrm>
            <a:prstGeom prst="rect">
              <a:avLst/>
            </a:prstGeom>
            <a:solidFill>
              <a:schemeClr val="hlink"/>
            </a:solidFill>
            <a:ln w="12700">
              <a:solidFill>
                <a:schemeClr val="hlink"/>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grpSp>
      <p:grpSp>
        <p:nvGrpSpPr>
          <p:cNvPr id="6" name="Group 84">
            <a:extLst>
              <a:ext uri="{FF2B5EF4-FFF2-40B4-BE49-F238E27FC236}">
                <a16:creationId xmlns:a16="http://schemas.microsoft.com/office/drawing/2014/main" id="{AE84EADB-2682-5846-A563-BA1EB0BA4ACB}"/>
              </a:ext>
            </a:extLst>
          </p:cNvPr>
          <p:cNvGrpSpPr>
            <a:grpSpLocks/>
          </p:cNvGrpSpPr>
          <p:nvPr/>
        </p:nvGrpSpPr>
        <p:grpSpPr bwMode="auto">
          <a:xfrm>
            <a:off x="5483225" y="574675"/>
            <a:ext cx="703263" cy="958850"/>
            <a:chOff x="2464" y="201"/>
            <a:chExt cx="443" cy="604"/>
          </a:xfrm>
        </p:grpSpPr>
        <p:sp>
          <p:nvSpPr>
            <p:cNvPr id="265333" name="Rectangle 85">
              <a:extLst>
                <a:ext uri="{FF2B5EF4-FFF2-40B4-BE49-F238E27FC236}">
                  <a16:creationId xmlns:a16="http://schemas.microsoft.com/office/drawing/2014/main" id="{7F97A266-610A-2947-8DFD-53A8BF9FF997}"/>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sp>
          <p:nvSpPr>
            <p:cNvPr id="265334" name="Rectangle 86">
              <a:extLst>
                <a:ext uri="{FF2B5EF4-FFF2-40B4-BE49-F238E27FC236}">
                  <a16:creationId xmlns:a16="http://schemas.microsoft.com/office/drawing/2014/main" id="{F211C073-1D0B-DA4C-92FD-569274BD3FB4}"/>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sp>
          <p:nvSpPr>
            <p:cNvPr id="265335" name="Rectangle 87">
              <a:extLst>
                <a:ext uri="{FF2B5EF4-FFF2-40B4-BE49-F238E27FC236}">
                  <a16:creationId xmlns:a16="http://schemas.microsoft.com/office/drawing/2014/main" id="{0978A375-94B7-2046-B217-59074209EBC8}"/>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grpSp>
      <p:grpSp>
        <p:nvGrpSpPr>
          <p:cNvPr id="9" name="Group 145">
            <a:extLst>
              <a:ext uri="{FF2B5EF4-FFF2-40B4-BE49-F238E27FC236}">
                <a16:creationId xmlns:a16="http://schemas.microsoft.com/office/drawing/2014/main" id="{DB57FE33-D960-744B-9AED-5EB7E4E5B8E3}"/>
              </a:ext>
            </a:extLst>
          </p:cNvPr>
          <p:cNvGrpSpPr>
            <a:grpSpLocks/>
          </p:cNvGrpSpPr>
          <p:nvPr/>
        </p:nvGrpSpPr>
        <p:grpSpPr bwMode="auto">
          <a:xfrm>
            <a:off x="5492750" y="584200"/>
            <a:ext cx="703263" cy="958850"/>
            <a:chOff x="2464" y="201"/>
            <a:chExt cx="443" cy="604"/>
          </a:xfrm>
        </p:grpSpPr>
        <p:sp>
          <p:nvSpPr>
            <p:cNvPr id="265337" name="Rectangle 146">
              <a:extLst>
                <a:ext uri="{FF2B5EF4-FFF2-40B4-BE49-F238E27FC236}">
                  <a16:creationId xmlns:a16="http://schemas.microsoft.com/office/drawing/2014/main" id="{6B8558E9-B8DC-4647-A84E-FB708713F81E}"/>
                </a:ext>
              </a:extLst>
            </p:cNvPr>
            <p:cNvSpPr>
              <a:spLocks noChangeArrowheads="1"/>
            </p:cNvSpPr>
            <p:nvPr/>
          </p:nvSpPr>
          <p:spPr bwMode="auto">
            <a:xfrm>
              <a:off x="2628" y="201"/>
              <a:ext cx="117" cy="604"/>
            </a:xfrm>
            <a:prstGeom prst="rect">
              <a:avLst/>
            </a:prstGeom>
            <a:solidFill>
              <a:schemeClr val="hlink"/>
            </a:solidFill>
            <a:ln w="38100">
              <a:solidFill>
                <a:schemeClr val="hlink"/>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sp>
          <p:nvSpPr>
            <p:cNvPr id="265338" name="Rectangle 147">
              <a:extLst>
                <a:ext uri="{FF2B5EF4-FFF2-40B4-BE49-F238E27FC236}">
                  <a16:creationId xmlns:a16="http://schemas.microsoft.com/office/drawing/2014/main" id="{A19F2827-D7D3-4545-86C8-CE949197B3FD}"/>
                </a:ext>
              </a:extLst>
            </p:cNvPr>
            <p:cNvSpPr>
              <a:spLocks noChangeArrowheads="1"/>
            </p:cNvSpPr>
            <p:nvPr/>
          </p:nvSpPr>
          <p:spPr bwMode="auto">
            <a:xfrm>
              <a:off x="2464" y="305"/>
              <a:ext cx="443" cy="110"/>
            </a:xfrm>
            <a:prstGeom prst="rect">
              <a:avLst/>
            </a:prstGeom>
            <a:solidFill>
              <a:schemeClr val="hlink"/>
            </a:solidFill>
            <a:ln w="38100">
              <a:solidFill>
                <a:schemeClr val="hlink"/>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sp>
          <p:nvSpPr>
            <p:cNvPr id="265339" name="Rectangle 148">
              <a:extLst>
                <a:ext uri="{FF2B5EF4-FFF2-40B4-BE49-F238E27FC236}">
                  <a16:creationId xmlns:a16="http://schemas.microsoft.com/office/drawing/2014/main" id="{DF8A7310-F5F8-4342-8178-7ED06A18AFAC}"/>
                </a:ext>
              </a:extLst>
            </p:cNvPr>
            <p:cNvSpPr>
              <a:spLocks noChangeArrowheads="1"/>
            </p:cNvSpPr>
            <p:nvPr/>
          </p:nvSpPr>
          <p:spPr bwMode="auto">
            <a:xfrm>
              <a:off x="2641" y="266"/>
              <a:ext cx="83" cy="212"/>
            </a:xfrm>
            <a:prstGeom prst="rect">
              <a:avLst/>
            </a:prstGeom>
            <a:solidFill>
              <a:schemeClr val="hlink"/>
            </a:solidFill>
            <a:ln w="12700">
              <a:solidFill>
                <a:schemeClr val="hlink"/>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grpSp>
      <p:grpSp>
        <p:nvGrpSpPr>
          <p:cNvPr id="10" name="Group 149">
            <a:extLst>
              <a:ext uri="{FF2B5EF4-FFF2-40B4-BE49-F238E27FC236}">
                <a16:creationId xmlns:a16="http://schemas.microsoft.com/office/drawing/2014/main" id="{18DE61A1-67ED-9F49-9E29-025C45F43E60}"/>
              </a:ext>
            </a:extLst>
          </p:cNvPr>
          <p:cNvGrpSpPr>
            <a:grpSpLocks/>
          </p:cNvGrpSpPr>
          <p:nvPr/>
        </p:nvGrpSpPr>
        <p:grpSpPr bwMode="auto">
          <a:xfrm>
            <a:off x="5487988" y="579438"/>
            <a:ext cx="703262" cy="958850"/>
            <a:chOff x="2464" y="201"/>
            <a:chExt cx="443" cy="604"/>
          </a:xfrm>
        </p:grpSpPr>
        <p:sp>
          <p:nvSpPr>
            <p:cNvPr id="265341" name="Rectangle 150">
              <a:extLst>
                <a:ext uri="{FF2B5EF4-FFF2-40B4-BE49-F238E27FC236}">
                  <a16:creationId xmlns:a16="http://schemas.microsoft.com/office/drawing/2014/main" id="{16AC25F5-F0AE-E04F-AC6E-EA67A588BFAA}"/>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sp>
          <p:nvSpPr>
            <p:cNvPr id="265342" name="Rectangle 151">
              <a:extLst>
                <a:ext uri="{FF2B5EF4-FFF2-40B4-BE49-F238E27FC236}">
                  <a16:creationId xmlns:a16="http://schemas.microsoft.com/office/drawing/2014/main" id="{50723C5A-5F59-6944-95B7-8EA0AC4D25F5}"/>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sp>
          <p:nvSpPr>
            <p:cNvPr id="265343" name="Rectangle 152">
              <a:extLst>
                <a:ext uri="{FF2B5EF4-FFF2-40B4-BE49-F238E27FC236}">
                  <a16:creationId xmlns:a16="http://schemas.microsoft.com/office/drawing/2014/main" id="{2DABA1B0-0261-B146-B7C0-3833AFBB7D88}"/>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gr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272"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2/3*#ppt_w"/>
                                          </p:val>
                                        </p:tav>
                                        <p:tav tm="100000">
                                          <p:val>
                                            <p:strVal val="#ppt_w"/>
                                          </p:val>
                                        </p:tav>
                                      </p:tavLst>
                                    </p:anim>
                                    <p:anim calcmode="lin" valueType="num">
                                      <p:cBhvr>
                                        <p:cTn id="15" dur="500" fill="hold"/>
                                        <p:tgtEl>
                                          <p:spTgt spid="3"/>
                                        </p:tgtEl>
                                        <p:attrNameLst>
                                          <p:attrName>ppt_h</p:attrName>
                                        </p:attrNameLst>
                                      </p:cBhvr>
                                      <p:tavLst>
                                        <p:tav tm="0">
                                          <p:val>
                                            <p:strVal val="2/3*#ppt_h"/>
                                          </p:val>
                                        </p:tav>
                                        <p:tav tm="100000">
                                          <p:val>
                                            <p:strVal val="#ppt_h"/>
                                          </p:val>
                                        </p:tav>
                                      </p:tavLst>
                                    </p:anim>
                                  </p:childTnLst>
                                </p:cTn>
                              </p:par>
                            </p:childTnLst>
                          </p:cTn>
                        </p:par>
                        <p:par>
                          <p:cTn id="16" fill="hold" nodeType="afterGroup">
                            <p:stCondLst>
                              <p:cond delay="1000"/>
                            </p:stCondLst>
                            <p:childTnLst>
                              <p:par>
                                <p:cTn id="17" presetID="23" presetClass="entr" presetSubtype="27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2/3*#ppt_w"/>
                                          </p:val>
                                        </p:tav>
                                        <p:tav tm="100000">
                                          <p:val>
                                            <p:strVal val="#ppt_w"/>
                                          </p:val>
                                        </p:tav>
                                      </p:tavLst>
                                    </p:anim>
                                    <p:anim calcmode="lin" valueType="num">
                                      <p:cBhvr>
                                        <p:cTn id="20" dur="500" fill="hold"/>
                                        <p:tgtEl>
                                          <p:spTgt spid="4"/>
                                        </p:tgtEl>
                                        <p:attrNameLst>
                                          <p:attrName>ppt_h</p:attrName>
                                        </p:attrNameLst>
                                      </p:cBhvr>
                                      <p:tavLst>
                                        <p:tav tm="0">
                                          <p:val>
                                            <p:strVal val="2/3*#ppt_h"/>
                                          </p:val>
                                        </p:tav>
                                        <p:tav tm="100000">
                                          <p:val>
                                            <p:strVal val="#ppt_h"/>
                                          </p:val>
                                        </p:tav>
                                      </p:tavLst>
                                    </p:anim>
                                  </p:childTnLst>
                                </p:cTn>
                              </p:par>
                            </p:childTnLst>
                          </p:cTn>
                        </p:par>
                        <p:par>
                          <p:cTn id="21" fill="hold" nodeType="afterGroup">
                            <p:stCondLst>
                              <p:cond delay="1500"/>
                            </p:stCondLst>
                            <p:childTnLst>
                              <p:par>
                                <p:cTn id="22" presetID="23" presetClass="entr" presetSubtype="272"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strVal val="2/3*#ppt_w"/>
                                          </p:val>
                                        </p:tav>
                                        <p:tav tm="100000">
                                          <p:val>
                                            <p:strVal val="#ppt_w"/>
                                          </p:val>
                                        </p:tav>
                                      </p:tavLst>
                                    </p:anim>
                                    <p:anim calcmode="lin" valueType="num">
                                      <p:cBhvr>
                                        <p:cTn id="25" dur="500" fill="hold"/>
                                        <p:tgtEl>
                                          <p:spTgt spid="5"/>
                                        </p:tgtEl>
                                        <p:attrNameLst>
                                          <p:attrName>ppt_h</p:attrName>
                                        </p:attrNameLst>
                                      </p:cBhvr>
                                      <p:tavLst>
                                        <p:tav tm="0">
                                          <p:val>
                                            <p:strVal val="2/3*#ppt_h"/>
                                          </p:val>
                                        </p:tav>
                                        <p:tav tm="100000">
                                          <p:val>
                                            <p:strVal val="#ppt_h"/>
                                          </p:val>
                                        </p:tav>
                                      </p:tavLst>
                                    </p:anim>
                                  </p:childTnLst>
                                </p:cTn>
                              </p:par>
                            </p:childTnLst>
                          </p:cTn>
                        </p:par>
                        <p:par>
                          <p:cTn id="26" fill="hold" nodeType="afterGroup">
                            <p:stCondLst>
                              <p:cond delay="2000"/>
                            </p:stCondLst>
                            <p:childTnLst>
                              <p:par>
                                <p:cTn id="27" presetID="23" presetClass="entr" presetSubtype="272"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strVal val="2/3*#ppt_w"/>
                                          </p:val>
                                        </p:tav>
                                        <p:tav tm="100000">
                                          <p:val>
                                            <p:strVal val="#ppt_w"/>
                                          </p:val>
                                        </p:tav>
                                      </p:tavLst>
                                    </p:anim>
                                    <p:anim calcmode="lin" valueType="num">
                                      <p:cBhvr>
                                        <p:cTn id="30" dur="500" fill="hold"/>
                                        <p:tgtEl>
                                          <p:spTgt spid="6"/>
                                        </p:tgtEl>
                                        <p:attrNameLst>
                                          <p:attrName>ppt_h</p:attrName>
                                        </p:attrNameLst>
                                      </p:cBhvr>
                                      <p:tavLst>
                                        <p:tav tm="0">
                                          <p:val>
                                            <p:strVal val="2/3*#ppt_h"/>
                                          </p:val>
                                        </p:tav>
                                        <p:tav tm="100000">
                                          <p:val>
                                            <p:strVal val="#ppt_h"/>
                                          </p:val>
                                        </p:tav>
                                      </p:tavLst>
                                    </p:anim>
                                  </p:childTnLst>
                                </p:cTn>
                              </p:par>
                            </p:childTnLst>
                          </p:cTn>
                        </p:par>
                        <p:par>
                          <p:cTn id="31" fill="hold" nodeType="afterGroup">
                            <p:stCondLst>
                              <p:cond delay="2500"/>
                            </p:stCondLst>
                            <p:childTnLst>
                              <p:par>
                                <p:cTn id="32" presetID="23" presetClass="entr" presetSubtype="272"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strVal val="2/3*#ppt_w"/>
                                          </p:val>
                                        </p:tav>
                                        <p:tav tm="100000">
                                          <p:val>
                                            <p:strVal val="#ppt_w"/>
                                          </p:val>
                                        </p:tav>
                                      </p:tavLst>
                                    </p:anim>
                                    <p:anim calcmode="lin" valueType="num">
                                      <p:cBhvr>
                                        <p:cTn id="35" dur="500" fill="hold"/>
                                        <p:tgtEl>
                                          <p:spTgt spid="9"/>
                                        </p:tgtEl>
                                        <p:attrNameLst>
                                          <p:attrName>ppt_h</p:attrName>
                                        </p:attrNameLst>
                                      </p:cBhvr>
                                      <p:tavLst>
                                        <p:tav tm="0">
                                          <p:val>
                                            <p:strVal val="2/3*#ppt_h"/>
                                          </p:val>
                                        </p:tav>
                                        <p:tav tm="100000">
                                          <p:val>
                                            <p:strVal val="#ppt_h"/>
                                          </p:val>
                                        </p:tav>
                                      </p:tavLst>
                                    </p:anim>
                                  </p:childTnLst>
                                </p:cTn>
                              </p:par>
                            </p:childTnLst>
                          </p:cTn>
                        </p:par>
                        <p:par>
                          <p:cTn id="36" fill="hold" nodeType="afterGroup">
                            <p:stCondLst>
                              <p:cond delay="3000"/>
                            </p:stCondLst>
                            <p:childTnLst>
                              <p:par>
                                <p:cTn id="37" presetID="23" presetClass="entr" presetSubtype="272"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strVal val="2/3*#ppt_w"/>
                                          </p:val>
                                        </p:tav>
                                        <p:tav tm="100000">
                                          <p:val>
                                            <p:strVal val="#ppt_w"/>
                                          </p:val>
                                        </p:tav>
                                      </p:tavLst>
                                    </p:anim>
                                    <p:anim calcmode="lin" valueType="num">
                                      <p:cBhvr>
                                        <p:cTn id="40" dur="500" fill="hold"/>
                                        <p:tgtEl>
                                          <p:spTgt spid="1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3232" name="Group 64">
            <a:extLst>
              <a:ext uri="{FF2B5EF4-FFF2-40B4-BE49-F238E27FC236}">
                <a16:creationId xmlns:a16="http://schemas.microsoft.com/office/drawing/2014/main" id="{EC7FC3FB-6CD7-7943-A2A5-FB35EFBE4E74}"/>
              </a:ext>
            </a:extLst>
          </p:cNvPr>
          <p:cNvGrpSpPr>
            <a:grpSpLocks/>
          </p:cNvGrpSpPr>
          <p:nvPr/>
        </p:nvGrpSpPr>
        <p:grpSpPr bwMode="auto">
          <a:xfrm>
            <a:off x="-177800" y="188913"/>
            <a:ext cx="9639300" cy="6356350"/>
            <a:chOff x="-218" y="107"/>
            <a:chExt cx="6242" cy="4004"/>
          </a:xfrm>
        </p:grpSpPr>
        <p:sp>
          <p:nvSpPr>
            <p:cNvPr id="263170" name="Rectangle 2">
              <a:extLst>
                <a:ext uri="{FF2B5EF4-FFF2-40B4-BE49-F238E27FC236}">
                  <a16:creationId xmlns:a16="http://schemas.microsoft.com/office/drawing/2014/main" id="{36F730E9-C643-B94D-A4EC-3E60B61E9F8F}"/>
                </a:ext>
              </a:extLst>
            </p:cNvPr>
            <p:cNvSpPr>
              <a:spLocks noChangeArrowheads="1"/>
            </p:cNvSpPr>
            <p:nvPr/>
          </p:nvSpPr>
          <p:spPr bwMode="auto">
            <a:xfrm>
              <a:off x="1992" y="191"/>
              <a:ext cx="181"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63171" name="Rectangle 3">
              <a:extLst>
                <a:ext uri="{FF2B5EF4-FFF2-40B4-BE49-F238E27FC236}">
                  <a16:creationId xmlns:a16="http://schemas.microsoft.com/office/drawing/2014/main" id="{0DBE4E4D-D6E9-1D4B-9790-572CEA797B80}"/>
                </a:ext>
              </a:extLst>
            </p:cNvPr>
            <p:cNvSpPr>
              <a:spLocks noChangeArrowheads="1"/>
            </p:cNvSpPr>
            <p:nvPr/>
          </p:nvSpPr>
          <p:spPr bwMode="auto">
            <a:xfrm>
              <a:off x="1993" y="396"/>
              <a:ext cx="200"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63172" name="Rectangle 4">
              <a:extLst>
                <a:ext uri="{FF2B5EF4-FFF2-40B4-BE49-F238E27FC236}">
                  <a16:creationId xmlns:a16="http://schemas.microsoft.com/office/drawing/2014/main" id="{FB39E36D-542B-814A-81D3-E6632430B988}"/>
                </a:ext>
              </a:extLst>
            </p:cNvPr>
            <p:cNvSpPr>
              <a:spLocks noChangeArrowheads="1"/>
            </p:cNvSpPr>
            <p:nvPr/>
          </p:nvSpPr>
          <p:spPr bwMode="auto">
            <a:xfrm>
              <a:off x="2155" y="107"/>
              <a:ext cx="958" cy="248"/>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1E1BC5"/>
                  </a:solidFill>
                  <a:latin typeface="Lucida Handwriting" panose="03010101010101010101" pitchFamily="66" charset="77"/>
                  <a:ea typeface="Gulim" panose="020B0600000101010101" pitchFamily="34" charset="-127"/>
                </a:rPr>
                <a:t>1600 years</a:t>
              </a:r>
            </a:p>
          </p:txBody>
        </p:sp>
        <p:sp>
          <p:nvSpPr>
            <p:cNvPr id="263173" name="Rectangle 5">
              <a:extLst>
                <a:ext uri="{FF2B5EF4-FFF2-40B4-BE49-F238E27FC236}">
                  <a16:creationId xmlns:a16="http://schemas.microsoft.com/office/drawing/2014/main" id="{9EF7BCB6-8E1F-E048-B059-AA8AEF571AB9}"/>
                </a:ext>
              </a:extLst>
            </p:cNvPr>
            <p:cNvSpPr>
              <a:spLocks noChangeArrowheads="1"/>
            </p:cNvSpPr>
            <p:nvPr/>
          </p:nvSpPr>
          <p:spPr bwMode="auto">
            <a:xfrm>
              <a:off x="2151" y="335"/>
              <a:ext cx="948" cy="248"/>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1E1BC5"/>
                  </a:solidFill>
                  <a:latin typeface="Lucida Handwriting" panose="03010101010101010101" pitchFamily="66" charset="77"/>
                  <a:ea typeface="Gulim" panose="020B0600000101010101" pitchFamily="34" charset="-127"/>
                </a:rPr>
                <a:t>40 authors</a:t>
              </a:r>
            </a:p>
          </p:txBody>
        </p:sp>
        <p:sp>
          <p:nvSpPr>
            <p:cNvPr id="263174" name="Rectangle 6">
              <a:extLst>
                <a:ext uri="{FF2B5EF4-FFF2-40B4-BE49-F238E27FC236}">
                  <a16:creationId xmlns:a16="http://schemas.microsoft.com/office/drawing/2014/main" id="{F0D133C9-F4F1-1747-BEB8-59C90261A275}"/>
                </a:ext>
              </a:extLst>
            </p:cNvPr>
            <p:cNvSpPr>
              <a:spLocks noChangeArrowheads="1"/>
            </p:cNvSpPr>
            <p:nvPr/>
          </p:nvSpPr>
          <p:spPr bwMode="auto">
            <a:xfrm>
              <a:off x="2312" y="610"/>
              <a:ext cx="1062" cy="21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1E1BC5"/>
                  </a:solidFill>
                  <a:latin typeface="Times" pitchFamily="2" charset="0"/>
                  <a:ea typeface="Gulim" panose="020B0600000101010101" pitchFamily="34" charset="-127"/>
                </a:rPr>
                <a:t>ONE THEME:</a:t>
              </a:r>
            </a:p>
          </p:txBody>
        </p:sp>
        <p:sp>
          <p:nvSpPr>
            <p:cNvPr id="263175" name="Rectangle 7">
              <a:extLst>
                <a:ext uri="{FF2B5EF4-FFF2-40B4-BE49-F238E27FC236}">
                  <a16:creationId xmlns:a16="http://schemas.microsoft.com/office/drawing/2014/main" id="{CB259C01-2AB1-704A-B325-7471C8DE9CD3}"/>
                </a:ext>
              </a:extLst>
            </p:cNvPr>
            <p:cNvSpPr>
              <a:spLocks noChangeArrowheads="1"/>
            </p:cNvSpPr>
            <p:nvPr/>
          </p:nvSpPr>
          <p:spPr bwMode="auto">
            <a:xfrm>
              <a:off x="1990" y="638"/>
              <a:ext cx="192"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63176" name="Rectangle 8">
              <a:extLst>
                <a:ext uri="{FF2B5EF4-FFF2-40B4-BE49-F238E27FC236}">
                  <a16:creationId xmlns:a16="http://schemas.microsoft.com/office/drawing/2014/main" id="{DAE17808-621D-3043-8FDC-AF1F90F46D59}"/>
                </a:ext>
              </a:extLst>
            </p:cNvPr>
            <p:cNvSpPr>
              <a:spLocks noChangeArrowheads="1"/>
            </p:cNvSpPr>
            <p:nvPr/>
          </p:nvSpPr>
          <p:spPr bwMode="auto">
            <a:xfrm>
              <a:off x="1925" y="743"/>
              <a:ext cx="1807" cy="248"/>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1E1BC5"/>
                  </a:solidFill>
                  <a:latin typeface="Lucida Handwriting" panose="03010101010101010101" pitchFamily="66" charset="77"/>
                  <a:ea typeface="Gulim" panose="020B0600000101010101" pitchFamily="34" charset="-127"/>
                </a:rPr>
                <a:t>the glory of God</a:t>
              </a:r>
            </a:p>
          </p:txBody>
        </p:sp>
        <p:sp>
          <p:nvSpPr>
            <p:cNvPr id="263177" name="Rectangle 9">
              <a:extLst>
                <a:ext uri="{FF2B5EF4-FFF2-40B4-BE49-F238E27FC236}">
                  <a16:creationId xmlns:a16="http://schemas.microsoft.com/office/drawing/2014/main" id="{CC079F13-6E02-224F-993E-DD05650B13CF}"/>
                </a:ext>
              </a:extLst>
            </p:cNvPr>
            <p:cNvSpPr>
              <a:spLocks noChangeArrowheads="1"/>
            </p:cNvSpPr>
            <p:nvPr/>
          </p:nvSpPr>
          <p:spPr bwMode="auto">
            <a:xfrm>
              <a:off x="4154" y="447"/>
              <a:ext cx="1272" cy="594"/>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1E1BC5"/>
                  </a:solidFill>
                  <a:latin typeface="Lucida Handwriting" panose="03010101010101010101" pitchFamily="66" charset="77"/>
                  <a:ea typeface="Gulim" panose="020B0600000101010101" pitchFamily="34" charset="-127"/>
                </a:rPr>
                <a:t>“</a:t>
              </a:r>
              <a:r>
                <a:rPr lang="en-US" altLang="ko-KR" sz="2800" b="1">
                  <a:solidFill>
                    <a:srgbClr val="1E1BC5"/>
                  </a:solidFill>
                  <a:latin typeface="Lucida Handwriting" panose="03010101010101010101" pitchFamily="66" charset="77"/>
                  <a:ea typeface="Gulim" panose="020B0600000101010101" pitchFamily="34" charset="-127"/>
                </a:rPr>
                <a:t>NEW”  </a:t>
              </a:r>
            </a:p>
            <a:p>
              <a:pPr algn="ctr"/>
              <a:r>
                <a:rPr lang="en-US" altLang="ko-KR" sz="2800" b="1">
                  <a:solidFill>
                    <a:srgbClr val="1E1BC5"/>
                  </a:solidFill>
                  <a:latin typeface="Lucida Handwriting" panose="03010101010101010101" pitchFamily="66" charset="77"/>
                  <a:ea typeface="Gulim" panose="020B0600000101010101" pitchFamily="34" charset="-127"/>
                </a:rPr>
                <a:t>Testament</a:t>
              </a:r>
            </a:p>
          </p:txBody>
        </p:sp>
        <p:sp>
          <p:nvSpPr>
            <p:cNvPr id="263178" name="Rectangle 10">
              <a:extLst>
                <a:ext uri="{FF2B5EF4-FFF2-40B4-BE49-F238E27FC236}">
                  <a16:creationId xmlns:a16="http://schemas.microsoft.com/office/drawing/2014/main" id="{C72F0770-E415-5848-AF6C-3DC575AFBA67}"/>
                </a:ext>
              </a:extLst>
            </p:cNvPr>
            <p:cNvSpPr>
              <a:spLocks noChangeArrowheads="1"/>
            </p:cNvSpPr>
            <p:nvPr/>
          </p:nvSpPr>
          <p:spPr bwMode="auto">
            <a:xfrm>
              <a:off x="325" y="441"/>
              <a:ext cx="1271" cy="594"/>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1E1BC5"/>
                  </a:solidFill>
                  <a:latin typeface="Lucida Handwriting" panose="03010101010101010101" pitchFamily="66" charset="77"/>
                  <a:ea typeface="Gulim" panose="020B0600000101010101" pitchFamily="34" charset="-127"/>
                </a:rPr>
                <a:t> “</a:t>
              </a:r>
              <a:r>
                <a:rPr lang="en-US" altLang="ko-KR" sz="2800" b="1">
                  <a:solidFill>
                    <a:srgbClr val="1E1BC5"/>
                  </a:solidFill>
                  <a:latin typeface="Lucida Handwriting" panose="03010101010101010101" pitchFamily="66" charset="77"/>
                  <a:ea typeface="Gulim" panose="020B0600000101010101" pitchFamily="34" charset="-127"/>
                </a:rPr>
                <a:t>OLD” </a:t>
              </a:r>
            </a:p>
            <a:p>
              <a:pPr algn="ctr"/>
              <a:r>
                <a:rPr lang="en-US" altLang="ko-KR" sz="2800" b="1">
                  <a:solidFill>
                    <a:srgbClr val="1E1BC5"/>
                  </a:solidFill>
                  <a:latin typeface="Lucida Handwriting" panose="03010101010101010101" pitchFamily="66" charset="77"/>
                  <a:ea typeface="Gulim" panose="020B0600000101010101" pitchFamily="34" charset="-127"/>
                </a:rPr>
                <a:t>Testament</a:t>
              </a:r>
            </a:p>
          </p:txBody>
        </p:sp>
        <p:sp>
          <p:nvSpPr>
            <p:cNvPr id="263179" name="Rectangle 11">
              <a:extLst>
                <a:ext uri="{FF2B5EF4-FFF2-40B4-BE49-F238E27FC236}">
                  <a16:creationId xmlns:a16="http://schemas.microsoft.com/office/drawing/2014/main" id="{F93ED0AC-9781-C04E-8716-86012DC6847F}"/>
                </a:ext>
              </a:extLst>
            </p:cNvPr>
            <p:cNvSpPr>
              <a:spLocks noChangeArrowheads="1"/>
            </p:cNvSpPr>
            <p:nvPr/>
          </p:nvSpPr>
          <p:spPr bwMode="auto">
            <a:xfrm>
              <a:off x="72" y="592"/>
              <a:ext cx="515" cy="19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63180" name="Rectangle 12">
              <a:extLst>
                <a:ext uri="{FF2B5EF4-FFF2-40B4-BE49-F238E27FC236}">
                  <a16:creationId xmlns:a16="http://schemas.microsoft.com/office/drawing/2014/main" id="{E470A902-A2ED-3A44-85AA-CF9A1352EF00}"/>
                </a:ext>
              </a:extLst>
            </p:cNvPr>
            <p:cNvSpPr>
              <a:spLocks noChangeArrowheads="1"/>
            </p:cNvSpPr>
            <p:nvPr/>
          </p:nvSpPr>
          <p:spPr bwMode="auto">
            <a:xfrm>
              <a:off x="3736" y="592"/>
              <a:ext cx="515" cy="19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63181" name="Rectangle 13">
              <a:extLst>
                <a:ext uri="{FF2B5EF4-FFF2-40B4-BE49-F238E27FC236}">
                  <a16:creationId xmlns:a16="http://schemas.microsoft.com/office/drawing/2014/main" id="{6247B2C4-E587-FC46-A090-41383AB6D380}"/>
                </a:ext>
              </a:extLst>
            </p:cNvPr>
            <p:cNvSpPr>
              <a:spLocks noChangeArrowheads="1"/>
            </p:cNvSpPr>
            <p:nvPr/>
          </p:nvSpPr>
          <p:spPr bwMode="auto">
            <a:xfrm>
              <a:off x="-64" y="1104"/>
              <a:ext cx="515" cy="19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63182" name="Rectangle 14">
              <a:extLst>
                <a:ext uri="{FF2B5EF4-FFF2-40B4-BE49-F238E27FC236}">
                  <a16:creationId xmlns:a16="http://schemas.microsoft.com/office/drawing/2014/main" id="{8A753D11-DF93-124D-8202-A973EEEE1468}"/>
                </a:ext>
              </a:extLst>
            </p:cNvPr>
            <p:cNvSpPr>
              <a:spLocks noChangeArrowheads="1"/>
            </p:cNvSpPr>
            <p:nvPr/>
          </p:nvSpPr>
          <p:spPr bwMode="auto">
            <a:xfrm>
              <a:off x="3738" y="1110"/>
              <a:ext cx="515" cy="19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63183" name="Rectangle 15">
              <a:extLst>
                <a:ext uri="{FF2B5EF4-FFF2-40B4-BE49-F238E27FC236}">
                  <a16:creationId xmlns:a16="http://schemas.microsoft.com/office/drawing/2014/main" id="{B997B9CB-2E29-8F48-9F9F-345EE15CE55D}"/>
                </a:ext>
              </a:extLst>
            </p:cNvPr>
            <p:cNvSpPr>
              <a:spLocks noChangeArrowheads="1"/>
            </p:cNvSpPr>
            <p:nvPr/>
          </p:nvSpPr>
          <p:spPr bwMode="auto">
            <a:xfrm>
              <a:off x="3976" y="1271"/>
              <a:ext cx="1302" cy="286"/>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1E1BC5"/>
                  </a:solidFill>
                  <a:latin typeface="Lucida Handwriting" panose="03010101010101010101" pitchFamily="66" charset="77"/>
                  <a:ea typeface="Gulim" panose="020B0600000101010101" pitchFamily="34" charset="-127"/>
                </a:rPr>
                <a:t>  “</a:t>
              </a:r>
              <a:r>
                <a:rPr lang="en-US" altLang="ko-KR" sz="2400" b="1">
                  <a:solidFill>
                    <a:srgbClr val="1E1BC5"/>
                  </a:solidFill>
                  <a:latin typeface="Lucida Handwriting" panose="03010101010101010101" pitchFamily="66" charset="77"/>
                  <a:ea typeface="Gulim" panose="020B0600000101010101" pitchFamily="34" charset="-127"/>
                </a:rPr>
                <a:t>27” Books</a:t>
              </a:r>
            </a:p>
          </p:txBody>
        </p:sp>
        <p:sp>
          <p:nvSpPr>
            <p:cNvPr id="263184" name="Rectangle 16">
              <a:extLst>
                <a:ext uri="{FF2B5EF4-FFF2-40B4-BE49-F238E27FC236}">
                  <a16:creationId xmlns:a16="http://schemas.microsoft.com/office/drawing/2014/main" id="{DA0ECCF5-A1BB-714D-8D28-DFFC7ECD152A}"/>
                </a:ext>
              </a:extLst>
            </p:cNvPr>
            <p:cNvSpPr>
              <a:spLocks noChangeArrowheads="1"/>
            </p:cNvSpPr>
            <p:nvPr/>
          </p:nvSpPr>
          <p:spPr bwMode="auto">
            <a:xfrm>
              <a:off x="197" y="1279"/>
              <a:ext cx="1193" cy="286"/>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1E1BC5"/>
                  </a:solidFill>
                  <a:latin typeface="Lucida Handwriting" panose="03010101010101010101" pitchFamily="66" charset="77"/>
                  <a:ea typeface="Gulim" panose="020B0600000101010101" pitchFamily="34" charset="-127"/>
                </a:rPr>
                <a:t>“</a:t>
              </a:r>
              <a:r>
                <a:rPr lang="en-US" altLang="ko-KR" sz="2400" b="1">
                  <a:solidFill>
                    <a:srgbClr val="1E1BC5"/>
                  </a:solidFill>
                  <a:latin typeface="Lucida Handwriting" panose="03010101010101010101" pitchFamily="66" charset="77"/>
                  <a:ea typeface="Gulim" panose="020B0600000101010101" pitchFamily="34" charset="-127"/>
                </a:rPr>
                <a:t>39” Books</a:t>
              </a:r>
            </a:p>
          </p:txBody>
        </p:sp>
        <p:sp>
          <p:nvSpPr>
            <p:cNvPr id="263185" name="Rectangle 17">
              <a:extLst>
                <a:ext uri="{FF2B5EF4-FFF2-40B4-BE49-F238E27FC236}">
                  <a16:creationId xmlns:a16="http://schemas.microsoft.com/office/drawing/2014/main" id="{0945439E-DD13-C649-A892-43C12DA9D5C0}"/>
                </a:ext>
              </a:extLst>
            </p:cNvPr>
            <p:cNvSpPr>
              <a:spLocks noChangeArrowheads="1"/>
            </p:cNvSpPr>
            <p:nvPr/>
          </p:nvSpPr>
          <p:spPr bwMode="auto">
            <a:xfrm>
              <a:off x="4030" y="1460"/>
              <a:ext cx="515" cy="19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63186" name="Rectangle 18">
              <a:extLst>
                <a:ext uri="{FF2B5EF4-FFF2-40B4-BE49-F238E27FC236}">
                  <a16:creationId xmlns:a16="http://schemas.microsoft.com/office/drawing/2014/main" id="{39808A23-6BE1-3A4C-8132-A381155E82B6}"/>
                </a:ext>
              </a:extLst>
            </p:cNvPr>
            <p:cNvSpPr>
              <a:spLocks noChangeArrowheads="1"/>
            </p:cNvSpPr>
            <p:nvPr/>
          </p:nvSpPr>
          <p:spPr bwMode="auto">
            <a:xfrm>
              <a:off x="32" y="1485"/>
              <a:ext cx="515" cy="19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63187" name="Rectangle 19">
              <a:extLst>
                <a:ext uri="{FF2B5EF4-FFF2-40B4-BE49-F238E27FC236}">
                  <a16:creationId xmlns:a16="http://schemas.microsoft.com/office/drawing/2014/main" id="{337C7B3B-92FE-244E-8E85-F329EA30D790}"/>
                </a:ext>
              </a:extLst>
            </p:cNvPr>
            <p:cNvSpPr>
              <a:spLocks noChangeArrowheads="1"/>
            </p:cNvSpPr>
            <p:nvPr/>
          </p:nvSpPr>
          <p:spPr bwMode="auto">
            <a:xfrm>
              <a:off x="250" y="1711"/>
              <a:ext cx="830" cy="286"/>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Hebrew</a:t>
              </a:r>
            </a:p>
          </p:txBody>
        </p:sp>
        <p:sp>
          <p:nvSpPr>
            <p:cNvPr id="263188" name="Rectangle 20">
              <a:extLst>
                <a:ext uri="{FF2B5EF4-FFF2-40B4-BE49-F238E27FC236}">
                  <a16:creationId xmlns:a16="http://schemas.microsoft.com/office/drawing/2014/main" id="{C4AEEAA2-AD0A-D045-8E01-1D1C50B00A28}"/>
                </a:ext>
              </a:extLst>
            </p:cNvPr>
            <p:cNvSpPr>
              <a:spLocks noChangeArrowheads="1"/>
            </p:cNvSpPr>
            <p:nvPr/>
          </p:nvSpPr>
          <p:spPr bwMode="auto">
            <a:xfrm>
              <a:off x="4657" y="1711"/>
              <a:ext cx="677" cy="286"/>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Greek</a:t>
              </a:r>
            </a:p>
          </p:txBody>
        </p:sp>
        <p:sp>
          <p:nvSpPr>
            <p:cNvPr id="263189" name="Rectangle 21">
              <a:extLst>
                <a:ext uri="{FF2B5EF4-FFF2-40B4-BE49-F238E27FC236}">
                  <a16:creationId xmlns:a16="http://schemas.microsoft.com/office/drawing/2014/main" id="{8F345F97-4E26-7A40-853A-25E6BD2E7375}"/>
                </a:ext>
              </a:extLst>
            </p:cNvPr>
            <p:cNvSpPr>
              <a:spLocks noChangeArrowheads="1"/>
            </p:cNvSpPr>
            <p:nvPr/>
          </p:nvSpPr>
          <p:spPr bwMode="auto">
            <a:xfrm>
              <a:off x="3909" y="1979"/>
              <a:ext cx="515" cy="229"/>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1E1BC5"/>
                </a:solidFill>
                <a:latin typeface="Times" pitchFamily="2" charset="0"/>
                <a:ea typeface="Gulim" panose="020B0600000101010101" pitchFamily="34" charset="-127"/>
              </a:endParaRPr>
            </a:p>
          </p:txBody>
        </p:sp>
        <p:sp>
          <p:nvSpPr>
            <p:cNvPr id="263190" name="Rectangle 22">
              <a:extLst>
                <a:ext uri="{FF2B5EF4-FFF2-40B4-BE49-F238E27FC236}">
                  <a16:creationId xmlns:a16="http://schemas.microsoft.com/office/drawing/2014/main" id="{F5DA657B-5F1F-B044-8AE5-5BD3A539AAB5}"/>
                </a:ext>
              </a:extLst>
            </p:cNvPr>
            <p:cNvSpPr>
              <a:spLocks noChangeArrowheads="1"/>
            </p:cNvSpPr>
            <p:nvPr/>
          </p:nvSpPr>
          <p:spPr bwMode="auto">
            <a:xfrm>
              <a:off x="-218" y="1983"/>
              <a:ext cx="515" cy="229"/>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1E1BC5"/>
                </a:solidFill>
                <a:latin typeface="Times" pitchFamily="2" charset="0"/>
                <a:ea typeface="Gulim" panose="020B0600000101010101" pitchFamily="34" charset="-127"/>
              </a:endParaRPr>
            </a:p>
          </p:txBody>
        </p:sp>
        <p:sp>
          <p:nvSpPr>
            <p:cNvPr id="263191" name="Rectangle 23">
              <a:extLst>
                <a:ext uri="{FF2B5EF4-FFF2-40B4-BE49-F238E27FC236}">
                  <a16:creationId xmlns:a16="http://schemas.microsoft.com/office/drawing/2014/main" id="{4EF66E66-8DFA-4B48-8EF5-94A15E75C8E8}"/>
                </a:ext>
              </a:extLst>
            </p:cNvPr>
            <p:cNvSpPr>
              <a:spLocks noChangeArrowheads="1"/>
            </p:cNvSpPr>
            <p:nvPr/>
          </p:nvSpPr>
          <p:spPr bwMode="auto">
            <a:xfrm>
              <a:off x="4600" y="2132"/>
              <a:ext cx="787" cy="286"/>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Grace/ </a:t>
              </a:r>
              <a:endParaRPr lang="en-US" altLang="ko-KR" sz="1800" b="1">
                <a:solidFill>
                  <a:srgbClr val="1E1BC5"/>
                </a:solidFill>
                <a:latin typeface="Lucida Handwriting" panose="03010101010101010101" pitchFamily="66" charset="77"/>
                <a:ea typeface="Gulim" panose="020B0600000101010101" pitchFamily="34" charset="-127"/>
              </a:endParaRPr>
            </a:p>
          </p:txBody>
        </p:sp>
        <p:sp>
          <p:nvSpPr>
            <p:cNvPr id="263192" name="Rectangle 24">
              <a:extLst>
                <a:ext uri="{FF2B5EF4-FFF2-40B4-BE49-F238E27FC236}">
                  <a16:creationId xmlns:a16="http://schemas.microsoft.com/office/drawing/2014/main" id="{2A3E6213-DCA8-8743-A803-8B3989108B7A}"/>
                </a:ext>
              </a:extLst>
            </p:cNvPr>
            <p:cNvSpPr>
              <a:spLocks noChangeArrowheads="1"/>
            </p:cNvSpPr>
            <p:nvPr/>
          </p:nvSpPr>
          <p:spPr bwMode="auto">
            <a:xfrm>
              <a:off x="321" y="2133"/>
              <a:ext cx="716" cy="286"/>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1E1BC5"/>
                  </a:solidFill>
                  <a:latin typeface="Lucida Handwriting" panose="03010101010101010101" pitchFamily="66" charset="77"/>
                  <a:ea typeface="Gulim" panose="020B0600000101010101" pitchFamily="34" charset="-127"/>
                </a:rPr>
                <a:t>Law/</a:t>
              </a:r>
              <a:endParaRPr lang="en-US" altLang="ko-KR" sz="1800" b="1">
                <a:solidFill>
                  <a:srgbClr val="1E1BC5"/>
                </a:solidFill>
                <a:latin typeface="Lucida Handwriting" panose="03010101010101010101" pitchFamily="66" charset="77"/>
                <a:ea typeface="Gulim" panose="020B0600000101010101" pitchFamily="34" charset="-127"/>
              </a:endParaRPr>
            </a:p>
          </p:txBody>
        </p:sp>
        <p:grpSp>
          <p:nvGrpSpPr>
            <p:cNvPr id="263193" name="Group 25">
              <a:extLst>
                <a:ext uri="{FF2B5EF4-FFF2-40B4-BE49-F238E27FC236}">
                  <a16:creationId xmlns:a16="http://schemas.microsoft.com/office/drawing/2014/main" id="{C3DF8B7D-DA72-A449-8F43-936936DA1CD7}"/>
                </a:ext>
              </a:extLst>
            </p:cNvPr>
            <p:cNvGrpSpPr>
              <a:grpSpLocks/>
            </p:cNvGrpSpPr>
            <p:nvPr/>
          </p:nvGrpSpPr>
          <p:grpSpPr bwMode="auto">
            <a:xfrm>
              <a:off x="1344" y="1542"/>
              <a:ext cx="3404" cy="1811"/>
              <a:chOff x="1344" y="1542"/>
              <a:chExt cx="3404" cy="1811"/>
            </a:xfrm>
          </p:grpSpPr>
          <p:sp>
            <p:nvSpPr>
              <p:cNvPr id="263194" name="Line 26">
                <a:extLst>
                  <a:ext uri="{FF2B5EF4-FFF2-40B4-BE49-F238E27FC236}">
                    <a16:creationId xmlns:a16="http://schemas.microsoft.com/office/drawing/2014/main" id="{A66E4317-EA0E-5943-927F-1DF7FFAB3823}"/>
                  </a:ext>
                </a:extLst>
              </p:cNvPr>
              <p:cNvSpPr>
                <a:spLocks noChangeShapeType="1"/>
              </p:cNvSpPr>
              <p:nvPr/>
            </p:nvSpPr>
            <p:spPr bwMode="auto">
              <a:xfrm flipV="1">
                <a:off x="3671" y="329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195" name="Line 27">
                <a:extLst>
                  <a:ext uri="{FF2B5EF4-FFF2-40B4-BE49-F238E27FC236}">
                    <a16:creationId xmlns:a16="http://schemas.microsoft.com/office/drawing/2014/main" id="{AEE509CF-382F-4243-BF5D-66B350F2EA3F}"/>
                  </a:ext>
                </a:extLst>
              </p:cNvPr>
              <p:cNvSpPr>
                <a:spLocks noChangeShapeType="1"/>
              </p:cNvSpPr>
              <p:nvPr/>
            </p:nvSpPr>
            <p:spPr bwMode="auto">
              <a:xfrm>
                <a:off x="1344" y="321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196" name="Line 28">
                <a:extLst>
                  <a:ext uri="{FF2B5EF4-FFF2-40B4-BE49-F238E27FC236}">
                    <a16:creationId xmlns:a16="http://schemas.microsoft.com/office/drawing/2014/main" id="{84C9A0C6-7101-254B-9952-DF5F7B39F5F2}"/>
                  </a:ext>
                </a:extLst>
              </p:cNvPr>
              <p:cNvSpPr>
                <a:spLocks noChangeShapeType="1"/>
              </p:cNvSpPr>
              <p:nvPr/>
            </p:nvSpPr>
            <p:spPr bwMode="auto">
              <a:xfrm>
                <a:off x="1506" y="266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197" name="Line 29">
                <a:extLst>
                  <a:ext uri="{FF2B5EF4-FFF2-40B4-BE49-F238E27FC236}">
                    <a16:creationId xmlns:a16="http://schemas.microsoft.com/office/drawing/2014/main" id="{0FE5982B-E077-A24F-95C5-4ECCA387BA11}"/>
                  </a:ext>
                </a:extLst>
              </p:cNvPr>
              <p:cNvSpPr>
                <a:spLocks noChangeShapeType="1"/>
              </p:cNvSpPr>
              <p:nvPr/>
            </p:nvSpPr>
            <p:spPr bwMode="auto">
              <a:xfrm>
                <a:off x="1930" y="212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198" name="Line 30">
                <a:extLst>
                  <a:ext uri="{FF2B5EF4-FFF2-40B4-BE49-F238E27FC236}">
                    <a16:creationId xmlns:a16="http://schemas.microsoft.com/office/drawing/2014/main" id="{ACF2D8AD-8D9F-AF4F-ABBF-35615395E6F0}"/>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199" name="Line 31">
                <a:extLst>
                  <a:ext uri="{FF2B5EF4-FFF2-40B4-BE49-F238E27FC236}">
                    <a16:creationId xmlns:a16="http://schemas.microsoft.com/office/drawing/2014/main" id="{EF40890F-2105-4F45-9189-B67FF08E0044}"/>
                  </a:ext>
                </a:extLst>
              </p:cNvPr>
              <p:cNvSpPr>
                <a:spLocks noChangeShapeType="1"/>
              </p:cNvSpPr>
              <p:nvPr/>
            </p:nvSpPr>
            <p:spPr bwMode="auto">
              <a:xfrm flipH="1">
                <a:off x="3078" y="207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200" name="Line 32">
                <a:extLst>
                  <a:ext uri="{FF2B5EF4-FFF2-40B4-BE49-F238E27FC236}">
                    <a16:creationId xmlns:a16="http://schemas.microsoft.com/office/drawing/2014/main" id="{EEADB84D-CC90-C943-A646-4A7305264593}"/>
                  </a:ext>
                </a:extLst>
              </p:cNvPr>
              <p:cNvSpPr>
                <a:spLocks noChangeShapeType="1"/>
              </p:cNvSpPr>
              <p:nvPr/>
            </p:nvSpPr>
            <p:spPr bwMode="auto">
              <a:xfrm flipH="1">
                <a:off x="3211" y="241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201" name="Line 33">
                <a:extLst>
                  <a:ext uri="{FF2B5EF4-FFF2-40B4-BE49-F238E27FC236}">
                    <a16:creationId xmlns:a16="http://schemas.microsoft.com/office/drawing/2014/main" id="{B8A4755A-E9C1-0C4F-B97E-32BD91770DCC}"/>
                  </a:ext>
                </a:extLst>
              </p:cNvPr>
              <p:cNvSpPr>
                <a:spLocks noChangeShapeType="1"/>
              </p:cNvSpPr>
              <p:nvPr/>
            </p:nvSpPr>
            <p:spPr bwMode="auto">
              <a:xfrm flipV="1">
                <a:off x="3264" y="294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202" name="Rectangle 34">
                <a:extLst>
                  <a:ext uri="{FF2B5EF4-FFF2-40B4-BE49-F238E27FC236}">
                    <a16:creationId xmlns:a16="http://schemas.microsoft.com/office/drawing/2014/main" id="{977BBD03-40A3-DC46-AE7D-7BC42283345D}"/>
                  </a:ext>
                </a:extLst>
              </p:cNvPr>
              <p:cNvSpPr>
                <a:spLocks noChangeArrowheads="1"/>
              </p:cNvSpPr>
              <p:nvPr/>
            </p:nvSpPr>
            <p:spPr bwMode="auto">
              <a:xfrm rot="5246759">
                <a:off x="2188" y="2383"/>
                <a:ext cx="1290" cy="23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PROPHECIES</a:t>
                </a:r>
              </a:p>
            </p:txBody>
          </p:sp>
          <p:sp>
            <p:nvSpPr>
              <p:cNvPr id="263203" name="Rectangle 35">
                <a:extLst>
                  <a:ext uri="{FF2B5EF4-FFF2-40B4-BE49-F238E27FC236}">
                    <a16:creationId xmlns:a16="http://schemas.microsoft.com/office/drawing/2014/main" id="{0234E183-DB3D-844B-AAD3-04556460393B}"/>
                  </a:ext>
                </a:extLst>
              </p:cNvPr>
              <p:cNvSpPr>
                <a:spLocks noChangeArrowheads="1"/>
              </p:cNvSpPr>
              <p:nvPr/>
            </p:nvSpPr>
            <p:spPr bwMode="auto">
              <a:xfrm>
                <a:off x="3422" y="3143"/>
                <a:ext cx="1326" cy="21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1E1BC5"/>
                    </a:solidFill>
                    <a:latin typeface="Helvetica BlackOblique" pitchFamily="2" charset="0"/>
                    <a:ea typeface="Gulim" panose="020B0600000101010101" pitchFamily="34" charset="-127"/>
                  </a:rPr>
                  <a:t>REVELATION</a:t>
                </a:r>
              </a:p>
            </p:txBody>
          </p:sp>
          <p:sp>
            <p:nvSpPr>
              <p:cNvPr id="263204" name="Rectangle 36">
                <a:extLst>
                  <a:ext uri="{FF2B5EF4-FFF2-40B4-BE49-F238E27FC236}">
                    <a16:creationId xmlns:a16="http://schemas.microsoft.com/office/drawing/2014/main" id="{3E590463-31BF-2C41-A8E7-88177A4B17CE}"/>
                  </a:ext>
                </a:extLst>
              </p:cNvPr>
              <p:cNvSpPr>
                <a:spLocks noChangeArrowheads="1"/>
              </p:cNvSpPr>
              <p:nvPr/>
            </p:nvSpPr>
            <p:spPr bwMode="auto">
              <a:xfrm rot="3267768">
                <a:off x="1815" y="2520"/>
                <a:ext cx="1118" cy="23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WRITINGS</a:t>
                </a:r>
              </a:p>
            </p:txBody>
          </p:sp>
          <p:sp>
            <p:nvSpPr>
              <p:cNvPr id="263205" name="Rectangle 37">
                <a:extLst>
                  <a:ext uri="{FF2B5EF4-FFF2-40B4-BE49-F238E27FC236}">
                    <a16:creationId xmlns:a16="http://schemas.microsoft.com/office/drawing/2014/main" id="{354BD004-FEF2-AB43-A8F2-31570F987FFA}"/>
                  </a:ext>
                </a:extLst>
              </p:cNvPr>
              <p:cNvSpPr>
                <a:spLocks noChangeArrowheads="1"/>
              </p:cNvSpPr>
              <p:nvPr/>
            </p:nvSpPr>
            <p:spPr bwMode="auto">
              <a:xfrm rot="20643327">
                <a:off x="3426" y="2833"/>
                <a:ext cx="90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EPISTLES</a:t>
                </a:r>
              </a:p>
            </p:txBody>
          </p:sp>
          <p:sp>
            <p:nvSpPr>
              <p:cNvPr id="263206" name="Rectangle 38">
                <a:extLst>
                  <a:ext uri="{FF2B5EF4-FFF2-40B4-BE49-F238E27FC236}">
                    <a16:creationId xmlns:a16="http://schemas.microsoft.com/office/drawing/2014/main" id="{C44F625C-5B07-AA4F-9A57-EB41C0692CDC}"/>
                  </a:ext>
                </a:extLst>
              </p:cNvPr>
              <p:cNvSpPr>
                <a:spLocks noChangeArrowheads="1"/>
              </p:cNvSpPr>
              <p:nvPr/>
            </p:nvSpPr>
            <p:spPr bwMode="auto">
              <a:xfrm rot="19276533">
                <a:off x="3353" y="2465"/>
                <a:ext cx="622"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ACTS</a:t>
                </a:r>
              </a:p>
            </p:txBody>
          </p:sp>
          <p:sp>
            <p:nvSpPr>
              <p:cNvPr id="263207" name="Rectangle 39">
                <a:extLst>
                  <a:ext uri="{FF2B5EF4-FFF2-40B4-BE49-F238E27FC236}">
                    <a16:creationId xmlns:a16="http://schemas.microsoft.com/office/drawing/2014/main" id="{1EEF5E55-D61F-FF45-9172-F9D24824A0F1}"/>
                  </a:ext>
                </a:extLst>
              </p:cNvPr>
              <p:cNvSpPr>
                <a:spLocks noChangeArrowheads="1"/>
              </p:cNvSpPr>
              <p:nvPr/>
            </p:nvSpPr>
            <p:spPr bwMode="auto">
              <a:xfrm rot="1755647">
                <a:off x="1460" y="2753"/>
                <a:ext cx="1190"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HISTORIES</a:t>
                </a:r>
              </a:p>
            </p:txBody>
          </p:sp>
          <p:sp>
            <p:nvSpPr>
              <p:cNvPr id="263208" name="Rectangle 40">
                <a:extLst>
                  <a:ext uri="{FF2B5EF4-FFF2-40B4-BE49-F238E27FC236}">
                    <a16:creationId xmlns:a16="http://schemas.microsoft.com/office/drawing/2014/main" id="{0872710C-2F23-1D4F-B5F2-D0B70ABA654D}"/>
                  </a:ext>
                </a:extLst>
              </p:cNvPr>
              <p:cNvSpPr>
                <a:spLocks noChangeArrowheads="1"/>
              </p:cNvSpPr>
              <p:nvPr/>
            </p:nvSpPr>
            <p:spPr bwMode="auto">
              <a:xfrm rot="240000">
                <a:off x="1596" y="3057"/>
                <a:ext cx="50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LAW</a:t>
                </a:r>
              </a:p>
            </p:txBody>
          </p:sp>
          <p:sp>
            <p:nvSpPr>
              <p:cNvPr id="263209" name="Rectangle 41">
                <a:extLst>
                  <a:ext uri="{FF2B5EF4-FFF2-40B4-BE49-F238E27FC236}">
                    <a16:creationId xmlns:a16="http://schemas.microsoft.com/office/drawing/2014/main" id="{577FA79E-1961-6744-A137-BFFCBC44E296}"/>
                  </a:ext>
                </a:extLst>
              </p:cNvPr>
              <p:cNvSpPr>
                <a:spLocks noChangeArrowheads="1"/>
              </p:cNvSpPr>
              <p:nvPr/>
            </p:nvSpPr>
            <p:spPr bwMode="auto">
              <a:xfrm rot="18254599">
                <a:off x="2915" y="2035"/>
                <a:ext cx="1222" cy="23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GOSPELS</a:t>
                </a:r>
              </a:p>
            </p:txBody>
          </p:sp>
        </p:grpSp>
        <p:sp>
          <p:nvSpPr>
            <p:cNvPr id="263210" name="Rectangle 42">
              <a:extLst>
                <a:ext uri="{FF2B5EF4-FFF2-40B4-BE49-F238E27FC236}">
                  <a16:creationId xmlns:a16="http://schemas.microsoft.com/office/drawing/2014/main" id="{358C66F9-21CD-814B-A4A6-DECD76C5FDEB}"/>
                </a:ext>
              </a:extLst>
            </p:cNvPr>
            <p:cNvSpPr>
              <a:spLocks noChangeArrowheads="1"/>
            </p:cNvSpPr>
            <p:nvPr/>
          </p:nvSpPr>
          <p:spPr bwMode="auto">
            <a:xfrm>
              <a:off x="-36" y="2829"/>
              <a:ext cx="1245" cy="286"/>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Telescope</a:t>
              </a:r>
            </a:p>
          </p:txBody>
        </p:sp>
        <p:sp>
          <p:nvSpPr>
            <p:cNvPr id="263211" name="Rectangle 43">
              <a:extLst>
                <a:ext uri="{FF2B5EF4-FFF2-40B4-BE49-F238E27FC236}">
                  <a16:creationId xmlns:a16="http://schemas.microsoft.com/office/drawing/2014/main" id="{EEC309A6-E4BF-F24D-9A04-465F9C8528C2}"/>
                </a:ext>
              </a:extLst>
            </p:cNvPr>
            <p:cNvSpPr>
              <a:spLocks noChangeArrowheads="1"/>
            </p:cNvSpPr>
            <p:nvPr/>
          </p:nvSpPr>
          <p:spPr bwMode="auto">
            <a:xfrm>
              <a:off x="4467" y="2841"/>
              <a:ext cx="1356" cy="286"/>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Telescope</a:t>
              </a:r>
            </a:p>
          </p:txBody>
        </p:sp>
        <p:sp>
          <p:nvSpPr>
            <p:cNvPr id="263212" name="Rectangle 44">
              <a:extLst>
                <a:ext uri="{FF2B5EF4-FFF2-40B4-BE49-F238E27FC236}">
                  <a16:creationId xmlns:a16="http://schemas.microsoft.com/office/drawing/2014/main" id="{120D76E8-F209-E94F-BDF6-F092A6986137}"/>
                </a:ext>
              </a:extLst>
            </p:cNvPr>
            <p:cNvSpPr>
              <a:spLocks noChangeArrowheads="1"/>
            </p:cNvSpPr>
            <p:nvPr/>
          </p:nvSpPr>
          <p:spPr bwMode="auto">
            <a:xfrm>
              <a:off x="-54" y="3266"/>
              <a:ext cx="1154" cy="516"/>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1E1BC5"/>
                  </a:solidFill>
                  <a:latin typeface="Lucida Handwriting" panose="03010101010101010101" pitchFamily="66" charset="77"/>
                  <a:ea typeface="Gulim" panose="020B0600000101010101" pitchFamily="34" charset="-127"/>
                </a:rPr>
                <a:t>Eternity Past</a:t>
              </a:r>
            </a:p>
          </p:txBody>
        </p:sp>
        <p:sp>
          <p:nvSpPr>
            <p:cNvPr id="263213" name="Rectangle 45">
              <a:extLst>
                <a:ext uri="{FF2B5EF4-FFF2-40B4-BE49-F238E27FC236}">
                  <a16:creationId xmlns:a16="http://schemas.microsoft.com/office/drawing/2014/main" id="{0E3DBC1F-3011-554D-B10E-86E9DAC5AEBF}"/>
                </a:ext>
              </a:extLst>
            </p:cNvPr>
            <p:cNvSpPr>
              <a:spLocks noChangeArrowheads="1"/>
            </p:cNvSpPr>
            <p:nvPr/>
          </p:nvSpPr>
          <p:spPr bwMode="auto">
            <a:xfrm>
              <a:off x="4585" y="3266"/>
              <a:ext cx="1143" cy="516"/>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1E1BC5"/>
                  </a:solidFill>
                  <a:latin typeface="Lucida Handwriting" panose="03010101010101010101" pitchFamily="66" charset="77"/>
                  <a:ea typeface="Gulim" panose="020B0600000101010101" pitchFamily="34" charset="-127"/>
                </a:rPr>
                <a:t>Eternity Future</a:t>
              </a:r>
            </a:p>
          </p:txBody>
        </p:sp>
        <p:sp>
          <p:nvSpPr>
            <p:cNvPr id="263214" name="Text Box 46">
              <a:extLst>
                <a:ext uri="{FF2B5EF4-FFF2-40B4-BE49-F238E27FC236}">
                  <a16:creationId xmlns:a16="http://schemas.microsoft.com/office/drawing/2014/main" id="{89246A62-171A-134B-89F6-EDD57C6E7968}"/>
                </a:ext>
              </a:extLst>
            </p:cNvPr>
            <p:cNvSpPr txBox="1">
              <a:spLocks noChangeArrowheads="1"/>
            </p:cNvSpPr>
            <p:nvPr/>
          </p:nvSpPr>
          <p:spPr bwMode="auto">
            <a:xfrm>
              <a:off x="5177" y="3919"/>
              <a:ext cx="583" cy="19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ko-KR" altLang="en-US" sz="1400" b="1">
                <a:solidFill>
                  <a:srgbClr val="1E1BC5"/>
                </a:solidFill>
                <a:ea typeface="Gulim" panose="020B0600000101010101" pitchFamily="34" charset="-127"/>
              </a:endParaRPr>
            </a:p>
          </p:txBody>
        </p:sp>
        <p:sp>
          <p:nvSpPr>
            <p:cNvPr id="263215" name="Text Box 47">
              <a:extLst>
                <a:ext uri="{FF2B5EF4-FFF2-40B4-BE49-F238E27FC236}">
                  <a16:creationId xmlns:a16="http://schemas.microsoft.com/office/drawing/2014/main" id="{23EF8DEB-1448-7641-B888-0B1F94653D9F}"/>
                </a:ext>
              </a:extLst>
            </p:cNvPr>
            <p:cNvSpPr txBox="1">
              <a:spLocks noChangeArrowheads="1"/>
            </p:cNvSpPr>
            <p:nvPr/>
          </p:nvSpPr>
          <p:spPr bwMode="auto">
            <a:xfrm>
              <a:off x="156" y="2350"/>
              <a:ext cx="1229" cy="288"/>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1E1BC5"/>
                  </a:solidFill>
                  <a:latin typeface="Lucida Handwriting" panose="03010101010101010101" pitchFamily="66" charset="77"/>
                  <a:ea typeface="Gulim" panose="020B0600000101010101" pitchFamily="34" charset="-127"/>
                </a:rPr>
                <a:t>Promise </a:t>
              </a:r>
            </a:p>
          </p:txBody>
        </p:sp>
        <p:sp>
          <p:nvSpPr>
            <p:cNvPr id="263216" name="Text Box 48">
              <a:extLst>
                <a:ext uri="{FF2B5EF4-FFF2-40B4-BE49-F238E27FC236}">
                  <a16:creationId xmlns:a16="http://schemas.microsoft.com/office/drawing/2014/main" id="{04DE4FB8-C3DE-6743-9A38-7BDAB1921359}"/>
                </a:ext>
              </a:extLst>
            </p:cNvPr>
            <p:cNvSpPr txBox="1">
              <a:spLocks noChangeArrowheads="1"/>
            </p:cNvSpPr>
            <p:nvPr/>
          </p:nvSpPr>
          <p:spPr bwMode="auto">
            <a:xfrm>
              <a:off x="4281" y="2350"/>
              <a:ext cx="1743" cy="288"/>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1E1BC5"/>
                  </a:solidFill>
                  <a:latin typeface="Lucida Handwriting" panose="03010101010101010101" pitchFamily="66" charset="77"/>
                  <a:ea typeface="Gulim" panose="020B0600000101010101" pitchFamily="34" charset="-127"/>
                </a:rPr>
                <a:t>Fulfillment</a:t>
              </a:r>
              <a:endParaRPr lang="en-US" altLang="ko-KR">
                <a:solidFill>
                  <a:srgbClr val="1E1BC5"/>
                </a:solidFill>
                <a:latin typeface="Times" pitchFamily="2" charset="0"/>
                <a:ea typeface="Gulim" panose="020B0600000101010101" pitchFamily="34" charset="-127"/>
              </a:endParaRPr>
            </a:p>
          </p:txBody>
        </p:sp>
        <p:sp>
          <p:nvSpPr>
            <p:cNvPr id="263217" name="Line 49">
              <a:extLst>
                <a:ext uri="{FF2B5EF4-FFF2-40B4-BE49-F238E27FC236}">
                  <a16:creationId xmlns:a16="http://schemas.microsoft.com/office/drawing/2014/main" id="{8D888A10-88FB-5B47-83EA-0B9CD0843E52}"/>
                </a:ext>
              </a:extLst>
            </p:cNvPr>
            <p:cNvSpPr>
              <a:spLocks noChangeShapeType="1"/>
            </p:cNvSpPr>
            <p:nvPr/>
          </p:nvSpPr>
          <p:spPr bwMode="auto">
            <a:xfrm>
              <a:off x="4495" y="1187"/>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218" name="Line 50">
              <a:extLst>
                <a:ext uri="{FF2B5EF4-FFF2-40B4-BE49-F238E27FC236}">
                  <a16:creationId xmlns:a16="http://schemas.microsoft.com/office/drawing/2014/main" id="{4835E424-636B-1C48-881C-D2666680FAE2}"/>
                </a:ext>
              </a:extLst>
            </p:cNvPr>
            <p:cNvSpPr>
              <a:spLocks noChangeShapeType="1"/>
            </p:cNvSpPr>
            <p:nvPr/>
          </p:nvSpPr>
          <p:spPr bwMode="auto">
            <a:xfrm>
              <a:off x="4627" y="1670"/>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219" name="Line 51">
              <a:extLst>
                <a:ext uri="{FF2B5EF4-FFF2-40B4-BE49-F238E27FC236}">
                  <a16:creationId xmlns:a16="http://schemas.microsoft.com/office/drawing/2014/main" id="{8C7EFA95-AEB2-D349-AE0F-EE986FE6C41C}"/>
                </a:ext>
              </a:extLst>
            </p:cNvPr>
            <p:cNvSpPr>
              <a:spLocks noChangeShapeType="1"/>
            </p:cNvSpPr>
            <p:nvPr/>
          </p:nvSpPr>
          <p:spPr bwMode="auto">
            <a:xfrm>
              <a:off x="4687" y="2089"/>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220" name="Line 52">
              <a:extLst>
                <a:ext uri="{FF2B5EF4-FFF2-40B4-BE49-F238E27FC236}">
                  <a16:creationId xmlns:a16="http://schemas.microsoft.com/office/drawing/2014/main" id="{E0C620B7-ED3E-C849-9982-5DAAC3F9B6CE}"/>
                </a:ext>
              </a:extLst>
            </p:cNvPr>
            <p:cNvSpPr>
              <a:spLocks noChangeShapeType="1"/>
            </p:cNvSpPr>
            <p:nvPr/>
          </p:nvSpPr>
          <p:spPr bwMode="auto">
            <a:xfrm>
              <a:off x="4783" y="2787"/>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221" name="Line 53">
              <a:extLst>
                <a:ext uri="{FF2B5EF4-FFF2-40B4-BE49-F238E27FC236}">
                  <a16:creationId xmlns:a16="http://schemas.microsoft.com/office/drawing/2014/main" id="{99B051FD-8978-DC42-A8BE-2C757A0FD263}"/>
                </a:ext>
              </a:extLst>
            </p:cNvPr>
            <p:cNvSpPr>
              <a:spLocks noChangeShapeType="1"/>
            </p:cNvSpPr>
            <p:nvPr/>
          </p:nvSpPr>
          <p:spPr bwMode="auto">
            <a:xfrm>
              <a:off x="546" y="1193"/>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222" name="Line 54">
              <a:extLst>
                <a:ext uri="{FF2B5EF4-FFF2-40B4-BE49-F238E27FC236}">
                  <a16:creationId xmlns:a16="http://schemas.microsoft.com/office/drawing/2014/main" id="{889E5886-85FE-4142-AAFA-01350F4BA43A}"/>
                </a:ext>
              </a:extLst>
            </p:cNvPr>
            <p:cNvSpPr>
              <a:spLocks noChangeShapeType="1"/>
            </p:cNvSpPr>
            <p:nvPr/>
          </p:nvSpPr>
          <p:spPr bwMode="auto">
            <a:xfrm>
              <a:off x="480" y="1676"/>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223" name="Line 55">
              <a:extLst>
                <a:ext uri="{FF2B5EF4-FFF2-40B4-BE49-F238E27FC236}">
                  <a16:creationId xmlns:a16="http://schemas.microsoft.com/office/drawing/2014/main" id="{51977A86-9212-A34C-8776-84F4ED168FC8}"/>
                </a:ext>
              </a:extLst>
            </p:cNvPr>
            <p:cNvSpPr>
              <a:spLocks noChangeShapeType="1"/>
            </p:cNvSpPr>
            <p:nvPr/>
          </p:nvSpPr>
          <p:spPr bwMode="auto">
            <a:xfrm>
              <a:off x="423" y="2086"/>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224" name="Line 56">
              <a:extLst>
                <a:ext uri="{FF2B5EF4-FFF2-40B4-BE49-F238E27FC236}">
                  <a16:creationId xmlns:a16="http://schemas.microsoft.com/office/drawing/2014/main" id="{32266DF5-A79F-2B40-803C-D9E93963C4A1}"/>
                </a:ext>
              </a:extLst>
            </p:cNvPr>
            <p:cNvSpPr>
              <a:spLocks noChangeShapeType="1"/>
            </p:cNvSpPr>
            <p:nvPr/>
          </p:nvSpPr>
          <p:spPr bwMode="auto">
            <a:xfrm>
              <a:off x="312" y="2766"/>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225" name="Rectangle 57">
              <a:extLst>
                <a:ext uri="{FF2B5EF4-FFF2-40B4-BE49-F238E27FC236}">
                  <a16:creationId xmlns:a16="http://schemas.microsoft.com/office/drawing/2014/main" id="{F8B7213F-3EAD-C241-98EC-E8FD789ACC42}"/>
                </a:ext>
              </a:extLst>
            </p:cNvPr>
            <p:cNvSpPr>
              <a:spLocks noChangeArrowheads="1"/>
            </p:cNvSpPr>
            <p:nvPr/>
          </p:nvSpPr>
          <p:spPr bwMode="auto">
            <a:xfrm>
              <a:off x="1006" y="3634"/>
              <a:ext cx="1525" cy="286"/>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Microscope</a:t>
              </a:r>
            </a:p>
          </p:txBody>
        </p:sp>
        <p:sp>
          <p:nvSpPr>
            <p:cNvPr id="263226" name="Text Box 58">
              <a:extLst>
                <a:ext uri="{FF2B5EF4-FFF2-40B4-BE49-F238E27FC236}">
                  <a16:creationId xmlns:a16="http://schemas.microsoft.com/office/drawing/2014/main" id="{B9142F46-89B2-7D4C-B600-EC72C06E7191}"/>
                </a:ext>
              </a:extLst>
            </p:cNvPr>
            <p:cNvSpPr txBox="1">
              <a:spLocks noChangeArrowheads="1"/>
            </p:cNvSpPr>
            <p:nvPr/>
          </p:nvSpPr>
          <p:spPr bwMode="auto">
            <a:xfrm>
              <a:off x="951" y="2540"/>
              <a:ext cx="11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solidFill>
                  <a:srgbClr val="1E1BC5"/>
                </a:solidFill>
                <a:latin typeface="Times" pitchFamily="2" charset="0"/>
                <a:ea typeface="Gulim" panose="020B0600000101010101" pitchFamily="34" charset="-127"/>
              </a:endParaRPr>
            </a:p>
          </p:txBody>
        </p:sp>
        <p:sp>
          <p:nvSpPr>
            <p:cNvPr id="263227" name="Rectangle 59">
              <a:extLst>
                <a:ext uri="{FF2B5EF4-FFF2-40B4-BE49-F238E27FC236}">
                  <a16:creationId xmlns:a16="http://schemas.microsoft.com/office/drawing/2014/main" id="{F73B3019-6F71-2C49-870F-32389DC5E8E0}"/>
                </a:ext>
              </a:extLst>
            </p:cNvPr>
            <p:cNvSpPr>
              <a:spLocks noChangeArrowheads="1"/>
            </p:cNvSpPr>
            <p:nvPr/>
          </p:nvSpPr>
          <p:spPr bwMode="auto">
            <a:xfrm>
              <a:off x="2723" y="3490"/>
              <a:ext cx="1470" cy="440"/>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1E1BC5"/>
                  </a:solidFill>
                  <a:latin typeface="Lucida Handwriting" panose="03010101010101010101" pitchFamily="66" charset="77"/>
                  <a:ea typeface="Gulim" panose="020B0600000101010101" pitchFamily="34" charset="-127"/>
                </a:rPr>
                <a:t>2 Telescopes</a:t>
              </a:r>
              <a:endParaRPr lang="en-US" altLang="ko-KR" sz="2000" b="1" u="sng">
                <a:solidFill>
                  <a:srgbClr val="1E1BC5"/>
                </a:solidFill>
                <a:latin typeface="Lucida Handwriting" panose="03010101010101010101" pitchFamily="66" charset="77"/>
                <a:ea typeface="Gulim" panose="020B0600000101010101" pitchFamily="34" charset="-127"/>
              </a:endParaRPr>
            </a:p>
            <a:p>
              <a:r>
                <a:rPr lang="en-US" altLang="ko-KR" sz="2000" b="1">
                  <a:solidFill>
                    <a:srgbClr val="1E1BC5"/>
                  </a:solidFill>
                  <a:latin typeface="Lucida Handwriting" panose="03010101010101010101" pitchFamily="66" charset="77"/>
                  <a:ea typeface="Gulim" panose="020B0600000101010101" pitchFamily="34" charset="-127"/>
                </a:rPr>
                <a:t>1 Microscope</a:t>
              </a:r>
              <a:endParaRPr lang="en-US" altLang="ko-KR" sz="2000" b="1" u="sng">
                <a:solidFill>
                  <a:srgbClr val="1E1BC5"/>
                </a:solidFill>
                <a:latin typeface="Lucida Handwriting" panose="03010101010101010101" pitchFamily="66" charset="77"/>
                <a:ea typeface="Gulim" panose="020B0600000101010101" pitchFamily="34" charset="-127"/>
              </a:endParaRPr>
            </a:p>
          </p:txBody>
        </p:sp>
        <p:grpSp>
          <p:nvGrpSpPr>
            <p:cNvPr id="263228" name="Group 60">
              <a:extLst>
                <a:ext uri="{FF2B5EF4-FFF2-40B4-BE49-F238E27FC236}">
                  <a16:creationId xmlns:a16="http://schemas.microsoft.com/office/drawing/2014/main" id="{E1F450EF-AB2B-D04A-A600-D95E84F04A8E}"/>
                </a:ext>
              </a:extLst>
            </p:cNvPr>
            <p:cNvGrpSpPr>
              <a:grpSpLocks/>
            </p:cNvGrpSpPr>
            <p:nvPr/>
          </p:nvGrpSpPr>
          <p:grpSpPr bwMode="auto">
            <a:xfrm>
              <a:off x="3444" y="371"/>
              <a:ext cx="443" cy="604"/>
              <a:chOff x="2464" y="201"/>
              <a:chExt cx="443" cy="604"/>
            </a:xfrm>
          </p:grpSpPr>
          <p:sp>
            <p:nvSpPr>
              <p:cNvPr id="263229" name="Rectangle 61">
                <a:extLst>
                  <a:ext uri="{FF2B5EF4-FFF2-40B4-BE49-F238E27FC236}">
                    <a16:creationId xmlns:a16="http://schemas.microsoft.com/office/drawing/2014/main" id="{13A0DF1B-CFDC-5E47-9A2F-05481D81CB59}"/>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63230" name="Rectangle 62">
                <a:extLst>
                  <a:ext uri="{FF2B5EF4-FFF2-40B4-BE49-F238E27FC236}">
                    <a16:creationId xmlns:a16="http://schemas.microsoft.com/office/drawing/2014/main" id="{FAC5DCB9-6387-014D-ABA2-04E014EE55D6}"/>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63231" name="Rectangle 63">
                <a:extLst>
                  <a:ext uri="{FF2B5EF4-FFF2-40B4-BE49-F238E27FC236}">
                    <a16:creationId xmlns:a16="http://schemas.microsoft.com/office/drawing/2014/main" id="{34877961-C184-834B-A847-BFC5A5EB340D}"/>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grpSp>
      <p:grpSp>
        <p:nvGrpSpPr>
          <p:cNvPr id="263431" name="Group 263">
            <a:extLst>
              <a:ext uri="{FF2B5EF4-FFF2-40B4-BE49-F238E27FC236}">
                <a16:creationId xmlns:a16="http://schemas.microsoft.com/office/drawing/2014/main" id="{C3D234C3-D686-364D-9E49-C4524E73C5AF}"/>
              </a:ext>
            </a:extLst>
          </p:cNvPr>
          <p:cNvGrpSpPr>
            <a:grpSpLocks/>
          </p:cNvGrpSpPr>
          <p:nvPr/>
        </p:nvGrpSpPr>
        <p:grpSpPr bwMode="auto">
          <a:xfrm>
            <a:off x="-433388" y="4763"/>
            <a:ext cx="10010776" cy="6858000"/>
            <a:chOff x="-218" y="0"/>
            <a:chExt cx="6242" cy="4320"/>
          </a:xfrm>
        </p:grpSpPr>
        <p:sp>
          <p:nvSpPr>
            <p:cNvPr id="263432" name="Rectangle 264">
              <a:extLst>
                <a:ext uri="{FF2B5EF4-FFF2-40B4-BE49-F238E27FC236}">
                  <a16:creationId xmlns:a16="http://schemas.microsoft.com/office/drawing/2014/main" id="{E15CE673-4D7D-6847-B61D-593A3A4D89A4}"/>
                </a:ext>
              </a:extLst>
            </p:cNvPr>
            <p:cNvSpPr>
              <a:spLocks noChangeArrowheads="1"/>
            </p:cNvSpPr>
            <p:nvPr/>
          </p:nvSpPr>
          <p:spPr bwMode="auto">
            <a:xfrm>
              <a:off x="1992" y="191"/>
              <a:ext cx="181"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63433" name="Rectangle 265">
              <a:extLst>
                <a:ext uri="{FF2B5EF4-FFF2-40B4-BE49-F238E27FC236}">
                  <a16:creationId xmlns:a16="http://schemas.microsoft.com/office/drawing/2014/main" id="{63686369-7314-BC46-8C7E-EE3F35A73077}"/>
                </a:ext>
              </a:extLst>
            </p:cNvPr>
            <p:cNvSpPr>
              <a:spLocks noChangeArrowheads="1"/>
            </p:cNvSpPr>
            <p:nvPr/>
          </p:nvSpPr>
          <p:spPr bwMode="auto">
            <a:xfrm>
              <a:off x="1993" y="396"/>
              <a:ext cx="200"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63434" name="Rectangle 266">
              <a:extLst>
                <a:ext uri="{FF2B5EF4-FFF2-40B4-BE49-F238E27FC236}">
                  <a16:creationId xmlns:a16="http://schemas.microsoft.com/office/drawing/2014/main" id="{D4CF7439-2760-324F-A32C-72F0801FBA7E}"/>
                </a:ext>
              </a:extLst>
            </p:cNvPr>
            <p:cNvSpPr>
              <a:spLocks noChangeArrowheads="1"/>
            </p:cNvSpPr>
            <p:nvPr/>
          </p:nvSpPr>
          <p:spPr bwMode="auto">
            <a:xfrm>
              <a:off x="2155" y="107"/>
              <a:ext cx="922" cy="248"/>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30F6FD"/>
                  </a:solidFill>
                  <a:latin typeface="Lucida Handwriting" panose="03010101010101010101" pitchFamily="66" charset="77"/>
                  <a:ea typeface="Gulim" panose="020B0600000101010101" pitchFamily="34" charset="-127"/>
                </a:rPr>
                <a:t>1600 years</a:t>
              </a:r>
            </a:p>
          </p:txBody>
        </p:sp>
        <p:sp>
          <p:nvSpPr>
            <p:cNvPr id="263435" name="Rectangle 267">
              <a:extLst>
                <a:ext uri="{FF2B5EF4-FFF2-40B4-BE49-F238E27FC236}">
                  <a16:creationId xmlns:a16="http://schemas.microsoft.com/office/drawing/2014/main" id="{59EB8879-F0E2-DC41-B35A-8F8D22E5FCB3}"/>
                </a:ext>
              </a:extLst>
            </p:cNvPr>
            <p:cNvSpPr>
              <a:spLocks noChangeArrowheads="1"/>
            </p:cNvSpPr>
            <p:nvPr/>
          </p:nvSpPr>
          <p:spPr bwMode="auto">
            <a:xfrm>
              <a:off x="2151" y="335"/>
              <a:ext cx="913" cy="248"/>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30F6FD"/>
                  </a:solidFill>
                  <a:latin typeface="Lucida Handwriting" panose="03010101010101010101" pitchFamily="66" charset="77"/>
                  <a:ea typeface="Gulim" panose="020B0600000101010101" pitchFamily="34" charset="-127"/>
                </a:rPr>
                <a:t>40 authors</a:t>
              </a:r>
            </a:p>
          </p:txBody>
        </p:sp>
        <p:sp>
          <p:nvSpPr>
            <p:cNvPr id="263436" name="Rectangle 268">
              <a:extLst>
                <a:ext uri="{FF2B5EF4-FFF2-40B4-BE49-F238E27FC236}">
                  <a16:creationId xmlns:a16="http://schemas.microsoft.com/office/drawing/2014/main" id="{8D2AE373-7307-584A-84FE-213FC86F3672}"/>
                </a:ext>
              </a:extLst>
            </p:cNvPr>
            <p:cNvSpPr>
              <a:spLocks noChangeArrowheads="1"/>
            </p:cNvSpPr>
            <p:nvPr/>
          </p:nvSpPr>
          <p:spPr bwMode="auto">
            <a:xfrm>
              <a:off x="2312" y="610"/>
              <a:ext cx="1062" cy="21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30F6FD"/>
                  </a:solidFill>
                  <a:latin typeface="Times" pitchFamily="2" charset="0"/>
                  <a:ea typeface="Gulim" panose="020B0600000101010101" pitchFamily="34" charset="-127"/>
                </a:rPr>
                <a:t>ONE THEME:</a:t>
              </a:r>
            </a:p>
          </p:txBody>
        </p:sp>
        <p:sp>
          <p:nvSpPr>
            <p:cNvPr id="263437" name="Rectangle 269">
              <a:extLst>
                <a:ext uri="{FF2B5EF4-FFF2-40B4-BE49-F238E27FC236}">
                  <a16:creationId xmlns:a16="http://schemas.microsoft.com/office/drawing/2014/main" id="{F24A9457-B42E-124E-B57F-E1E80DC74D9B}"/>
                </a:ext>
              </a:extLst>
            </p:cNvPr>
            <p:cNvSpPr>
              <a:spLocks noChangeArrowheads="1"/>
            </p:cNvSpPr>
            <p:nvPr/>
          </p:nvSpPr>
          <p:spPr bwMode="auto">
            <a:xfrm>
              <a:off x="1990" y="638"/>
              <a:ext cx="192"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63438" name="Rectangle 270">
              <a:extLst>
                <a:ext uri="{FF2B5EF4-FFF2-40B4-BE49-F238E27FC236}">
                  <a16:creationId xmlns:a16="http://schemas.microsoft.com/office/drawing/2014/main" id="{A2C0359C-FB13-134F-AC1C-65A965B6A587}"/>
                </a:ext>
              </a:extLst>
            </p:cNvPr>
            <p:cNvSpPr>
              <a:spLocks noChangeArrowheads="1"/>
            </p:cNvSpPr>
            <p:nvPr/>
          </p:nvSpPr>
          <p:spPr bwMode="auto">
            <a:xfrm>
              <a:off x="1925" y="743"/>
              <a:ext cx="1807" cy="248"/>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30F6FD"/>
                  </a:solidFill>
                  <a:latin typeface="Lucida Handwriting" panose="03010101010101010101" pitchFamily="66" charset="77"/>
                  <a:ea typeface="Gulim" panose="020B0600000101010101" pitchFamily="34" charset="-127"/>
                </a:rPr>
                <a:t>the glory of God</a:t>
              </a:r>
            </a:p>
          </p:txBody>
        </p:sp>
        <p:sp>
          <p:nvSpPr>
            <p:cNvPr id="263439" name="Rectangle 271">
              <a:extLst>
                <a:ext uri="{FF2B5EF4-FFF2-40B4-BE49-F238E27FC236}">
                  <a16:creationId xmlns:a16="http://schemas.microsoft.com/office/drawing/2014/main" id="{76404CC6-B8B1-C844-8D33-B45DB29F4E1C}"/>
                </a:ext>
              </a:extLst>
            </p:cNvPr>
            <p:cNvSpPr>
              <a:spLocks noChangeArrowheads="1"/>
            </p:cNvSpPr>
            <p:nvPr/>
          </p:nvSpPr>
          <p:spPr bwMode="auto">
            <a:xfrm>
              <a:off x="4177" y="447"/>
              <a:ext cx="1224" cy="594"/>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30F6FD"/>
                  </a:solidFill>
                  <a:latin typeface="Lucida Handwriting" panose="03010101010101010101" pitchFamily="66" charset="77"/>
                  <a:ea typeface="Gulim" panose="020B0600000101010101" pitchFamily="34" charset="-127"/>
                </a:rPr>
                <a:t>“</a:t>
              </a:r>
              <a:r>
                <a:rPr lang="en-US" altLang="ko-KR" sz="2800" b="1">
                  <a:solidFill>
                    <a:srgbClr val="30F6FD"/>
                  </a:solidFill>
                  <a:latin typeface="Lucida Handwriting" panose="03010101010101010101" pitchFamily="66" charset="77"/>
                  <a:ea typeface="Gulim" panose="020B0600000101010101" pitchFamily="34" charset="-127"/>
                </a:rPr>
                <a:t>NEW”  </a:t>
              </a:r>
            </a:p>
            <a:p>
              <a:pPr algn="ctr"/>
              <a:r>
                <a:rPr lang="en-US" altLang="ko-KR" sz="2800" b="1">
                  <a:solidFill>
                    <a:srgbClr val="30F6FD"/>
                  </a:solidFill>
                  <a:latin typeface="Lucida Handwriting" panose="03010101010101010101" pitchFamily="66" charset="77"/>
                  <a:ea typeface="Gulim" panose="020B0600000101010101" pitchFamily="34" charset="-127"/>
                </a:rPr>
                <a:t>Testament</a:t>
              </a:r>
            </a:p>
          </p:txBody>
        </p:sp>
        <p:sp>
          <p:nvSpPr>
            <p:cNvPr id="263440" name="Rectangle 272">
              <a:extLst>
                <a:ext uri="{FF2B5EF4-FFF2-40B4-BE49-F238E27FC236}">
                  <a16:creationId xmlns:a16="http://schemas.microsoft.com/office/drawing/2014/main" id="{0C4F6E91-1239-0C49-83A4-5DEA8B7F53B3}"/>
                </a:ext>
              </a:extLst>
            </p:cNvPr>
            <p:cNvSpPr>
              <a:spLocks noChangeArrowheads="1"/>
            </p:cNvSpPr>
            <p:nvPr/>
          </p:nvSpPr>
          <p:spPr bwMode="auto">
            <a:xfrm>
              <a:off x="348" y="441"/>
              <a:ext cx="1225" cy="594"/>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30F6FD"/>
                  </a:solidFill>
                  <a:latin typeface="Lucida Handwriting" panose="03010101010101010101" pitchFamily="66" charset="77"/>
                  <a:ea typeface="Gulim" panose="020B0600000101010101" pitchFamily="34" charset="-127"/>
                </a:rPr>
                <a:t> “</a:t>
              </a:r>
              <a:r>
                <a:rPr lang="en-US" altLang="ko-KR" sz="2800" b="1">
                  <a:solidFill>
                    <a:srgbClr val="30F6FD"/>
                  </a:solidFill>
                  <a:latin typeface="Lucida Handwriting" panose="03010101010101010101" pitchFamily="66" charset="77"/>
                  <a:ea typeface="Gulim" panose="020B0600000101010101" pitchFamily="34" charset="-127"/>
                </a:rPr>
                <a:t>OLD” </a:t>
              </a:r>
            </a:p>
            <a:p>
              <a:pPr algn="ctr"/>
              <a:r>
                <a:rPr lang="en-US" altLang="ko-KR" sz="2800" b="1">
                  <a:solidFill>
                    <a:srgbClr val="30F6FD"/>
                  </a:solidFill>
                  <a:latin typeface="Lucida Handwriting" panose="03010101010101010101" pitchFamily="66" charset="77"/>
                  <a:ea typeface="Gulim" panose="020B0600000101010101" pitchFamily="34" charset="-127"/>
                </a:rPr>
                <a:t>Testament</a:t>
              </a:r>
            </a:p>
          </p:txBody>
        </p:sp>
        <p:sp>
          <p:nvSpPr>
            <p:cNvPr id="263441" name="Rectangle 273">
              <a:extLst>
                <a:ext uri="{FF2B5EF4-FFF2-40B4-BE49-F238E27FC236}">
                  <a16:creationId xmlns:a16="http://schemas.microsoft.com/office/drawing/2014/main" id="{7E13678F-15FA-6049-8FF0-D1400ECC6642}"/>
                </a:ext>
              </a:extLst>
            </p:cNvPr>
            <p:cNvSpPr>
              <a:spLocks noChangeArrowheads="1"/>
            </p:cNvSpPr>
            <p:nvPr/>
          </p:nvSpPr>
          <p:spPr bwMode="auto">
            <a:xfrm>
              <a:off x="72" y="592"/>
              <a:ext cx="515" cy="19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63442" name="Rectangle 274">
              <a:extLst>
                <a:ext uri="{FF2B5EF4-FFF2-40B4-BE49-F238E27FC236}">
                  <a16:creationId xmlns:a16="http://schemas.microsoft.com/office/drawing/2014/main" id="{DCC2DDE2-C33E-DB44-BA73-D621C5A4A770}"/>
                </a:ext>
              </a:extLst>
            </p:cNvPr>
            <p:cNvSpPr>
              <a:spLocks noChangeArrowheads="1"/>
            </p:cNvSpPr>
            <p:nvPr/>
          </p:nvSpPr>
          <p:spPr bwMode="auto">
            <a:xfrm>
              <a:off x="3736" y="592"/>
              <a:ext cx="515" cy="19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63443" name="Rectangle 275">
              <a:extLst>
                <a:ext uri="{FF2B5EF4-FFF2-40B4-BE49-F238E27FC236}">
                  <a16:creationId xmlns:a16="http://schemas.microsoft.com/office/drawing/2014/main" id="{6E4702C6-5D8B-8F49-B222-D8C210BCC9E9}"/>
                </a:ext>
              </a:extLst>
            </p:cNvPr>
            <p:cNvSpPr>
              <a:spLocks noChangeArrowheads="1"/>
            </p:cNvSpPr>
            <p:nvPr/>
          </p:nvSpPr>
          <p:spPr bwMode="auto">
            <a:xfrm>
              <a:off x="-64" y="1104"/>
              <a:ext cx="515" cy="19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63444" name="Rectangle 276">
              <a:extLst>
                <a:ext uri="{FF2B5EF4-FFF2-40B4-BE49-F238E27FC236}">
                  <a16:creationId xmlns:a16="http://schemas.microsoft.com/office/drawing/2014/main" id="{D7AEECAA-52AD-0A4F-A37B-3C60C2DE175F}"/>
                </a:ext>
              </a:extLst>
            </p:cNvPr>
            <p:cNvSpPr>
              <a:spLocks noChangeArrowheads="1"/>
            </p:cNvSpPr>
            <p:nvPr/>
          </p:nvSpPr>
          <p:spPr bwMode="auto">
            <a:xfrm>
              <a:off x="3738" y="1110"/>
              <a:ext cx="515" cy="19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63445" name="Rectangle 277">
              <a:extLst>
                <a:ext uri="{FF2B5EF4-FFF2-40B4-BE49-F238E27FC236}">
                  <a16:creationId xmlns:a16="http://schemas.microsoft.com/office/drawing/2014/main" id="{BD1F7B99-2FF7-E644-8951-1A1F91734844}"/>
                </a:ext>
              </a:extLst>
            </p:cNvPr>
            <p:cNvSpPr>
              <a:spLocks noChangeArrowheads="1"/>
            </p:cNvSpPr>
            <p:nvPr/>
          </p:nvSpPr>
          <p:spPr bwMode="auto">
            <a:xfrm>
              <a:off x="3976" y="1271"/>
              <a:ext cx="1253" cy="286"/>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30F6FD"/>
                  </a:solidFill>
                  <a:latin typeface="Lucida Handwriting" panose="03010101010101010101" pitchFamily="66" charset="77"/>
                  <a:ea typeface="Gulim" panose="020B0600000101010101" pitchFamily="34" charset="-127"/>
                </a:rPr>
                <a:t>  “</a:t>
              </a:r>
              <a:r>
                <a:rPr lang="en-US" altLang="ko-KR" sz="2400" b="1">
                  <a:solidFill>
                    <a:srgbClr val="30F6FD"/>
                  </a:solidFill>
                  <a:latin typeface="Lucida Handwriting" panose="03010101010101010101" pitchFamily="66" charset="77"/>
                  <a:ea typeface="Gulim" panose="020B0600000101010101" pitchFamily="34" charset="-127"/>
                </a:rPr>
                <a:t>27” Books</a:t>
              </a:r>
            </a:p>
          </p:txBody>
        </p:sp>
        <p:sp>
          <p:nvSpPr>
            <p:cNvPr id="263446" name="Rectangle 278">
              <a:extLst>
                <a:ext uri="{FF2B5EF4-FFF2-40B4-BE49-F238E27FC236}">
                  <a16:creationId xmlns:a16="http://schemas.microsoft.com/office/drawing/2014/main" id="{8DFF36ED-1D6B-9B4F-AEB7-6237CBE28BFF}"/>
                </a:ext>
              </a:extLst>
            </p:cNvPr>
            <p:cNvSpPr>
              <a:spLocks noChangeArrowheads="1"/>
            </p:cNvSpPr>
            <p:nvPr/>
          </p:nvSpPr>
          <p:spPr bwMode="auto">
            <a:xfrm>
              <a:off x="197" y="1279"/>
              <a:ext cx="1148" cy="286"/>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30F6FD"/>
                  </a:solidFill>
                  <a:latin typeface="Lucida Handwriting" panose="03010101010101010101" pitchFamily="66" charset="77"/>
                  <a:ea typeface="Gulim" panose="020B0600000101010101" pitchFamily="34" charset="-127"/>
                </a:rPr>
                <a:t>“</a:t>
              </a:r>
              <a:r>
                <a:rPr lang="en-US" altLang="ko-KR" sz="2400" b="1">
                  <a:solidFill>
                    <a:srgbClr val="30F6FD"/>
                  </a:solidFill>
                  <a:latin typeface="Lucida Handwriting" panose="03010101010101010101" pitchFamily="66" charset="77"/>
                  <a:ea typeface="Gulim" panose="020B0600000101010101" pitchFamily="34" charset="-127"/>
                </a:rPr>
                <a:t>39” Books</a:t>
              </a:r>
            </a:p>
          </p:txBody>
        </p:sp>
        <p:sp>
          <p:nvSpPr>
            <p:cNvPr id="263447" name="Rectangle 279">
              <a:extLst>
                <a:ext uri="{FF2B5EF4-FFF2-40B4-BE49-F238E27FC236}">
                  <a16:creationId xmlns:a16="http://schemas.microsoft.com/office/drawing/2014/main" id="{F1E05249-FF53-4049-89E7-AC2FBA00C6BB}"/>
                </a:ext>
              </a:extLst>
            </p:cNvPr>
            <p:cNvSpPr>
              <a:spLocks noChangeArrowheads="1"/>
            </p:cNvSpPr>
            <p:nvPr/>
          </p:nvSpPr>
          <p:spPr bwMode="auto">
            <a:xfrm>
              <a:off x="4030" y="1460"/>
              <a:ext cx="515" cy="19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63448" name="Rectangle 280">
              <a:extLst>
                <a:ext uri="{FF2B5EF4-FFF2-40B4-BE49-F238E27FC236}">
                  <a16:creationId xmlns:a16="http://schemas.microsoft.com/office/drawing/2014/main" id="{0454C188-1B57-F14E-8DB5-D245F9C65815}"/>
                </a:ext>
              </a:extLst>
            </p:cNvPr>
            <p:cNvSpPr>
              <a:spLocks noChangeArrowheads="1"/>
            </p:cNvSpPr>
            <p:nvPr/>
          </p:nvSpPr>
          <p:spPr bwMode="auto">
            <a:xfrm>
              <a:off x="32" y="1485"/>
              <a:ext cx="515" cy="19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63449" name="Rectangle 281">
              <a:extLst>
                <a:ext uri="{FF2B5EF4-FFF2-40B4-BE49-F238E27FC236}">
                  <a16:creationId xmlns:a16="http://schemas.microsoft.com/office/drawing/2014/main" id="{8EBE08FC-08A7-A741-8A6B-F80764801B74}"/>
                </a:ext>
              </a:extLst>
            </p:cNvPr>
            <p:cNvSpPr>
              <a:spLocks noChangeArrowheads="1"/>
            </p:cNvSpPr>
            <p:nvPr/>
          </p:nvSpPr>
          <p:spPr bwMode="auto">
            <a:xfrm>
              <a:off x="250" y="1711"/>
              <a:ext cx="800" cy="286"/>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30F6FD"/>
                  </a:solidFill>
                  <a:latin typeface="Lucida Handwriting" panose="03010101010101010101" pitchFamily="66" charset="77"/>
                  <a:ea typeface="Gulim" panose="020B0600000101010101" pitchFamily="34" charset="-127"/>
                </a:rPr>
                <a:t>Hebrew</a:t>
              </a:r>
            </a:p>
          </p:txBody>
        </p:sp>
        <p:sp>
          <p:nvSpPr>
            <p:cNvPr id="263450" name="Rectangle 282">
              <a:extLst>
                <a:ext uri="{FF2B5EF4-FFF2-40B4-BE49-F238E27FC236}">
                  <a16:creationId xmlns:a16="http://schemas.microsoft.com/office/drawing/2014/main" id="{02E90219-CA45-374C-8648-840A1C057517}"/>
                </a:ext>
              </a:extLst>
            </p:cNvPr>
            <p:cNvSpPr>
              <a:spLocks noChangeArrowheads="1"/>
            </p:cNvSpPr>
            <p:nvPr/>
          </p:nvSpPr>
          <p:spPr bwMode="auto">
            <a:xfrm>
              <a:off x="4657" y="1711"/>
              <a:ext cx="652" cy="286"/>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30F6FD"/>
                  </a:solidFill>
                  <a:latin typeface="Lucida Handwriting" panose="03010101010101010101" pitchFamily="66" charset="77"/>
                  <a:ea typeface="Gulim" panose="020B0600000101010101" pitchFamily="34" charset="-127"/>
                </a:rPr>
                <a:t>Greek</a:t>
              </a:r>
            </a:p>
          </p:txBody>
        </p:sp>
        <p:sp>
          <p:nvSpPr>
            <p:cNvPr id="263451" name="Rectangle 283">
              <a:extLst>
                <a:ext uri="{FF2B5EF4-FFF2-40B4-BE49-F238E27FC236}">
                  <a16:creationId xmlns:a16="http://schemas.microsoft.com/office/drawing/2014/main" id="{F28B2598-06DE-564B-8FA7-027DA25CA728}"/>
                </a:ext>
              </a:extLst>
            </p:cNvPr>
            <p:cNvSpPr>
              <a:spLocks noChangeArrowheads="1"/>
            </p:cNvSpPr>
            <p:nvPr/>
          </p:nvSpPr>
          <p:spPr bwMode="auto">
            <a:xfrm>
              <a:off x="3909" y="1979"/>
              <a:ext cx="515" cy="229"/>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63452" name="Rectangle 284">
              <a:extLst>
                <a:ext uri="{FF2B5EF4-FFF2-40B4-BE49-F238E27FC236}">
                  <a16:creationId xmlns:a16="http://schemas.microsoft.com/office/drawing/2014/main" id="{2C699347-47D9-2149-A995-90FC1167C0A2}"/>
                </a:ext>
              </a:extLst>
            </p:cNvPr>
            <p:cNvSpPr>
              <a:spLocks noChangeArrowheads="1"/>
            </p:cNvSpPr>
            <p:nvPr/>
          </p:nvSpPr>
          <p:spPr bwMode="auto">
            <a:xfrm>
              <a:off x="-218" y="1983"/>
              <a:ext cx="515" cy="229"/>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63453" name="Rectangle 285">
              <a:extLst>
                <a:ext uri="{FF2B5EF4-FFF2-40B4-BE49-F238E27FC236}">
                  <a16:creationId xmlns:a16="http://schemas.microsoft.com/office/drawing/2014/main" id="{50C78565-2CB0-E144-84FA-C907A8A6FA43}"/>
                </a:ext>
              </a:extLst>
            </p:cNvPr>
            <p:cNvSpPr>
              <a:spLocks noChangeArrowheads="1"/>
            </p:cNvSpPr>
            <p:nvPr/>
          </p:nvSpPr>
          <p:spPr bwMode="auto">
            <a:xfrm>
              <a:off x="4600" y="2132"/>
              <a:ext cx="757" cy="286"/>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30F6FD"/>
                  </a:solidFill>
                  <a:latin typeface="Lucida Handwriting" panose="03010101010101010101" pitchFamily="66" charset="77"/>
                  <a:ea typeface="Gulim" panose="020B0600000101010101" pitchFamily="34" charset="-127"/>
                </a:rPr>
                <a:t>Grace/ </a:t>
              </a:r>
              <a:endParaRPr lang="en-US" altLang="ko-KR" sz="1800" b="1">
                <a:solidFill>
                  <a:srgbClr val="30F6FD"/>
                </a:solidFill>
                <a:latin typeface="Lucida Handwriting" panose="03010101010101010101" pitchFamily="66" charset="77"/>
                <a:ea typeface="Gulim" panose="020B0600000101010101" pitchFamily="34" charset="-127"/>
              </a:endParaRPr>
            </a:p>
          </p:txBody>
        </p:sp>
        <p:sp>
          <p:nvSpPr>
            <p:cNvPr id="263454" name="Rectangle 286">
              <a:extLst>
                <a:ext uri="{FF2B5EF4-FFF2-40B4-BE49-F238E27FC236}">
                  <a16:creationId xmlns:a16="http://schemas.microsoft.com/office/drawing/2014/main" id="{D999C8F5-23A6-BA4F-A764-A2A581FACE85}"/>
                </a:ext>
              </a:extLst>
            </p:cNvPr>
            <p:cNvSpPr>
              <a:spLocks noChangeArrowheads="1"/>
            </p:cNvSpPr>
            <p:nvPr/>
          </p:nvSpPr>
          <p:spPr bwMode="auto">
            <a:xfrm>
              <a:off x="321" y="2133"/>
              <a:ext cx="716" cy="286"/>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30F6FD"/>
                  </a:solidFill>
                  <a:latin typeface="Lucida Handwriting" panose="03010101010101010101" pitchFamily="66" charset="77"/>
                  <a:ea typeface="Gulim" panose="020B0600000101010101" pitchFamily="34" charset="-127"/>
                </a:rPr>
                <a:t>Law/</a:t>
              </a:r>
              <a:endParaRPr lang="en-US" altLang="ko-KR" sz="1800" b="1">
                <a:solidFill>
                  <a:srgbClr val="30F6FD"/>
                </a:solidFill>
                <a:latin typeface="Lucida Handwriting" panose="03010101010101010101" pitchFamily="66" charset="77"/>
                <a:ea typeface="Gulim" panose="020B0600000101010101" pitchFamily="34" charset="-127"/>
              </a:endParaRPr>
            </a:p>
          </p:txBody>
        </p:sp>
        <p:grpSp>
          <p:nvGrpSpPr>
            <p:cNvPr id="263455" name="Group 287">
              <a:extLst>
                <a:ext uri="{FF2B5EF4-FFF2-40B4-BE49-F238E27FC236}">
                  <a16:creationId xmlns:a16="http://schemas.microsoft.com/office/drawing/2014/main" id="{4FC4A7DF-8291-F548-9FAF-CD7FB3D7D32E}"/>
                </a:ext>
              </a:extLst>
            </p:cNvPr>
            <p:cNvGrpSpPr>
              <a:grpSpLocks/>
            </p:cNvGrpSpPr>
            <p:nvPr/>
          </p:nvGrpSpPr>
          <p:grpSpPr bwMode="auto">
            <a:xfrm>
              <a:off x="1344" y="1547"/>
              <a:ext cx="3404" cy="1806"/>
              <a:chOff x="1344" y="1547"/>
              <a:chExt cx="3404" cy="1806"/>
            </a:xfrm>
          </p:grpSpPr>
          <p:sp>
            <p:nvSpPr>
              <p:cNvPr id="263456" name="Line 288">
                <a:extLst>
                  <a:ext uri="{FF2B5EF4-FFF2-40B4-BE49-F238E27FC236}">
                    <a16:creationId xmlns:a16="http://schemas.microsoft.com/office/drawing/2014/main" id="{1B8B9185-91BF-9A42-A903-C7AFD1C144AE}"/>
                  </a:ext>
                </a:extLst>
              </p:cNvPr>
              <p:cNvSpPr>
                <a:spLocks noChangeShapeType="1"/>
              </p:cNvSpPr>
              <p:nvPr/>
            </p:nvSpPr>
            <p:spPr bwMode="auto">
              <a:xfrm flipV="1">
                <a:off x="3671" y="329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457" name="Line 289">
                <a:extLst>
                  <a:ext uri="{FF2B5EF4-FFF2-40B4-BE49-F238E27FC236}">
                    <a16:creationId xmlns:a16="http://schemas.microsoft.com/office/drawing/2014/main" id="{F80B4A79-FF6C-1648-AB41-FAF7A38DF095}"/>
                  </a:ext>
                </a:extLst>
              </p:cNvPr>
              <p:cNvSpPr>
                <a:spLocks noChangeShapeType="1"/>
              </p:cNvSpPr>
              <p:nvPr/>
            </p:nvSpPr>
            <p:spPr bwMode="auto">
              <a:xfrm>
                <a:off x="1344" y="321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458" name="Line 290">
                <a:extLst>
                  <a:ext uri="{FF2B5EF4-FFF2-40B4-BE49-F238E27FC236}">
                    <a16:creationId xmlns:a16="http://schemas.microsoft.com/office/drawing/2014/main" id="{2503EDDC-A8F7-7446-A25A-556F59189C45}"/>
                  </a:ext>
                </a:extLst>
              </p:cNvPr>
              <p:cNvSpPr>
                <a:spLocks noChangeShapeType="1"/>
              </p:cNvSpPr>
              <p:nvPr/>
            </p:nvSpPr>
            <p:spPr bwMode="auto">
              <a:xfrm>
                <a:off x="1506" y="266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459" name="Line 291">
                <a:extLst>
                  <a:ext uri="{FF2B5EF4-FFF2-40B4-BE49-F238E27FC236}">
                    <a16:creationId xmlns:a16="http://schemas.microsoft.com/office/drawing/2014/main" id="{E147A9BD-86EA-B84F-A8B8-E2F5CC6C3377}"/>
                  </a:ext>
                </a:extLst>
              </p:cNvPr>
              <p:cNvSpPr>
                <a:spLocks noChangeShapeType="1"/>
              </p:cNvSpPr>
              <p:nvPr/>
            </p:nvSpPr>
            <p:spPr bwMode="auto">
              <a:xfrm>
                <a:off x="1930" y="212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460" name="Line 292">
                <a:extLst>
                  <a:ext uri="{FF2B5EF4-FFF2-40B4-BE49-F238E27FC236}">
                    <a16:creationId xmlns:a16="http://schemas.microsoft.com/office/drawing/2014/main" id="{91B9940A-B17B-4041-B4D4-E8FF0F1C8E3D}"/>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461" name="Line 293">
                <a:extLst>
                  <a:ext uri="{FF2B5EF4-FFF2-40B4-BE49-F238E27FC236}">
                    <a16:creationId xmlns:a16="http://schemas.microsoft.com/office/drawing/2014/main" id="{1F719CBC-2A5F-C64F-A560-16057E9BB9DE}"/>
                  </a:ext>
                </a:extLst>
              </p:cNvPr>
              <p:cNvSpPr>
                <a:spLocks noChangeShapeType="1"/>
              </p:cNvSpPr>
              <p:nvPr/>
            </p:nvSpPr>
            <p:spPr bwMode="auto">
              <a:xfrm flipH="1">
                <a:off x="3078" y="207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462" name="Line 294">
                <a:extLst>
                  <a:ext uri="{FF2B5EF4-FFF2-40B4-BE49-F238E27FC236}">
                    <a16:creationId xmlns:a16="http://schemas.microsoft.com/office/drawing/2014/main" id="{55ACE065-7B4A-9F47-B37E-E4EF5F89991B}"/>
                  </a:ext>
                </a:extLst>
              </p:cNvPr>
              <p:cNvSpPr>
                <a:spLocks noChangeShapeType="1"/>
              </p:cNvSpPr>
              <p:nvPr/>
            </p:nvSpPr>
            <p:spPr bwMode="auto">
              <a:xfrm flipH="1">
                <a:off x="3211" y="241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463" name="Line 295">
                <a:extLst>
                  <a:ext uri="{FF2B5EF4-FFF2-40B4-BE49-F238E27FC236}">
                    <a16:creationId xmlns:a16="http://schemas.microsoft.com/office/drawing/2014/main" id="{D93D2A06-86C4-8F45-90D8-0FEA5315B57F}"/>
                  </a:ext>
                </a:extLst>
              </p:cNvPr>
              <p:cNvSpPr>
                <a:spLocks noChangeShapeType="1"/>
              </p:cNvSpPr>
              <p:nvPr/>
            </p:nvSpPr>
            <p:spPr bwMode="auto">
              <a:xfrm flipV="1">
                <a:off x="3264" y="294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464" name="Rectangle 296">
                <a:extLst>
                  <a:ext uri="{FF2B5EF4-FFF2-40B4-BE49-F238E27FC236}">
                    <a16:creationId xmlns:a16="http://schemas.microsoft.com/office/drawing/2014/main" id="{E3C48171-157E-8A44-A9E3-DA9B97F073F0}"/>
                  </a:ext>
                </a:extLst>
              </p:cNvPr>
              <p:cNvSpPr>
                <a:spLocks noChangeArrowheads="1"/>
              </p:cNvSpPr>
              <p:nvPr/>
            </p:nvSpPr>
            <p:spPr bwMode="auto">
              <a:xfrm rot="5246759">
                <a:off x="2194" y="2346"/>
                <a:ext cx="1290" cy="22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PROPHECIES</a:t>
                </a:r>
                <a:endParaRPr lang="en-US" altLang="ko-KR" sz="1800" b="1">
                  <a:solidFill>
                    <a:srgbClr val="FFFF00"/>
                  </a:solidFill>
                  <a:latin typeface="Helvetica BlackOblique" pitchFamily="2" charset="0"/>
                  <a:ea typeface="Gulim" panose="020B0600000101010101" pitchFamily="34" charset="-127"/>
                </a:endParaRPr>
              </a:p>
            </p:txBody>
          </p:sp>
          <p:sp>
            <p:nvSpPr>
              <p:cNvPr id="263465" name="Rectangle 297">
                <a:extLst>
                  <a:ext uri="{FF2B5EF4-FFF2-40B4-BE49-F238E27FC236}">
                    <a16:creationId xmlns:a16="http://schemas.microsoft.com/office/drawing/2014/main" id="{96D5C95F-59C5-DD4A-AE4D-863091510489}"/>
                  </a:ext>
                </a:extLst>
              </p:cNvPr>
              <p:cNvSpPr>
                <a:spLocks noChangeArrowheads="1"/>
              </p:cNvSpPr>
              <p:nvPr/>
            </p:nvSpPr>
            <p:spPr bwMode="auto">
              <a:xfrm>
                <a:off x="3422" y="3143"/>
                <a:ext cx="1326" cy="21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chemeClr val="hlink"/>
                    </a:solidFill>
                    <a:latin typeface="Helvetica BlackOblique" pitchFamily="2" charset="0"/>
                    <a:ea typeface="Gulim" panose="020B0600000101010101" pitchFamily="34" charset="-127"/>
                  </a:rPr>
                  <a:t>REVELATION</a:t>
                </a:r>
                <a:endParaRPr lang="en-US" altLang="ko-KR" sz="1600" b="1">
                  <a:solidFill>
                    <a:srgbClr val="FFFF00"/>
                  </a:solidFill>
                  <a:latin typeface="Helvetica BlackOblique" pitchFamily="2" charset="0"/>
                  <a:ea typeface="Gulim" panose="020B0600000101010101" pitchFamily="34" charset="-127"/>
                </a:endParaRPr>
              </a:p>
            </p:txBody>
          </p:sp>
          <p:sp>
            <p:nvSpPr>
              <p:cNvPr id="263466" name="Rectangle 298">
                <a:extLst>
                  <a:ext uri="{FF2B5EF4-FFF2-40B4-BE49-F238E27FC236}">
                    <a16:creationId xmlns:a16="http://schemas.microsoft.com/office/drawing/2014/main" id="{DA6BE807-0EFF-794D-94E1-3730BC995597}"/>
                  </a:ext>
                </a:extLst>
              </p:cNvPr>
              <p:cNvSpPr>
                <a:spLocks noChangeArrowheads="1"/>
              </p:cNvSpPr>
              <p:nvPr/>
            </p:nvSpPr>
            <p:spPr bwMode="auto">
              <a:xfrm rot="3267768">
                <a:off x="1819" y="2523"/>
                <a:ext cx="1118" cy="22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WRITINGS</a:t>
                </a:r>
                <a:endParaRPr lang="en-US" altLang="ko-KR" sz="1800" b="1">
                  <a:solidFill>
                    <a:srgbClr val="FFFF00"/>
                  </a:solidFill>
                  <a:latin typeface="Helvetica BlackOblique" pitchFamily="2" charset="0"/>
                  <a:ea typeface="Gulim" panose="020B0600000101010101" pitchFamily="34" charset="-127"/>
                </a:endParaRPr>
              </a:p>
            </p:txBody>
          </p:sp>
          <p:sp>
            <p:nvSpPr>
              <p:cNvPr id="263467" name="Rectangle 299">
                <a:extLst>
                  <a:ext uri="{FF2B5EF4-FFF2-40B4-BE49-F238E27FC236}">
                    <a16:creationId xmlns:a16="http://schemas.microsoft.com/office/drawing/2014/main" id="{23F95B3C-C94D-7C42-BD92-BCCDD12FE5EE}"/>
                  </a:ext>
                </a:extLst>
              </p:cNvPr>
              <p:cNvSpPr>
                <a:spLocks noChangeArrowheads="1"/>
              </p:cNvSpPr>
              <p:nvPr/>
            </p:nvSpPr>
            <p:spPr bwMode="auto">
              <a:xfrm rot="20643327">
                <a:off x="3426" y="2833"/>
                <a:ext cx="90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EPISTLES</a:t>
                </a:r>
                <a:endParaRPr lang="en-US" altLang="ko-KR" sz="1800" b="1">
                  <a:solidFill>
                    <a:srgbClr val="FFFF00"/>
                  </a:solidFill>
                  <a:latin typeface="Helvetica BlackOblique" pitchFamily="2" charset="0"/>
                  <a:ea typeface="Gulim" panose="020B0600000101010101" pitchFamily="34" charset="-127"/>
                </a:endParaRPr>
              </a:p>
            </p:txBody>
          </p:sp>
          <p:sp>
            <p:nvSpPr>
              <p:cNvPr id="263468" name="Rectangle 300">
                <a:extLst>
                  <a:ext uri="{FF2B5EF4-FFF2-40B4-BE49-F238E27FC236}">
                    <a16:creationId xmlns:a16="http://schemas.microsoft.com/office/drawing/2014/main" id="{7FE8CF13-7B3B-E040-B9C1-FF3491432888}"/>
                  </a:ext>
                </a:extLst>
              </p:cNvPr>
              <p:cNvSpPr>
                <a:spLocks noChangeArrowheads="1"/>
              </p:cNvSpPr>
              <p:nvPr/>
            </p:nvSpPr>
            <p:spPr bwMode="auto">
              <a:xfrm rot="19276533">
                <a:off x="3353" y="2465"/>
                <a:ext cx="622"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ACTS</a:t>
                </a:r>
                <a:endParaRPr lang="en-US" altLang="ko-KR" sz="1800" b="1">
                  <a:solidFill>
                    <a:srgbClr val="FFFF00"/>
                  </a:solidFill>
                  <a:latin typeface="Helvetica BlackOblique" pitchFamily="2" charset="0"/>
                  <a:ea typeface="Gulim" panose="020B0600000101010101" pitchFamily="34" charset="-127"/>
                </a:endParaRPr>
              </a:p>
            </p:txBody>
          </p:sp>
          <p:sp>
            <p:nvSpPr>
              <p:cNvPr id="263469" name="Rectangle 301">
                <a:extLst>
                  <a:ext uri="{FF2B5EF4-FFF2-40B4-BE49-F238E27FC236}">
                    <a16:creationId xmlns:a16="http://schemas.microsoft.com/office/drawing/2014/main" id="{F90607A6-F235-0D45-9CDC-5A4AF024BED1}"/>
                  </a:ext>
                </a:extLst>
              </p:cNvPr>
              <p:cNvSpPr>
                <a:spLocks noChangeArrowheads="1"/>
              </p:cNvSpPr>
              <p:nvPr/>
            </p:nvSpPr>
            <p:spPr bwMode="auto">
              <a:xfrm rot="1755647">
                <a:off x="1460" y="2753"/>
                <a:ext cx="1190"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HISTORIES</a:t>
                </a:r>
                <a:endParaRPr lang="en-US" altLang="ko-KR" sz="1800" b="1">
                  <a:solidFill>
                    <a:srgbClr val="FFFF00"/>
                  </a:solidFill>
                  <a:latin typeface="Helvetica BlackOblique" pitchFamily="2" charset="0"/>
                  <a:ea typeface="Gulim" panose="020B0600000101010101" pitchFamily="34" charset="-127"/>
                </a:endParaRPr>
              </a:p>
            </p:txBody>
          </p:sp>
          <p:sp>
            <p:nvSpPr>
              <p:cNvPr id="263470" name="Rectangle 302">
                <a:extLst>
                  <a:ext uri="{FF2B5EF4-FFF2-40B4-BE49-F238E27FC236}">
                    <a16:creationId xmlns:a16="http://schemas.microsoft.com/office/drawing/2014/main" id="{248AED3C-7C5B-AE46-A2BF-B493EB6DAD84}"/>
                  </a:ext>
                </a:extLst>
              </p:cNvPr>
              <p:cNvSpPr>
                <a:spLocks noChangeArrowheads="1"/>
              </p:cNvSpPr>
              <p:nvPr/>
            </p:nvSpPr>
            <p:spPr bwMode="auto">
              <a:xfrm rot="240000">
                <a:off x="1596" y="3057"/>
                <a:ext cx="50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LAW</a:t>
                </a:r>
                <a:endParaRPr lang="en-US" altLang="ko-KR" sz="1800" b="1">
                  <a:solidFill>
                    <a:srgbClr val="FFFF00"/>
                  </a:solidFill>
                  <a:latin typeface="Helvetica BlackOblique" pitchFamily="2" charset="0"/>
                  <a:ea typeface="Gulim" panose="020B0600000101010101" pitchFamily="34" charset="-127"/>
                </a:endParaRPr>
              </a:p>
            </p:txBody>
          </p:sp>
          <p:sp>
            <p:nvSpPr>
              <p:cNvPr id="263471" name="Rectangle 303">
                <a:extLst>
                  <a:ext uri="{FF2B5EF4-FFF2-40B4-BE49-F238E27FC236}">
                    <a16:creationId xmlns:a16="http://schemas.microsoft.com/office/drawing/2014/main" id="{9D654998-3DFE-6248-AA52-1623D0A6F06D}"/>
                  </a:ext>
                </a:extLst>
              </p:cNvPr>
              <p:cNvSpPr>
                <a:spLocks noChangeArrowheads="1"/>
              </p:cNvSpPr>
              <p:nvPr/>
            </p:nvSpPr>
            <p:spPr bwMode="auto">
              <a:xfrm rot="18254599">
                <a:off x="2906" y="2044"/>
                <a:ext cx="1222" cy="2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GOSPELS</a:t>
                </a:r>
                <a:endParaRPr lang="en-US" altLang="ko-KR" sz="1800" b="1">
                  <a:solidFill>
                    <a:srgbClr val="FFFF00"/>
                  </a:solidFill>
                  <a:latin typeface="Helvetica BlackOblique" pitchFamily="2" charset="0"/>
                  <a:ea typeface="Gulim" panose="020B0600000101010101" pitchFamily="34" charset="-127"/>
                </a:endParaRPr>
              </a:p>
            </p:txBody>
          </p:sp>
        </p:grpSp>
        <p:sp>
          <p:nvSpPr>
            <p:cNvPr id="263472" name="Rectangle 304">
              <a:extLst>
                <a:ext uri="{FF2B5EF4-FFF2-40B4-BE49-F238E27FC236}">
                  <a16:creationId xmlns:a16="http://schemas.microsoft.com/office/drawing/2014/main" id="{53A0C2D2-B034-754B-A711-83B232AA5D54}"/>
                </a:ext>
              </a:extLst>
            </p:cNvPr>
            <p:cNvSpPr>
              <a:spLocks noChangeArrowheads="1"/>
            </p:cNvSpPr>
            <p:nvPr/>
          </p:nvSpPr>
          <p:spPr bwMode="auto">
            <a:xfrm>
              <a:off x="-36" y="2829"/>
              <a:ext cx="1245" cy="286"/>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30F6FD"/>
                  </a:solidFill>
                  <a:latin typeface="Lucida Handwriting" panose="03010101010101010101" pitchFamily="66" charset="77"/>
                  <a:ea typeface="Gulim" panose="020B0600000101010101" pitchFamily="34" charset="-127"/>
                </a:rPr>
                <a:t>Telescope</a:t>
              </a:r>
            </a:p>
          </p:txBody>
        </p:sp>
        <p:sp>
          <p:nvSpPr>
            <p:cNvPr id="263473" name="Rectangle 305">
              <a:extLst>
                <a:ext uri="{FF2B5EF4-FFF2-40B4-BE49-F238E27FC236}">
                  <a16:creationId xmlns:a16="http://schemas.microsoft.com/office/drawing/2014/main" id="{F980E864-32B1-5148-BA0B-EE43A2589F8C}"/>
                </a:ext>
              </a:extLst>
            </p:cNvPr>
            <p:cNvSpPr>
              <a:spLocks noChangeArrowheads="1"/>
            </p:cNvSpPr>
            <p:nvPr/>
          </p:nvSpPr>
          <p:spPr bwMode="auto">
            <a:xfrm>
              <a:off x="4467" y="2841"/>
              <a:ext cx="1356" cy="286"/>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30F6FD"/>
                  </a:solidFill>
                  <a:latin typeface="Lucida Handwriting" panose="03010101010101010101" pitchFamily="66" charset="77"/>
                  <a:ea typeface="Gulim" panose="020B0600000101010101" pitchFamily="34" charset="-127"/>
                </a:rPr>
                <a:t>Telescope</a:t>
              </a:r>
            </a:p>
          </p:txBody>
        </p:sp>
        <p:sp>
          <p:nvSpPr>
            <p:cNvPr id="263474" name="Rectangle 306">
              <a:extLst>
                <a:ext uri="{FF2B5EF4-FFF2-40B4-BE49-F238E27FC236}">
                  <a16:creationId xmlns:a16="http://schemas.microsoft.com/office/drawing/2014/main" id="{CFCBC92D-C50B-5E49-ACBA-24B9A2FA98B1}"/>
                </a:ext>
              </a:extLst>
            </p:cNvPr>
            <p:cNvSpPr>
              <a:spLocks noChangeArrowheads="1"/>
            </p:cNvSpPr>
            <p:nvPr/>
          </p:nvSpPr>
          <p:spPr bwMode="auto">
            <a:xfrm>
              <a:off x="-54" y="3266"/>
              <a:ext cx="1154" cy="516"/>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30F6FD"/>
                  </a:solidFill>
                  <a:latin typeface="Lucida Handwriting" panose="03010101010101010101" pitchFamily="66" charset="77"/>
                  <a:ea typeface="Gulim" panose="020B0600000101010101" pitchFamily="34" charset="-127"/>
                </a:rPr>
                <a:t>Eternity Past</a:t>
              </a:r>
            </a:p>
          </p:txBody>
        </p:sp>
        <p:sp>
          <p:nvSpPr>
            <p:cNvPr id="263475" name="Rectangle 307">
              <a:extLst>
                <a:ext uri="{FF2B5EF4-FFF2-40B4-BE49-F238E27FC236}">
                  <a16:creationId xmlns:a16="http://schemas.microsoft.com/office/drawing/2014/main" id="{6E4BBF77-0F16-4F41-A1A5-C4E12E22A949}"/>
                </a:ext>
              </a:extLst>
            </p:cNvPr>
            <p:cNvSpPr>
              <a:spLocks noChangeArrowheads="1"/>
            </p:cNvSpPr>
            <p:nvPr/>
          </p:nvSpPr>
          <p:spPr bwMode="auto">
            <a:xfrm>
              <a:off x="4585" y="3266"/>
              <a:ext cx="1143" cy="516"/>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30F6FD"/>
                  </a:solidFill>
                  <a:latin typeface="Lucida Handwriting" panose="03010101010101010101" pitchFamily="66" charset="77"/>
                  <a:ea typeface="Gulim" panose="020B0600000101010101" pitchFamily="34" charset="-127"/>
                </a:rPr>
                <a:t>Eternity Future</a:t>
              </a:r>
            </a:p>
          </p:txBody>
        </p:sp>
        <p:sp>
          <p:nvSpPr>
            <p:cNvPr id="263476" name="Text Box 308">
              <a:extLst>
                <a:ext uri="{FF2B5EF4-FFF2-40B4-BE49-F238E27FC236}">
                  <a16:creationId xmlns:a16="http://schemas.microsoft.com/office/drawing/2014/main" id="{17A21457-CFE7-A448-8FE3-82301941CD67}"/>
                </a:ext>
              </a:extLst>
            </p:cNvPr>
            <p:cNvSpPr txBox="1">
              <a:spLocks noChangeArrowheads="1"/>
            </p:cNvSpPr>
            <p:nvPr/>
          </p:nvSpPr>
          <p:spPr bwMode="auto">
            <a:xfrm>
              <a:off x="5177" y="3919"/>
              <a:ext cx="583" cy="19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400" b="1">
                  <a:solidFill>
                    <a:schemeClr val="bg1"/>
                  </a:solidFill>
                  <a:ea typeface="Gulim" panose="020B0600000101010101" pitchFamily="34" charset="-127"/>
                </a:rPr>
                <a:t>06-27</a:t>
              </a:r>
            </a:p>
          </p:txBody>
        </p:sp>
        <p:sp>
          <p:nvSpPr>
            <p:cNvPr id="263477" name="Text Box 309">
              <a:extLst>
                <a:ext uri="{FF2B5EF4-FFF2-40B4-BE49-F238E27FC236}">
                  <a16:creationId xmlns:a16="http://schemas.microsoft.com/office/drawing/2014/main" id="{A093B2A9-8BC9-0644-BCC8-2A4EFCD67BCA}"/>
                </a:ext>
              </a:extLst>
            </p:cNvPr>
            <p:cNvSpPr txBox="1">
              <a:spLocks noChangeArrowheads="1"/>
            </p:cNvSpPr>
            <p:nvPr/>
          </p:nvSpPr>
          <p:spPr bwMode="auto">
            <a:xfrm>
              <a:off x="156" y="2350"/>
              <a:ext cx="1229" cy="288"/>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30F6FD"/>
                  </a:solidFill>
                  <a:latin typeface="Lucida Handwriting" panose="03010101010101010101" pitchFamily="66" charset="77"/>
                  <a:ea typeface="Gulim" panose="020B0600000101010101" pitchFamily="34" charset="-127"/>
                </a:rPr>
                <a:t>Promise </a:t>
              </a:r>
            </a:p>
          </p:txBody>
        </p:sp>
        <p:sp>
          <p:nvSpPr>
            <p:cNvPr id="263478" name="Text Box 310">
              <a:extLst>
                <a:ext uri="{FF2B5EF4-FFF2-40B4-BE49-F238E27FC236}">
                  <a16:creationId xmlns:a16="http://schemas.microsoft.com/office/drawing/2014/main" id="{83D5D676-3404-E34E-96E0-2CA52B757FE3}"/>
                </a:ext>
              </a:extLst>
            </p:cNvPr>
            <p:cNvSpPr txBox="1">
              <a:spLocks noChangeArrowheads="1"/>
            </p:cNvSpPr>
            <p:nvPr/>
          </p:nvSpPr>
          <p:spPr bwMode="auto">
            <a:xfrm>
              <a:off x="4281" y="2350"/>
              <a:ext cx="1743" cy="288"/>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30F6FD"/>
                  </a:solidFill>
                  <a:latin typeface="Lucida Handwriting" panose="03010101010101010101" pitchFamily="66" charset="77"/>
                  <a:ea typeface="Gulim" panose="020B0600000101010101" pitchFamily="34" charset="-127"/>
                </a:rPr>
                <a:t>Fulfillment</a:t>
              </a:r>
              <a:endParaRPr lang="en-US" altLang="ko-KR">
                <a:solidFill>
                  <a:srgbClr val="30F6FD"/>
                </a:solidFill>
                <a:latin typeface="Times" pitchFamily="2" charset="0"/>
                <a:ea typeface="Gulim" panose="020B0600000101010101" pitchFamily="34" charset="-127"/>
              </a:endParaRPr>
            </a:p>
          </p:txBody>
        </p:sp>
        <p:sp>
          <p:nvSpPr>
            <p:cNvPr id="263479" name="Line 311">
              <a:extLst>
                <a:ext uri="{FF2B5EF4-FFF2-40B4-BE49-F238E27FC236}">
                  <a16:creationId xmlns:a16="http://schemas.microsoft.com/office/drawing/2014/main" id="{F9B3D068-EEE4-184B-8692-CB2E251C1869}"/>
                </a:ext>
              </a:extLst>
            </p:cNvPr>
            <p:cNvSpPr>
              <a:spLocks noChangeShapeType="1"/>
            </p:cNvSpPr>
            <p:nvPr/>
          </p:nvSpPr>
          <p:spPr bwMode="auto">
            <a:xfrm>
              <a:off x="4495" y="1187"/>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480" name="Line 312">
              <a:extLst>
                <a:ext uri="{FF2B5EF4-FFF2-40B4-BE49-F238E27FC236}">
                  <a16:creationId xmlns:a16="http://schemas.microsoft.com/office/drawing/2014/main" id="{FAE538BB-AE79-F44E-9792-DF71B5181521}"/>
                </a:ext>
              </a:extLst>
            </p:cNvPr>
            <p:cNvSpPr>
              <a:spLocks noChangeShapeType="1"/>
            </p:cNvSpPr>
            <p:nvPr/>
          </p:nvSpPr>
          <p:spPr bwMode="auto">
            <a:xfrm>
              <a:off x="4627" y="1670"/>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481" name="Line 313">
              <a:extLst>
                <a:ext uri="{FF2B5EF4-FFF2-40B4-BE49-F238E27FC236}">
                  <a16:creationId xmlns:a16="http://schemas.microsoft.com/office/drawing/2014/main" id="{21BD1645-5EFE-2140-91F9-5CE807C3753A}"/>
                </a:ext>
              </a:extLst>
            </p:cNvPr>
            <p:cNvSpPr>
              <a:spLocks noChangeShapeType="1"/>
            </p:cNvSpPr>
            <p:nvPr/>
          </p:nvSpPr>
          <p:spPr bwMode="auto">
            <a:xfrm>
              <a:off x="4687" y="2089"/>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482" name="Line 314">
              <a:extLst>
                <a:ext uri="{FF2B5EF4-FFF2-40B4-BE49-F238E27FC236}">
                  <a16:creationId xmlns:a16="http://schemas.microsoft.com/office/drawing/2014/main" id="{CCE37BD2-CE51-974B-9E6E-54B2BF3AFC47}"/>
                </a:ext>
              </a:extLst>
            </p:cNvPr>
            <p:cNvSpPr>
              <a:spLocks noChangeShapeType="1"/>
            </p:cNvSpPr>
            <p:nvPr/>
          </p:nvSpPr>
          <p:spPr bwMode="auto">
            <a:xfrm>
              <a:off x="4783" y="2787"/>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483" name="Line 315">
              <a:extLst>
                <a:ext uri="{FF2B5EF4-FFF2-40B4-BE49-F238E27FC236}">
                  <a16:creationId xmlns:a16="http://schemas.microsoft.com/office/drawing/2014/main" id="{299352FB-B315-F942-B6E3-B10F78FFF563}"/>
                </a:ext>
              </a:extLst>
            </p:cNvPr>
            <p:cNvSpPr>
              <a:spLocks noChangeShapeType="1"/>
            </p:cNvSpPr>
            <p:nvPr/>
          </p:nvSpPr>
          <p:spPr bwMode="auto">
            <a:xfrm>
              <a:off x="546" y="1193"/>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484" name="Line 316">
              <a:extLst>
                <a:ext uri="{FF2B5EF4-FFF2-40B4-BE49-F238E27FC236}">
                  <a16:creationId xmlns:a16="http://schemas.microsoft.com/office/drawing/2014/main" id="{5F6C2146-C0D2-804D-96C7-7CCDDC2AFB9A}"/>
                </a:ext>
              </a:extLst>
            </p:cNvPr>
            <p:cNvSpPr>
              <a:spLocks noChangeShapeType="1"/>
            </p:cNvSpPr>
            <p:nvPr/>
          </p:nvSpPr>
          <p:spPr bwMode="auto">
            <a:xfrm>
              <a:off x="480" y="1676"/>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485" name="Line 317">
              <a:extLst>
                <a:ext uri="{FF2B5EF4-FFF2-40B4-BE49-F238E27FC236}">
                  <a16:creationId xmlns:a16="http://schemas.microsoft.com/office/drawing/2014/main" id="{1C060925-DAD7-1B4F-8B43-250DFB47EE66}"/>
                </a:ext>
              </a:extLst>
            </p:cNvPr>
            <p:cNvSpPr>
              <a:spLocks noChangeShapeType="1"/>
            </p:cNvSpPr>
            <p:nvPr/>
          </p:nvSpPr>
          <p:spPr bwMode="auto">
            <a:xfrm>
              <a:off x="423" y="2086"/>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486" name="Line 318">
              <a:extLst>
                <a:ext uri="{FF2B5EF4-FFF2-40B4-BE49-F238E27FC236}">
                  <a16:creationId xmlns:a16="http://schemas.microsoft.com/office/drawing/2014/main" id="{9CA35D71-371A-1A47-9ADA-0E64EDB5553B}"/>
                </a:ext>
              </a:extLst>
            </p:cNvPr>
            <p:cNvSpPr>
              <a:spLocks noChangeShapeType="1"/>
            </p:cNvSpPr>
            <p:nvPr/>
          </p:nvSpPr>
          <p:spPr bwMode="auto">
            <a:xfrm>
              <a:off x="312" y="2766"/>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487" name="Rectangle 319">
              <a:extLst>
                <a:ext uri="{FF2B5EF4-FFF2-40B4-BE49-F238E27FC236}">
                  <a16:creationId xmlns:a16="http://schemas.microsoft.com/office/drawing/2014/main" id="{B4532B50-923E-024F-8C23-31215AF3EF88}"/>
                </a:ext>
              </a:extLst>
            </p:cNvPr>
            <p:cNvSpPr>
              <a:spLocks noChangeArrowheads="1"/>
            </p:cNvSpPr>
            <p:nvPr/>
          </p:nvSpPr>
          <p:spPr bwMode="auto">
            <a:xfrm>
              <a:off x="1006" y="3634"/>
              <a:ext cx="1525" cy="286"/>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30F6FD"/>
                  </a:solidFill>
                  <a:latin typeface="Lucida Handwriting" panose="03010101010101010101" pitchFamily="66" charset="77"/>
                  <a:ea typeface="Gulim" panose="020B0600000101010101" pitchFamily="34" charset="-127"/>
                </a:rPr>
                <a:t>Microscope</a:t>
              </a:r>
            </a:p>
          </p:txBody>
        </p:sp>
        <p:sp>
          <p:nvSpPr>
            <p:cNvPr id="263488" name="Text Box 320">
              <a:extLst>
                <a:ext uri="{FF2B5EF4-FFF2-40B4-BE49-F238E27FC236}">
                  <a16:creationId xmlns:a16="http://schemas.microsoft.com/office/drawing/2014/main" id="{CD48CE60-D163-F14F-8956-E262273B5906}"/>
                </a:ext>
              </a:extLst>
            </p:cNvPr>
            <p:cNvSpPr txBox="1">
              <a:spLocks noChangeArrowheads="1"/>
            </p:cNvSpPr>
            <p:nvPr/>
          </p:nvSpPr>
          <p:spPr bwMode="auto">
            <a:xfrm>
              <a:off x="951" y="2540"/>
              <a:ext cx="11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latin typeface="Times" pitchFamily="2" charset="0"/>
                <a:ea typeface="Gulim" panose="020B0600000101010101" pitchFamily="34" charset="-127"/>
              </a:endParaRPr>
            </a:p>
          </p:txBody>
        </p:sp>
        <p:sp>
          <p:nvSpPr>
            <p:cNvPr id="263489" name="Rectangle 321">
              <a:extLst>
                <a:ext uri="{FF2B5EF4-FFF2-40B4-BE49-F238E27FC236}">
                  <a16:creationId xmlns:a16="http://schemas.microsoft.com/office/drawing/2014/main" id="{29975BD0-6FBA-8A42-9CD5-141F2EC7FEC7}"/>
                </a:ext>
              </a:extLst>
            </p:cNvPr>
            <p:cNvSpPr>
              <a:spLocks noChangeArrowheads="1"/>
            </p:cNvSpPr>
            <p:nvPr/>
          </p:nvSpPr>
          <p:spPr bwMode="auto">
            <a:xfrm>
              <a:off x="2723" y="3490"/>
              <a:ext cx="1470" cy="440"/>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30F6FD"/>
                  </a:solidFill>
                  <a:latin typeface="Lucida Handwriting" panose="03010101010101010101" pitchFamily="66" charset="77"/>
                  <a:ea typeface="Gulim" panose="020B0600000101010101" pitchFamily="34" charset="-127"/>
                </a:rPr>
                <a:t>2 Telescopes</a:t>
              </a:r>
              <a:endParaRPr lang="en-US" altLang="ko-KR" sz="2000" b="1" u="sng">
                <a:solidFill>
                  <a:srgbClr val="30F6FD"/>
                </a:solidFill>
                <a:latin typeface="Lucida Handwriting" panose="03010101010101010101" pitchFamily="66" charset="77"/>
                <a:ea typeface="Gulim" panose="020B0600000101010101" pitchFamily="34" charset="-127"/>
              </a:endParaRPr>
            </a:p>
            <a:p>
              <a:r>
                <a:rPr lang="en-US" altLang="ko-KR" sz="2000" b="1">
                  <a:solidFill>
                    <a:srgbClr val="30F6FD"/>
                  </a:solidFill>
                  <a:latin typeface="Lucida Handwriting" panose="03010101010101010101" pitchFamily="66" charset="77"/>
                  <a:ea typeface="Gulim" panose="020B0600000101010101" pitchFamily="34" charset="-127"/>
                </a:rPr>
                <a:t>1 Microscope</a:t>
              </a:r>
              <a:endParaRPr lang="en-US" altLang="ko-KR" sz="2000" b="1" u="sng">
                <a:solidFill>
                  <a:srgbClr val="30F6FD"/>
                </a:solidFill>
                <a:latin typeface="Lucida Handwriting" panose="03010101010101010101" pitchFamily="66" charset="77"/>
                <a:ea typeface="Gulim" panose="020B0600000101010101" pitchFamily="34" charset="-127"/>
              </a:endParaRPr>
            </a:p>
          </p:txBody>
        </p:sp>
        <p:grpSp>
          <p:nvGrpSpPr>
            <p:cNvPr id="263490" name="Group 322">
              <a:extLst>
                <a:ext uri="{FF2B5EF4-FFF2-40B4-BE49-F238E27FC236}">
                  <a16:creationId xmlns:a16="http://schemas.microsoft.com/office/drawing/2014/main" id="{C90A86FD-E469-1D4B-93ED-7B6051F2E898}"/>
                </a:ext>
              </a:extLst>
            </p:cNvPr>
            <p:cNvGrpSpPr>
              <a:grpSpLocks/>
            </p:cNvGrpSpPr>
            <p:nvPr/>
          </p:nvGrpSpPr>
          <p:grpSpPr bwMode="auto">
            <a:xfrm>
              <a:off x="3444" y="371"/>
              <a:ext cx="443" cy="604"/>
              <a:chOff x="2464" y="201"/>
              <a:chExt cx="443" cy="604"/>
            </a:xfrm>
          </p:grpSpPr>
          <p:sp>
            <p:nvSpPr>
              <p:cNvPr id="263491" name="Rectangle 323">
                <a:extLst>
                  <a:ext uri="{FF2B5EF4-FFF2-40B4-BE49-F238E27FC236}">
                    <a16:creationId xmlns:a16="http://schemas.microsoft.com/office/drawing/2014/main" id="{76B4F522-9AC7-A74A-943C-1A30EE3FF9B5}"/>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63492" name="Rectangle 324">
                <a:extLst>
                  <a:ext uri="{FF2B5EF4-FFF2-40B4-BE49-F238E27FC236}">
                    <a16:creationId xmlns:a16="http://schemas.microsoft.com/office/drawing/2014/main" id="{21F4E6C2-8BED-A14D-8162-9A0FD4963333}"/>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63493" name="Rectangle 325">
                <a:extLst>
                  <a:ext uri="{FF2B5EF4-FFF2-40B4-BE49-F238E27FC236}">
                    <a16:creationId xmlns:a16="http://schemas.microsoft.com/office/drawing/2014/main" id="{2061603C-4DC0-A149-803E-DCCB1421913C}"/>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sp>
          <p:nvSpPr>
            <p:cNvPr id="263494" name="Rectangle 326">
              <a:extLst>
                <a:ext uri="{FF2B5EF4-FFF2-40B4-BE49-F238E27FC236}">
                  <a16:creationId xmlns:a16="http://schemas.microsoft.com/office/drawing/2014/main" id="{839EDAF5-70D2-154D-9708-2ABDB7457DF8}"/>
                </a:ext>
              </a:extLst>
            </p:cNvPr>
            <p:cNvSpPr>
              <a:spLocks noChangeArrowheads="1"/>
            </p:cNvSpPr>
            <p:nvPr/>
          </p:nvSpPr>
          <p:spPr bwMode="auto">
            <a:xfrm>
              <a:off x="0" y="0"/>
              <a:ext cx="5760" cy="4320"/>
            </a:xfrm>
            <a:prstGeom prst="rect">
              <a:avLst/>
            </a:prstGeom>
            <a:gradFill rotWithShape="0">
              <a:gsLst>
                <a:gs pos="0">
                  <a:srgbClr val="1E1BC5">
                    <a:gamma/>
                    <a:shade val="0"/>
                    <a:invGamma/>
                  </a:srgbClr>
                </a:gs>
                <a:gs pos="100000">
                  <a:srgbClr val="1E1BC5"/>
                </a:gs>
              </a:gsLst>
              <a:lin ang="5400000" scaled="1"/>
            </a:gradFill>
            <a:ln>
              <a:noFill/>
            </a:ln>
            <a:effectLst/>
            <a:extLst>
              <a:ext uri="{91240B29-F687-4F45-9708-019B960494DF}">
                <a14:hiddenLine xmlns:a14="http://schemas.microsoft.com/office/drawing/2010/main" w="12700">
                  <a:solidFill>
                    <a:srgbClr val="DEDED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495" name="Rectangle 327">
              <a:extLst>
                <a:ext uri="{FF2B5EF4-FFF2-40B4-BE49-F238E27FC236}">
                  <a16:creationId xmlns:a16="http://schemas.microsoft.com/office/drawing/2014/main" id="{3BEC164A-D7D4-3A44-B125-CC6B89A8FA07}"/>
                </a:ext>
              </a:extLst>
            </p:cNvPr>
            <p:cNvSpPr>
              <a:spLocks noChangeArrowheads="1"/>
            </p:cNvSpPr>
            <p:nvPr/>
          </p:nvSpPr>
          <p:spPr bwMode="auto">
            <a:xfrm>
              <a:off x="3615" y="3054"/>
              <a:ext cx="1502" cy="363"/>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3200" b="1">
                  <a:solidFill>
                    <a:schemeClr val="folHlink"/>
                  </a:solidFill>
                  <a:ea typeface="Gulim" panose="020B0600000101010101" pitchFamily="34" charset="-127"/>
                </a:rPr>
                <a:t>12 TRIBES</a:t>
              </a:r>
            </a:p>
          </p:txBody>
        </p:sp>
        <p:sp>
          <p:nvSpPr>
            <p:cNvPr id="263496" name="Rectangle 328">
              <a:extLst>
                <a:ext uri="{FF2B5EF4-FFF2-40B4-BE49-F238E27FC236}">
                  <a16:creationId xmlns:a16="http://schemas.microsoft.com/office/drawing/2014/main" id="{78031189-04CE-9A42-922C-634B40FAC492}"/>
                </a:ext>
              </a:extLst>
            </p:cNvPr>
            <p:cNvSpPr>
              <a:spLocks noChangeArrowheads="1"/>
            </p:cNvSpPr>
            <p:nvPr/>
          </p:nvSpPr>
          <p:spPr bwMode="auto">
            <a:xfrm>
              <a:off x="4357" y="1393"/>
              <a:ext cx="1066"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DEDEDE"/>
                  </a:solidFill>
                  <a:miter lim="800000"/>
                  <a:headEnd/>
                  <a:tailEnd/>
                </a14:hiddenLine>
              </a:ext>
            </a:extLst>
          </p:spPr>
          <p:txBody>
            <a:bodyPr wrap="none" lIns="90487" tIns="44450" rIns="90487" bIns="44450">
              <a:spAutoFit/>
            </a:bodyPr>
            <a:lstStyle/>
            <a:p>
              <a:r>
                <a:rPr lang="en-US" altLang="ko-KR" sz="2800" b="1">
                  <a:solidFill>
                    <a:srgbClr val="FEF800"/>
                  </a:solidFill>
                  <a:ea typeface="Gulim" panose="020B0600000101010101" pitchFamily="34" charset="-127"/>
                </a:rPr>
                <a:t>EXODUS</a:t>
              </a:r>
            </a:p>
          </p:txBody>
        </p:sp>
        <p:sp>
          <p:nvSpPr>
            <p:cNvPr id="263497" name="Rectangle 329">
              <a:extLst>
                <a:ext uri="{FF2B5EF4-FFF2-40B4-BE49-F238E27FC236}">
                  <a16:creationId xmlns:a16="http://schemas.microsoft.com/office/drawing/2014/main" id="{69F91554-63A3-7043-91AE-EBFA3F3B382D}"/>
                </a:ext>
              </a:extLst>
            </p:cNvPr>
            <p:cNvSpPr>
              <a:spLocks noChangeArrowheads="1"/>
            </p:cNvSpPr>
            <p:nvPr/>
          </p:nvSpPr>
          <p:spPr bwMode="auto">
            <a:xfrm>
              <a:off x="1192" y="3747"/>
              <a:ext cx="1580"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chemeClr val="folHlink"/>
                  </a:solidFill>
                  <a:ea typeface="Gulim" panose="020B0600000101010101" pitchFamily="34" charset="-127"/>
                </a:rPr>
                <a:t>5  SERMONS</a:t>
              </a:r>
            </a:p>
          </p:txBody>
        </p:sp>
        <p:sp>
          <p:nvSpPr>
            <p:cNvPr id="263498" name="Rectangle 330">
              <a:extLst>
                <a:ext uri="{FF2B5EF4-FFF2-40B4-BE49-F238E27FC236}">
                  <a16:creationId xmlns:a16="http://schemas.microsoft.com/office/drawing/2014/main" id="{57C9C805-422D-4743-AFCA-EAA6BF0A31BC}"/>
                </a:ext>
              </a:extLst>
            </p:cNvPr>
            <p:cNvSpPr>
              <a:spLocks noChangeArrowheads="1"/>
            </p:cNvSpPr>
            <p:nvPr/>
          </p:nvSpPr>
          <p:spPr bwMode="auto">
            <a:xfrm>
              <a:off x="2372" y="1048"/>
              <a:ext cx="1845"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99CCFF"/>
                  </a:solidFill>
                  <a:ea typeface="Gulim" panose="020B0600000101010101" pitchFamily="34" charset="-127"/>
                </a:rPr>
                <a:t>LAND DIVIDED</a:t>
              </a:r>
            </a:p>
          </p:txBody>
        </p:sp>
        <p:sp>
          <p:nvSpPr>
            <p:cNvPr id="263499" name="Rectangle 331">
              <a:extLst>
                <a:ext uri="{FF2B5EF4-FFF2-40B4-BE49-F238E27FC236}">
                  <a16:creationId xmlns:a16="http://schemas.microsoft.com/office/drawing/2014/main" id="{5B0B02F6-816D-9E4E-8DAD-443B141A80CE}"/>
                </a:ext>
              </a:extLst>
            </p:cNvPr>
            <p:cNvSpPr>
              <a:spLocks noChangeArrowheads="1"/>
            </p:cNvSpPr>
            <p:nvPr/>
          </p:nvSpPr>
          <p:spPr bwMode="auto">
            <a:xfrm>
              <a:off x="927" y="2606"/>
              <a:ext cx="1027"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chemeClr val="folHlink"/>
                  </a:solidFill>
                  <a:ea typeface="Gulim" panose="020B0600000101010101" pitchFamily="34" charset="-127"/>
                </a:rPr>
                <a:t>JUDGES</a:t>
              </a:r>
            </a:p>
          </p:txBody>
        </p:sp>
        <p:sp>
          <p:nvSpPr>
            <p:cNvPr id="263500" name="Rectangle 332">
              <a:extLst>
                <a:ext uri="{FF2B5EF4-FFF2-40B4-BE49-F238E27FC236}">
                  <a16:creationId xmlns:a16="http://schemas.microsoft.com/office/drawing/2014/main" id="{A4627C58-23EE-BB47-B569-4C9FDC6511A0}"/>
                </a:ext>
              </a:extLst>
            </p:cNvPr>
            <p:cNvSpPr>
              <a:spLocks noChangeArrowheads="1"/>
            </p:cNvSpPr>
            <p:nvPr/>
          </p:nvSpPr>
          <p:spPr bwMode="auto">
            <a:xfrm>
              <a:off x="659" y="573"/>
              <a:ext cx="1125"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chemeClr val="folHlink"/>
                  </a:solidFill>
                  <a:ea typeface="Gulim" panose="020B0600000101010101" pitchFamily="34" charset="-127"/>
                </a:rPr>
                <a:t>GOSPELS</a:t>
              </a:r>
            </a:p>
          </p:txBody>
        </p:sp>
        <p:sp>
          <p:nvSpPr>
            <p:cNvPr id="263501" name="Rectangle 333">
              <a:extLst>
                <a:ext uri="{FF2B5EF4-FFF2-40B4-BE49-F238E27FC236}">
                  <a16:creationId xmlns:a16="http://schemas.microsoft.com/office/drawing/2014/main" id="{6BCF9FA8-CA33-7548-A480-39F1A59F46A9}"/>
                </a:ext>
              </a:extLst>
            </p:cNvPr>
            <p:cNvSpPr>
              <a:spLocks noChangeArrowheads="1"/>
            </p:cNvSpPr>
            <p:nvPr/>
          </p:nvSpPr>
          <p:spPr bwMode="auto">
            <a:xfrm>
              <a:off x="124" y="3416"/>
              <a:ext cx="1336"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chemeClr val="folHlink"/>
                  </a:solidFill>
                  <a:ea typeface="Gulim" panose="020B0600000101010101" pitchFamily="34" charset="-127"/>
                </a:rPr>
                <a:t>M - C - C </a:t>
              </a:r>
            </a:p>
          </p:txBody>
        </p:sp>
        <p:sp>
          <p:nvSpPr>
            <p:cNvPr id="263502" name="Rectangle 334">
              <a:extLst>
                <a:ext uri="{FF2B5EF4-FFF2-40B4-BE49-F238E27FC236}">
                  <a16:creationId xmlns:a16="http://schemas.microsoft.com/office/drawing/2014/main" id="{2855A60B-6835-174C-B05B-4A260D59E99C}"/>
                </a:ext>
              </a:extLst>
            </p:cNvPr>
            <p:cNvSpPr>
              <a:spLocks noChangeArrowheads="1"/>
            </p:cNvSpPr>
            <p:nvPr/>
          </p:nvSpPr>
          <p:spPr bwMode="auto">
            <a:xfrm>
              <a:off x="114" y="178"/>
              <a:ext cx="1158"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FF3300"/>
                  </a:solidFill>
                  <a:ea typeface="Gulim" panose="020B0600000101010101" pitchFamily="34" charset="-127"/>
                </a:rPr>
                <a:t>The CALL</a:t>
              </a:r>
            </a:p>
          </p:txBody>
        </p:sp>
        <p:sp>
          <p:nvSpPr>
            <p:cNvPr id="263503" name="Rectangle 335">
              <a:extLst>
                <a:ext uri="{FF2B5EF4-FFF2-40B4-BE49-F238E27FC236}">
                  <a16:creationId xmlns:a16="http://schemas.microsoft.com/office/drawing/2014/main" id="{86FAFF92-D691-D148-9EBD-4384B5912D24}"/>
                </a:ext>
              </a:extLst>
            </p:cNvPr>
            <p:cNvSpPr>
              <a:spLocks noChangeArrowheads="1"/>
            </p:cNvSpPr>
            <p:nvPr/>
          </p:nvSpPr>
          <p:spPr bwMode="auto">
            <a:xfrm>
              <a:off x="1809" y="2922"/>
              <a:ext cx="764" cy="363"/>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3200" b="1">
                  <a:solidFill>
                    <a:srgbClr val="99CCFF"/>
                  </a:solidFill>
                  <a:ea typeface="Gulim" panose="020B0600000101010101" pitchFamily="34" charset="-127"/>
                </a:rPr>
                <a:t>I - I</a:t>
              </a:r>
            </a:p>
          </p:txBody>
        </p:sp>
        <p:sp>
          <p:nvSpPr>
            <p:cNvPr id="263504" name="Rectangle 336">
              <a:extLst>
                <a:ext uri="{FF2B5EF4-FFF2-40B4-BE49-F238E27FC236}">
                  <a16:creationId xmlns:a16="http://schemas.microsoft.com/office/drawing/2014/main" id="{100B1C71-8958-9343-9BE2-122D9F57C185}"/>
                </a:ext>
              </a:extLst>
            </p:cNvPr>
            <p:cNvSpPr>
              <a:spLocks noChangeArrowheads="1"/>
            </p:cNvSpPr>
            <p:nvPr/>
          </p:nvSpPr>
          <p:spPr bwMode="auto">
            <a:xfrm>
              <a:off x="3935" y="2248"/>
              <a:ext cx="1804"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chemeClr val="folHlink"/>
                  </a:solidFill>
                  <a:ea typeface="Gulim" panose="020B0600000101010101" pitchFamily="34" charset="-127"/>
                </a:rPr>
                <a:t>SLAVERY</a:t>
              </a:r>
              <a:r>
                <a:rPr lang="en-US" altLang="ko-KR" sz="2000" b="1">
                  <a:solidFill>
                    <a:schemeClr val="folHlink"/>
                  </a:solidFill>
                  <a:ea typeface="Gulim" panose="020B0600000101010101" pitchFamily="34" charset="-127"/>
                </a:rPr>
                <a:t>          </a:t>
              </a:r>
            </a:p>
          </p:txBody>
        </p:sp>
        <p:sp>
          <p:nvSpPr>
            <p:cNvPr id="263505" name="Rectangle 337">
              <a:extLst>
                <a:ext uri="{FF2B5EF4-FFF2-40B4-BE49-F238E27FC236}">
                  <a16:creationId xmlns:a16="http://schemas.microsoft.com/office/drawing/2014/main" id="{8016248D-BB5E-F246-872C-5DE12A12AD5F}"/>
                </a:ext>
              </a:extLst>
            </p:cNvPr>
            <p:cNvSpPr>
              <a:spLocks noChangeArrowheads="1"/>
            </p:cNvSpPr>
            <p:nvPr/>
          </p:nvSpPr>
          <p:spPr bwMode="auto">
            <a:xfrm>
              <a:off x="2203" y="677"/>
              <a:ext cx="850"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00CC00"/>
                  </a:solidFill>
                  <a:ea typeface="Gulim" panose="020B0600000101010101" pitchFamily="34" charset="-127"/>
                </a:rPr>
                <a:t>SINAI</a:t>
              </a:r>
            </a:p>
          </p:txBody>
        </p:sp>
        <p:sp>
          <p:nvSpPr>
            <p:cNvPr id="263506" name="Rectangle 338">
              <a:extLst>
                <a:ext uri="{FF2B5EF4-FFF2-40B4-BE49-F238E27FC236}">
                  <a16:creationId xmlns:a16="http://schemas.microsoft.com/office/drawing/2014/main" id="{B632352D-1AAC-3245-B4E3-2B9EBD17FE96}"/>
                </a:ext>
              </a:extLst>
            </p:cNvPr>
            <p:cNvSpPr>
              <a:spLocks noChangeArrowheads="1"/>
            </p:cNvSpPr>
            <p:nvPr/>
          </p:nvSpPr>
          <p:spPr bwMode="auto">
            <a:xfrm>
              <a:off x="3950" y="3806"/>
              <a:ext cx="1452"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FF3300"/>
                  </a:solidFill>
                  <a:ea typeface="Gulim" panose="020B0600000101010101" pitchFamily="34" charset="-127"/>
                </a:rPr>
                <a:t>3  TREKS...</a:t>
              </a:r>
            </a:p>
          </p:txBody>
        </p:sp>
        <p:sp>
          <p:nvSpPr>
            <p:cNvPr id="263507" name="Rectangle 339">
              <a:extLst>
                <a:ext uri="{FF2B5EF4-FFF2-40B4-BE49-F238E27FC236}">
                  <a16:creationId xmlns:a16="http://schemas.microsoft.com/office/drawing/2014/main" id="{D940E898-9B12-D04E-AA43-53418E5F7039}"/>
                </a:ext>
              </a:extLst>
            </p:cNvPr>
            <p:cNvSpPr>
              <a:spLocks noChangeArrowheads="1"/>
            </p:cNvSpPr>
            <p:nvPr/>
          </p:nvSpPr>
          <p:spPr bwMode="auto">
            <a:xfrm>
              <a:off x="1307" y="1875"/>
              <a:ext cx="1048"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FF3300"/>
                  </a:solidFill>
                  <a:ea typeface="Gulim" panose="020B0600000101010101" pitchFamily="34" charset="-127"/>
                </a:rPr>
                <a:t>ISRAEL </a:t>
              </a:r>
            </a:p>
          </p:txBody>
        </p:sp>
        <p:sp>
          <p:nvSpPr>
            <p:cNvPr id="263508" name="Rectangle 340">
              <a:extLst>
                <a:ext uri="{FF2B5EF4-FFF2-40B4-BE49-F238E27FC236}">
                  <a16:creationId xmlns:a16="http://schemas.microsoft.com/office/drawing/2014/main" id="{CA713EFD-04B0-3140-981A-A8F44A0A0B95}"/>
                </a:ext>
              </a:extLst>
            </p:cNvPr>
            <p:cNvSpPr>
              <a:spLocks noChangeArrowheads="1"/>
            </p:cNvSpPr>
            <p:nvPr/>
          </p:nvSpPr>
          <p:spPr bwMode="auto">
            <a:xfrm>
              <a:off x="405" y="2119"/>
              <a:ext cx="813" cy="363"/>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3200" b="1">
                  <a:solidFill>
                    <a:srgbClr val="00CC00"/>
                  </a:solidFill>
                  <a:ea typeface="Gulim" panose="020B0600000101010101" pitchFamily="34" charset="-127"/>
                </a:rPr>
                <a:t>J - E</a:t>
              </a:r>
            </a:p>
          </p:txBody>
        </p:sp>
        <p:sp>
          <p:nvSpPr>
            <p:cNvPr id="263509" name="Rectangle 341">
              <a:extLst>
                <a:ext uri="{FF2B5EF4-FFF2-40B4-BE49-F238E27FC236}">
                  <a16:creationId xmlns:a16="http://schemas.microsoft.com/office/drawing/2014/main" id="{9F2A6F08-0957-924F-A0DF-DF88F4042EA3}"/>
                </a:ext>
              </a:extLst>
            </p:cNvPr>
            <p:cNvSpPr>
              <a:spLocks noChangeArrowheads="1"/>
            </p:cNvSpPr>
            <p:nvPr/>
          </p:nvSpPr>
          <p:spPr bwMode="auto">
            <a:xfrm>
              <a:off x="1426" y="1311"/>
              <a:ext cx="520"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chemeClr val="folHlink"/>
                  </a:solidFill>
                  <a:ea typeface="Gulim" panose="020B0600000101010101" pitchFamily="34" charset="-127"/>
                </a:rPr>
                <a:t>430</a:t>
              </a:r>
            </a:p>
          </p:txBody>
        </p:sp>
        <p:sp>
          <p:nvSpPr>
            <p:cNvPr id="263510" name="Rectangle 342">
              <a:extLst>
                <a:ext uri="{FF2B5EF4-FFF2-40B4-BE49-F238E27FC236}">
                  <a16:creationId xmlns:a16="http://schemas.microsoft.com/office/drawing/2014/main" id="{DEA16134-1157-374D-A0F0-46D3577CA12C}"/>
                </a:ext>
              </a:extLst>
            </p:cNvPr>
            <p:cNvSpPr>
              <a:spLocks noChangeArrowheads="1"/>
            </p:cNvSpPr>
            <p:nvPr/>
          </p:nvSpPr>
          <p:spPr bwMode="auto">
            <a:xfrm>
              <a:off x="2204" y="322"/>
              <a:ext cx="1235"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DEDEDE"/>
                  </a:solidFill>
                  <a:miter lim="800000"/>
                  <a:headEnd/>
                  <a:tailEnd/>
                </a14:hiddenLine>
              </a:ext>
            </a:extLst>
          </p:spPr>
          <p:txBody>
            <a:bodyPr wrap="none" lIns="90487" tIns="44450" rIns="90487" bIns="44450">
              <a:spAutoFit/>
            </a:bodyPr>
            <a:lstStyle/>
            <a:p>
              <a:r>
                <a:rPr lang="en-US" altLang="ko-KR" sz="2800" b="1">
                  <a:solidFill>
                    <a:srgbClr val="FEF800"/>
                  </a:solidFill>
                  <a:ea typeface="Gulim" panose="020B0600000101010101" pitchFamily="34" charset="-127"/>
                </a:rPr>
                <a:t>S - D - S</a:t>
              </a:r>
            </a:p>
          </p:txBody>
        </p:sp>
        <p:sp>
          <p:nvSpPr>
            <p:cNvPr id="263511" name="Rectangle 343">
              <a:extLst>
                <a:ext uri="{FF2B5EF4-FFF2-40B4-BE49-F238E27FC236}">
                  <a16:creationId xmlns:a16="http://schemas.microsoft.com/office/drawing/2014/main" id="{70CACCC8-1F7D-1F47-8663-31676B9857B1}"/>
                </a:ext>
              </a:extLst>
            </p:cNvPr>
            <p:cNvSpPr>
              <a:spLocks noChangeArrowheads="1"/>
            </p:cNvSpPr>
            <p:nvPr/>
          </p:nvSpPr>
          <p:spPr bwMode="auto">
            <a:xfrm>
              <a:off x="2469" y="3425"/>
              <a:ext cx="1241"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00CC00"/>
                  </a:solidFill>
                  <a:ea typeface="Gulim" panose="020B0600000101010101" pitchFamily="34" charset="-127"/>
                </a:rPr>
                <a:t>Z - E - N</a:t>
              </a:r>
            </a:p>
          </p:txBody>
        </p:sp>
        <p:sp>
          <p:nvSpPr>
            <p:cNvPr id="263512" name="Rectangle 344">
              <a:extLst>
                <a:ext uri="{FF2B5EF4-FFF2-40B4-BE49-F238E27FC236}">
                  <a16:creationId xmlns:a16="http://schemas.microsoft.com/office/drawing/2014/main" id="{7381FA34-2943-E14C-AE5C-4DFD601A024F}"/>
                </a:ext>
              </a:extLst>
            </p:cNvPr>
            <p:cNvSpPr>
              <a:spLocks noChangeArrowheads="1"/>
            </p:cNvSpPr>
            <p:nvPr/>
          </p:nvSpPr>
          <p:spPr bwMode="auto">
            <a:xfrm>
              <a:off x="2476" y="2295"/>
              <a:ext cx="721"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chemeClr val="folHlink"/>
                  </a:solidFill>
                  <a:ea typeface="Gulim" panose="020B0600000101010101" pitchFamily="34" charset="-127"/>
                </a:rPr>
                <a:t>ACTS</a:t>
              </a:r>
            </a:p>
          </p:txBody>
        </p:sp>
        <p:sp>
          <p:nvSpPr>
            <p:cNvPr id="263513" name="Rectangle 345">
              <a:extLst>
                <a:ext uri="{FF2B5EF4-FFF2-40B4-BE49-F238E27FC236}">
                  <a16:creationId xmlns:a16="http://schemas.microsoft.com/office/drawing/2014/main" id="{53AB9999-C927-534E-A1C4-C15FACCE5EEC}"/>
                </a:ext>
              </a:extLst>
            </p:cNvPr>
            <p:cNvSpPr>
              <a:spLocks noChangeArrowheads="1"/>
            </p:cNvSpPr>
            <p:nvPr/>
          </p:nvSpPr>
          <p:spPr bwMode="auto">
            <a:xfrm>
              <a:off x="4533" y="641"/>
              <a:ext cx="1212"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FF3300"/>
                  </a:solidFill>
                  <a:ea typeface="Gulim" panose="020B0600000101010101" pitchFamily="34" charset="-127"/>
                </a:rPr>
                <a:t>EPISTLES</a:t>
              </a:r>
            </a:p>
          </p:txBody>
        </p:sp>
        <p:sp>
          <p:nvSpPr>
            <p:cNvPr id="263514" name="Rectangle 346">
              <a:extLst>
                <a:ext uri="{FF2B5EF4-FFF2-40B4-BE49-F238E27FC236}">
                  <a16:creationId xmlns:a16="http://schemas.microsoft.com/office/drawing/2014/main" id="{66DCE04A-4CBB-2849-85CC-F2FB8F15CACC}"/>
                </a:ext>
              </a:extLst>
            </p:cNvPr>
            <p:cNvSpPr>
              <a:spLocks noChangeArrowheads="1"/>
            </p:cNvSpPr>
            <p:nvPr/>
          </p:nvSpPr>
          <p:spPr bwMode="auto">
            <a:xfrm>
              <a:off x="3564" y="118"/>
              <a:ext cx="1775" cy="286"/>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00CC00"/>
                  </a:solidFill>
                  <a:ea typeface="Gulim" panose="020B0600000101010101" pitchFamily="34" charset="-127"/>
                </a:rPr>
                <a:t>KADESH BARNEA</a:t>
              </a:r>
            </a:p>
          </p:txBody>
        </p:sp>
        <p:sp>
          <p:nvSpPr>
            <p:cNvPr id="263515" name="Rectangle 347">
              <a:extLst>
                <a:ext uri="{FF2B5EF4-FFF2-40B4-BE49-F238E27FC236}">
                  <a16:creationId xmlns:a16="http://schemas.microsoft.com/office/drawing/2014/main" id="{D0A4DB80-E85B-8045-844A-2DCF74D3104E}"/>
                </a:ext>
              </a:extLst>
            </p:cNvPr>
            <p:cNvSpPr>
              <a:spLocks noChangeArrowheads="1"/>
            </p:cNvSpPr>
            <p:nvPr/>
          </p:nvSpPr>
          <p:spPr bwMode="auto">
            <a:xfrm>
              <a:off x="2944" y="2704"/>
              <a:ext cx="519"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DEDEDE"/>
                  </a:solidFill>
                  <a:miter lim="800000"/>
                  <a:headEnd/>
                  <a:tailEnd/>
                </a14:hiddenLine>
              </a:ext>
            </a:extLst>
          </p:spPr>
          <p:txBody>
            <a:bodyPr wrap="none" lIns="90487" tIns="44450" rIns="90487" bIns="44450">
              <a:spAutoFit/>
            </a:bodyPr>
            <a:lstStyle/>
            <a:p>
              <a:r>
                <a:rPr lang="en-US" altLang="ko-KR" sz="2800" b="1">
                  <a:solidFill>
                    <a:srgbClr val="FEF800"/>
                  </a:solidFill>
                  <a:ea typeface="Gulim" panose="020B0600000101010101" pitchFamily="34" charset="-127"/>
                </a:rPr>
                <a:t>350</a:t>
              </a:r>
            </a:p>
          </p:txBody>
        </p:sp>
        <p:sp>
          <p:nvSpPr>
            <p:cNvPr id="263516" name="Rectangle 348">
              <a:extLst>
                <a:ext uri="{FF2B5EF4-FFF2-40B4-BE49-F238E27FC236}">
                  <a16:creationId xmlns:a16="http://schemas.microsoft.com/office/drawing/2014/main" id="{DB31AF1F-4BFF-1A4D-A4F7-E8F93B355592}"/>
                </a:ext>
              </a:extLst>
            </p:cNvPr>
            <p:cNvSpPr>
              <a:spLocks noChangeArrowheads="1"/>
            </p:cNvSpPr>
            <p:nvPr/>
          </p:nvSpPr>
          <p:spPr bwMode="auto">
            <a:xfrm>
              <a:off x="3531" y="2605"/>
              <a:ext cx="1012"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800" b="1">
                  <a:solidFill>
                    <a:srgbClr val="00CC00"/>
                  </a:solidFill>
                  <a:ea typeface="Gulim" panose="020B0600000101010101" pitchFamily="34" charset="-127"/>
                </a:rPr>
                <a:t> </a:t>
              </a:r>
              <a:r>
                <a:rPr lang="en-US" altLang="ko-KR" sz="2800" b="1">
                  <a:solidFill>
                    <a:srgbClr val="00CC00"/>
                  </a:solidFill>
                  <a:ea typeface="Gulim" panose="020B0600000101010101" pitchFamily="34" charset="-127"/>
                </a:rPr>
                <a:t>JUDAH</a:t>
              </a:r>
            </a:p>
          </p:txBody>
        </p:sp>
        <p:sp>
          <p:nvSpPr>
            <p:cNvPr id="263517" name="Rectangle 349">
              <a:extLst>
                <a:ext uri="{FF2B5EF4-FFF2-40B4-BE49-F238E27FC236}">
                  <a16:creationId xmlns:a16="http://schemas.microsoft.com/office/drawing/2014/main" id="{035E8F4F-D138-6B47-82D4-5686AB233B13}"/>
                </a:ext>
              </a:extLst>
            </p:cNvPr>
            <p:cNvSpPr>
              <a:spLocks noChangeArrowheads="1"/>
            </p:cNvSpPr>
            <p:nvPr/>
          </p:nvSpPr>
          <p:spPr bwMode="auto">
            <a:xfrm>
              <a:off x="2332" y="1539"/>
              <a:ext cx="1216"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chemeClr val="folHlink"/>
                  </a:solidFill>
                  <a:ea typeface="Gulim" panose="020B0600000101010101" pitchFamily="34" charset="-127"/>
                </a:rPr>
                <a:t>70 YEARS</a:t>
              </a:r>
            </a:p>
          </p:txBody>
        </p:sp>
        <p:sp>
          <p:nvSpPr>
            <p:cNvPr id="263518" name="Rectangle 350">
              <a:extLst>
                <a:ext uri="{FF2B5EF4-FFF2-40B4-BE49-F238E27FC236}">
                  <a16:creationId xmlns:a16="http://schemas.microsoft.com/office/drawing/2014/main" id="{B0051797-2BC4-F741-B35A-DBA4128524CC}"/>
                </a:ext>
              </a:extLst>
            </p:cNvPr>
            <p:cNvSpPr>
              <a:spLocks noChangeArrowheads="1"/>
            </p:cNvSpPr>
            <p:nvPr/>
          </p:nvSpPr>
          <p:spPr bwMode="auto">
            <a:xfrm>
              <a:off x="231" y="1470"/>
              <a:ext cx="1034"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DEDEDE"/>
                  </a:solidFill>
                  <a:miter lim="800000"/>
                  <a:headEnd/>
                  <a:tailEnd/>
                </a14:hiddenLine>
              </a:ext>
            </a:extLst>
          </p:spPr>
          <p:txBody>
            <a:bodyPr wrap="none" lIns="90487" tIns="44450" rIns="90487" bIns="44450">
              <a:spAutoFit/>
            </a:bodyPr>
            <a:lstStyle/>
            <a:p>
              <a:r>
                <a:rPr lang="en-US" altLang="ko-KR" sz="2800" b="1">
                  <a:solidFill>
                    <a:srgbClr val="FEF800"/>
                  </a:solidFill>
                  <a:ea typeface="Gulim" panose="020B0600000101010101" pitchFamily="34" charset="-127"/>
                </a:rPr>
                <a:t>CHURCH</a:t>
              </a:r>
              <a:endParaRPr lang="en-US" altLang="ko-KR" sz="2800" b="1" i="1">
                <a:solidFill>
                  <a:srgbClr val="FEF800"/>
                </a:solidFill>
                <a:ea typeface="Gulim" panose="020B0600000101010101" pitchFamily="34" charset="-127"/>
              </a:endParaRPr>
            </a:p>
          </p:txBody>
        </p:sp>
        <p:sp>
          <p:nvSpPr>
            <p:cNvPr id="263519" name="Rectangle 351">
              <a:extLst>
                <a:ext uri="{FF2B5EF4-FFF2-40B4-BE49-F238E27FC236}">
                  <a16:creationId xmlns:a16="http://schemas.microsoft.com/office/drawing/2014/main" id="{C36187C0-E95E-8C49-A1CC-432CE3F326C3}"/>
                </a:ext>
              </a:extLst>
            </p:cNvPr>
            <p:cNvSpPr>
              <a:spLocks noChangeArrowheads="1"/>
            </p:cNvSpPr>
            <p:nvPr/>
          </p:nvSpPr>
          <p:spPr bwMode="auto">
            <a:xfrm>
              <a:off x="4538" y="2739"/>
              <a:ext cx="1183"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chemeClr val="folHlink"/>
                  </a:solidFill>
                  <a:ea typeface="Gulim" panose="020B0600000101010101" pitchFamily="34" charset="-127"/>
                </a:rPr>
                <a:t>L - S - B</a:t>
              </a:r>
            </a:p>
          </p:txBody>
        </p:sp>
        <p:sp>
          <p:nvSpPr>
            <p:cNvPr id="263520" name="Rectangle 352">
              <a:extLst>
                <a:ext uri="{FF2B5EF4-FFF2-40B4-BE49-F238E27FC236}">
                  <a16:creationId xmlns:a16="http://schemas.microsoft.com/office/drawing/2014/main" id="{A808AE15-B924-9247-9EBE-9023912811B0}"/>
                </a:ext>
              </a:extLst>
            </p:cNvPr>
            <p:cNvSpPr>
              <a:spLocks noChangeArrowheads="1"/>
            </p:cNvSpPr>
            <p:nvPr/>
          </p:nvSpPr>
          <p:spPr bwMode="auto">
            <a:xfrm>
              <a:off x="3734" y="551"/>
              <a:ext cx="385"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chemeClr val="folHlink"/>
                  </a:solidFill>
                  <a:ea typeface="Gulim" panose="020B0600000101010101" pitchFamily="34" charset="-127"/>
                </a:rPr>
                <a:t>40</a:t>
              </a:r>
            </a:p>
          </p:txBody>
        </p:sp>
        <p:sp>
          <p:nvSpPr>
            <p:cNvPr id="263521" name="Rectangle 353">
              <a:extLst>
                <a:ext uri="{FF2B5EF4-FFF2-40B4-BE49-F238E27FC236}">
                  <a16:creationId xmlns:a16="http://schemas.microsoft.com/office/drawing/2014/main" id="{BA815B5B-0CB3-7944-8A86-1F5A8875288B}"/>
                </a:ext>
              </a:extLst>
            </p:cNvPr>
            <p:cNvSpPr>
              <a:spLocks noChangeArrowheads="1"/>
            </p:cNvSpPr>
            <p:nvPr/>
          </p:nvSpPr>
          <p:spPr bwMode="auto">
            <a:xfrm>
              <a:off x="354" y="962"/>
              <a:ext cx="1146"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00CC00"/>
                  </a:solidFill>
                  <a:ea typeface="Gulim" panose="020B0600000101010101" pitchFamily="34" charset="-127"/>
                </a:rPr>
                <a:t>JERICHO</a:t>
              </a:r>
              <a:endParaRPr lang="en-US" altLang="ko-KR" sz="2800" b="1">
                <a:solidFill>
                  <a:schemeClr val="folHlink"/>
                </a:solidFill>
                <a:ea typeface="Gulim" panose="020B0600000101010101" pitchFamily="34" charset="-127"/>
              </a:endParaRPr>
            </a:p>
          </p:txBody>
        </p:sp>
        <p:sp>
          <p:nvSpPr>
            <p:cNvPr id="263522" name="Rectangle 354">
              <a:extLst>
                <a:ext uri="{FF2B5EF4-FFF2-40B4-BE49-F238E27FC236}">
                  <a16:creationId xmlns:a16="http://schemas.microsoft.com/office/drawing/2014/main" id="{6CADC146-5990-824F-A46E-9300B6A1627F}"/>
                </a:ext>
              </a:extLst>
            </p:cNvPr>
            <p:cNvSpPr>
              <a:spLocks noChangeArrowheads="1"/>
            </p:cNvSpPr>
            <p:nvPr/>
          </p:nvSpPr>
          <p:spPr bwMode="auto">
            <a:xfrm>
              <a:off x="0" y="3061"/>
              <a:ext cx="1597"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FF3300"/>
                  </a:solidFill>
                  <a:ea typeface="Gulim" panose="020B0600000101010101" pitchFamily="34" charset="-127"/>
                </a:rPr>
                <a:t>REVELATION</a:t>
              </a:r>
            </a:p>
          </p:txBody>
        </p:sp>
        <p:sp>
          <p:nvSpPr>
            <p:cNvPr id="263523" name="Rectangle 355">
              <a:extLst>
                <a:ext uri="{FF2B5EF4-FFF2-40B4-BE49-F238E27FC236}">
                  <a16:creationId xmlns:a16="http://schemas.microsoft.com/office/drawing/2014/main" id="{FD99DB96-1510-E94B-AAB2-AF6787CC79D2}"/>
                </a:ext>
              </a:extLst>
            </p:cNvPr>
            <p:cNvSpPr>
              <a:spLocks noChangeArrowheads="1"/>
            </p:cNvSpPr>
            <p:nvPr/>
          </p:nvSpPr>
          <p:spPr bwMode="auto">
            <a:xfrm>
              <a:off x="3806" y="1793"/>
              <a:ext cx="1284"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FF3300"/>
                  </a:solidFill>
                  <a:ea typeface="Gulim" panose="020B0600000101010101" pitchFamily="34" charset="-127"/>
                </a:rPr>
                <a:t>PROPHETS</a:t>
              </a:r>
            </a:p>
          </p:txBody>
        </p:sp>
      </p:grpSp>
      <p:grpSp>
        <p:nvGrpSpPr>
          <p:cNvPr id="263233" name="Group 65">
            <a:extLst>
              <a:ext uri="{FF2B5EF4-FFF2-40B4-BE49-F238E27FC236}">
                <a16:creationId xmlns:a16="http://schemas.microsoft.com/office/drawing/2014/main" id="{2D7EE8DA-54CE-C940-9866-37CC3020C8CF}"/>
              </a:ext>
            </a:extLst>
          </p:cNvPr>
          <p:cNvGrpSpPr>
            <a:grpSpLocks/>
          </p:cNvGrpSpPr>
          <p:nvPr/>
        </p:nvGrpSpPr>
        <p:grpSpPr bwMode="auto">
          <a:xfrm>
            <a:off x="-473075" y="0"/>
            <a:ext cx="10009188" cy="6858000"/>
            <a:chOff x="-218" y="0"/>
            <a:chExt cx="6242" cy="4320"/>
          </a:xfrm>
        </p:grpSpPr>
        <p:sp>
          <p:nvSpPr>
            <p:cNvPr id="263234" name="Rectangle 66">
              <a:extLst>
                <a:ext uri="{FF2B5EF4-FFF2-40B4-BE49-F238E27FC236}">
                  <a16:creationId xmlns:a16="http://schemas.microsoft.com/office/drawing/2014/main" id="{5555EEEC-D239-524D-A6AE-A5D99F04EEFC}"/>
                </a:ext>
              </a:extLst>
            </p:cNvPr>
            <p:cNvSpPr>
              <a:spLocks noChangeArrowheads="1"/>
            </p:cNvSpPr>
            <p:nvPr/>
          </p:nvSpPr>
          <p:spPr bwMode="auto">
            <a:xfrm>
              <a:off x="1992" y="191"/>
              <a:ext cx="181"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63235" name="Rectangle 67">
              <a:extLst>
                <a:ext uri="{FF2B5EF4-FFF2-40B4-BE49-F238E27FC236}">
                  <a16:creationId xmlns:a16="http://schemas.microsoft.com/office/drawing/2014/main" id="{21439E02-C93E-6148-A9DC-CED46EA09F85}"/>
                </a:ext>
              </a:extLst>
            </p:cNvPr>
            <p:cNvSpPr>
              <a:spLocks noChangeArrowheads="1"/>
            </p:cNvSpPr>
            <p:nvPr/>
          </p:nvSpPr>
          <p:spPr bwMode="auto">
            <a:xfrm>
              <a:off x="1993" y="396"/>
              <a:ext cx="200"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63236" name="Rectangle 68">
              <a:extLst>
                <a:ext uri="{FF2B5EF4-FFF2-40B4-BE49-F238E27FC236}">
                  <a16:creationId xmlns:a16="http://schemas.microsoft.com/office/drawing/2014/main" id="{7E408E1F-7E7A-D643-A1E8-47ABD4B34AB2}"/>
                </a:ext>
              </a:extLst>
            </p:cNvPr>
            <p:cNvSpPr>
              <a:spLocks noChangeArrowheads="1"/>
            </p:cNvSpPr>
            <p:nvPr/>
          </p:nvSpPr>
          <p:spPr bwMode="auto">
            <a:xfrm>
              <a:off x="2155" y="107"/>
              <a:ext cx="1058" cy="248"/>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1E1BC5"/>
                  </a:solidFill>
                  <a:latin typeface="Lucida Handwriting" panose="03010101010101010101" pitchFamily="66" charset="77"/>
                  <a:ea typeface="Gulim" panose="020B0600000101010101" pitchFamily="34" charset="-127"/>
                </a:rPr>
                <a:t>1600 years</a:t>
              </a:r>
            </a:p>
          </p:txBody>
        </p:sp>
        <p:sp>
          <p:nvSpPr>
            <p:cNvPr id="263237" name="Rectangle 69">
              <a:extLst>
                <a:ext uri="{FF2B5EF4-FFF2-40B4-BE49-F238E27FC236}">
                  <a16:creationId xmlns:a16="http://schemas.microsoft.com/office/drawing/2014/main" id="{1FD65826-6BA6-9D42-9C70-C5FB61950FA8}"/>
                </a:ext>
              </a:extLst>
            </p:cNvPr>
            <p:cNvSpPr>
              <a:spLocks noChangeArrowheads="1"/>
            </p:cNvSpPr>
            <p:nvPr/>
          </p:nvSpPr>
          <p:spPr bwMode="auto">
            <a:xfrm>
              <a:off x="2151" y="335"/>
              <a:ext cx="1078" cy="248"/>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1E1BC5"/>
                  </a:solidFill>
                  <a:latin typeface="Lucida Handwriting" panose="03010101010101010101" pitchFamily="66" charset="77"/>
                  <a:ea typeface="Gulim" panose="020B0600000101010101" pitchFamily="34" charset="-127"/>
                </a:rPr>
                <a:t>40 authors</a:t>
              </a:r>
            </a:p>
          </p:txBody>
        </p:sp>
        <p:sp>
          <p:nvSpPr>
            <p:cNvPr id="263238" name="Rectangle 70">
              <a:extLst>
                <a:ext uri="{FF2B5EF4-FFF2-40B4-BE49-F238E27FC236}">
                  <a16:creationId xmlns:a16="http://schemas.microsoft.com/office/drawing/2014/main" id="{4B82B9B3-6E47-5D45-BD97-526E20A6A352}"/>
                </a:ext>
              </a:extLst>
            </p:cNvPr>
            <p:cNvSpPr>
              <a:spLocks noChangeArrowheads="1"/>
            </p:cNvSpPr>
            <p:nvPr/>
          </p:nvSpPr>
          <p:spPr bwMode="auto">
            <a:xfrm>
              <a:off x="2312" y="610"/>
              <a:ext cx="1062" cy="21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1E1BC5"/>
                  </a:solidFill>
                  <a:latin typeface="Times" pitchFamily="2" charset="0"/>
                  <a:ea typeface="Gulim" panose="020B0600000101010101" pitchFamily="34" charset="-127"/>
                </a:rPr>
                <a:t>ONE THEME:</a:t>
              </a:r>
            </a:p>
          </p:txBody>
        </p:sp>
        <p:sp>
          <p:nvSpPr>
            <p:cNvPr id="263239" name="Rectangle 71">
              <a:extLst>
                <a:ext uri="{FF2B5EF4-FFF2-40B4-BE49-F238E27FC236}">
                  <a16:creationId xmlns:a16="http://schemas.microsoft.com/office/drawing/2014/main" id="{C266ECC2-755D-5E40-94AA-F26C1E3547C2}"/>
                </a:ext>
              </a:extLst>
            </p:cNvPr>
            <p:cNvSpPr>
              <a:spLocks noChangeArrowheads="1"/>
            </p:cNvSpPr>
            <p:nvPr/>
          </p:nvSpPr>
          <p:spPr bwMode="auto">
            <a:xfrm>
              <a:off x="1990" y="638"/>
              <a:ext cx="192"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63240" name="Rectangle 72">
              <a:extLst>
                <a:ext uri="{FF2B5EF4-FFF2-40B4-BE49-F238E27FC236}">
                  <a16:creationId xmlns:a16="http://schemas.microsoft.com/office/drawing/2014/main" id="{9F49B30E-6F40-BE48-AFC1-F5E66B4E870B}"/>
                </a:ext>
              </a:extLst>
            </p:cNvPr>
            <p:cNvSpPr>
              <a:spLocks noChangeArrowheads="1"/>
            </p:cNvSpPr>
            <p:nvPr/>
          </p:nvSpPr>
          <p:spPr bwMode="auto">
            <a:xfrm>
              <a:off x="1925" y="743"/>
              <a:ext cx="1807" cy="248"/>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1E1BC5"/>
                  </a:solidFill>
                  <a:latin typeface="Lucida Handwriting" panose="03010101010101010101" pitchFamily="66" charset="77"/>
                  <a:ea typeface="Gulim" panose="020B0600000101010101" pitchFamily="34" charset="-127"/>
                </a:rPr>
                <a:t>the glory of God</a:t>
              </a:r>
            </a:p>
          </p:txBody>
        </p:sp>
        <p:sp>
          <p:nvSpPr>
            <p:cNvPr id="263241" name="Rectangle 73">
              <a:extLst>
                <a:ext uri="{FF2B5EF4-FFF2-40B4-BE49-F238E27FC236}">
                  <a16:creationId xmlns:a16="http://schemas.microsoft.com/office/drawing/2014/main" id="{9B7286BB-F183-324C-8342-56EB3DE825DB}"/>
                </a:ext>
              </a:extLst>
            </p:cNvPr>
            <p:cNvSpPr>
              <a:spLocks noChangeArrowheads="1"/>
            </p:cNvSpPr>
            <p:nvPr/>
          </p:nvSpPr>
          <p:spPr bwMode="auto">
            <a:xfrm>
              <a:off x="4088" y="447"/>
              <a:ext cx="1403" cy="594"/>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1E1BC5"/>
                  </a:solidFill>
                  <a:latin typeface="Lucida Handwriting" panose="03010101010101010101" pitchFamily="66" charset="77"/>
                  <a:ea typeface="Gulim" panose="020B0600000101010101" pitchFamily="34" charset="-127"/>
                </a:rPr>
                <a:t>“</a:t>
              </a:r>
              <a:r>
                <a:rPr lang="en-US" altLang="ko-KR" sz="2800" b="1">
                  <a:solidFill>
                    <a:srgbClr val="1E1BC5"/>
                  </a:solidFill>
                  <a:latin typeface="Lucida Handwriting" panose="03010101010101010101" pitchFamily="66" charset="77"/>
                  <a:ea typeface="Gulim" panose="020B0600000101010101" pitchFamily="34" charset="-127"/>
                </a:rPr>
                <a:t>NEW”  </a:t>
              </a:r>
            </a:p>
            <a:p>
              <a:pPr algn="ctr"/>
              <a:r>
                <a:rPr lang="en-US" altLang="ko-KR" sz="2800" b="1">
                  <a:solidFill>
                    <a:srgbClr val="1E1BC5"/>
                  </a:solidFill>
                  <a:latin typeface="Lucida Handwriting" panose="03010101010101010101" pitchFamily="66" charset="77"/>
                  <a:ea typeface="Gulim" panose="020B0600000101010101" pitchFamily="34" charset="-127"/>
                </a:rPr>
                <a:t>Testament</a:t>
              </a:r>
            </a:p>
          </p:txBody>
        </p:sp>
        <p:sp>
          <p:nvSpPr>
            <p:cNvPr id="263242" name="Rectangle 74">
              <a:extLst>
                <a:ext uri="{FF2B5EF4-FFF2-40B4-BE49-F238E27FC236}">
                  <a16:creationId xmlns:a16="http://schemas.microsoft.com/office/drawing/2014/main" id="{B166878F-2486-CC4C-8EEC-4EE15618AF45}"/>
                </a:ext>
              </a:extLst>
            </p:cNvPr>
            <p:cNvSpPr>
              <a:spLocks noChangeArrowheads="1"/>
            </p:cNvSpPr>
            <p:nvPr/>
          </p:nvSpPr>
          <p:spPr bwMode="auto">
            <a:xfrm>
              <a:off x="259" y="441"/>
              <a:ext cx="1404" cy="594"/>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1E1BC5"/>
                  </a:solidFill>
                  <a:latin typeface="Lucida Handwriting" panose="03010101010101010101" pitchFamily="66" charset="77"/>
                  <a:ea typeface="Gulim" panose="020B0600000101010101" pitchFamily="34" charset="-127"/>
                </a:rPr>
                <a:t> “</a:t>
              </a:r>
              <a:r>
                <a:rPr lang="en-US" altLang="ko-KR" sz="2800" b="1">
                  <a:solidFill>
                    <a:srgbClr val="1E1BC5"/>
                  </a:solidFill>
                  <a:latin typeface="Lucida Handwriting" panose="03010101010101010101" pitchFamily="66" charset="77"/>
                  <a:ea typeface="Gulim" panose="020B0600000101010101" pitchFamily="34" charset="-127"/>
                </a:rPr>
                <a:t>OLD” </a:t>
              </a:r>
            </a:p>
            <a:p>
              <a:pPr algn="ctr"/>
              <a:r>
                <a:rPr lang="en-US" altLang="ko-KR" sz="2800" b="1">
                  <a:solidFill>
                    <a:srgbClr val="1E1BC5"/>
                  </a:solidFill>
                  <a:latin typeface="Lucida Handwriting" panose="03010101010101010101" pitchFamily="66" charset="77"/>
                  <a:ea typeface="Gulim" panose="020B0600000101010101" pitchFamily="34" charset="-127"/>
                </a:rPr>
                <a:t>Testament</a:t>
              </a:r>
            </a:p>
          </p:txBody>
        </p:sp>
        <p:sp>
          <p:nvSpPr>
            <p:cNvPr id="263243" name="Rectangle 75">
              <a:extLst>
                <a:ext uri="{FF2B5EF4-FFF2-40B4-BE49-F238E27FC236}">
                  <a16:creationId xmlns:a16="http://schemas.microsoft.com/office/drawing/2014/main" id="{6B9778C5-5DAA-1942-947F-5AB56BD79917}"/>
                </a:ext>
              </a:extLst>
            </p:cNvPr>
            <p:cNvSpPr>
              <a:spLocks noChangeArrowheads="1"/>
            </p:cNvSpPr>
            <p:nvPr/>
          </p:nvSpPr>
          <p:spPr bwMode="auto">
            <a:xfrm>
              <a:off x="72" y="592"/>
              <a:ext cx="515" cy="19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63244" name="Rectangle 76">
              <a:extLst>
                <a:ext uri="{FF2B5EF4-FFF2-40B4-BE49-F238E27FC236}">
                  <a16:creationId xmlns:a16="http://schemas.microsoft.com/office/drawing/2014/main" id="{A447FB13-323E-6647-9DF5-047129114814}"/>
                </a:ext>
              </a:extLst>
            </p:cNvPr>
            <p:cNvSpPr>
              <a:spLocks noChangeArrowheads="1"/>
            </p:cNvSpPr>
            <p:nvPr/>
          </p:nvSpPr>
          <p:spPr bwMode="auto">
            <a:xfrm>
              <a:off x="3736" y="592"/>
              <a:ext cx="515" cy="19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63245" name="Rectangle 77">
              <a:extLst>
                <a:ext uri="{FF2B5EF4-FFF2-40B4-BE49-F238E27FC236}">
                  <a16:creationId xmlns:a16="http://schemas.microsoft.com/office/drawing/2014/main" id="{81903C68-EE29-1F44-BC15-4DE30A3A3610}"/>
                </a:ext>
              </a:extLst>
            </p:cNvPr>
            <p:cNvSpPr>
              <a:spLocks noChangeArrowheads="1"/>
            </p:cNvSpPr>
            <p:nvPr/>
          </p:nvSpPr>
          <p:spPr bwMode="auto">
            <a:xfrm>
              <a:off x="-64" y="1104"/>
              <a:ext cx="515" cy="19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63246" name="Rectangle 78">
              <a:extLst>
                <a:ext uri="{FF2B5EF4-FFF2-40B4-BE49-F238E27FC236}">
                  <a16:creationId xmlns:a16="http://schemas.microsoft.com/office/drawing/2014/main" id="{B496E6E5-D0EC-4848-9C84-BE28BE2B3BFE}"/>
                </a:ext>
              </a:extLst>
            </p:cNvPr>
            <p:cNvSpPr>
              <a:spLocks noChangeArrowheads="1"/>
            </p:cNvSpPr>
            <p:nvPr/>
          </p:nvSpPr>
          <p:spPr bwMode="auto">
            <a:xfrm>
              <a:off x="3738" y="1110"/>
              <a:ext cx="515" cy="19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63247" name="Rectangle 79">
              <a:extLst>
                <a:ext uri="{FF2B5EF4-FFF2-40B4-BE49-F238E27FC236}">
                  <a16:creationId xmlns:a16="http://schemas.microsoft.com/office/drawing/2014/main" id="{18C436A0-1377-954C-84E3-29088BA5179C}"/>
                </a:ext>
              </a:extLst>
            </p:cNvPr>
            <p:cNvSpPr>
              <a:spLocks noChangeArrowheads="1"/>
            </p:cNvSpPr>
            <p:nvPr/>
          </p:nvSpPr>
          <p:spPr bwMode="auto">
            <a:xfrm>
              <a:off x="3976" y="1271"/>
              <a:ext cx="1362" cy="286"/>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1E1BC5"/>
                  </a:solidFill>
                  <a:latin typeface="Lucida Handwriting" panose="03010101010101010101" pitchFamily="66" charset="77"/>
                  <a:ea typeface="Gulim" panose="020B0600000101010101" pitchFamily="34" charset="-127"/>
                </a:rPr>
                <a:t>  “</a:t>
              </a:r>
              <a:r>
                <a:rPr lang="en-US" altLang="ko-KR" sz="2400" b="1">
                  <a:solidFill>
                    <a:srgbClr val="1E1BC5"/>
                  </a:solidFill>
                  <a:latin typeface="Lucida Handwriting" panose="03010101010101010101" pitchFamily="66" charset="77"/>
                  <a:ea typeface="Gulim" panose="020B0600000101010101" pitchFamily="34" charset="-127"/>
                </a:rPr>
                <a:t>27” Books</a:t>
              </a:r>
            </a:p>
          </p:txBody>
        </p:sp>
        <p:sp>
          <p:nvSpPr>
            <p:cNvPr id="263248" name="Rectangle 80">
              <a:extLst>
                <a:ext uri="{FF2B5EF4-FFF2-40B4-BE49-F238E27FC236}">
                  <a16:creationId xmlns:a16="http://schemas.microsoft.com/office/drawing/2014/main" id="{F0024605-0EEB-3947-A3C2-9A40F61B6A60}"/>
                </a:ext>
              </a:extLst>
            </p:cNvPr>
            <p:cNvSpPr>
              <a:spLocks noChangeArrowheads="1"/>
            </p:cNvSpPr>
            <p:nvPr/>
          </p:nvSpPr>
          <p:spPr bwMode="auto">
            <a:xfrm>
              <a:off x="197" y="1279"/>
              <a:ext cx="1233" cy="286"/>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1E1BC5"/>
                  </a:solidFill>
                  <a:latin typeface="Lucida Handwriting" panose="03010101010101010101" pitchFamily="66" charset="77"/>
                  <a:ea typeface="Gulim" panose="020B0600000101010101" pitchFamily="34" charset="-127"/>
                </a:rPr>
                <a:t>“</a:t>
              </a:r>
              <a:r>
                <a:rPr lang="en-US" altLang="ko-KR" sz="2400" b="1">
                  <a:solidFill>
                    <a:srgbClr val="1E1BC5"/>
                  </a:solidFill>
                  <a:latin typeface="Lucida Handwriting" panose="03010101010101010101" pitchFamily="66" charset="77"/>
                  <a:ea typeface="Gulim" panose="020B0600000101010101" pitchFamily="34" charset="-127"/>
                </a:rPr>
                <a:t>39” Books</a:t>
              </a:r>
            </a:p>
          </p:txBody>
        </p:sp>
        <p:sp>
          <p:nvSpPr>
            <p:cNvPr id="263249" name="Rectangle 81">
              <a:extLst>
                <a:ext uri="{FF2B5EF4-FFF2-40B4-BE49-F238E27FC236}">
                  <a16:creationId xmlns:a16="http://schemas.microsoft.com/office/drawing/2014/main" id="{7304E255-C33D-534D-BDF6-90E08F975B0B}"/>
                </a:ext>
              </a:extLst>
            </p:cNvPr>
            <p:cNvSpPr>
              <a:spLocks noChangeArrowheads="1"/>
            </p:cNvSpPr>
            <p:nvPr/>
          </p:nvSpPr>
          <p:spPr bwMode="auto">
            <a:xfrm>
              <a:off x="4030" y="1460"/>
              <a:ext cx="515" cy="19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63250" name="Rectangle 82">
              <a:extLst>
                <a:ext uri="{FF2B5EF4-FFF2-40B4-BE49-F238E27FC236}">
                  <a16:creationId xmlns:a16="http://schemas.microsoft.com/office/drawing/2014/main" id="{0D1D985B-CE6E-B34A-A178-4A5AB0C71683}"/>
                </a:ext>
              </a:extLst>
            </p:cNvPr>
            <p:cNvSpPr>
              <a:spLocks noChangeArrowheads="1"/>
            </p:cNvSpPr>
            <p:nvPr/>
          </p:nvSpPr>
          <p:spPr bwMode="auto">
            <a:xfrm>
              <a:off x="32" y="1485"/>
              <a:ext cx="515" cy="19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63251" name="Rectangle 83">
              <a:extLst>
                <a:ext uri="{FF2B5EF4-FFF2-40B4-BE49-F238E27FC236}">
                  <a16:creationId xmlns:a16="http://schemas.microsoft.com/office/drawing/2014/main" id="{D84A8E6B-9F74-AE42-9336-1CE489F823FD}"/>
                </a:ext>
              </a:extLst>
            </p:cNvPr>
            <p:cNvSpPr>
              <a:spLocks noChangeArrowheads="1"/>
            </p:cNvSpPr>
            <p:nvPr/>
          </p:nvSpPr>
          <p:spPr bwMode="auto">
            <a:xfrm>
              <a:off x="250" y="1711"/>
              <a:ext cx="886" cy="286"/>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Hebrew</a:t>
              </a:r>
            </a:p>
          </p:txBody>
        </p:sp>
        <p:sp>
          <p:nvSpPr>
            <p:cNvPr id="263252" name="Rectangle 84">
              <a:extLst>
                <a:ext uri="{FF2B5EF4-FFF2-40B4-BE49-F238E27FC236}">
                  <a16:creationId xmlns:a16="http://schemas.microsoft.com/office/drawing/2014/main" id="{04EDA616-9263-464A-9295-06DF9001B5D7}"/>
                </a:ext>
              </a:extLst>
            </p:cNvPr>
            <p:cNvSpPr>
              <a:spLocks noChangeArrowheads="1"/>
            </p:cNvSpPr>
            <p:nvPr/>
          </p:nvSpPr>
          <p:spPr bwMode="auto">
            <a:xfrm>
              <a:off x="4657" y="1711"/>
              <a:ext cx="698" cy="286"/>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Greek</a:t>
              </a:r>
            </a:p>
          </p:txBody>
        </p:sp>
        <p:sp>
          <p:nvSpPr>
            <p:cNvPr id="263253" name="Rectangle 85">
              <a:extLst>
                <a:ext uri="{FF2B5EF4-FFF2-40B4-BE49-F238E27FC236}">
                  <a16:creationId xmlns:a16="http://schemas.microsoft.com/office/drawing/2014/main" id="{E4BBB029-A314-C741-954A-C4030E847AF8}"/>
                </a:ext>
              </a:extLst>
            </p:cNvPr>
            <p:cNvSpPr>
              <a:spLocks noChangeArrowheads="1"/>
            </p:cNvSpPr>
            <p:nvPr/>
          </p:nvSpPr>
          <p:spPr bwMode="auto">
            <a:xfrm>
              <a:off x="3909" y="1979"/>
              <a:ext cx="515" cy="229"/>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1E1BC5"/>
                </a:solidFill>
                <a:latin typeface="Times" pitchFamily="2" charset="0"/>
                <a:ea typeface="Gulim" panose="020B0600000101010101" pitchFamily="34" charset="-127"/>
              </a:endParaRPr>
            </a:p>
          </p:txBody>
        </p:sp>
        <p:sp>
          <p:nvSpPr>
            <p:cNvPr id="263254" name="Rectangle 86">
              <a:extLst>
                <a:ext uri="{FF2B5EF4-FFF2-40B4-BE49-F238E27FC236}">
                  <a16:creationId xmlns:a16="http://schemas.microsoft.com/office/drawing/2014/main" id="{97EF0DFD-C4DE-4A4C-95D9-5119DD6082E6}"/>
                </a:ext>
              </a:extLst>
            </p:cNvPr>
            <p:cNvSpPr>
              <a:spLocks noChangeArrowheads="1"/>
            </p:cNvSpPr>
            <p:nvPr/>
          </p:nvSpPr>
          <p:spPr bwMode="auto">
            <a:xfrm>
              <a:off x="-218" y="1983"/>
              <a:ext cx="515" cy="229"/>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1E1BC5"/>
                </a:solidFill>
                <a:latin typeface="Times" pitchFamily="2" charset="0"/>
                <a:ea typeface="Gulim" panose="020B0600000101010101" pitchFamily="34" charset="-127"/>
              </a:endParaRPr>
            </a:p>
          </p:txBody>
        </p:sp>
        <p:sp>
          <p:nvSpPr>
            <p:cNvPr id="263255" name="Rectangle 87">
              <a:extLst>
                <a:ext uri="{FF2B5EF4-FFF2-40B4-BE49-F238E27FC236}">
                  <a16:creationId xmlns:a16="http://schemas.microsoft.com/office/drawing/2014/main" id="{F38721D1-A8C3-6B4C-9117-447FF24E1D07}"/>
                </a:ext>
              </a:extLst>
            </p:cNvPr>
            <p:cNvSpPr>
              <a:spLocks noChangeArrowheads="1"/>
            </p:cNvSpPr>
            <p:nvPr/>
          </p:nvSpPr>
          <p:spPr bwMode="auto">
            <a:xfrm>
              <a:off x="4600" y="2132"/>
              <a:ext cx="875" cy="286"/>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Grace/ </a:t>
              </a:r>
              <a:endParaRPr lang="en-US" altLang="ko-KR" sz="1800" b="1">
                <a:solidFill>
                  <a:srgbClr val="1E1BC5"/>
                </a:solidFill>
                <a:latin typeface="Lucida Handwriting" panose="03010101010101010101" pitchFamily="66" charset="77"/>
                <a:ea typeface="Gulim" panose="020B0600000101010101" pitchFamily="34" charset="-127"/>
              </a:endParaRPr>
            </a:p>
          </p:txBody>
        </p:sp>
        <p:sp>
          <p:nvSpPr>
            <p:cNvPr id="263256" name="Rectangle 88">
              <a:extLst>
                <a:ext uri="{FF2B5EF4-FFF2-40B4-BE49-F238E27FC236}">
                  <a16:creationId xmlns:a16="http://schemas.microsoft.com/office/drawing/2014/main" id="{DA0CC88B-455F-5E43-972F-457C14C82F98}"/>
                </a:ext>
              </a:extLst>
            </p:cNvPr>
            <p:cNvSpPr>
              <a:spLocks noChangeArrowheads="1"/>
            </p:cNvSpPr>
            <p:nvPr/>
          </p:nvSpPr>
          <p:spPr bwMode="auto">
            <a:xfrm>
              <a:off x="321" y="2133"/>
              <a:ext cx="716" cy="286"/>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1E1BC5"/>
                  </a:solidFill>
                  <a:latin typeface="Lucida Handwriting" panose="03010101010101010101" pitchFamily="66" charset="77"/>
                  <a:ea typeface="Gulim" panose="020B0600000101010101" pitchFamily="34" charset="-127"/>
                </a:rPr>
                <a:t>Law/</a:t>
              </a:r>
              <a:endParaRPr lang="en-US" altLang="ko-KR" sz="1800" b="1">
                <a:solidFill>
                  <a:srgbClr val="1E1BC5"/>
                </a:solidFill>
                <a:latin typeface="Lucida Handwriting" panose="03010101010101010101" pitchFamily="66" charset="77"/>
                <a:ea typeface="Gulim" panose="020B0600000101010101" pitchFamily="34" charset="-127"/>
              </a:endParaRPr>
            </a:p>
          </p:txBody>
        </p:sp>
        <p:grpSp>
          <p:nvGrpSpPr>
            <p:cNvPr id="263257" name="Group 89">
              <a:extLst>
                <a:ext uri="{FF2B5EF4-FFF2-40B4-BE49-F238E27FC236}">
                  <a16:creationId xmlns:a16="http://schemas.microsoft.com/office/drawing/2014/main" id="{F17D27D2-E1CA-7C42-A39A-A3447782F8C4}"/>
                </a:ext>
              </a:extLst>
            </p:cNvPr>
            <p:cNvGrpSpPr>
              <a:grpSpLocks/>
            </p:cNvGrpSpPr>
            <p:nvPr/>
          </p:nvGrpSpPr>
          <p:grpSpPr bwMode="auto">
            <a:xfrm>
              <a:off x="1344" y="1542"/>
              <a:ext cx="3404" cy="1811"/>
              <a:chOff x="1344" y="1542"/>
              <a:chExt cx="3404" cy="1811"/>
            </a:xfrm>
          </p:grpSpPr>
          <p:sp>
            <p:nvSpPr>
              <p:cNvPr id="263258" name="Line 90">
                <a:extLst>
                  <a:ext uri="{FF2B5EF4-FFF2-40B4-BE49-F238E27FC236}">
                    <a16:creationId xmlns:a16="http://schemas.microsoft.com/office/drawing/2014/main" id="{99A3AB54-1460-3F42-8968-F55A7BD99111}"/>
                  </a:ext>
                </a:extLst>
              </p:cNvPr>
              <p:cNvSpPr>
                <a:spLocks noChangeShapeType="1"/>
              </p:cNvSpPr>
              <p:nvPr/>
            </p:nvSpPr>
            <p:spPr bwMode="auto">
              <a:xfrm flipV="1">
                <a:off x="3671" y="329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259" name="Line 91">
                <a:extLst>
                  <a:ext uri="{FF2B5EF4-FFF2-40B4-BE49-F238E27FC236}">
                    <a16:creationId xmlns:a16="http://schemas.microsoft.com/office/drawing/2014/main" id="{7F4C7FC4-06AE-8D4C-A277-A7955E4B3CE0}"/>
                  </a:ext>
                </a:extLst>
              </p:cNvPr>
              <p:cNvSpPr>
                <a:spLocks noChangeShapeType="1"/>
              </p:cNvSpPr>
              <p:nvPr/>
            </p:nvSpPr>
            <p:spPr bwMode="auto">
              <a:xfrm>
                <a:off x="1344" y="321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260" name="Line 92">
                <a:extLst>
                  <a:ext uri="{FF2B5EF4-FFF2-40B4-BE49-F238E27FC236}">
                    <a16:creationId xmlns:a16="http://schemas.microsoft.com/office/drawing/2014/main" id="{51E1F7F0-8EF7-1649-B3DA-B8D424C18377}"/>
                  </a:ext>
                </a:extLst>
              </p:cNvPr>
              <p:cNvSpPr>
                <a:spLocks noChangeShapeType="1"/>
              </p:cNvSpPr>
              <p:nvPr/>
            </p:nvSpPr>
            <p:spPr bwMode="auto">
              <a:xfrm>
                <a:off x="1506" y="266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261" name="Line 93">
                <a:extLst>
                  <a:ext uri="{FF2B5EF4-FFF2-40B4-BE49-F238E27FC236}">
                    <a16:creationId xmlns:a16="http://schemas.microsoft.com/office/drawing/2014/main" id="{3F34A042-055F-6E49-B40A-DE2018686BF2}"/>
                  </a:ext>
                </a:extLst>
              </p:cNvPr>
              <p:cNvSpPr>
                <a:spLocks noChangeShapeType="1"/>
              </p:cNvSpPr>
              <p:nvPr/>
            </p:nvSpPr>
            <p:spPr bwMode="auto">
              <a:xfrm>
                <a:off x="1930" y="212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262" name="Line 94">
                <a:extLst>
                  <a:ext uri="{FF2B5EF4-FFF2-40B4-BE49-F238E27FC236}">
                    <a16:creationId xmlns:a16="http://schemas.microsoft.com/office/drawing/2014/main" id="{C526B277-C97C-B44E-A204-E1C54E702CD9}"/>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263" name="Line 95">
                <a:extLst>
                  <a:ext uri="{FF2B5EF4-FFF2-40B4-BE49-F238E27FC236}">
                    <a16:creationId xmlns:a16="http://schemas.microsoft.com/office/drawing/2014/main" id="{CE94A1E5-16B4-0A49-92A1-6A1F7D6F143C}"/>
                  </a:ext>
                </a:extLst>
              </p:cNvPr>
              <p:cNvSpPr>
                <a:spLocks noChangeShapeType="1"/>
              </p:cNvSpPr>
              <p:nvPr/>
            </p:nvSpPr>
            <p:spPr bwMode="auto">
              <a:xfrm flipH="1">
                <a:off x="3078" y="207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264" name="Line 96">
                <a:extLst>
                  <a:ext uri="{FF2B5EF4-FFF2-40B4-BE49-F238E27FC236}">
                    <a16:creationId xmlns:a16="http://schemas.microsoft.com/office/drawing/2014/main" id="{1FFF56D6-1CEB-DD49-A9FB-3EA6F95A41EA}"/>
                  </a:ext>
                </a:extLst>
              </p:cNvPr>
              <p:cNvSpPr>
                <a:spLocks noChangeShapeType="1"/>
              </p:cNvSpPr>
              <p:nvPr/>
            </p:nvSpPr>
            <p:spPr bwMode="auto">
              <a:xfrm flipH="1">
                <a:off x="3211" y="241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265" name="Line 97">
                <a:extLst>
                  <a:ext uri="{FF2B5EF4-FFF2-40B4-BE49-F238E27FC236}">
                    <a16:creationId xmlns:a16="http://schemas.microsoft.com/office/drawing/2014/main" id="{46767EEC-BD63-1642-8960-E78A74B01D62}"/>
                  </a:ext>
                </a:extLst>
              </p:cNvPr>
              <p:cNvSpPr>
                <a:spLocks noChangeShapeType="1"/>
              </p:cNvSpPr>
              <p:nvPr/>
            </p:nvSpPr>
            <p:spPr bwMode="auto">
              <a:xfrm flipV="1">
                <a:off x="3264" y="294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266" name="Rectangle 98">
                <a:extLst>
                  <a:ext uri="{FF2B5EF4-FFF2-40B4-BE49-F238E27FC236}">
                    <a16:creationId xmlns:a16="http://schemas.microsoft.com/office/drawing/2014/main" id="{3FDE08F6-D3DA-6149-8A9E-40B0AF2A99E8}"/>
                  </a:ext>
                </a:extLst>
              </p:cNvPr>
              <p:cNvSpPr>
                <a:spLocks noChangeArrowheads="1"/>
              </p:cNvSpPr>
              <p:nvPr/>
            </p:nvSpPr>
            <p:spPr bwMode="auto">
              <a:xfrm rot="5246759">
                <a:off x="2194" y="2321"/>
                <a:ext cx="1290" cy="22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PROPHECIES</a:t>
                </a:r>
              </a:p>
            </p:txBody>
          </p:sp>
          <p:sp>
            <p:nvSpPr>
              <p:cNvPr id="263267" name="Rectangle 99">
                <a:extLst>
                  <a:ext uri="{FF2B5EF4-FFF2-40B4-BE49-F238E27FC236}">
                    <a16:creationId xmlns:a16="http://schemas.microsoft.com/office/drawing/2014/main" id="{4212C44D-C3F4-A24A-9406-522F638FBA23}"/>
                  </a:ext>
                </a:extLst>
              </p:cNvPr>
              <p:cNvSpPr>
                <a:spLocks noChangeArrowheads="1"/>
              </p:cNvSpPr>
              <p:nvPr/>
            </p:nvSpPr>
            <p:spPr bwMode="auto">
              <a:xfrm>
                <a:off x="3422" y="3143"/>
                <a:ext cx="1326" cy="21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1E1BC5"/>
                    </a:solidFill>
                    <a:latin typeface="Helvetica BlackOblique" pitchFamily="2" charset="0"/>
                    <a:ea typeface="Gulim" panose="020B0600000101010101" pitchFamily="34" charset="-127"/>
                  </a:rPr>
                  <a:t>REVELATION</a:t>
                </a:r>
              </a:p>
            </p:txBody>
          </p:sp>
          <p:sp>
            <p:nvSpPr>
              <p:cNvPr id="263268" name="Rectangle 100">
                <a:extLst>
                  <a:ext uri="{FF2B5EF4-FFF2-40B4-BE49-F238E27FC236}">
                    <a16:creationId xmlns:a16="http://schemas.microsoft.com/office/drawing/2014/main" id="{F0151D40-19B8-FF41-9D7B-6D7413B26FA6}"/>
                  </a:ext>
                </a:extLst>
              </p:cNvPr>
              <p:cNvSpPr>
                <a:spLocks noChangeArrowheads="1"/>
              </p:cNvSpPr>
              <p:nvPr/>
            </p:nvSpPr>
            <p:spPr bwMode="auto">
              <a:xfrm rot="3267768">
                <a:off x="1818" y="2522"/>
                <a:ext cx="1118" cy="22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WRITINGS</a:t>
                </a:r>
              </a:p>
            </p:txBody>
          </p:sp>
          <p:sp>
            <p:nvSpPr>
              <p:cNvPr id="263269" name="Rectangle 101">
                <a:extLst>
                  <a:ext uri="{FF2B5EF4-FFF2-40B4-BE49-F238E27FC236}">
                    <a16:creationId xmlns:a16="http://schemas.microsoft.com/office/drawing/2014/main" id="{66BF0767-3430-9B45-AFBC-7E58AC6A035B}"/>
                  </a:ext>
                </a:extLst>
              </p:cNvPr>
              <p:cNvSpPr>
                <a:spLocks noChangeArrowheads="1"/>
              </p:cNvSpPr>
              <p:nvPr/>
            </p:nvSpPr>
            <p:spPr bwMode="auto">
              <a:xfrm rot="20643327">
                <a:off x="3426" y="2833"/>
                <a:ext cx="90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EPISTLES</a:t>
                </a:r>
              </a:p>
            </p:txBody>
          </p:sp>
          <p:sp>
            <p:nvSpPr>
              <p:cNvPr id="263270" name="Rectangle 102">
                <a:extLst>
                  <a:ext uri="{FF2B5EF4-FFF2-40B4-BE49-F238E27FC236}">
                    <a16:creationId xmlns:a16="http://schemas.microsoft.com/office/drawing/2014/main" id="{F1478A24-5EA9-AB4A-AA72-62C593E26912}"/>
                  </a:ext>
                </a:extLst>
              </p:cNvPr>
              <p:cNvSpPr>
                <a:spLocks noChangeArrowheads="1"/>
              </p:cNvSpPr>
              <p:nvPr/>
            </p:nvSpPr>
            <p:spPr bwMode="auto">
              <a:xfrm rot="19276533">
                <a:off x="3353" y="2465"/>
                <a:ext cx="622"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ACTS</a:t>
                </a:r>
              </a:p>
            </p:txBody>
          </p:sp>
          <p:sp>
            <p:nvSpPr>
              <p:cNvPr id="263271" name="Rectangle 103">
                <a:extLst>
                  <a:ext uri="{FF2B5EF4-FFF2-40B4-BE49-F238E27FC236}">
                    <a16:creationId xmlns:a16="http://schemas.microsoft.com/office/drawing/2014/main" id="{A9E45A68-790C-2749-A9AE-018F484F47BF}"/>
                  </a:ext>
                </a:extLst>
              </p:cNvPr>
              <p:cNvSpPr>
                <a:spLocks noChangeArrowheads="1"/>
              </p:cNvSpPr>
              <p:nvPr/>
            </p:nvSpPr>
            <p:spPr bwMode="auto">
              <a:xfrm rot="1755647">
                <a:off x="1460" y="2753"/>
                <a:ext cx="1190"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HISTORIES</a:t>
                </a:r>
              </a:p>
            </p:txBody>
          </p:sp>
          <p:sp>
            <p:nvSpPr>
              <p:cNvPr id="263272" name="Rectangle 104">
                <a:extLst>
                  <a:ext uri="{FF2B5EF4-FFF2-40B4-BE49-F238E27FC236}">
                    <a16:creationId xmlns:a16="http://schemas.microsoft.com/office/drawing/2014/main" id="{465CEC63-8F6D-774D-8E94-5B82143EBB2A}"/>
                  </a:ext>
                </a:extLst>
              </p:cNvPr>
              <p:cNvSpPr>
                <a:spLocks noChangeArrowheads="1"/>
              </p:cNvSpPr>
              <p:nvPr/>
            </p:nvSpPr>
            <p:spPr bwMode="auto">
              <a:xfrm rot="240000">
                <a:off x="1596" y="3057"/>
                <a:ext cx="50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LAW</a:t>
                </a:r>
              </a:p>
            </p:txBody>
          </p:sp>
          <p:sp>
            <p:nvSpPr>
              <p:cNvPr id="263273" name="Rectangle 105">
                <a:extLst>
                  <a:ext uri="{FF2B5EF4-FFF2-40B4-BE49-F238E27FC236}">
                    <a16:creationId xmlns:a16="http://schemas.microsoft.com/office/drawing/2014/main" id="{9DA8B472-2B9A-524E-A683-098587F1FE22}"/>
                  </a:ext>
                </a:extLst>
              </p:cNvPr>
              <p:cNvSpPr>
                <a:spLocks noChangeArrowheads="1"/>
              </p:cNvSpPr>
              <p:nvPr/>
            </p:nvSpPr>
            <p:spPr bwMode="auto">
              <a:xfrm rot="18254599">
                <a:off x="2908" y="2039"/>
                <a:ext cx="1222" cy="2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GOSPELS</a:t>
                </a:r>
              </a:p>
            </p:txBody>
          </p:sp>
        </p:grpSp>
        <p:sp>
          <p:nvSpPr>
            <p:cNvPr id="263274" name="Rectangle 106">
              <a:extLst>
                <a:ext uri="{FF2B5EF4-FFF2-40B4-BE49-F238E27FC236}">
                  <a16:creationId xmlns:a16="http://schemas.microsoft.com/office/drawing/2014/main" id="{70439D34-B23B-7C42-82B5-11B84226FE45}"/>
                </a:ext>
              </a:extLst>
            </p:cNvPr>
            <p:cNvSpPr>
              <a:spLocks noChangeArrowheads="1"/>
            </p:cNvSpPr>
            <p:nvPr/>
          </p:nvSpPr>
          <p:spPr bwMode="auto">
            <a:xfrm>
              <a:off x="-36" y="2829"/>
              <a:ext cx="1245" cy="286"/>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Telescope</a:t>
              </a:r>
            </a:p>
          </p:txBody>
        </p:sp>
        <p:sp>
          <p:nvSpPr>
            <p:cNvPr id="263275" name="Rectangle 107">
              <a:extLst>
                <a:ext uri="{FF2B5EF4-FFF2-40B4-BE49-F238E27FC236}">
                  <a16:creationId xmlns:a16="http://schemas.microsoft.com/office/drawing/2014/main" id="{90204CEB-AA41-6A47-96DB-A3CDAA1B9AD4}"/>
                </a:ext>
              </a:extLst>
            </p:cNvPr>
            <p:cNvSpPr>
              <a:spLocks noChangeArrowheads="1"/>
            </p:cNvSpPr>
            <p:nvPr/>
          </p:nvSpPr>
          <p:spPr bwMode="auto">
            <a:xfrm>
              <a:off x="4467" y="2841"/>
              <a:ext cx="1356" cy="286"/>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Telescope</a:t>
              </a:r>
            </a:p>
          </p:txBody>
        </p:sp>
        <p:sp>
          <p:nvSpPr>
            <p:cNvPr id="263276" name="Rectangle 108">
              <a:extLst>
                <a:ext uri="{FF2B5EF4-FFF2-40B4-BE49-F238E27FC236}">
                  <a16:creationId xmlns:a16="http://schemas.microsoft.com/office/drawing/2014/main" id="{72BEF49C-8506-8D40-9BA8-0304D2D28B57}"/>
                </a:ext>
              </a:extLst>
            </p:cNvPr>
            <p:cNvSpPr>
              <a:spLocks noChangeArrowheads="1"/>
            </p:cNvSpPr>
            <p:nvPr/>
          </p:nvSpPr>
          <p:spPr bwMode="auto">
            <a:xfrm>
              <a:off x="-54" y="3266"/>
              <a:ext cx="1154" cy="516"/>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1E1BC5"/>
                  </a:solidFill>
                  <a:latin typeface="Lucida Handwriting" panose="03010101010101010101" pitchFamily="66" charset="77"/>
                  <a:ea typeface="Gulim" panose="020B0600000101010101" pitchFamily="34" charset="-127"/>
                </a:rPr>
                <a:t>Eternity Past</a:t>
              </a:r>
            </a:p>
          </p:txBody>
        </p:sp>
        <p:sp>
          <p:nvSpPr>
            <p:cNvPr id="263277" name="Rectangle 109">
              <a:extLst>
                <a:ext uri="{FF2B5EF4-FFF2-40B4-BE49-F238E27FC236}">
                  <a16:creationId xmlns:a16="http://schemas.microsoft.com/office/drawing/2014/main" id="{F76EAD8F-1966-C04C-99FD-6E5C4B3B7A67}"/>
                </a:ext>
              </a:extLst>
            </p:cNvPr>
            <p:cNvSpPr>
              <a:spLocks noChangeArrowheads="1"/>
            </p:cNvSpPr>
            <p:nvPr/>
          </p:nvSpPr>
          <p:spPr bwMode="auto">
            <a:xfrm>
              <a:off x="4585" y="3266"/>
              <a:ext cx="1143" cy="516"/>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1E1BC5"/>
                  </a:solidFill>
                  <a:latin typeface="Lucida Handwriting" panose="03010101010101010101" pitchFamily="66" charset="77"/>
                  <a:ea typeface="Gulim" panose="020B0600000101010101" pitchFamily="34" charset="-127"/>
                </a:rPr>
                <a:t>Eternity Future</a:t>
              </a:r>
            </a:p>
          </p:txBody>
        </p:sp>
        <p:sp>
          <p:nvSpPr>
            <p:cNvPr id="263278" name="Text Box 110">
              <a:extLst>
                <a:ext uri="{FF2B5EF4-FFF2-40B4-BE49-F238E27FC236}">
                  <a16:creationId xmlns:a16="http://schemas.microsoft.com/office/drawing/2014/main" id="{1B9F1CEE-6D7D-E64B-8CD8-7EB8BD3752FA}"/>
                </a:ext>
              </a:extLst>
            </p:cNvPr>
            <p:cNvSpPr txBox="1">
              <a:spLocks noChangeArrowheads="1"/>
            </p:cNvSpPr>
            <p:nvPr/>
          </p:nvSpPr>
          <p:spPr bwMode="auto">
            <a:xfrm>
              <a:off x="5177" y="3919"/>
              <a:ext cx="583" cy="19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400" b="1">
                  <a:solidFill>
                    <a:srgbClr val="1E1BC5"/>
                  </a:solidFill>
                  <a:ea typeface="Gulim" panose="020B0600000101010101" pitchFamily="34" charset="-127"/>
                </a:rPr>
                <a:t>06-27</a:t>
              </a:r>
            </a:p>
          </p:txBody>
        </p:sp>
        <p:sp>
          <p:nvSpPr>
            <p:cNvPr id="263279" name="Text Box 111">
              <a:extLst>
                <a:ext uri="{FF2B5EF4-FFF2-40B4-BE49-F238E27FC236}">
                  <a16:creationId xmlns:a16="http://schemas.microsoft.com/office/drawing/2014/main" id="{B885E7A9-E59E-7841-BA52-DADED454727C}"/>
                </a:ext>
              </a:extLst>
            </p:cNvPr>
            <p:cNvSpPr txBox="1">
              <a:spLocks noChangeArrowheads="1"/>
            </p:cNvSpPr>
            <p:nvPr/>
          </p:nvSpPr>
          <p:spPr bwMode="auto">
            <a:xfrm>
              <a:off x="156" y="2350"/>
              <a:ext cx="1229" cy="288"/>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1E1BC5"/>
                  </a:solidFill>
                  <a:latin typeface="Lucida Handwriting" panose="03010101010101010101" pitchFamily="66" charset="77"/>
                  <a:ea typeface="Gulim" panose="020B0600000101010101" pitchFamily="34" charset="-127"/>
                </a:rPr>
                <a:t>Promise </a:t>
              </a:r>
            </a:p>
          </p:txBody>
        </p:sp>
        <p:sp>
          <p:nvSpPr>
            <p:cNvPr id="263280" name="Text Box 112">
              <a:extLst>
                <a:ext uri="{FF2B5EF4-FFF2-40B4-BE49-F238E27FC236}">
                  <a16:creationId xmlns:a16="http://schemas.microsoft.com/office/drawing/2014/main" id="{09BBF229-A3EB-E744-8A1C-554BF5CAF56E}"/>
                </a:ext>
              </a:extLst>
            </p:cNvPr>
            <p:cNvSpPr txBox="1">
              <a:spLocks noChangeArrowheads="1"/>
            </p:cNvSpPr>
            <p:nvPr/>
          </p:nvSpPr>
          <p:spPr bwMode="auto">
            <a:xfrm>
              <a:off x="4281" y="2350"/>
              <a:ext cx="1743" cy="288"/>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1E1BC5"/>
                  </a:solidFill>
                  <a:latin typeface="Lucida Handwriting" panose="03010101010101010101" pitchFamily="66" charset="77"/>
                  <a:ea typeface="Gulim" panose="020B0600000101010101" pitchFamily="34" charset="-127"/>
                </a:rPr>
                <a:t>Fulfillment</a:t>
              </a:r>
              <a:endParaRPr lang="en-US" altLang="ko-KR">
                <a:solidFill>
                  <a:srgbClr val="1E1BC5"/>
                </a:solidFill>
                <a:latin typeface="Times" pitchFamily="2" charset="0"/>
                <a:ea typeface="Gulim" panose="020B0600000101010101" pitchFamily="34" charset="-127"/>
              </a:endParaRPr>
            </a:p>
          </p:txBody>
        </p:sp>
        <p:sp>
          <p:nvSpPr>
            <p:cNvPr id="263281" name="Line 113">
              <a:extLst>
                <a:ext uri="{FF2B5EF4-FFF2-40B4-BE49-F238E27FC236}">
                  <a16:creationId xmlns:a16="http://schemas.microsoft.com/office/drawing/2014/main" id="{F5FD22AC-CE31-984F-B838-9D960DAA53D3}"/>
                </a:ext>
              </a:extLst>
            </p:cNvPr>
            <p:cNvSpPr>
              <a:spLocks noChangeShapeType="1"/>
            </p:cNvSpPr>
            <p:nvPr/>
          </p:nvSpPr>
          <p:spPr bwMode="auto">
            <a:xfrm>
              <a:off x="4495" y="1187"/>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282" name="Line 114">
              <a:extLst>
                <a:ext uri="{FF2B5EF4-FFF2-40B4-BE49-F238E27FC236}">
                  <a16:creationId xmlns:a16="http://schemas.microsoft.com/office/drawing/2014/main" id="{09A0D94A-6EF6-144D-B10B-17892588D238}"/>
                </a:ext>
              </a:extLst>
            </p:cNvPr>
            <p:cNvSpPr>
              <a:spLocks noChangeShapeType="1"/>
            </p:cNvSpPr>
            <p:nvPr/>
          </p:nvSpPr>
          <p:spPr bwMode="auto">
            <a:xfrm>
              <a:off x="4627" y="1670"/>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283" name="Line 115">
              <a:extLst>
                <a:ext uri="{FF2B5EF4-FFF2-40B4-BE49-F238E27FC236}">
                  <a16:creationId xmlns:a16="http://schemas.microsoft.com/office/drawing/2014/main" id="{E20E0093-9516-1B41-8F2F-A6EDA97764E4}"/>
                </a:ext>
              </a:extLst>
            </p:cNvPr>
            <p:cNvSpPr>
              <a:spLocks noChangeShapeType="1"/>
            </p:cNvSpPr>
            <p:nvPr/>
          </p:nvSpPr>
          <p:spPr bwMode="auto">
            <a:xfrm>
              <a:off x="4687" y="2089"/>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284" name="Line 116">
              <a:extLst>
                <a:ext uri="{FF2B5EF4-FFF2-40B4-BE49-F238E27FC236}">
                  <a16:creationId xmlns:a16="http://schemas.microsoft.com/office/drawing/2014/main" id="{279817A2-1A30-A344-8183-1B30726B7AB5}"/>
                </a:ext>
              </a:extLst>
            </p:cNvPr>
            <p:cNvSpPr>
              <a:spLocks noChangeShapeType="1"/>
            </p:cNvSpPr>
            <p:nvPr/>
          </p:nvSpPr>
          <p:spPr bwMode="auto">
            <a:xfrm>
              <a:off x="4783" y="2787"/>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285" name="Line 117">
              <a:extLst>
                <a:ext uri="{FF2B5EF4-FFF2-40B4-BE49-F238E27FC236}">
                  <a16:creationId xmlns:a16="http://schemas.microsoft.com/office/drawing/2014/main" id="{499EE9AE-A430-FA41-B5E6-D0D14A51C49C}"/>
                </a:ext>
              </a:extLst>
            </p:cNvPr>
            <p:cNvSpPr>
              <a:spLocks noChangeShapeType="1"/>
            </p:cNvSpPr>
            <p:nvPr/>
          </p:nvSpPr>
          <p:spPr bwMode="auto">
            <a:xfrm>
              <a:off x="546" y="1193"/>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286" name="Line 118">
              <a:extLst>
                <a:ext uri="{FF2B5EF4-FFF2-40B4-BE49-F238E27FC236}">
                  <a16:creationId xmlns:a16="http://schemas.microsoft.com/office/drawing/2014/main" id="{37C7D0D8-4517-EF49-AB1C-5EA0160CE32A}"/>
                </a:ext>
              </a:extLst>
            </p:cNvPr>
            <p:cNvSpPr>
              <a:spLocks noChangeShapeType="1"/>
            </p:cNvSpPr>
            <p:nvPr/>
          </p:nvSpPr>
          <p:spPr bwMode="auto">
            <a:xfrm>
              <a:off x="480" y="1676"/>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287" name="Line 119">
              <a:extLst>
                <a:ext uri="{FF2B5EF4-FFF2-40B4-BE49-F238E27FC236}">
                  <a16:creationId xmlns:a16="http://schemas.microsoft.com/office/drawing/2014/main" id="{2801204B-B119-B643-8D0A-8D9F97C4CB6F}"/>
                </a:ext>
              </a:extLst>
            </p:cNvPr>
            <p:cNvSpPr>
              <a:spLocks noChangeShapeType="1"/>
            </p:cNvSpPr>
            <p:nvPr/>
          </p:nvSpPr>
          <p:spPr bwMode="auto">
            <a:xfrm>
              <a:off x="423" y="2086"/>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288" name="Line 120">
              <a:extLst>
                <a:ext uri="{FF2B5EF4-FFF2-40B4-BE49-F238E27FC236}">
                  <a16:creationId xmlns:a16="http://schemas.microsoft.com/office/drawing/2014/main" id="{3BA09207-F0A2-CA4A-923E-16F88E11597A}"/>
                </a:ext>
              </a:extLst>
            </p:cNvPr>
            <p:cNvSpPr>
              <a:spLocks noChangeShapeType="1"/>
            </p:cNvSpPr>
            <p:nvPr/>
          </p:nvSpPr>
          <p:spPr bwMode="auto">
            <a:xfrm>
              <a:off x="312" y="2766"/>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289" name="Rectangle 121">
              <a:extLst>
                <a:ext uri="{FF2B5EF4-FFF2-40B4-BE49-F238E27FC236}">
                  <a16:creationId xmlns:a16="http://schemas.microsoft.com/office/drawing/2014/main" id="{6D8A5E64-1822-994A-91F3-56A42FBF8957}"/>
                </a:ext>
              </a:extLst>
            </p:cNvPr>
            <p:cNvSpPr>
              <a:spLocks noChangeArrowheads="1"/>
            </p:cNvSpPr>
            <p:nvPr/>
          </p:nvSpPr>
          <p:spPr bwMode="auto">
            <a:xfrm>
              <a:off x="1006" y="3634"/>
              <a:ext cx="1525" cy="286"/>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Microscope</a:t>
              </a:r>
            </a:p>
          </p:txBody>
        </p:sp>
        <p:sp>
          <p:nvSpPr>
            <p:cNvPr id="263290" name="Text Box 122">
              <a:extLst>
                <a:ext uri="{FF2B5EF4-FFF2-40B4-BE49-F238E27FC236}">
                  <a16:creationId xmlns:a16="http://schemas.microsoft.com/office/drawing/2014/main" id="{9D2E363F-5FBD-3742-897A-7FD006498922}"/>
                </a:ext>
              </a:extLst>
            </p:cNvPr>
            <p:cNvSpPr txBox="1">
              <a:spLocks noChangeArrowheads="1"/>
            </p:cNvSpPr>
            <p:nvPr/>
          </p:nvSpPr>
          <p:spPr bwMode="auto">
            <a:xfrm>
              <a:off x="951" y="2540"/>
              <a:ext cx="11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solidFill>
                  <a:srgbClr val="1E1BC5"/>
                </a:solidFill>
                <a:latin typeface="Times" pitchFamily="2" charset="0"/>
                <a:ea typeface="Gulim" panose="020B0600000101010101" pitchFamily="34" charset="-127"/>
              </a:endParaRPr>
            </a:p>
          </p:txBody>
        </p:sp>
        <p:sp>
          <p:nvSpPr>
            <p:cNvPr id="263291" name="Rectangle 123">
              <a:extLst>
                <a:ext uri="{FF2B5EF4-FFF2-40B4-BE49-F238E27FC236}">
                  <a16:creationId xmlns:a16="http://schemas.microsoft.com/office/drawing/2014/main" id="{6CA0FC8F-7B6E-7747-AA2E-605F104770FD}"/>
                </a:ext>
              </a:extLst>
            </p:cNvPr>
            <p:cNvSpPr>
              <a:spLocks noChangeArrowheads="1"/>
            </p:cNvSpPr>
            <p:nvPr/>
          </p:nvSpPr>
          <p:spPr bwMode="auto">
            <a:xfrm>
              <a:off x="2723" y="3490"/>
              <a:ext cx="1470" cy="440"/>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1E1BC5"/>
                  </a:solidFill>
                  <a:latin typeface="Lucida Handwriting" panose="03010101010101010101" pitchFamily="66" charset="77"/>
                  <a:ea typeface="Gulim" panose="020B0600000101010101" pitchFamily="34" charset="-127"/>
                </a:rPr>
                <a:t>2 Telescopes</a:t>
              </a:r>
              <a:endParaRPr lang="en-US" altLang="ko-KR" sz="2000" b="1" u="sng">
                <a:solidFill>
                  <a:srgbClr val="1E1BC5"/>
                </a:solidFill>
                <a:latin typeface="Lucida Handwriting" panose="03010101010101010101" pitchFamily="66" charset="77"/>
                <a:ea typeface="Gulim" panose="020B0600000101010101" pitchFamily="34" charset="-127"/>
              </a:endParaRPr>
            </a:p>
            <a:p>
              <a:r>
                <a:rPr lang="en-US" altLang="ko-KR" sz="2000" b="1">
                  <a:solidFill>
                    <a:srgbClr val="1E1BC5"/>
                  </a:solidFill>
                  <a:latin typeface="Lucida Handwriting" panose="03010101010101010101" pitchFamily="66" charset="77"/>
                  <a:ea typeface="Gulim" panose="020B0600000101010101" pitchFamily="34" charset="-127"/>
                </a:rPr>
                <a:t>1 Microscope</a:t>
              </a:r>
              <a:endParaRPr lang="en-US" altLang="ko-KR" sz="2000" b="1" u="sng">
                <a:solidFill>
                  <a:srgbClr val="1E1BC5"/>
                </a:solidFill>
                <a:latin typeface="Lucida Handwriting" panose="03010101010101010101" pitchFamily="66" charset="77"/>
                <a:ea typeface="Gulim" panose="020B0600000101010101" pitchFamily="34" charset="-127"/>
              </a:endParaRPr>
            </a:p>
          </p:txBody>
        </p:sp>
        <p:grpSp>
          <p:nvGrpSpPr>
            <p:cNvPr id="263292" name="Group 124">
              <a:extLst>
                <a:ext uri="{FF2B5EF4-FFF2-40B4-BE49-F238E27FC236}">
                  <a16:creationId xmlns:a16="http://schemas.microsoft.com/office/drawing/2014/main" id="{88EAE356-9EB7-E345-B9AE-D48E2385BD81}"/>
                </a:ext>
              </a:extLst>
            </p:cNvPr>
            <p:cNvGrpSpPr>
              <a:grpSpLocks/>
            </p:cNvGrpSpPr>
            <p:nvPr/>
          </p:nvGrpSpPr>
          <p:grpSpPr bwMode="auto">
            <a:xfrm>
              <a:off x="3444" y="371"/>
              <a:ext cx="443" cy="604"/>
              <a:chOff x="2464" y="201"/>
              <a:chExt cx="443" cy="604"/>
            </a:xfrm>
          </p:grpSpPr>
          <p:sp>
            <p:nvSpPr>
              <p:cNvPr id="263293" name="Rectangle 125">
                <a:extLst>
                  <a:ext uri="{FF2B5EF4-FFF2-40B4-BE49-F238E27FC236}">
                    <a16:creationId xmlns:a16="http://schemas.microsoft.com/office/drawing/2014/main" id="{FCA9FBB0-E9D4-6F45-81E0-4BA37BAF4C12}"/>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63294" name="Rectangle 126">
                <a:extLst>
                  <a:ext uri="{FF2B5EF4-FFF2-40B4-BE49-F238E27FC236}">
                    <a16:creationId xmlns:a16="http://schemas.microsoft.com/office/drawing/2014/main" id="{0B3845E8-A04C-304E-BADE-101154CD6A61}"/>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63295" name="Rectangle 127">
                <a:extLst>
                  <a:ext uri="{FF2B5EF4-FFF2-40B4-BE49-F238E27FC236}">
                    <a16:creationId xmlns:a16="http://schemas.microsoft.com/office/drawing/2014/main" id="{B5D140CD-04A1-5249-8826-2A98E37CD60C}"/>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sp>
          <p:nvSpPr>
            <p:cNvPr id="263296" name="Rectangle 128">
              <a:extLst>
                <a:ext uri="{FF2B5EF4-FFF2-40B4-BE49-F238E27FC236}">
                  <a16:creationId xmlns:a16="http://schemas.microsoft.com/office/drawing/2014/main" id="{8221B4A5-F95C-CE43-91DD-893DDA62626E}"/>
                </a:ext>
              </a:extLst>
            </p:cNvPr>
            <p:cNvSpPr>
              <a:spLocks noChangeArrowheads="1"/>
            </p:cNvSpPr>
            <p:nvPr/>
          </p:nvSpPr>
          <p:spPr bwMode="auto">
            <a:xfrm>
              <a:off x="0" y="0"/>
              <a:ext cx="5760" cy="4320"/>
            </a:xfrm>
            <a:prstGeom prst="rect">
              <a:avLst/>
            </a:prstGeom>
            <a:gradFill rotWithShape="0">
              <a:gsLst>
                <a:gs pos="0">
                  <a:srgbClr val="1E1BC5">
                    <a:gamma/>
                    <a:shade val="0"/>
                    <a:invGamma/>
                  </a:srgbClr>
                </a:gs>
                <a:gs pos="100000">
                  <a:srgbClr val="1E1BC5"/>
                </a:gs>
              </a:gsLst>
              <a:lin ang="5400000" scaled="1"/>
            </a:gradFill>
            <a:ln>
              <a:noFill/>
            </a:ln>
            <a:effectLst/>
            <a:extLst>
              <a:ext uri="{91240B29-F687-4F45-9708-019B960494DF}">
                <a14:hiddenLine xmlns:a14="http://schemas.microsoft.com/office/drawing/2010/main" w="12700">
                  <a:solidFill>
                    <a:srgbClr val="DEDED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97" name="Rectangle 129">
              <a:extLst>
                <a:ext uri="{FF2B5EF4-FFF2-40B4-BE49-F238E27FC236}">
                  <a16:creationId xmlns:a16="http://schemas.microsoft.com/office/drawing/2014/main" id="{C5A4AEC7-BAED-6940-B9AE-F08D52DE8501}"/>
                </a:ext>
              </a:extLst>
            </p:cNvPr>
            <p:cNvSpPr>
              <a:spLocks noChangeArrowheads="1"/>
            </p:cNvSpPr>
            <p:nvPr/>
          </p:nvSpPr>
          <p:spPr bwMode="auto">
            <a:xfrm>
              <a:off x="3615" y="3054"/>
              <a:ext cx="2095" cy="363"/>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3200" b="1">
                  <a:solidFill>
                    <a:srgbClr val="1E1BC5"/>
                  </a:solidFill>
                  <a:ea typeface="Gulim" panose="020B0600000101010101" pitchFamily="34" charset="-127"/>
                </a:rPr>
                <a:t>12 SUKU-SUKU</a:t>
              </a:r>
            </a:p>
          </p:txBody>
        </p:sp>
        <p:sp>
          <p:nvSpPr>
            <p:cNvPr id="263298" name="Rectangle 130">
              <a:extLst>
                <a:ext uri="{FF2B5EF4-FFF2-40B4-BE49-F238E27FC236}">
                  <a16:creationId xmlns:a16="http://schemas.microsoft.com/office/drawing/2014/main" id="{E9467AAF-76A1-F748-8138-E316C3BC8BF1}"/>
                </a:ext>
              </a:extLst>
            </p:cNvPr>
            <p:cNvSpPr>
              <a:spLocks noChangeArrowheads="1"/>
            </p:cNvSpPr>
            <p:nvPr/>
          </p:nvSpPr>
          <p:spPr bwMode="auto">
            <a:xfrm>
              <a:off x="4357" y="1393"/>
              <a:ext cx="1319"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DEDEDE"/>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KELUARAN</a:t>
              </a:r>
            </a:p>
          </p:txBody>
        </p:sp>
        <p:sp>
          <p:nvSpPr>
            <p:cNvPr id="263299" name="Rectangle 131">
              <a:extLst>
                <a:ext uri="{FF2B5EF4-FFF2-40B4-BE49-F238E27FC236}">
                  <a16:creationId xmlns:a16="http://schemas.microsoft.com/office/drawing/2014/main" id="{9972243E-FA54-D649-88C9-562B0471B203}"/>
                </a:ext>
              </a:extLst>
            </p:cNvPr>
            <p:cNvSpPr>
              <a:spLocks noChangeArrowheads="1"/>
            </p:cNvSpPr>
            <p:nvPr/>
          </p:nvSpPr>
          <p:spPr bwMode="auto">
            <a:xfrm>
              <a:off x="1192" y="3747"/>
              <a:ext cx="1179"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5  Kotbah</a:t>
              </a:r>
            </a:p>
          </p:txBody>
        </p:sp>
        <p:sp>
          <p:nvSpPr>
            <p:cNvPr id="263300" name="Rectangle 132">
              <a:extLst>
                <a:ext uri="{FF2B5EF4-FFF2-40B4-BE49-F238E27FC236}">
                  <a16:creationId xmlns:a16="http://schemas.microsoft.com/office/drawing/2014/main" id="{26B7FEF5-4D19-C640-9FDE-4B9765198B7A}"/>
                </a:ext>
              </a:extLst>
            </p:cNvPr>
            <p:cNvSpPr>
              <a:spLocks noChangeArrowheads="1"/>
            </p:cNvSpPr>
            <p:nvPr/>
          </p:nvSpPr>
          <p:spPr bwMode="auto">
            <a:xfrm>
              <a:off x="2373" y="1048"/>
              <a:ext cx="1893"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TANAH DIBAGI</a:t>
              </a:r>
            </a:p>
          </p:txBody>
        </p:sp>
        <p:sp>
          <p:nvSpPr>
            <p:cNvPr id="263301" name="Rectangle 133">
              <a:extLst>
                <a:ext uri="{FF2B5EF4-FFF2-40B4-BE49-F238E27FC236}">
                  <a16:creationId xmlns:a16="http://schemas.microsoft.com/office/drawing/2014/main" id="{57429DBE-FA04-0941-91C9-D3D16717A653}"/>
                </a:ext>
              </a:extLst>
            </p:cNvPr>
            <p:cNvSpPr>
              <a:spLocks noChangeArrowheads="1"/>
            </p:cNvSpPr>
            <p:nvPr/>
          </p:nvSpPr>
          <p:spPr bwMode="auto">
            <a:xfrm>
              <a:off x="927" y="2606"/>
              <a:ext cx="1819"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HAKIM-HAKIM</a:t>
              </a:r>
            </a:p>
          </p:txBody>
        </p:sp>
        <p:sp>
          <p:nvSpPr>
            <p:cNvPr id="263302" name="Rectangle 134">
              <a:extLst>
                <a:ext uri="{FF2B5EF4-FFF2-40B4-BE49-F238E27FC236}">
                  <a16:creationId xmlns:a16="http://schemas.microsoft.com/office/drawing/2014/main" id="{0952544D-6F35-F749-A6FF-77E3159D7716}"/>
                </a:ext>
              </a:extLst>
            </p:cNvPr>
            <p:cNvSpPr>
              <a:spLocks noChangeArrowheads="1"/>
            </p:cNvSpPr>
            <p:nvPr/>
          </p:nvSpPr>
          <p:spPr bwMode="auto">
            <a:xfrm>
              <a:off x="659" y="573"/>
              <a:ext cx="1215"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Kitab Injil</a:t>
              </a:r>
            </a:p>
          </p:txBody>
        </p:sp>
        <p:sp>
          <p:nvSpPr>
            <p:cNvPr id="263303" name="Rectangle 135">
              <a:extLst>
                <a:ext uri="{FF2B5EF4-FFF2-40B4-BE49-F238E27FC236}">
                  <a16:creationId xmlns:a16="http://schemas.microsoft.com/office/drawing/2014/main" id="{4A1783F2-9361-ED4E-AD33-3C6240134545}"/>
                </a:ext>
              </a:extLst>
            </p:cNvPr>
            <p:cNvSpPr>
              <a:spLocks noChangeArrowheads="1"/>
            </p:cNvSpPr>
            <p:nvPr/>
          </p:nvSpPr>
          <p:spPr bwMode="auto">
            <a:xfrm>
              <a:off x="124" y="3416"/>
              <a:ext cx="1377"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M - S - U </a:t>
              </a:r>
            </a:p>
          </p:txBody>
        </p:sp>
        <p:sp>
          <p:nvSpPr>
            <p:cNvPr id="263304" name="Rectangle 136">
              <a:extLst>
                <a:ext uri="{FF2B5EF4-FFF2-40B4-BE49-F238E27FC236}">
                  <a16:creationId xmlns:a16="http://schemas.microsoft.com/office/drawing/2014/main" id="{F64A3105-36AE-5442-87C4-3B068AC51A46}"/>
                </a:ext>
              </a:extLst>
            </p:cNvPr>
            <p:cNvSpPr>
              <a:spLocks noChangeArrowheads="1"/>
            </p:cNvSpPr>
            <p:nvPr/>
          </p:nvSpPr>
          <p:spPr bwMode="auto">
            <a:xfrm>
              <a:off x="114" y="178"/>
              <a:ext cx="1459"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PANGGILAN</a:t>
              </a:r>
            </a:p>
          </p:txBody>
        </p:sp>
        <p:sp>
          <p:nvSpPr>
            <p:cNvPr id="263305" name="Rectangle 137">
              <a:extLst>
                <a:ext uri="{FF2B5EF4-FFF2-40B4-BE49-F238E27FC236}">
                  <a16:creationId xmlns:a16="http://schemas.microsoft.com/office/drawing/2014/main" id="{49EFF5AF-FF3C-0541-9B62-64D9956B66A1}"/>
                </a:ext>
              </a:extLst>
            </p:cNvPr>
            <p:cNvSpPr>
              <a:spLocks noChangeArrowheads="1"/>
            </p:cNvSpPr>
            <p:nvPr/>
          </p:nvSpPr>
          <p:spPr bwMode="auto">
            <a:xfrm>
              <a:off x="1809" y="2922"/>
              <a:ext cx="764" cy="363"/>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3200" b="1">
                  <a:solidFill>
                    <a:srgbClr val="1E1BC5"/>
                  </a:solidFill>
                  <a:ea typeface="Gulim" panose="020B0600000101010101" pitchFamily="34" charset="-127"/>
                </a:rPr>
                <a:t>I - I</a:t>
              </a:r>
            </a:p>
          </p:txBody>
        </p:sp>
        <p:sp>
          <p:nvSpPr>
            <p:cNvPr id="263306" name="Rectangle 138">
              <a:extLst>
                <a:ext uri="{FF2B5EF4-FFF2-40B4-BE49-F238E27FC236}">
                  <a16:creationId xmlns:a16="http://schemas.microsoft.com/office/drawing/2014/main" id="{D63E8B4F-5E7C-1A4F-B732-ACB2E97EB7DA}"/>
                </a:ext>
              </a:extLst>
            </p:cNvPr>
            <p:cNvSpPr>
              <a:spLocks noChangeArrowheads="1"/>
            </p:cNvSpPr>
            <p:nvPr/>
          </p:nvSpPr>
          <p:spPr bwMode="auto">
            <a:xfrm>
              <a:off x="3936" y="2248"/>
              <a:ext cx="1888"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PERBUDAKAN</a:t>
              </a:r>
              <a:r>
                <a:rPr lang="en-US" altLang="ko-KR" sz="2000" b="1">
                  <a:solidFill>
                    <a:srgbClr val="1E1BC5"/>
                  </a:solidFill>
                  <a:ea typeface="Gulim" panose="020B0600000101010101" pitchFamily="34" charset="-127"/>
                </a:rPr>
                <a:t>    </a:t>
              </a:r>
            </a:p>
          </p:txBody>
        </p:sp>
        <p:sp>
          <p:nvSpPr>
            <p:cNvPr id="263307" name="Rectangle 139">
              <a:extLst>
                <a:ext uri="{FF2B5EF4-FFF2-40B4-BE49-F238E27FC236}">
                  <a16:creationId xmlns:a16="http://schemas.microsoft.com/office/drawing/2014/main" id="{A8A9FBB3-2067-B14B-8E72-2FB0B0501D99}"/>
                </a:ext>
              </a:extLst>
            </p:cNvPr>
            <p:cNvSpPr>
              <a:spLocks noChangeArrowheads="1"/>
            </p:cNvSpPr>
            <p:nvPr/>
          </p:nvSpPr>
          <p:spPr bwMode="auto">
            <a:xfrm>
              <a:off x="2203" y="677"/>
              <a:ext cx="850"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SINAI</a:t>
              </a:r>
            </a:p>
          </p:txBody>
        </p:sp>
        <p:sp>
          <p:nvSpPr>
            <p:cNvPr id="263308" name="Rectangle 140">
              <a:extLst>
                <a:ext uri="{FF2B5EF4-FFF2-40B4-BE49-F238E27FC236}">
                  <a16:creationId xmlns:a16="http://schemas.microsoft.com/office/drawing/2014/main" id="{2F3D543F-37FD-D346-BC1E-0340FD61BBF3}"/>
                </a:ext>
              </a:extLst>
            </p:cNvPr>
            <p:cNvSpPr>
              <a:spLocks noChangeArrowheads="1"/>
            </p:cNvSpPr>
            <p:nvPr/>
          </p:nvSpPr>
          <p:spPr bwMode="auto">
            <a:xfrm>
              <a:off x="3950" y="3806"/>
              <a:ext cx="1827"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3  Perjalanan...</a:t>
              </a:r>
            </a:p>
          </p:txBody>
        </p:sp>
        <p:sp>
          <p:nvSpPr>
            <p:cNvPr id="263309" name="Rectangle 141">
              <a:extLst>
                <a:ext uri="{FF2B5EF4-FFF2-40B4-BE49-F238E27FC236}">
                  <a16:creationId xmlns:a16="http://schemas.microsoft.com/office/drawing/2014/main" id="{748F395E-1354-4745-B79F-7E4E5A546D1C}"/>
                </a:ext>
              </a:extLst>
            </p:cNvPr>
            <p:cNvSpPr>
              <a:spLocks noChangeArrowheads="1"/>
            </p:cNvSpPr>
            <p:nvPr/>
          </p:nvSpPr>
          <p:spPr bwMode="auto">
            <a:xfrm>
              <a:off x="1307" y="1875"/>
              <a:ext cx="1048"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ISRAEL </a:t>
              </a:r>
            </a:p>
          </p:txBody>
        </p:sp>
        <p:sp>
          <p:nvSpPr>
            <p:cNvPr id="263310" name="Rectangle 142">
              <a:extLst>
                <a:ext uri="{FF2B5EF4-FFF2-40B4-BE49-F238E27FC236}">
                  <a16:creationId xmlns:a16="http://schemas.microsoft.com/office/drawing/2014/main" id="{F86025D0-B5CB-584D-8D39-A6C9CB6C7849}"/>
                </a:ext>
              </a:extLst>
            </p:cNvPr>
            <p:cNvSpPr>
              <a:spLocks noChangeArrowheads="1"/>
            </p:cNvSpPr>
            <p:nvPr/>
          </p:nvSpPr>
          <p:spPr bwMode="auto">
            <a:xfrm>
              <a:off x="405" y="2119"/>
              <a:ext cx="806" cy="363"/>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3200" b="1">
                  <a:solidFill>
                    <a:srgbClr val="1E1BC5"/>
                  </a:solidFill>
                  <a:ea typeface="Gulim" panose="020B0600000101010101" pitchFamily="34" charset="-127"/>
                </a:rPr>
                <a:t>Y - E</a:t>
              </a:r>
            </a:p>
          </p:txBody>
        </p:sp>
        <p:sp>
          <p:nvSpPr>
            <p:cNvPr id="263311" name="Rectangle 143">
              <a:extLst>
                <a:ext uri="{FF2B5EF4-FFF2-40B4-BE49-F238E27FC236}">
                  <a16:creationId xmlns:a16="http://schemas.microsoft.com/office/drawing/2014/main" id="{A6174B34-ABC2-3743-8BFF-F41E3FAB0623}"/>
                </a:ext>
              </a:extLst>
            </p:cNvPr>
            <p:cNvSpPr>
              <a:spLocks noChangeArrowheads="1"/>
            </p:cNvSpPr>
            <p:nvPr/>
          </p:nvSpPr>
          <p:spPr bwMode="auto">
            <a:xfrm>
              <a:off x="1426" y="1311"/>
              <a:ext cx="520"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430</a:t>
              </a:r>
            </a:p>
          </p:txBody>
        </p:sp>
        <p:sp>
          <p:nvSpPr>
            <p:cNvPr id="263312" name="Rectangle 144">
              <a:extLst>
                <a:ext uri="{FF2B5EF4-FFF2-40B4-BE49-F238E27FC236}">
                  <a16:creationId xmlns:a16="http://schemas.microsoft.com/office/drawing/2014/main" id="{BD7C9EA8-2E77-6241-996B-9A777240A7FA}"/>
                </a:ext>
              </a:extLst>
            </p:cNvPr>
            <p:cNvSpPr>
              <a:spLocks noChangeArrowheads="1"/>
            </p:cNvSpPr>
            <p:nvPr/>
          </p:nvSpPr>
          <p:spPr bwMode="auto">
            <a:xfrm>
              <a:off x="2204" y="322"/>
              <a:ext cx="1235"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DEDEDE"/>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S - D - S</a:t>
              </a:r>
            </a:p>
          </p:txBody>
        </p:sp>
        <p:sp>
          <p:nvSpPr>
            <p:cNvPr id="263313" name="Rectangle 145">
              <a:extLst>
                <a:ext uri="{FF2B5EF4-FFF2-40B4-BE49-F238E27FC236}">
                  <a16:creationId xmlns:a16="http://schemas.microsoft.com/office/drawing/2014/main" id="{1AE478F4-B19B-264A-B936-5CD9D81C0FAA}"/>
                </a:ext>
              </a:extLst>
            </p:cNvPr>
            <p:cNvSpPr>
              <a:spLocks noChangeArrowheads="1"/>
            </p:cNvSpPr>
            <p:nvPr/>
          </p:nvSpPr>
          <p:spPr bwMode="auto">
            <a:xfrm>
              <a:off x="2469" y="3425"/>
              <a:ext cx="1241"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Z - E - N</a:t>
              </a:r>
            </a:p>
          </p:txBody>
        </p:sp>
        <p:sp>
          <p:nvSpPr>
            <p:cNvPr id="263314" name="Rectangle 146">
              <a:extLst>
                <a:ext uri="{FF2B5EF4-FFF2-40B4-BE49-F238E27FC236}">
                  <a16:creationId xmlns:a16="http://schemas.microsoft.com/office/drawing/2014/main" id="{D8C58793-BFA6-4E44-9315-DCC8AE838891}"/>
                </a:ext>
              </a:extLst>
            </p:cNvPr>
            <p:cNvSpPr>
              <a:spLocks noChangeArrowheads="1"/>
            </p:cNvSpPr>
            <p:nvPr/>
          </p:nvSpPr>
          <p:spPr bwMode="auto">
            <a:xfrm>
              <a:off x="2476" y="2295"/>
              <a:ext cx="1313"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Kisah Rasul</a:t>
              </a:r>
            </a:p>
          </p:txBody>
        </p:sp>
        <p:sp>
          <p:nvSpPr>
            <p:cNvPr id="263315" name="Rectangle 147">
              <a:extLst>
                <a:ext uri="{FF2B5EF4-FFF2-40B4-BE49-F238E27FC236}">
                  <a16:creationId xmlns:a16="http://schemas.microsoft.com/office/drawing/2014/main" id="{E96BC368-6BEC-8A41-94B1-8B0356EC894D}"/>
                </a:ext>
              </a:extLst>
            </p:cNvPr>
            <p:cNvSpPr>
              <a:spLocks noChangeArrowheads="1"/>
            </p:cNvSpPr>
            <p:nvPr/>
          </p:nvSpPr>
          <p:spPr bwMode="auto">
            <a:xfrm>
              <a:off x="4534" y="641"/>
              <a:ext cx="1364"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surat-surat</a:t>
              </a:r>
            </a:p>
          </p:txBody>
        </p:sp>
        <p:sp>
          <p:nvSpPr>
            <p:cNvPr id="263316" name="Rectangle 148">
              <a:extLst>
                <a:ext uri="{FF2B5EF4-FFF2-40B4-BE49-F238E27FC236}">
                  <a16:creationId xmlns:a16="http://schemas.microsoft.com/office/drawing/2014/main" id="{B1343117-1D1E-864D-A02C-7DACA270A008}"/>
                </a:ext>
              </a:extLst>
            </p:cNvPr>
            <p:cNvSpPr>
              <a:spLocks noChangeArrowheads="1"/>
            </p:cNvSpPr>
            <p:nvPr/>
          </p:nvSpPr>
          <p:spPr bwMode="auto">
            <a:xfrm>
              <a:off x="3564" y="118"/>
              <a:ext cx="1630" cy="286"/>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1E1BC5"/>
                  </a:solidFill>
                  <a:ea typeface="Gulim" panose="020B0600000101010101" pitchFamily="34" charset="-127"/>
                </a:rPr>
                <a:t>KADES BARNEA</a:t>
              </a:r>
            </a:p>
          </p:txBody>
        </p:sp>
        <p:sp>
          <p:nvSpPr>
            <p:cNvPr id="263317" name="Rectangle 149">
              <a:extLst>
                <a:ext uri="{FF2B5EF4-FFF2-40B4-BE49-F238E27FC236}">
                  <a16:creationId xmlns:a16="http://schemas.microsoft.com/office/drawing/2014/main" id="{9D342E74-2A1D-194C-B3F6-C33D226488C5}"/>
                </a:ext>
              </a:extLst>
            </p:cNvPr>
            <p:cNvSpPr>
              <a:spLocks noChangeArrowheads="1"/>
            </p:cNvSpPr>
            <p:nvPr/>
          </p:nvSpPr>
          <p:spPr bwMode="auto">
            <a:xfrm>
              <a:off x="2944" y="2704"/>
              <a:ext cx="519"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DEDEDE"/>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350</a:t>
              </a:r>
            </a:p>
          </p:txBody>
        </p:sp>
        <p:sp>
          <p:nvSpPr>
            <p:cNvPr id="263318" name="Rectangle 150">
              <a:extLst>
                <a:ext uri="{FF2B5EF4-FFF2-40B4-BE49-F238E27FC236}">
                  <a16:creationId xmlns:a16="http://schemas.microsoft.com/office/drawing/2014/main" id="{4DE35981-0510-3649-B829-1C07BD664E59}"/>
                </a:ext>
              </a:extLst>
            </p:cNvPr>
            <p:cNvSpPr>
              <a:spLocks noChangeArrowheads="1"/>
            </p:cNvSpPr>
            <p:nvPr/>
          </p:nvSpPr>
          <p:spPr bwMode="auto">
            <a:xfrm>
              <a:off x="3531" y="2605"/>
              <a:ext cx="1144"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800" b="1">
                  <a:solidFill>
                    <a:srgbClr val="1E1BC5"/>
                  </a:solidFill>
                  <a:ea typeface="Gulim" panose="020B0600000101010101" pitchFamily="34" charset="-127"/>
                </a:rPr>
                <a:t> </a:t>
              </a:r>
              <a:r>
                <a:rPr lang="en-US" altLang="ko-KR" sz="2800" b="1">
                  <a:solidFill>
                    <a:srgbClr val="1E1BC5"/>
                  </a:solidFill>
                  <a:ea typeface="Gulim" panose="020B0600000101010101" pitchFamily="34" charset="-127"/>
                </a:rPr>
                <a:t>YEHUDA</a:t>
              </a:r>
            </a:p>
          </p:txBody>
        </p:sp>
        <p:sp>
          <p:nvSpPr>
            <p:cNvPr id="263319" name="Rectangle 151">
              <a:extLst>
                <a:ext uri="{FF2B5EF4-FFF2-40B4-BE49-F238E27FC236}">
                  <a16:creationId xmlns:a16="http://schemas.microsoft.com/office/drawing/2014/main" id="{6D439D45-5DC5-2440-9DCB-140B89F6AFD3}"/>
                </a:ext>
              </a:extLst>
            </p:cNvPr>
            <p:cNvSpPr>
              <a:spLocks noChangeArrowheads="1"/>
            </p:cNvSpPr>
            <p:nvPr/>
          </p:nvSpPr>
          <p:spPr bwMode="auto">
            <a:xfrm>
              <a:off x="2332" y="1539"/>
              <a:ext cx="1311"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70 TAHUN</a:t>
              </a:r>
            </a:p>
          </p:txBody>
        </p:sp>
        <p:sp>
          <p:nvSpPr>
            <p:cNvPr id="263320" name="Rectangle 152">
              <a:extLst>
                <a:ext uri="{FF2B5EF4-FFF2-40B4-BE49-F238E27FC236}">
                  <a16:creationId xmlns:a16="http://schemas.microsoft.com/office/drawing/2014/main" id="{30996F2B-CD2B-D54A-B27E-5489C1D512D4}"/>
                </a:ext>
              </a:extLst>
            </p:cNvPr>
            <p:cNvSpPr>
              <a:spLocks noChangeArrowheads="1"/>
            </p:cNvSpPr>
            <p:nvPr/>
          </p:nvSpPr>
          <p:spPr bwMode="auto">
            <a:xfrm>
              <a:off x="231" y="1470"/>
              <a:ext cx="992"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DEDEDE"/>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GEREJA</a:t>
              </a:r>
              <a:endParaRPr lang="en-US" altLang="ko-KR" sz="2800" b="1" i="1">
                <a:solidFill>
                  <a:srgbClr val="1E1BC5"/>
                </a:solidFill>
                <a:ea typeface="Gulim" panose="020B0600000101010101" pitchFamily="34" charset="-127"/>
              </a:endParaRPr>
            </a:p>
          </p:txBody>
        </p:sp>
        <p:sp>
          <p:nvSpPr>
            <p:cNvPr id="263321" name="Rectangle 153">
              <a:extLst>
                <a:ext uri="{FF2B5EF4-FFF2-40B4-BE49-F238E27FC236}">
                  <a16:creationId xmlns:a16="http://schemas.microsoft.com/office/drawing/2014/main" id="{AA87B3AF-1AF1-CA46-B1F9-BBBF128FEE60}"/>
                </a:ext>
              </a:extLst>
            </p:cNvPr>
            <p:cNvSpPr>
              <a:spLocks noChangeArrowheads="1"/>
            </p:cNvSpPr>
            <p:nvPr/>
          </p:nvSpPr>
          <p:spPr bwMode="auto">
            <a:xfrm>
              <a:off x="4538" y="2739"/>
              <a:ext cx="1202"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T - B - B</a:t>
              </a:r>
            </a:p>
          </p:txBody>
        </p:sp>
        <p:sp>
          <p:nvSpPr>
            <p:cNvPr id="263322" name="Rectangle 154">
              <a:extLst>
                <a:ext uri="{FF2B5EF4-FFF2-40B4-BE49-F238E27FC236}">
                  <a16:creationId xmlns:a16="http://schemas.microsoft.com/office/drawing/2014/main" id="{5F1DC6C1-E36F-2D4E-B216-B6B3A5EE3068}"/>
                </a:ext>
              </a:extLst>
            </p:cNvPr>
            <p:cNvSpPr>
              <a:spLocks noChangeArrowheads="1"/>
            </p:cNvSpPr>
            <p:nvPr/>
          </p:nvSpPr>
          <p:spPr bwMode="auto">
            <a:xfrm>
              <a:off x="3734" y="551"/>
              <a:ext cx="385"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40</a:t>
              </a:r>
            </a:p>
          </p:txBody>
        </p:sp>
        <p:sp>
          <p:nvSpPr>
            <p:cNvPr id="263323" name="Rectangle 155">
              <a:extLst>
                <a:ext uri="{FF2B5EF4-FFF2-40B4-BE49-F238E27FC236}">
                  <a16:creationId xmlns:a16="http://schemas.microsoft.com/office/drawing/2014/main" id="{36652A89-A1D4-C542-A876-1098ED7FD7F4}"/>
                </a:ext>
              </a:extLst>
            </p:cNvPr>
            <p:cNvSpPr>
              <a:spLocks noChangeArrowheads="1"/>
            </p:cNvSpPr>
            <p:nvPr/>
          </p:nvSpPr>
          <p:spPr bwMode="auto">
            <a:xfrm>
              <a:off x="354" y="962"/>
              <a:ext cx="1138"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YERIKHO</a:t>
              </a:r>
            </a:p>
          </p:txBody>
        </p:sp>
        <p:sp>
          <p:nvSpPr>
            <p:cNvPr id="263324" name="Rectangle 156">
              <a:extLst>
                <a:ext uri="{FF2B5EF4-FFF2-40B4-BE49-F238E27FC236}">
                  <a16:creationId xmlns:a16="http://schemas.microsoft.com/office/drawing/2014/main" id="{2D2FF67F-CB57-CA41-BF32-3C69CAA3BD76}"/>
                </a:ext>
              </a:extLst>
            </p:cNvPr>
            <p:cNvSpPr>
              <a:spLocks noChangeArrowheads="1"/>
            </p:cNvSpPr>
            <p:nvPr/>
          </p:nvSpPr>
          <p:spPr bwMode="auto">
            <a:xfrm>
              <a:off x="0" y="3061"/>
              <a:ext cx="980"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WAHYU</a:t>
              </a:r>
            </a:p>
          </p:txBody>
        </p:sp>
        <p:sp>
          <p:nvSpPr>
            <p:cNvPr id="263325" name="Rectangle 157">
              <a:extLst>
                <a:ext uri="{FF2B5EF4-FFF2-40B4-BE49-F238E27FC236}">
                  <a16:creationId xmlns:a16="http://schemas.microsoft.com/office/drawing/2014/main" id="{F0480736-ED5D-6047-AE03-26369442424A}"/>
                </a:ext>
              </a:extLst>
            </p:cNvPr>
            <p:cNvSpPr>
              <a:spLocks noChangeArrowheads="1"/>
            </p:cNvSpPr>
            <p:nvPr/>
          </p:nvSpPr>
          <p:spPr bwMode="auto">
            <a:xfrm>
              <a:off x="3806" y="1793"/>
              <a:ext cx="1455"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NABI-NABI</a:t>
              </a:r>
            </a:p>
          </p:txBody>
        </p:sp>
      </p:grpSp>
      <p:sp>
        <p:nvSpPr>
          <p:cNvPr id="263337" name="Rectangle 169">
            <a:extLst>
              <a:ext uri="{FF2B5EF4-FFF2-40B4-BE49-F238E27FC236}">
                <a16:creationId xmlns:a16="http://schemas.microsoft.com/office/drawing/2014/main" id="{03D34BE2-FEBC-3643-80CC-AF92CD00F102}"/>
              </a:ext>
            </a:extLst>
          </p:cNvPr>
          <p:cNvSpPr>
            <a:spLocks noChangeArrowheads="1"/>
          </p:cNvSpPr>
          <p:nvPr/>
        </p:nvSpPr>
        <p:spPr bwMode="auto">
          <a:xfrm>
            <a:off x="-203200" y="0"/>
            <a:ext cx="9347200" cy="6858000"/>
          </a:xfrm>
          <a:prstGeom prst="rect">
            <a:avLst/>
          </a:prstGeom>
          <a:solidFill>
            <a:srgbClr val="0000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527" name="Text Box 359">
            <a:extLst>
              <a:ext uri="{FF2B5EF4-FFF2-40B4-BE49-F238E27FC236}">
                <a16:creationId xmlns:a16="http://schemas.microsoft.com/office/drawing/2014/main" id="{353004FE-3273-0543-8B9A-C6F16553CF40}"/>
              </a:ext>
            </a:extLst>
          </p:cNvPr>
          <p:cNvSpPr txBox="1">
            <a:spLocks noChangeArrowheads="1"/>
          </p:cNvSpPr>
          <p:nvPr/>
        </p:nvSpPr>
        <p:spPr bwMode="auto">
          <a:xfrm>
            <a:off x="485775" y="1381125"/>
            <a:ext cx="8305800" cy="4481513"/>
          </a:xfrm>
          <a:prstGeom prst="rect">
            <a:avLst/>
          </a:prstGeom>
          <a:noFill/>
          <a:ln>
            <a:noFill/>
          </a:ln>
          <a:effectLst>
            <a:outerShdw dist="125724"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en-US" b="1">
                <a:solidFill>
                  <a:srgbClr val="33FBFB"/>
                </a:solidFill>
              </a:rPr>
              <a:t>Semua Kejadian ini Menuju ke…</a:t>
            </a:r>
            <a:r>
              <a:rPr lang="en-US" altLang="en-US"/>
              <a:t> </a:t>
            </a:r>
          </a:p>
          <a:p>
            <a:pPr algn="ctr">
              <a:spcBef>
                <a:spcPct val="50000"/>
              </a:spcBef>
            </a:pPr>
            <a:r>
              <a:rPr lang="en-US" altLang="ko-KR" sz="7200" b="1">
                <a:solidFill>
                  <a:srgbClr val="FEF800"/>
                </a:solidFill>
                <a:ea typeface="Gulim" panose="020B0600000101010101" pitchFamily="34" charset="-127"/>
              </a:rPr>
              <a:t>Pelayanan    Tuhan Yesus Kristus</a:t>
            </a:r>
          </a:p>
        </p:txBody>
      </p:sp>
      <p:sp>
        <p:nvSpPr>
          <p:cNvPr id="263529" name="Text Box 361">
            <a:extLst>
              <a:ext uri="{FF2B5EF4-FFF2-40B4-BE49-F238E27FC236}">
                <a16:creationId xmlns:a16="http://schemas.microsoft.com/office/drawing/2014/main" id="{A00D9A94-ED49-074C-9CBB-CAFD5E9FCF99}"/>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63535" name="Text Box 367">
            <a:extLst>
              <a:ext uri="{FF2B5EF4-FFF2-40B4-BE49-F238E27FC236}">
                <a16:creationId xmlns:a16="http://schemas.microsoft.com/office/drawing/2014/main" id="{313D3F2F-465C-AB42-97CA-73D1423B1165}"/>
              </a:ext>
            </a:extLst>
          </p:cNvPr>
          <p:cNvSpPr txBox="1">
            <a:spLocks noChangeArrowheads="1"/>
          </p:cNvSpPr>
          <p:nvPr/>
        </p:nvSpPr>
        <p:spPr bwMode="auto">
          <a:xfrm>
            <a:off x="479425" y="64436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900" b="1">
                <a:solidFill>
                  <a:srgbClr val="FFFFFF"/>
                </a:solidFill>
                <a:latin typeface="Arial" panose="020B0604020202020204" pitchFamily="34" charset="0"/>
                <a:ea typeface="Gulim" panose="020B0600000101010101" pitchFamily="34" charset="-127"/>
              </a:rPr>
              <a:t>©2006 TBBMI</a:t>
            </a:r>
          </a:p>
        </p:txBody>
      </p:sp>
      <p:sp>
        <p:nvSpPr>
          <p:cNvPr id="263536" name="Rectangle 368">
            <a:extLst>
              <a:ext uri="{FF2B5EF4-FFF2-40B4-BE49-F238E27FC236}">
                <a16:creationId xmlns:a16="http://schemas.microsoft.com/office/drawing/2014/main" id="{EC2A1875-DF35-4D44-972F-D7B7D885E7AE}"/>
              </a:ext>
            </a:extLst>
          </p:cNvPr>
          <p:cNvSpPr>
            <a:spLocks noChangeArrowheads="1"/>
          </p:cNvSpPr>
          <p:nvPr/>
        </p:nvSpPr>
        <p:spPr bwMode="auto">
          <a:xfrm>
            <a:off x="7529513" y="64373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9.65.06.</a:t>
            </a:r>
            <a:endParaRPr lang="en-US" altLang="ko-KR" sz="1000" b="1">
              <a:effectLst>
                <a:outerShdw blurRad="38100" dist="38100" dir="2700000" algn="tl">
                  <a:srgbClr val="FFFFFF"/>
                </a:outerShdw>
              </a:effectLst>
              <a:ea typeface="Gulim" panose="020B0600000101010101" pitchFamily="34" charset="-127"/>
            </a:endParaRPr>
          </a:p>
        </p:txBody>
      </p:sp>
      <p:sp>
        <p:nvSpPr>
          <p:cNvPr id="263537" name="Rectangle 369">
            <a:extLst>
              <a:ext uri="{FF2B5EF4-FFF2-40B4-BE49-F238E27FC236}">
                <a16:creationId xmlns:a16="http://schemas.microsoft.com/office/drawing/2014/main" id="{8EDE56C3-6526-9B42-81FF-7308EA9B78D1}"/>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25</a:t>
            </a:r>
            <a:endParaRPr lang="en-US" altLang="ko-KR" sz="1000" b="1">
              <a:effectLst>
                <a:outerShdw blurRad="38100" dist="38100" dir="2700000" algn="tl">
                  <a:srgbClr val="FFFFFF"/>
                </a:outerShdw>
              </a:effectLst>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nodeType="afterEffect">
                                  <p:stCondLst>
                                    <p:cond delay="0"/>
                                  </p:stCondLst>
                                  <p:childTnLst>
                                    <p:set>
                                      <p:cBhvr>
                                        <p:cTn id="6" dur="1" fill="hold">
                                          <p:stCondLst>
                                            <p:cond delay="0"/>
                                          </p:stCondLst>
                                        </p:cTn>
                                        <p:tgtEl>
                                          <p:spTgt spid="263431"/>
                                        </p:tgtEl>
                                        <p:attrNameLst>
                                          <p:attrName>style.visibility</p:attrName>
                                        </p:attrNameLst>
                                      </p:cBhvr>
                                      <p:to>
                                        <p:strVal val="visible"/>
                                      </p:to>
                                    </p:set>
                                    <p:anim calcmode="lin" valueType="num">
                                      <p:cBhvr additive="base">
                                        <p:cTn id="7" dur="5000" fill="hold"/>
                                        <p:tgtEl>
                                          <p:spTgt spid="263431"/>
                                        </p:tgtEl>
                                        <p:attrNameLst>
                                          <p:attrName>ppt_x</p:attrName>
                                        </p:attrNameLst>
                                      </p:cBhvr>
                                      <p:tavLst>
                                        <p:tav tm="0">
                                          <p:val>
                                            <p:strVal val="0-#ppt_w/2"/>
                                          </p:val>
                                        </p:tav>
                                        <p:tav tm="100000">
                                          <p:val>
                                            <p:strVal val="#ppt_x"/>
                                          </p:val>
                                        </p:tav>
                                      </p:tavLst>
                                    </p:anim>
                                    <p:anim calcmode="lin" valueType="num">
                                      <p:cBhvr additive="base">
                                        <p:cTn id="8" dur="5000" fill="hold"/>
                                        <p:tgtEl>
                                          <p:spTgt spid="26343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9" presetClass="entr" presetSubtype="0" fill="hold" nodeType="afterEffect">
                                  <p:stCondLst>
                                    <p:cond delay="0"/>
                                  </p:stCondLst>
                                  <p:childTnLst>
                                    <p:set>
                                      <p:cBhvr>
                                        <p:cTn id="11" dur="1" fill="hold">
                                          <p:stCondLst>
                                            <p:cond delay="0"/>
                                          </p:stCondLst>
                                        </p:cTn>
                                        <p:tgtEl>
                                          <p:spTgt spid="263233"/>
                                        </p:tgtEl>
                                        <p:attrNameLst>
                                          <p:attrName>style.visibility</p:attrName>
                                        </p:attrNameLst>
                                      </p:cBhvr>
                                      <p:to>
                                        <p:strVal val="visible"/>
                                      </p:to>
                                    </p:set>
                                    <p:animEffect transition="in" filter="dissolve">
                                      <p:cBhvr>
                                        <p:cTn id="12" dur="500"/>
                                        <p:tgtEl>
                                          <p:spTgt spid="263233"/>
                                        </p:tgtEl>
                                      </p:cBhvr>
                                    </p:animEffect>
                                  </p:childTnLst>
                                </p:cTn>
                              </p:par>
                            </p:childTnLst>
                          </p:cTn>
                        </p:par>
                        <p:par>
                          <p:cTn id="13" fill="hold" nodeType="afterGroup">
                            <p:stCondLst>
                              <p:cond delay="5500"/>
                            </p:stCondLst>
                            <p:childTnLst>
                              <p:par>
                                <p:cTn id="14" presetID="9" presetClass="entr" presetSubtype="0" fill="hold" nodeType="afterEffect">
                                  <p:stCondLst>
                                    <p:cond delay="0"/>
                                  </p:stCondLst>
                                  <p:childTnLst>
                                    <p:set>
                                      <p:cBhvr>
                                        <p:cTn id="15" dur="1" fill="hold">
                                          <p:stCondLst>
                                            <p:cond delay="0"/>
                                          </p:stCondLst>
                                        </p:cTn>
                                        <p:tgtEl>
                                          <p:spTgt spid="263337"/>
                                        </p:tgtEl>
                                        <p:attrNameLst>
                                          <p:attrName>style.visibility</p:attrName>
                                        </p:attrNameLst>
                                      </p:cBhvr>
                                      <p:to>
                                        <p:strVal val="visible"/>
                                      </p:to>
                                    </p:set>
                                    <p:animEffect transition="in" filter="dissolve">
                                      <p:cBhvr>
                                        <p:cTn id="16" dur="500"/>
                                        <p:tgtEl>
                                          <p:spTgt spid="263337"/>
                                        </p:tgtEl>
                                      </p:cBhvr>
                                    </p:animEffect>
                                  </p:childTnLst>
                                </p:cTn>
                              </p:par>
                            </p:childTnLst>
                          </p:cTn>
                        </p:par>
                        <p:par>
                          <p:cTn id="17" fill="hold" nodeType="afterGroup">
                            <p:stCondLst>
                              <p:cond delay="6000"/>
                            </p:stCondLst>
                            <p:childTnLst>
                              <p:par>
                                <p:cTn id="18" presetID="23" presetClass="entr" presetSubtype="528" fill="hold" grpId="0" nodeType="afterEffect">
                                  <p:stCondLst>
                                    <p:cond delay="0"/>
                                  </p:stCondLst>
                                  <p:childTnLst>
                                    <p:set>
                                      <p:cBhvr>
                                        <p:cTn id="19" dur="1" fill="hold">
                                          <p:stCondLst>
                                            <p:cond delay="0"/>
                                          </p:stCondLst>
                                        </p:cTn>
                                        <p:tgtEl>
                                          <p:spTgt spid="263527"/>
                                        </p:tgtEl>
                                        <p:attrNameLst>
                                          <p:attrName>style.visibility</p:attrName>
                                        </p:attrNameLst>
                                      </p:cBhvr>
                                      <p:to>
                                        <p:strVal val="visible"/>
                                      </p:to>
                                    </p:set>
                                    <p:anim calcmode="lin" valueType="num">
                                      <p:cBhvr>
                                        <p:cTn id="20" dur="500" fill="hold"/>
                                        <p:tgtEl>
                                          <p:spTgt spid="263527"/>
                                        </p:tgtEl>
                                        <p:attrNameLst>
                                          <p:attrName>ppt_w</p:attrName>
                                        </p:attrNameLst>
                                      </p:cBhvr>
                                      <p:tavLst>
                                        <p:tav tm="0">
                                          <p:val>
                                            <p:fltVal val="0"/>
                                          </p:val>
                                        </p:tav>
                                        <p:tav tm="100000">
                                          <p:val>
                                            <p:strVal val="#ppt_w"/>
                                          </p:val>
                                        </p:tav>
                                      </p:tavLst>
                                    </p:anim>
                                    <p:anim calcmode="lin" valueType="num">
                                      <p:cBhvr>
                                        <p:cTn id="21" dur="500" fill="hold"/>
                                        <p:tgtEl>
                                          <p:spTgt spid="263527"/>
                                        </p:tgtEl>
                                        <p:attrNameLst>
                                          <p:attrName>ppt_h</p:attrName>
                                        </p:attrNameLst>
                                      </p:cBhvr>
                                      <p:tavLst>
                                        <p:tav tm="0">
                                          <p:val>
                                            <p:fltVal val="0"/>
                                          </p:val>
                                        </p:tav>
                                        <p:tav tm="100000">
                                          <p:val>
                                            <p:strVal val="#ppt_h"/>
                                          </p:val>
                                        </p:tav>
                                      </p:tavLst>
                                    </p:anim>
                                    <p:anim calcmode="lin" valueType="num">
                                      <p:cBhvr>
                                        <p:cTn id="22" dur="500" fill="hold"/>
                                        <p:tgtEl>
                                          <p:spTgt spid="263527"/>
                                        </p:tgtEl>
                                        <p:attrNameLst>
                                          <p:attrName>ppt_x</p:attrName>
                                        </p:attrNameLst>
                                      </p:cBhvr>
                                      <p:tavLst>
                                        <p:tav tm="0">
                                          <p:val>
                                            <p:fltVal val="0.5"/>
                                          </p:val>
                                        </p:tav>
                                        <p:tav tm="100000">
                                          <p:val>
                                            <p:strVal val="#ppt_x"/>
                                          </p:val>
                                        </p:tav>
                                      </p:tavLst>
                                    </p:anim>
                                    <p:anim calcmode="lin" valueType="num">
                                      <p:cBhvr>
                                        <p:cTn id="23" dur="500" fill="hold"/>
                                        <p:tgtEl>
                                          <p:spTgt spid="26352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52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84674" name="Group 2">
            <a:extLst>
              <a:ext uri="{FF2B5EF4-FFF2-40B4-BE49-F238E27FC236}">
                <a16:creationId xmlns:a16="http://schemas.microsoft.com/office/drawing/2014/main" id="{865CCF52-2EA8-0442-A813-54BDDDECDFF7}"/>
              </a:ext>
            </a:extLst>
          </p:cNvPr>
          <p:cNvGrpSpPr>
            <a:grpSpLocks/>
          </p:cNvGrpSpPr>
          <p:nvPr/>
        </p:nvGrpSpPr>
        <p:grpSpPr bwMode="auto">
          <a:xfrm>
            <a:off x="-355600" y="152400"/>
            <a:ext cx="9909175" cy="6356350"/>
            <a:chOff x="-218" y="107"/>
            <a:chExt cx="6242" cy="4004"/>
          </a:xfrm>
        </p:grpSpPr>
        <p:sp>
          <p:nvSpPr>
            <p:cNvPr id="284675" name="Rectangle 3">
              <a:extLst>
                <a:ext uri="{FF2B5EF4-FFF2-40B4-BE49-F238E27FC236}">
                  <a16:creationId xmlns:a16="http://schemas.microsoft.com/office/drawing/2014/main" id="{2C3023BB-FEF1-AE4B-9737-B9331B0EAEE1}"/>
                </a:ext>
              </a:extLst>
            </p:cNvPr>
            <p:cNvSpPr>
              <a:spLocks noChangeArrowheads="1"/>
            </p:cNvSpPr>
            <p:nvPr/>
          </p:nvSpPr>
          <p:spPr bwMode="auto">
            <a:xfrm>
              <a:off x="1992" y="191"/>
              <a:ext cx="181"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84676" name="Rectangle 4">
              <a:extLst>
                <a:ext uri="{FF2B5EF4-FFF2-40B4-BE49-F238E27FC236}">
                  <a16:creationId xmlns:a16="http://schemas.microsoft.com/office/drawing/2014/main" id="{6F1476D1-8818-CF4A-8BB7-6B39B6F07ED3}"/>
                </a:ext>
              </a:extLst>
            </p:cNvPr>
            <p:cNvSpPr>
              <a:spLocks noChangeArrowheads="1"/>
            </p:cNvSpPr>
            <p:nvPr/>
          </p:nvSpPr>
          <p:spPr bwMode="auto">
            <a:xfrm>
              <a:off x="1993" y="396"/>
              <a:ext cx="200"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84677" name="Rectangle 5">
              <a:extLst>
                <a:ext uri="{FF2B5EF4-FFF2-40B4-BE49-F238E27FC236}">
                  <a16:creationId xmlns:a16="http://schemas.microsoft.com/office/drawing/2014/main" id="{C291D789-37B1-914A-8854-1C0E8D1CD5D9}"/>
                </a:ext>
              </a:extLst>
            </p:cNvPr>
            <p:cNvSpPr>
              <a:spLocks noChangeArrowheads="1"/>
            </p:cNvSpPr>
            <p:nvPr/>
          </p:nvSpPr>
          <p:spPr bwMode="auto">
            <a:xfrm>
              <a:off x="2155" y="107"/>
              <a:ext cx="932"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5194" dir="3806097" algn="ctr" rotWithShape="0">
                      <a:schemeClr val="tx1"/>
                    </a:outerShdw>
                  </a:effectLst>
                </a14:hiddenEffects>
              </a:ext>
            </a:extLst>
          </p:spPr>
          <p:txBody>
            <a:bodyPr wrap="none" lIns="90487" tIns="44450" rIns="90487" bIns="44450">
              <a:spAutoFit/>
            </a:bodyPr>
            <a:lstStyle/>
            <a:p>
              <a:r>
                <a:rPr lang="en-US" altLang="ko-KR" sz="2000" b="1">
                  <a:solidFill>
                    <a:srgbClr val="1E1BC5"/>
                  </a:solidFill>
                  <a:latin typeface="Lucida Handwriting" panose="03010101010101010101" pitchFamily="66" charset="77"/>
                  <a:ea typeface="Gulim" panose="020B0600000101010101" pitchFamily="34" charset="-127"/>
                </a:rPr>
                <a:t>1600 years</a:t>
              </a:r>
            </a:p>
          </p:txBody>
        </p:sp>
        <p:sp>
          <p:nvSpPr>
            <p:cNvPr id="284678" name="Rectangle 6">
              <a:extLst>
                <a:ext uri="{FF2B5EF4-FFF2-40B4-BE49-F238E27FC236}">
                  <a16:creationId xmlns:a16="http://schemas.microsoft.com/office/drawing/2014/main" id="{9AD1394B-185F-BB4D-B736-086145B69F97}"/>
                </a:ext>
              </a:extLst>
            </p:cNvPr>
            <p:cNvSpPr>
              <a:spLocks noChangeArrowheads="1"/>
            </p:cNvSpPr>
            <p:nvPr/>
          </p:nvSpPr>
          <p:spPr bwMode="auto">
            <a:xfrm>
              <a:off x="2151" y="335"/>
              <a:ext cx="92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5194" dir="3806097" algn="ctr" rotWithShape="0">
                      <a:schemeClr val="tx1"/>
                    </a:outerShdw>
                  </a:effectLst>
                </a14:hiddenEffects>
              </a:ext>
            </a:extLst>
          </p:spPr>
          <p:txBody>
            <a:bodyPr wrap="none" lIns="90487" tIns="44450" rIns="90487" bIns="44450">
              <a:spAutoFit/>
            </a:bodyPr>
            <a:lstStyle/>
            <a:p>
              <a:r>
                <a:rPr lang="en-US" altLang="ko-KR" sz="2000" b="1">
                  <a:solidFill>
                    <a:srgbClr val="1E1BC5"/>
                  </a:solidFill>
                  <a:latin typeface="Lucida Handwriting" panose="03010101010101010101" pitchFamily="66" charset="77"/>
                  <a:ea typeface="Gulim" panose="020B0600000101010101" pitchFamily="34" charset="-127"/>
                </a:rPr>
                <a:t>40 authors</a:t>
              </a:r>
            </a:p>
          </p:txBody>
        </p:sp>
        <p:sp>
          <p:nvSpPr>
            <p:cNvPr id="284679" name="Rectangle 7">
              <a:extLst>
                <a:ext uri="{FF2B5EF4-FFF2-40B4-BE49-F238E27FC236}">
                  <a16:creationId xmlns:a16="http://schemas.microsoft.com/office/drawing/2014/main" id="{2D77E284-9FA5-4747-A75D-F63577DB438F}"/>
                </a:ext>
              </a:extLst>
            </p:cNvPr>
            <p:cNvSpPr>
              <a:spLocks noChangeArrowheads="1"/>
            </p:cNvSpPr>
            <p:nvPr/>
          </p:nvSpPr>
          <p:spPr bwMode="auto">
            <a:xfrm>
              <a:off x="2312" y="610"/>
              <a:ext cx="106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r>
                <a:rPr lang="en-US" altLang="ko-KR" sz="1600" b="1">
                  <a:solidFill>
                    <a:srgbClr val="1E1BC5"/>
                  </a:solidFill>
                  <a:latin typeface="Times" pitchFamily="2" charset="0"/>
                  <a:ea typeface="Gulim" panose="020B0600000101010101" pitchFamily="34" charset="-127"/>
                </a:rPr>
                <a:t>ONE THEME:</a:t>
              </a:r>
            </a:p>
          </p:txBody>
        </p:sp>
        <p:sp>
          <p:nvSpPr>
            <p:cNvPr id="284680" name="Rectangle 8">
              <a:extLst>
                <a:ext uri="{FF2B5EF4-FFF2-40B4-BE49-F238E27FC236}">
                  <a16:creationId xmlns:a16="http://schemas.microsoft.com/office/drawing/2014/main" id="{5D9D5DE5-0CA9-E048-B28F-167B9BDAE826}"/>
                </a:ext>
              </a:extLst>
            </p:cNvPr>
            <p:cNvSpPr>
              <a:spLocks noChangeArrowheads="1"/>
            </p:cNvSpPr>
            <p:nvPr/>
          </p:nvSpPr>
          <p:spPr bwMode="auto">
            <a:xfrm>
              <a:off x="1990" y="638"/>
              <a:ext cx="192"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84681" name="Rectangle 9">
              <a:extLst>
                <a:ext uri="{FF2B5EF4-FFF2-40B4-BE49-F238E27FC236}">
                  <a16:creationId xmlns:a16="http://schemas.microsoft.com/office/drawing/2014/main" id="{B5813E0C-36A0-6043-B714-7B8804588AE4}"/>
                </a:ext>
              </a:extLst>
            </p:cNvPr>
            <p:cNvSpPr>
              <a:spLocks noChangeArrowheads="1"/>
            </p:cNvSpPr>
            <p:nvPr/>
          </p:nvSpPr>
          <p:spPr bwMode="auto">
            <a:xfrm>
              <a:off x="1925" y="743"/>
              <a:ext cx="1807"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5194" dir="3806097" algn="ctr" rotWithShape="0">
                      <a:schemeClr val="tx1"/>
                    </a:outerShdw>
                  </a:effectLst>
                </a14:hiddenEffects>
              </a:ext>
            </a:extLst>
          </p:spPr>
          <p:txBody>
            <a:bodyPr lIns="90487" tIns="44450" rIns="90487" bIns="44450">
              <a:spAutoFit/>
            </a:bodyPr>
            <a:lstStyle/>
            <a:p>
              <a:r>
                <a:rPr lang="en-US" altLang="ko-KR" sz="2000" b="1">
                  <a:solidFill>
                    <a:srgbClr val="1E1BC5"/>
                  </a:solidFill>
                  <a:latin typeface="Lucida Handwriting" panose="03010101010101010101" pitchFamily="66" charset="77"/>
                  <a:ea typeface="Gulim" panose="020B0600000101010101" pitchFamily="34" charset="-127"/>
                </a:rPr>
                <a:t>the glory of God</a:t>
              </a:r>
            </a:p>
          </p:txBody>
        </p:sp>
        <p:sp>
          <p:nvSpPr>
            <p:cNvPr id="284682" name="Rectangle 10">
              <a:extLst>
                <a:ext uri="{FF2B5EF4-FFF2-40B4-BE49-F238E27FC236}">
                  <a16:creationId xmlns:a16="http://schemas.microsoft.com/office/drawing/2014/main" id="{3CA5ACF6-6BDE-8645-ACCB-C643BD9E8759}"/>
                </a:ext>
              </a:extLst>
            </p:cNvPr>
            <p:cNvSpPr>
              <a:spLocks noChangeArrowheads="1"/>
            </p:cNvSpPr>
            <p:nvPr/>
          </p:nvSpPr>
          <p:spPr bwMode="auto">
            <a:xfrm>
              <a:off x="4171" y="447"/>
              <a:ext cx="1237"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5194" dir="3806097" algn="ctr" rotWithShape="0">
                      <a:schemeClr val="tx1"/>
                    </a:outerShdw>
                  </a:effectLst>
                </a14:hiddenEffects>
              </a:ext>
            </a:extLst>
          </p:spPr>
          <p:txBody>
            <a:bodyPr wrap="none" lIns="90487" tIns="44450" rIns="90487" bIns="44450">
              <a:spAutoFit/>
            </a:bodyPr>
            <a:lstStyle/>
            <a:p>
              <a:pPr algn="ctr"/>
              <a:r>
                <a:rPr lang="ko-KR" altLang="en-US" sz="2800" b="1">
                  <a:solidFill>
                    <a:srgbClr val="1E1BC5"/>
                  </a:solidFill>
                  <a:latin typeface="Lucida Handwriting" panose="03010101010101010101" pitchFamily="66" charset="77"/>
                  <a:ea typeface="Gulim" panose="020B0600000101010101" pitchFamily="34" charset="-127"/>
                </a:rPr>
                <a:t>“</a:t>
              </a:r>
              <a:r>
                <a:rPr lang="en-US" altLang="ko-KR" sz="2800" b="1">
                  <a:solidFill>
                    <a:srgbClr val="1E1BC5"/>
                  </a:solidFill>
                  <a:latin typeface="Lucida Handwriting" panose="03010101010101010101" pitchFamily="66" charset="77"/>
                  <a:ea typeface="Gulim" panose="020B0600000101010101" pitchFamily="34" charset="-127"/>
                </a:rPr>
                <a:t>NEW”  </a:t>
              </a:r>
            </a:p>
            <a:p>
              <a:pPr algn="ctr"/>
              <a:r>
                <a:rPr lang="en-US" altLang="ko-KR" sz="2800" b="1">
                  <a:solidFill>
                    <a:srgbClr val="1E1BC5"/>
                  </a:solidFill>
                  <a:latin typeface="Lucida Handwriting" panose="03010101010101010101" pitchFamily="66" charset="77"/>
                  <a:ea typeface="Gulim" panose="020B0600000101010101" pitchFamily="34" charset="-127"/>
                </a:rPr>
                <a:t>Testament</a:t>
              </a:r>
            </a:p>
          </p:txBody>
        </p:sp>
        <p:sp>
          <p:nvSpPr>
            <p:cNvPr id="284683" name="Rectangle 11">
              <a:extLst>
                <a:ext uri="{FF2B5EF4-FFF2-40B4-BE49-F238E27FC236}">
                  <a16:creationId xmlns:a16="http://schemas.microsoft.com/office/drawing/2014/main" id="{D3617585-4FFC-5A42-8680-92FE88482CA2}"/>
                </a:ext>
              </a:extLst>
            </p:cNvPr>
            <p:cNvSpPr>
              <a:spLocks noChangeArrowheads="1"/>
            </p:cNvSpPr>
            <p:nvPr/>
          </p:nvSpPr>
          <p:spPr bwMode="auto">
            <a:xfrm>
              <a:off x="342" y="441"/>
              <a:ext cx="1237"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5194" dir="3806097" algn="ctr" rotWithShape="0">
                      <a:schemeClr val="tx1"/>
                    </a:outerShdw>
                  </a:effectLst>
                </a14:hiddenEffects>
              </a:ext>
            </a:extLst>
          </p:spPr>
          <p:txBody>
            <a:bodyPr wrap="none" lIns="90487" tIns="44450" rIns="90487" bIns="44450">
              <a:spAutoFit/>
            </a:bodyPr>
            <a:lstStyle/>
            <a:p>
              <a:pPr algn="ctr"/>
              <a:r>
                <a:rPr lang="ko-KR" altLang="en-US" sz="2800" b="1">
                  <a:solidFill>
                    <a:srgbClr val="1E1BC5"/>
                  </a:solidFill>
                  <a:latin typeface="Lucida Handwriting" panose="03010101010101010101" pitchFamily="66" charset="77"/>
                  <a:ea typeface="Gulim" panose="020B0600000101010101" pitchFamily="34" charset="-127"/>
                </a:rPr>
                <a:t> “</a:t>
              </a:r>
              <a:r>
                <a:rPr lang="en-US" altLang="ko-KR" sz="2800" b="1">
                  <a:solidFill>
                    <a:srgbClr val="1E1BC5"/>
                  </a:solidFill>
                  <a:latin typeface="Lucida Handwriting" panose="03010101010101010101" pitchFamily="66" charset="77"/>
                  <a:ea typeface="Gulim" panose="020B0600000101010101" pitchFamily="34" charset="-127"/>
                </a:rPr>
                <a:t>OLD” </a:t>
              </a:r>
            </a:p>
            <a:p>
              <a:pPr algn="ctr"/>
              <a:r>
                <a:rPr lang="en-US" altLang="ko-KR" sz="2800" b="1">
                  <a:solidFill>
                    <a:srgbClr val="1E1BC5"/>
                  </a:solidFill>
                  <a:latin typeface="Lucida Handwriting" panose="03010101010101010101" pitchFamily="66" charset="77"/>
                  <a:ea typeface="Gulim" panose="020B0600000101010101" pitchFamily="34" charset="-127"/>
                </a:rPr>
                <a:t>Testament</a:t>
              </a:r>
            </a:p>
          </p:txBody>
        </p:sp>
        <p:sp>
          <p:nvSpPr>
            <p:cNvPr id="284684" name="Rectangle 12">
              <a:extLst>
                <a:ext uri="{FF2B5EF4-FFF2-40B4-BE49-F238E27FC236}">
                  <a16:creationId xmlns:a16="http://schemas.microsoft.com/office/drawing/2014/main" id="{3602E17D-0850-DE4F-8A95-209E037F1EB1}"/>
                </a:ext>
              </a:extLst>
            </p:cNvPr>
            <p:cNvSpPr>
              <a:spLocks noChangeArrowheads="1"/>
            </p:cNvSpPr>
            <p:nvPr/>
          </p:nvSpPr>
          <p:spPr bwMode="auto">
            <a:xfrm>
              <a:off x="72" y="592"/>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84685" name="Rectangle 13">
              <a:extLst>
                <a:ext uri="{FF2B5EF4-FFF2-40B4-BE49-F238E27FC236}">
                  <a16:creationId xmlns:a16="http://schemas.microsoft.com/office/drawing/2014/main" id="{BF63F363-A35B-B448-A05F-BBB914014C46}"/>
                </a:ext>
              </a:extLst>
            </p:cNvPr>
            <p:cNvSpPr>
              <a:spLocks noChangeArrowheads="1"/>
            </p:cNvSpPr>
            <p:nvPr/>
          </p:nvSpPr>
          <p:spPr bwMode="auto">
            <a:xfrm>
              <a:off x="3736" y="592"/>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84686" name="Rectangle 14">
              <a:extLst>
                <a:ext uri="{FF2B5EF4-FFF2-40B4-BE49-F238E27FC236}">
                  <a16:creationId xmlns:a16="http://schemas.microsoft.com/office/drawing/2014/main" id="{3E1FD14D-4ED2-A648-8DE7-9A40F21BA827}"/>
                </a:ext>
              </a:extLst>
            </p:cNvPr>
            <p:cNvSpPr>
              <a:spLocks noChangeArrowheads="1"/>
            </p:cNvSpPr>
            <p:nvPr/>
          </p:nvSpPr>
          <p:spPr bwMode="auto">
            <a:xfrm>
              <a:off x="-64" y="1104"/>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84687" name="Rectangle 15">
              <a:extLst>
                <a:ext uri="{FF2B5EF4-FFF2-40B4-BE49-F238E27FC236}">
                  <a16:creationId xmlns:a16="http://schemas.microsoft.com/office/drawing/2014/main" id="{2574E9F9-93AC-6644-BDAF-4C7C0655F1A2}"/>
                </a:ext>
              </a:extLst>
            </p:cNvPr>
            <p:cNvSpPr>
              <a:spLocks noChangeArrowheads="1"/>
            </p:cNvSpPr>
            <p:nvPr/>
          </p:nvSpPr>
          <p:spPr bwMode="auto">
            <a:xfrm>
              <a:off x="3738" y="1110"/>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84688" name="Rectangle 16">
              <a:extLst>
                <a:ext uri="{FF2B5EF4-FFF2-40B4-BE49-F238E27FC236}">
                  <a16:creationId xmlns:a16="http://schemas.microsoft.com/office/drawing/2014/main" id="{609C2A8E-42CD-A645-98B5-463DA062EDCC}"/>
                </a:ext>
              </a:extLst>
            </p:cNvPr>
            <p:cNvSpPr>
              <a:spLocks noChangeArrowheads="1"/>
            </p:cNvSpPr>
            <p:nvPr/>
          </p:nvSpPr>
          <p:spPr bwMode="auto">
            <a:xfrm>
              <a:off x="3976" y="1271"/>
              <a:ext cx="1266"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wrap="none" lIns="90487" tIns="44450" rIns="90487" bIns="44450">
              <a:spAutoFit/>
            </a:bodyPr>
            <a:lstStyle/>
            <a:p>
              <a:r>
                <a:rPr lang="ko-KR" altLang="en-US" sz="2400" b="1">
                  <a:solidFill>
                    <a:srgbClr val="1E1BC5"/>
                  </a:solidFill>
                  <a:latin typeface="Lucida Handwriting" panose="03010101010101010101" pitchFamily="66" charset="77"/>
                  <a:ea typeface="Gulim" panose="020B0600000101010101" pitchFamily="34" charset="-127"/>
                </a:rPr>
                <a:t>  “</a:t>
              </a:r>
              <a:r>
                <a:rPr lang="en-US" altLang="ko-KR" sz="2400" b="1">
                  <a:solidFill>
                    <a:srgbClr val="1E1BC5"/>
                  </a:solidFill>
                  <a:latin typeface="Lucida Handwriting" panose="03010101010101010101" pitchFamily="66" charset="77"/>
                  <a:ea typeface="Gulim" panose="020B0600000101010101" pitchFamily="34" charset="-127"/>
                </a:rPr>
                <a:t>27” Books</a:t>
              </a:r>
            </a:p>
          </p:txBody>
        </p:sp>
        <p:sp>
          <p:nvSpPr>
            <p:cNvPr id="284689" name="Rectangle 17">
              <a:extLst>
                <a:ext uri="{FF2B5EF4-FFF2-40B4-BE49-F238E27FC236}">
                  <a16:creationId xmlns:a16="http://schemas.microsoft.com/office/drawing/2014/main" id="{CEF0D2E8-BC97-9246-835C-0B0AA6222FEF}"/>
                </a:ext>
              </a:extLst>
            </p:cNvPr>
            <p:cNvSpPr>
              <a:spLocks noChangeArrowheads="1"/>
            </p:cNvSpPr>
            <p:nvPr/>
          </p:nvSpPr>
          <p:spPr bwMode="auto">
            <a:xfrm>
              <a:off x="197" y="1279"/>
              <a:ext cx="1160"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wrap="none" lIns="90487" tIns="44450" rIns="90487" bIns="44450">
              <a:spAutoFit/>
            </a:bodyPr>
            <a:lstStyle/>
            <a:p>
              <a:r>
                <a:rPr lang="ko-KR" altLang="en-US" sz="2400" b="1">
                  <a:solidFill>
                    <a:srgbClr val="1E1BC5"/>
                  </a:solidFill>
                  <a:latin typeface="Lucida Handwriting" panose="03010101010101010101" pitchFamily="66" charset="77"/>
                  <a:ea typeface="Gulim" panose="020B0600000101010101" pitchFamily="34" charset="-127"/>
                </a:rPr>
                <a:t>“</a:t>
              </a:r>
              <a:r>
                <a:rPr lang="en-US" altLang="ko-KR" sz="2400" b="1">
                  <a:solidFill>
                    <a:srgbClr val="1E1BC5"/>
                  </a:solidFill>
                  <a:latin typeface="Lucida Handwriting" panose="03010101010101010101" pitchFamily="66" charset="77"/>
                  <a:ea typeface="Gulim" panose="020B0600000101010101" pitchFamily="34" charset="-127"/>
                </a:rPr>
                <a:t>39” Books</a:t>
              </a:r>
            </a:p>
          </p:txBody>
        </p:sp>
        <p:sp>
          <p:nvSpPr>
            <p:cNvPr id="284690" name="Rectangle 18">
              <a:extLst>
                <a:ext uri="{FF2B5EF4-FFF2-40B4-BE49-F238E27FC236}">
                  <a16:creationId xmlns:a16="http://schemas.microsoft.com/office/drawing/2014/main" id="{F5815C7C-43DC-AD48-94B8-6B404A1F16AF}"/>
                </a:ext>
              </a:extLst>
            </p:cNvPr>
            <p:cNvSpPr>
              <a:spLocks noChangeArrowheads="1"/>
            </p:cNvSpPr>
            <p:nvPr/>
          </p:nvSpPr>
          <p:spPr bwMode="auto">
            <a:xfrm>
              <a:off x="4030" y="1460"/>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84691" name="Rectangle 19">
              <a:extLst>
                <a:ext uri="{FF2B5EF4-FFF2-40B4-BE49-F238E27FC236}">
                  <a16:creationId xmlns:a16="http://schemas.microsoft.com/office/drawing/2014/main" id="{664D5420-86C2-2D4D-91A4-DF4C64471C2E}"/>
                </a:ext>
              </a:extLst>
            </p:cNvPr>
            <p:cNvSpPr>
              <a:spLocks noChangeArrowheads="1"/>
            </p:cNvSpPr>
            <p:nvPr/>
          </p:nvSpPr>
          <p:spPr bwMode="auto">
            <a:xfrm>
              <a:off x="32" y="1485"/>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84692" name="Rectangle 20">
              <a:extLst>
                <a:ext uri="{FF2B5EF4-FFF2-40B4-BE49-F238E27FC236}">
                  <a16:creationId xmlns:a16="http://schemas.microsoft.com/office/drawing/2014/main" id="{8AB384B1-6E91-0A4D-9DFC-2767D79EB495}"/>
                </a:ext>
              </a:extLst>
            </p:cNvPr>
            <p:cNvSpPr>
              <a:spLocks noChangeArrowheads="1"/>
            </p:cNvSpPr>
            <p:nvPr/>
          </p:nvSpPr>
          <p:spPr bwMode="auto">
            <a:xfrm>
              <a:off x="250" y="1711"/>
              <a:ext cx="808"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wrap="none"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Hebrew</a:t>
              </a:r>
            </a:p>
          </p:txBody>
        </p:sp>
        <p:sp>
          <p:nvSpPr>
            <p:cNvPr id="284693" name="Rectangle 21">
              <a:extLst>
                <a:ext uri="{FF2B5EF4-FFF2-40B4-BE49-F238E27FC236}">
                  <a16:creationId xmlns:a16="http://schemas.microsoft.com/office/drawing/2014/main" id="{8CACDB71-D8C3-7240-8A14-1E7D9FA0A5DA}"/>
                </a:ext>
              </a:extLst>
            </p:cNvPr>
            <p:cNvSpPr>
              <a:spLocks noChangeArrowheads="1"/>
            </p:cNvSpPr>
            <p:nvPr/>
          </p:nvSpPr>
          <p:spPr bwMode="auto">
            <a:xfrm>
              <a:off x="4657" y="1711"/>
              <a:ext cx="659"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wrap="none"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Greek</a:t>
              </a:r>
            </a:p>
          </p:txBody>
        </p:sp>
        <p:sp>
          <p:nvSpPr>
            <p:cNvPr id="284694" name="Rectangle 22">
              <a:extLst>
                <a:ext uri="{FF2B5EF4-FFF2-40B4-BE49-F238E27FC236}">
                  <a16:creationId xmlns:a16="http://schemas.microsoft.com/office/drawing/2014/main" id="{8D456F5A-3D84-A54B-891B-98639D85211A}"/>
                </a:ext>
              </a:extLst>
            </p:cNvPr>
            <p:cNvSpPr>
              <a:spLocks noChangeArrowheads="1"/>
            </p:cNvSpPr>
            <p:nvPr/>
          </p:nvSpPr>
          <p:spPr bwMode="auto">
            <a:xfrm>
              <a:off x="3909" y="1979"/>
              <a:ext cx="515"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lIns="90487" tIns="44450" rIns="90487" bIns="44450">
              <a:spAutoFit/>
            </a:bodyPr>
            <a:lstStyle/>
            <a:p>
              <a:pPr>
                <a:spcBef>
                  <a:spcPct val="50000"/>
                </a:spcBef>
              </a:pPr>
              <a:endParaRPr lang="ko-KR" altLang="en-US" sz="1800" b="1">
                <a:solidFill>
                  <a:srgbClr val="1E1BC5"/>
                </a:solidFill>
                <a:latin typeface="Times" pitchFamily="2" charset="0"/>
                <a:ea typeface="Gulim" panose="020B0600000101010101" pitchFamily="34" charset="-127"/>
              </a:endParaRPr>
            </a:p>
          </p:txBody>
        </p:sp>
        <p:sp>
          <p:nvSpPr>
            <p:cNvPr id="284695" name="Rectangle 23">
              <a:extLst>
                <a:ext uri="{FF2B5EF4-FFF2-40B4-BE49-F238E27FC236}">
                  <a16:creationId xmlns:a16="http://schemas.microsoft.com/office/drawing/2014/main" id="{61585850-2B76-9745-BA2B-623A3913A45D}"/>
                </a:ext>
              </a:extLst>
            </p:cNvPr>
            <p:cNvSpPr>
              <a:spLocks noChangeArrowheads="1"/>
            </p:cNvSpPr>
            <p:nvPr/>
          </p:nvSpPr>
          <p:spPr bwMode="auto">
            <a:xfrm>
              <a:off x="-218" y="1983"/>
              <a:ext cx="515"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lIns="90487" tIns="44450" rIns="90487" bIns="44450">
              <a:spAutoFit/>
            </a:bodyPr>
            <a:lstStyle/>
            <a:p>
              <a:pPr>
                <a:spcBef>
                  <a:spcPct val="50000"/>
                </a:spcBef>
              </a:pPr>
              <a:endParaRPr lang="ko-KR" altLang="en-US" sz="1800" b="1">
                <a:solidFill>
                  <a:srgbClr val="1E1BC5"/>
                </a:solidFill>
                <a:latin typeface="Times" pitchFamily="2" charset="0"/>
                <a:ea typeface="Gulim" panose="020B0600000101010101" pitchFamily="34" charset="-127"/>
              </a:endParaRPr>
            </a:p>
          </p:txBody>
        </p:sp>
        <p:sp>
          <p:nvSpPr>
            <p:cNvPr id="284696" name="Rectangle 24">
              <a:extLst>
                <a:ext uri="{FF2B5EF4-FFF2-40B4-BE49-F238E27FC236}">
                  <a16:creationId xmlns:a16="http://schemas.microsoft.com/office/drawing/2014/main" id="{4A6C599B-0A0F-C34B-8B3A-54A2FF50043B}"/>
                </a:ext>
              </a:extLst>
            </p:cNvPr>
            <p:cNvSpPr>
              <a:spLocks noChangeArrowheads="1"/>
            </p:cNvSpPr>
            <p:nvPr/>
          </p:nvSpPr>
          <p:spPr bwMode="auto">
            <a:xfrm>
              <a:off x="4600" y="2132"/>
              <a:ext cx="765"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wrap="none"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Grace/ </a:t>
              </a:r>
              <a:endParaRPr lang="en-US" altLang="ko-KR" sz="1800" b="1">
                <a:solidFill>
                  <a:srgbClr val="1E1BC5"/>
                </a:solidFill>
                <a:latin typeface="Lucida Handwriting" panose="03010101010101010101" pitchFamily="66" charset="77"/>
                <a:ea typeface="Gulim" panose="020B0600000101010101" pitchFamily="34" charset="-127"/>
              </a:endParaRPr>
            </a:p>
          </p:txBody>
        </p:sp>
        <p:sp>
          <p:nvSpPr>
            <p:cNvPr id="284697" name="Rectangle 25">
              <a:extLst>
                <a:ext uri="{FF2B5EF4-FFF2-40B4-BE49-F238E27FC236}">
                  <a16:creationId xmlns:a16="http://schemas.microsoft.com/office/drawing/2014/main" id="{06C2E137-86E9-4E47-9948-28D1D52C9FEA}"/>
                </a:ext>
              </a:extLst>
            </p:cNvPr>
            <p:cNvSpPr>
              <a:spLocks noChangeArrowheads="1"/>
            </p:cNvSpPr>
            <p:nvPr/>
          </p:nvSpPr>
          <p:spPr bwMode="auto">
            <a:xfrm>
              <a:off x="321" y="2133"/>
              <a:ext cx="716"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1E1BC5"/>
                  </a:solidFill>
                  <a:latin typeface="Lucida Handwriting" panose="03010101010101010101" pitchFamily="66" charset="77"/>
                  <a:ea typeface="Gulim" panose="020B0600000101010101" pitchFamily="34" charset="-127"/>
                </a:rPr>
                <a:t>Law/</a:t>
              </a:r>
              <a:endParaRPr lang="en-US" altLang="ko-KR" sz="1800" b="1">
                <a:solidFill>
                  <a:srgbClr val="1E1BC5"/>
                </a:solidFill>
                <a:latin typeface="Lucida Handwriting" panose="03010101010101010101" pitchFamily="66" charset="77"/>
                <a:ea typeface="Gulim" panose="020B0600000101010101" pitchFamily="34" charset="-127"/>
              </a:endParaRPr>
            </a:p>
          </p:txBody>
        </p:sp>
        <p:grpSp>
          <p:nvGrpSpPr>
            <p:cNvPr id="284698" name="Group 26">
              <a:extLst>
                <a:ext uri="{FF2B5EF4-FFF2-40B4-BE49-F238E27FC236}">
                  <a16:creationId xmlns:a16="http://schemas.microsoft.com/office/drawing/2014/main" id="{6CDFB018-4A72-E442-965E-3A37F464BA25}"/>
                </a:ext>
              </a:extLst>
            </p:cNvPr>
            <p:cNvGrpSpPr>
              <a:grpSpLocks/>
            </p:cNvGrpSpPr>
            <p:nvPr/>
          </p:nvGrpSpPr>
          <p:grpSpPr bwMode="auto">
            <a:xfrm>
              <a:off x="1344" y="1542"/>
              <a:ext cx="3404" cy="1811"/>
              <a:chOff x="1344" y="1542"/>
              <a:chExt cx="3404" cy="1811"/>
            </a:xfrm>
          </p:grpSpPr>
          <p:sp>
            <p:nvSpPr>
              <p:cNvPr id="284699" name="Line 27">
                <a:extLst>
                  <a:ext uri="{FF2B5EF4-FFF2-40B4-BE49-F238E27FC236}">
                    <a16:creationId xmlns:a16="http://schemas.microsoft.com/office/drawing/2014/main" id="{45534FA3-3079-8E4A-86A3-51FF7DF9607A}"/>
                  </a:ext>
                </a:extLst>
              </p:cNvPr>
              <p:cNvSpPr>
                <a:spLocks noChangeShapeType="1"/>
              </p:cNvSpPr>
              <p:nvPr/>
            </p:nvSpPr>
            <p:spPr bwMode="auto">
              <a:xfrm flipV="1">
                <a:off x="3671" y="329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700" name="Line 28">
                <a:extLst>
                  <a:ext uri="{FF2B5EF4-FFF2-40B4-BE49-F238E27FC236}">
                    <a16:creationId xmlns:a16="http://schemas.microsoft.com/office/drawing/2014/main" id="{53E23ED2-D660-0941-AAE3-38868B583F92}"/>
                  </a:ext>
                </a:extLst>
              </p:cNvPr>
              <p:cNvSpPr>
                <a:spLocks noChangeShapeType="1"/>
              </p:cNvSpPr>
              <p:nvPr/>
            </p:nvSpPr>
            <p:spPr bwMode="auto">
              <a:xfrm>
                <a:off x="1344" y="321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701" name="Line 29">
                <a:extLst>
                  <a:ext uri="{FF2B5EF4-FFF2-40B4-BE49-F238E27FC236}">
                    <a16:creationId xmlns:a16="http://schemas.microsoft.com/office/drawing/2014/main" id="{99805160-93FA-AE4D-9553-D1461F69ADD9}"/>
                  </a:ext>
                </a:extLst>
              </p:cNvPr>
              <p:cNvSpPr>
                <a:spLocks noChangeShapeType="1"/>
              </p:cNvSpPr>
              <p:nvPr/>
            </p:nvSpPr>
            <p:spPr bwMode="auto">
              <a:xfrm>
                <a:off x="1506" y="266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702" name="Line 30">
                <a:extLst>
                  <a:ext uri="{FF2B5EF4-FFF2-40B4-BE49-F238E27FC236}">
                    <a16:creationId xmlns:a16="http://schemas.microsoft.com/office/drawing/2014/main" id="{51A95268-6F75-3A4D-8944-CAA56FD3B46F}"/>
                  </a:ext>
                </a:extLst>
              </p:cNvPr>
              <p:cNvSpPr>
                <a:spLocks noChangeShapeType="1"/>
              </p:cNvSpPr>
              <p:nvPr/>
            </p:nvSpPr>
            <p:spPr bwMode="auto">
              <a:xfrm>
                <a:off x="1930" y="212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703" name="Line 31">
                <a:extLst>
                  <a:ext uri="{FF2B5EF4-FFF2-40B4-BE49-F238E27FC236}">
                    <a16:creationId xmlns:a16="http://schemas.microsoft.com/office/drawing/2014/main" id="{D2D7647A-6B06-1940-BBD7-3A7E10448B83}"/>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704" name="Line 32">
                <a:extLst>
                  <a:ext uri="{FF2B5EF4-FFF2-40B4-BE49-F238E27FC236}">
                    <a16:creationId xmlns:a16="http://schemas.microsoft.com/office/drawing/2014/main" id="{44C5CFB8-74AA-144A-88F1-A520D5168BAB}"/>
                  </a:ext>
                </a:extLst>
              </p:cNvPr>
              <p:cNvSpPr>
                <a:spLocks noChangeShapeType="1"/>
              </p:cNvSpPr>
              <p:nvPr/>
            </p:nvSpPr>
            <p:spPr bwMode="auto">
              <a:xfrm flipH="1">
                <a:off x="3078" y="207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705" name="Line 33">
                <a:extLst>
                  <a:ext uri="{FF2B5EF4-FFF2-40B4-BE49-F238E27FC236}">
                    <a16:creationId xmlns:a16="http://schemas.microsoft.com/office/drawing/2014/main" id="{A1F9FDCE-CE13-734C-A068-CDDE4D5B6A85}"/>
                  </a:ext>
                </a:extLst>
              </p:cNvPr>
              <p:cNvSpPr>
                <a:spLocks noChangeShapeType="1"/>
              </p:cNvSpPr>
              <p:nvPr/>
            </p:nvSpPr>
            <p:spPr bwMode="auto">
              <a:xfrm flipH="1">
                <a:off x="3211" y="241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706" name="Line 34">
                <a:extLst>
                  <a:ext uri="{FF2B5EF4-FFF2-40B4-BE49-F238E27FC236}">
                    <a16:creationId xmlns:a16="http://schemas.microsoft.com/office/drawing/2014/main" id="{B3CA9046-E36B-FB4C-9229-2F3E27C3D1D5}"/>
                  </a:ext>
                </a:extLst>
              </p:cNvPr>
              <p:cNvSpPr>
                <a:spLocks noChangeShapeType="1"/>
              </p:cNvSpPr>
              <p:nvPr/>
            </p:nvSpPr>
            <p:spPr bwMode="auto">
              <a:xfrm flipV="1">
                <a:off x="3264" y="294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707" name="Rectangle 35">
                <a:extLst>
                  <a:ext uri="{FF2B5EF4-FFF2-40B4-BE49-F238E27FC236}">
                    <a16:creationId xmlns:a16="http://schemas.microsoft.com/office/drawing/2014/main" id="{93CD7433-B47D-2749-8778-11E996124E92}"/>
                  </a:ext>
                </a:extLst>
              </p:cNvPr>
              <p:cNvSpPr>
                <a:spLocks noChangeArrowheads="1"/>
              </p:cNvSpPr>
              <p:nvPr/>
            </p:nvSpPr>
            <p:spPr bwMode="auto">
              <a:xfrm rot="5246759">
                <a:off x="2192" y="2387"/>
                <a:ext cx="1290"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PROPHECIES</a:t>
                </a:r>
              </a:p>
            </p:txBody>
          </p:sp>
          <p:sp>
            <p:nvSpPr>
              <p:cNvPr id="284708" name="Rectangle 36">
                <a:extLst>
                  <a:ext uri="{FF2B5EF4-FFF2-40B4-BE49-F238E27FC236}">
                    <a16:creationId xmlns:a16="http://schemas.microsoft.com/office/drawing/2014/main" id="{664F10E4-9442-8A4A-8FC4-2F0CFCAECA0D}"/>
                  </a:ext>
                </a:extLst>
              </p:cNvPr>
              <p:cNvSpPr>
                <a:spLocks noChangeArrowheads="1"/>
              </p:cNvSpPr>
              <p:nvPr/>
            </p:nvSpPr>
            <p:spPr bwMode="auto">
              <a:xfrm>
                <a:off x="3422" y="3143"/>
                <a:ext cx="132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spcBef>
                    <a:spcPct val="50000"/>
                  </a:spcBef>
                </a:pPr>
                <a:r>
                  <a:rPr lang="en-US" altLang="ko-KR" sz="1600" b="1">
                    <a:solidFill>
                      <a:srgbClr val="1E1BC5"/>
                    </a:solidFill>
                    <a:latin typeface="Helvetica BlackOblique" pitchFamily="2" charset="0"/>
                    <a:ea typeface="Gulim" panose="020B0600000101010101" pitchFamily="34" charset="-127"/>
                  </a:rPr>
                  <a:t>REVELATION</a:t>
                </a:r>
              </a:p>
            </p:txBody>
          </p:sp>
          <p:sp>
            <p:nvSpPr>
              <p:cNvPr id="284709" name="Rectangle 37">
                <a:extLst>
                  <a:ext uri="{FF2B5EF4-FFF2-40B4-BE49-F238E27FC236}">
                    <a16:creationId xmlns:a16="http://schemas.microsoft.com/office/drawing/2014/main" id="{8334DFEC-9384-EF4D-B91E-FFDC273526EE}"/>
                  </a:ext>
                </a:extLst>
              </p:cNvPr>
              <p:cNvSpPr>
                <a:spLocks noChangeArrowheads="1"/>
              </p:cNvSpPr>
              <p:nvPr/>
            </p:nvSpPr>
            <p:spPr bwMode="auto">
              <a:xfrm rot="3267768">
                <a:off x="1819" y="2522"/>
                <a:ext cx="1118"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WRITINGS</a:t>
                </a:r>
              </a:p>
            </p:txBody>
          </p:sp>
          <p:sp>
            <p:nvSpPr>
              <p:cNvPr id="284710" name="Rectangle 38">
                <a:extLst>
                  <a:ext uri="{FF2B5EF4-FFF2-40B4-BE49-F238E27FC236}">
                    <a16:creationId xmlns:a16="http://schemas.microsoft.com/office/drawing/2014/main" id="{19924D66-5681-AF44-9FF6-0BD6EBCFA0C7}"/>
                  </a:ext>
                </a:extLst>
              </p:cNvPr>
              <p:cNvSpPr>
                <a:spLocks noChangeArrowheads="1"/>
              </p:cNvSpPr>
              <p:nvPr/>
            </p:nvSpPr>
            <p:spPr bwMode="auto">
              <a:xfrm rot="20643327">
                <a:off x="3426" y="2833"/>
                <a:ext cx="90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EPISTLES</a:t>
                </a:r>
              </a:p>
            </p:txBody>
          </p:sp>
          <p:sp>
            <p:nvSpPr>
              <p:cNvPr id="284711" name="Rectangle 39">
                <a:extLst>
                  <a:ext uri="{FF2B5EF4-FFF2-40B4-BE49-F238E27FC236}">
                    <a16:creationId xmlns:a16="http://schemas.microsoft.com/office/drawing/2014/main" id="{4CB85904-42F7-2D4C-B2A0-6A909F037032}"/>
                  </a:ext>
                </a:extLst>
              </p:cNvPr>
              <p:cNvSpPr>
                <a:spLocks noChangeArrowheads="1"/>
              </p:cNvSpPr>
              <p:nvPr/>
            </p:nvSpPr>
            <p:spPr bwMode="auto">
              <a:xfrm rot="19276533">
                <a:off x="3353" y="2465"/>
                <a:ext cx="62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ACTS</a:t>
                </a:r>
              </a:p>
            </p:txBody>
          </p:sp>
          <p:sp>
            <p:nvSpPr>
              <p:cNvPr id="284712" name="Rectangle 40">
                <a:extLst>
                  <a:ext uri="{FF2B5EF4-FFF2-40B4-BE49-F238E27FC236}">
                    <a16:creationId xmlns:a16="http://schemas.microsoft.com/office/drawing/2014/main" id="{E12E3FEB-2D57-A643-AAC5-83AFC6A1076A}"/>
                  </a:ext>
                </a:extLst>
              </p:cNvPr>
              <p:cNvSpPr>
                <a:spLocks noChangeArrowheads="1"/>
              </p:cNvSpPr>
              <p:nvPr/>
            </p:nvSpPr>
            <p:spPr bwMode="auto">
              <a:xfrm rot="1755647">
                <a:off x="1460" y="2753"/>
                <a:ext cx="1190"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HISTORIES</a:t>
                </a:r>
              </a:p>
            </p:txBody>
          </p:sp>
          <p:sp>
            <p:nvSpPr>
              <p:cNvPr id="284713" name="Rectangle 41">
                <a:extLst>
                  <a:ext uri="{FF2B5EF4-FFF2-40B4-BE49-F238E27FC236}">
                    <a16:creationId xmlns:a16="http://schemas.microsoft.com/office/drawing/2014/main" id="{882D06AD-3FB5-2A47-8CE0-6CE7D9C1BED7}"/>
                  </a:ext>
                </a:extLst>
              </p:cNvPr>
              <p:cNvSpPr>
                <a:spLocks noChangeArrowheads="1"/>
              </p:cNvSpPr>
              <p:nvPr/>
            </p:nvSpPr>
            <p:spPr bwMode="auto">
              <a:xfrm rot="240000">
                <a:off x="1596" y="3057"/>
                <a:ext cx="50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LAW</a:t>
                </a:r>
              </a:p>
            </p:txBody>
          </p:sp>
          <p:sp>
            <p:nvSpPr>
              <p:cNvPr id="284714" name="Rectangle 42">
                <a:extLst>
                  <a:ext uri="{FF2B5EF4-FFF2-40B4-BE49-F238E27FC236}">
                    <a16:creationId xmlns:a16="http://schemas.microsoft.com/office/drawing/2014/main" id="{D8BF556C-C387-7842-B591-DC754FDC5AC9}"/>
                  </a:ext>
                </a:extLst>
              </p:cNvPr>
              <p:cNvSpPr>
                <a:spLocks noChangeArrowheads="1"/>
              </p:cNvSpPr>
              <p:nvPr/>
            </p:nvSpPr>
            <p:spPr bwMode="auto">
              <a:xfrm rot="18254599">
                <a:off x="2912" y="2038"/>
                <a:ext cx="122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GOSPELS</a:t>
                </a:r>
              </a:p>
            </p:txBody>
          </p:sp>
        </p:grpSp>
        <p:sp>
          <p:nvSpPr>
            <p:cNvPr id="284715" name="Rectangle 43">
              <a:extLst>
                <a:ext uri="{FF2B5EF4-FFF2-40B4-BE49-F238E27FC236}">
                  <a16:creationId xmlns:a16="http://schemas.microsoft.com/office/drawing/2014/main" id="{F2697FF5-0FA3-CD46-A08A-828F5B7E4501}"/>
                </a:ext>
              </a:extLst>
            </p:cNvPr>
            <p:cNvSpPr>
              <a:spLocks noChangeArrowheads="1"/>
            </p:cNvSpPr>
            <p:nvPr/>
          </p:nvSpPr>
          <p:spPr bwMode="auto">
            <a:xfrm>
              <a:off x="-36" y="2829"/>
              <a:ext cx="1245"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Telescope</a:t>
              </a:r>
            </a:p>
          </p:txBody>
        </p:sp>
        <p:sp>
          <p:nvSpPr>
            <p:cNvPr id="284716" name="Rectangle 44">
              <a:extLst>
                <a:ext uri="{FF2B5EF4-FFF2-40B4-BE49-F238E27FC236}">
                  <a16:creationId xmlns:a16="http://schemas.microsoft.com/office/drawing/2014/main" id="{F3EE28A9-E100-154D-B298-4054C0C47825}"/>
                </a:ext>
              </a:extLst>
            </p:cNvPr>
            <p:cNvSpPr>
              <a:spLocks noChangeArrowheads="1"/>
            </p:cNvSpPr>
            <p:nvPr/>
          </p:nvSpPr>
          <p:spPr bwMode="auto">
            <a:xfrm>
              <a:off x="4467" y="2841"/>
              <a:ext cx="1356"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Telescope</a:t>
              </a:r>
            </a:p>
          </p:txBody>
        </p:sp>
        <p:sp>
          <p:nvSpPr>
            <p:cNvPr id="284717" name="Rectangle 45">
              <a:extLst>
                <a:ext uri="{FF2B5EF4-FFF2-40B4-BE49-F238E27FC236}">
                  <a16:creationId xmlns:a16="http://schemas.microsoft.com/office/drawing/2014/main" id="{5B353BB8-8014-354B-8068-AAABB3CD3B79}"/>
                </a:ext>
              </a:extLst>
            </p:cNvPr>
            <p:cNvSpPr>
              <a:spLocks noChangeArrowheads="1"/>
            </p:cNvSpPr>
            <p:nvPr/>
          </p:nvSpPr>
          <p:spPr bwMode="auto">
            <a:xfrm>
              <a:off x="-54" y="3266"/>
              <a:ext cx="1154" cy="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lgn="ctr"/>
              <a:r>
                <a:rPr lang="en-US" altLang="ko-KR" sz="2400" b="1">
                  <a:solidFill>
                    <a:srgbClr val="1E1BC5"/>
                  </a:solidFill>
                  <a:latin typeface="Lucida Handwriting" panose="03010101010101010101" pitchFamily="66" charset="77"/>
                  <a:ea typeface="Gulim" panose="020B0600000101010101" pitchFamily="34" charset="-127"/>
                </a:rPr>
                <a:t>Eternity Past</a:t>
              </a:r>
            </a:p>
          </p:txBody>
        </p:sp>
        <p:sp>
          <p:nvSpPr>
            <p:cNvPr id="284718" name="Rectangle 46">
              <a:extLst>
                <a:ext uri="{FF2B5EF4-FFF2-40B4-BE49-F238E27FC236}">
                  <a16:creationId xmlns:a16="http://schemas.microsoft.com/office/drawing/2014/main" id="{952A58EB-A38F-5D4E-8AD0-5C82967E7B22}"/>
                </a:ext>
              </a:extLst>
            </p:cNvPr>
            <p:cNvSpPr>
              <a:spLocks noChangeArrowheads="1"/>
            </p:cNvSpPr>
            <p:nvPr/>
          </p:nvSpPr>
          <p:spPr bwMode="auto">
            <a:xfrm>
              <a:off x="4585" y="3266"/>
              <a:ext cx="1143" cy="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lgn="ctr"/>
              <a:r>
                <a:rPr lang="en-US" altLang="ko-KR" sz="2400" b="1">
                  <a:solidFill>
                    <a:srgbClr val="1E1BC5"/>
                  </a:solidFill>
                  <a:latin typeface="Lucida Handwriting" panose="03010101010101010101" pitchFamily="66" charset="77"/>
                  <a:ea typeface="Gulim" panose="020B0600000101010101" pitchFamily="34" charset="-127"/>
                </a:rPr>
                <a:t>Eternity Future</a:t>
              </a:r>
            </a:p>
          </p:txBody>
        </p:sp>
        <p:sp>
          <p:nvSpPr>
            <p:cNvPr id="284719" name="Text Box 47">
              <a:extLst>
                <a:ext uri="{FF2B5EF4-FFF2-40B4-BE49-F238E27FC236}">
                  <a16:creationId xmlns:a16="http://schemas.microsoft.com/office/drawing/2014/main" id="{79062174-519B-3C46-8A65-026207DBE62A}"/>
                </a:ext>
              </a:extLst>
            </p:cNvPr>
            <p:cNvSpPr txBox="1">
              <a:spLocks noChangeArrowheads="1"/>
            </p:cNvSpPr>
            <p:nvPr/>
          </p:nvSpPr>
          <p:spPr bwMode="auto">
            <a:xfrm>
              <a:off x="5177" y="3919"/>
              <a:ext cx="583" cy="19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400" b="1">
                  <a:solidFill>
                    <a:srgbClr val="1E1BC5"/>
                  </a:solidFill>
                  <a:ea typeface="Gulim" panose="020B0600000101010101" pitchFamily="34" charset="-127"/>
                </a:rPr>
                <a:t>06-27</a:t>
              </a:r>
            </a:p>
          </p:txBody>
        </p:sp>
        <p:sp>
          <p:nvSpPr>
            <p:cNvPr id="284720" name="Text Box 48">
              <a:extLst>
                <a:ext uri="{FF2B5EF4-FFF2-40B4-BE49-F238E27FC236}">
                  <a16:creationId xmlns:a16="http://schemas.microsoft.com/office/drawing/2014/main" id="{B3215DBE-3A67-0D4B-97C4-B3FF46803FCE}"/>
                </a:ext>
              </a:extLst>
            </p:cNvPr>
            <p:cNvSpPr txBox="1">
              <a:spLocks noChangeArrowheads="1"/>
            </p:cNvSpPr>
            <p:nvPr/>
          </p:nvSpPr>
          <p:spPr bwMode="auto">
            <a:xfrm>
              <a:off x="156" y="2350"/>
              <a:ext cx="12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a:spAutoFit/>
            </a:bodyPr>
            <a:lstStyle/>
            <a:p>
              <a:pPr>
                <a:spcBef>
                  <a:spcPct val="50000"/>
                </a:spcBef>
              </a:pPr>
              <a:r>
                <a:rPr lang="en-US" altLang="ko-KR" sz="2400" b="1">
                  <a:solidFill>
                    <a:srgbClr val="1E1BC5"/>
                  </a:solidFill>
                  <a:latin typeface="Lucida Handwriting" panose="03010101010101010101" pitchFamily="66" charset="77"/>
                  <a:ea typeface="Gulim" panose="020B0600000101010101" pitchFamily="34" charset="-127"/>
                </a:rPr>
                <a:t>Promise </a:t>
              </a:r>
            </a:p>
          </p:txBody>
        </p:sp>
        <p:sp>
          <p:nvSpPr>
            <p:cNvPr id="284721" name="Text Box 49">
              <a:extLst>
                <a:ext uri="{FF2B5EF4-FFF2-40B4-BE49-F238E27FC236}">
                  <a16:creationId xmlns:a16="http://schemas.microsoft.com/office/drawing/2014/main" id="{D76B6276-17B7-EE4D-993C-90E1E03CC45F}"/>
                </a:ext>
              </a:extLst>
            </p:cNvPr>
            <p:cNvSpPr txBox="1">
              <a:spLocks noChangeArrowheads="1"/>
            </p:cNvSpPr>
            <p:nvPr/>
          </p:nvSpPr>
          <p:spPr bwMode="auto">
            <a:xfrm>
              <a:off x="4281" y="2350"/>
              <a:ext cx="17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a:spAutoFit/>
            </a:bodyPr>
            <a:lstStyle/>
            <a:p>
              <a:r>
                <a:rPr lang="en-US" altLang="ko-KR" sz="2400" b="1">
                  <a:solidFill>
                    <a:srgbClr val="1E1BC5"/>
                  </a:solidFill>
                  <a:latin typeface="Lucida Handwriting" panose="03010101010101010101" pitchFamily="66" charset="77"/>
                  <a:ea typeface="Gulim" panose="020B0600000101010101" pitchFamily="34" charset="-127"/>
                </a:rPr>
                <a:t>Fulfillment</a:t>
              </a:r>
              <a:endParaRPr lang="en-US" altLang="ko-KR">
                <a:solidFill>
                  <a:srgbClr val="1E1BC5"/>
                </a:solidFill>
                <a:latin typeface="Times" pitchFamily="2" charset="0"/>
                <a:ea typeface="Gulim" panose="020B0600000101010101" pitchFamily="34" charset="-127"/>
              </a:endParaRPr>
            </a:p>
          </p:txBody>
        </p:sp>
        <p:sp>
          <p:nvSpPr>
            <p:cNvPr id="284722" name="Line 50">
              <a:extLst>
                <a:ext uri="{FF2B5EF4-FFF2-40B4-BE49-F238E27FC236}">
                  <a16:creationId xmlns:a16="http://schemas.microsoft.com/office/drawing/2014/main" id="{28658B68-990D-374B-96C1-CD95E81126CD}"/>
                </a:ext>
              </a:extLst>
            </p:cNvPr>
            <p:cNvSpPr>
              <a:spLocks noChangeShapeType="1"/>
            </p:cNvSpPr>
            <p:nvPr/>
          </p:nvSpPr>
          <p:spPr bwMode="auto">
            <a:xfrm>
              <a:off x="4495" y="1187"/>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723" name="Line 51">
              <a:extLst>
                <a:ext uri="{FF2B5EF4-FFF2-40B4-BE49-F238E27FC236}">
                  <a16:creationId xmlns:a16="http://schemas.microsoft.com/office/drawing/2014/main" id="{6EDE8A53-672C-A84B-8631-1B294E99A6EF}"/>
                </a:ext>
              </a:extLst>
            </p:cNvPr>
            <p:cNvSpPr>
              <a:spLocks noChangeShapeType="1"/>
            </p:cNvSpPr>
            <p:nvPr/>
          </p:nvSpPr>
          <p:spPr bwMode="auto">
            <a:xfrm>
              <a:off x="4627" y="1670"/>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724" name="Line 52">
              <a:extLst>
                <a:ext uri="{FF2B5EF4-FFF2-40B4-BE49-F238E27FC236}">
                  <a16:creationId xmlns:a16="http://schemas.microsoft.com/office/drawing/2014/main" id="{6FEC3083-0EB3-934E-A643-EFA47E8B3ECE}"/>
                </a:ext>
              </a:extLst>
            </p:cNvPr>
            <p:cNvSpPr>
              <a:spLocks noChangeShapeType="1"/>
            </p:cNvSpPr>
            <p:nvPr/>
          </p:nvSpPr>
          <p:spPr bwMode="auto">
            <a:xfrm>
              <a:off x="4687" y="2089"/>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725" name="Line 53">
              <a:extLst>
                <a:ext uri="{FF2B5EF4-FFF2-40B4-BE49-F238E27FC236}">
                  <a16:creationId xmlns:a16="http://schemas.microsoft.com/office/drawing/2014/main" id="{5E8EA97A-9AD3-8945-9C24-811CE07C7AEF}"/>
                </a:ext>
              </a:extLst>
            </p:cNvPr>
            <p:cNvSpPr>
              <a:spLocks noChangeShapeType="1"/>
            </p:cNvSpPr>
            <p:nvPr/>
          </p:nvSpPr>
          <p:spPr bwMode="auto">
            <a:xfrm>
              <a:off x="4783" y="2787"/>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726" name="Line 54">
              <a:extLst>
                <a:ext uri="{FF2B5EF4-FFF2-40B4-BE49-F238E27FC236}">
                  <a16:creationId xmlns:a16="http://schemas.microsoft.com/office/drawing/2014/main" id="{B3C66A5B-7D53-4747-B97C-8FDA81ABC56B}"/>
                </a:ext>
              </a:extLst>
            </p:cNvPr>
            <p:cNvSpPr>
              <a:spLocks noChangeShapeType="1"/>
            </p:cNvSpPr>
            <p:nvPr/>
          </p:nvSpPr>
          <p:spPr bwMode="auto">
            <a:xfrm>
              <a:off x="546" y="1193"/>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727" name="Line 55">
              <a:extLst>
                <a:ext uri="{FF2B5EF4-FFF2-40B4-BE49-F238E27FC236}">
                  <a16:creationId xmlns:a16="http://schemas.microsoft.com/office/drawing/2014/main" id="{37269757-6976-5841-A48D-BFB5FB3C3B7B}"/>
                </a:ext>
              </a:extLst>
            </p:cNvPr>
            <p:cNvSpPr>
              <a:spLocks noChangeShapeType="1"/>
            </p:cNvSpPr>
            <p:nvPr/>
          </p:nvSpPr>
          <p:spPr bwMode="auto">
            <a:xfrm>
              <a:off x="480" y="1676"/>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728" name="Line 56">
              <a:extLst>
                <a:ext uri="{FF2B5EF4-FFF2-40B4-BE49-F238E27FC236}">
                  <a16:creationId xmlns:a16="http://schemas.microsoft.com/office/drawing/2014/main" id="{25021B1B-40ED-BF41-9A65-4A9417CBE359}"/>
                </a:ext>
              </a:extLst>
            </p:cNvPr>
            <p:cNvSpPr>
              <a:spLocks noChangeShapeType="1"/>
            </p:cNvSpPr>
            <p:nvPr/>
          </p:nvSpPr>
          <p:spPr bwMode="auto">
            <a:xfrm>
              <a:off x="423" y="2086"/>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729" name="Line 57">
              <a:extLst>
                <a:ext uri="{FF2B5EF4-FFF2-40B4-BE49-F238E27FC236}">
                  <a16:creationId xmlns:a16="http://schemas.microsoft.com/office/drawing/2014/main" id="{94B76A53-24BF-274A-9E54-AA46AFE77123}"/>
                </a:ext>
              </a:extLst>
            </p:cNvPr>
            <p:cNvSpPr>
              <a:spLocks noChangeShapeType="1"/>
            </p:cNvSpPr>
            <p:nvPr/>
          </p:nvSpPr>
          <p:spPr bwMode="auto">
            <a:xfrm>
              <a:off x="312" y="2766"/>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730" name="Rectangle 58">
              <a:extLst>
                <a:ext uri="{FF2B5EF4-FFF2-40B4-BE49-F238E27FC236}">
                  <a16:creationId xmlns:a16="http://schemas.microsoft.com/office/drawing/2014/main" id="{EB80E896-1097-EB42-8733-4783C96F4A21}"/>
                </a:ext>
              </a:extLst>
            </p:cNvPr>
            <p:cNvSpPr>
              <a:spLocks noChangeArrowheads="1"/>
            </p:cNvSpPr>
            <p:nvPr/>
          </p:nvSpPr>
          <p:spPr bwMode="auto">
            <a:xfrm>
              <a:off x="1006" y="3634"/>
              <a:ext cx="1525"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Microscope</a:t>
              </a:r>
            </a:p>
          </p:txBody>
        </p:sp>
        <p:sp>
          <p:nvSpPr>
            <p:cNvPr id="284731" name="Text Box 59">
              <a:extLst>
                <a:ext uri="{FF2B5EF4-FFF2-40B4-BE49-F238E27FC236}">
                  <a16:creationId xmlns:a16="http://schemas.microsoft.com/office/drawing/2014/main" id="{D174C544-F55E-E24F-8863-81321DA91273}"/>
                </a:ext>
              </a:extLst>
            </p:cNvPr>
            <p:cNvSpPr txBox="1">
              <a:spLocks noChangeArrowheads="1"/>
            </p:cNvSpPr>
            <p:nvPr/>
          </p:nvSpPr>
          <p:spPr bwMode="auto">
            <a:xfrm>
              <a:off x="951" y="2540"/>
              <a:ext cx="11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solidFill>
                  <a:srgbClr val="1E1BC5"/>
                </a:solidFill>
                <a:latin typeface="Times" pitchFamily="2" charset="0"/>
                <a:ea typeface="Gulim" panose="020B0600000101010101" pitchFamily="34" charset="-127"/>
              </a:endParaRPr>
            </a:p>
          </p:txBody>
        </p:sp>
        <p:sp>
          <p:nvSpPr>
            <p:cNvPr id="284732" name="Rectangle 60">
              <a:extLst>
                <a:ext uri="{FF2B5EF4-FFF2-40B4-BE49-F238E27FC236}">
                  <a16:creationId xmlns:a16="http://schemas.microsoft.com/office/drawing/2014/main" id="{B5EF6168-DEE8-F24B-86A9-4BDBA6C59B3B}"/>
                </a:ext>
              </a:extLst>
            </p:cNvPr>
            <p:cNvSpPr>
              <a:spLocks noChangeArrowheads="1"/>
            </p:cNvSpPr>
            <p:nvPr/>
          </p:nvSpPr>
          <p:spPr bwMode="auto">
            <a:xfrm>
              <a:off x="2723" y="3490"/>
              <a:ext cx="1470"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3500" dir="3187806" algn="ctr" rotWithShape="0">
                      <a:schemeClr val="tx1"/>
                    </a:outerShdw>
                  </a:effectLst>
                </a14:hiddenEffects>
              </a:ext>
            </a:extLst>
          </p:spPr>
          <p:txBody>
            <a:bodyPr lIns="90487" tIns="44450" rIns="90487" bIns="44450">
              <a:spAutoFit/>
            </a:bodyPr>
            <a:lstStyle/>
            <a:p>
              <a:r>
                <a:rPr lang="en-US" altLang="ko-KR" sz="2000" b="1">
                  <a:solidFill>
                    <a:srgbClr val="1E1BC5"/>
                  </a:solidFill>
                  <a:latin typeface="Lucida Handwriting" panose="03010101010101010101" pitchFamily="66" charset="77"/>
                  <a:ea typeface="Gulim" panose="020B0600000101010101" pitchFamily="34" charset="-127"/>
                </a:rPr>
                <a:t>2 Telescopes</a:t>
              </a:r>
              <a:endParaRPr lang="en-US" altLang="ko-KR" sz="2000" b="1" u="sng">
                <a:solidFill>
                  <a:srgbClr val="1E1BC5"/>
                </a:solidFill>
                <a:latin typeface="Lucida Handwriting" panose="03010101010101010101" pitchFamily="66" charset="77"/>
                <a:ea typeface="Gulim" panose="020B0600000101010101" pitchFamily="34" charset="-127"/>
              </a:endParaRPr>
            </a:p>
            <a:p>
              <a:r>
                <a:rPr lang="en-US" altLang="ko-KR" sz="2000" b="1">
                  <a:solidFill>
                    <a:srgbClr val="1E1BC5"/>
                  </a:solidFill>
                  <a:latin typeface="Lucida Handwriting" panose="03010101010101010101" pitchFamily="66" charset="77"/>
                  <a:ea typeface="Gulim" panose="020B0600000101010101" pitchFamily="34" charset="-127"/>
                </a:rPr>
                <a:t>1 Microscope</a:t>
              </a:r>
              <a:endParaRPr lang="en-US" altLang="ko-KR" sz="2000" b="1" u="sng">
                <a:solidFill>
                  <a:srgbClr val="1E1BC5"/>
                </a:solidFill>
                <a:latin typeface="Lucida Handwriting" panose="03010101010101010101" pitchFamily="66" charset="77"/>
                <a:ea typeface="Gulim" panose="020B0600000101010101" pitchFamily="34" charset="-127"/>
              </a:endParaRPr>
            </a:p>
          </p:txBody>
        </p:sp>
        <p:grpSp>
          <p:nvGrpSpPr>
            <p:cNvPr id="284733" name="Group 61">
              <a:extLst>
                <a:ext uri="{FF2B5EF4-FFF2-40B4-BE49-F238E27FC236}">
                  <a16:creationId xmlns:a16="http://schemas.microsoft.com/office/drawing/2014/main" id="{1AABDE0F-6F5E-A743-B8CE-9E8520567DEB}"/>
                </a:ext>
              </a:extLst>
            </p:cNvPr>
            <p:cNvGrpSpPr>
              <a:grpSpLocks/>
            </p:cNvGrpSpPr>
            <p:nvPr/>
          </p:nvGrpSpPr>
          <p:grpSpPr bwMode="auto">
            <a:xfrm>
              <a:off x="3444" y="371"/>
              <a:ext cx="443" cy="604"/>
              <a:chOff x="2464" y="201"/>
              <a:chExt cx="443" cy="604"/>
            </a:xfrm>
          </p:grpSpPr>
          <p:sp>
            <p:nvSpPr>
              <p:cNvPr id="284734" name="Rectangle 62">
                <a:extLst>
                  <a:ext uri="{FF2B5EF4-FFF2-40B4-BE49-F238E27FC236}">
                    <a16:creationId xmlns:a16="http://schemas.microsoft.com/office/drawing/2014/main" id="{80B217B1-78B9-524F-AD67-5EEC5F1EEFAD}"/>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84735" name="Rectangle 63">
                <a:extLst>
                  <a:ext uri="{FF2B5EF4-FFF2-40B4-BE49-F238E27FC236}">
                    <a16:creationId xmlns:a16="http://schemas.microsoft.com/office/drawing/2014/main" id="{0CDFA802-6701-1940-B763-0B8CF7CB4592}"/>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84736" name="Rectangle 64">
                <a:extLst>
                  <a:ext uri="{FF2B5EF4-FFF2-40B4-BE49-F238E27FC236}">
                    <a16:creationId xmlns:a16="http://schemas.microsoft.com/office/drawing/2014/main" id="{0A720F9A-0A89-7C46-A1F8-54B1BCA007BE}"/>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grpSp>
      <p:grpSp>
        <p:nvGrpSpPr>
          <p:cNvPr id="284737" name="Group 65">
            <a:extLst>
              <a:ext uri="{FF2B5EF4-FFF2-40B4-BE49-F238E27FC236}">
                <a16:creationId xmlns:a16="http://schemas.microsoft.com/office/drawing/2014/main" id="{056C1CC1-FDB2-394F-A9C5-F586B7AA3142}"/>
              </a:ext>
            </a:extLst>
          </p:cNvPr>
          <p:cNvGrpSpPr>
            <a:grpSpLocks/>
          </p:cNvGrpSpPr>
          <p:nvPr/>
        </p:nvGrpSpPr>
        <p:grpSpPr bwMode="auto">
          <a:xfrm>
            <a:off x="-331788" y="0"/>
            <a:ext cx="10010776" cy="6858000"/>
            <a:chOff x="-218" y="0"/>
            <a:chExt cx="6242" cy="4320"/>
          </a:xfrm>
        </p:grpSpPr>
        <p:sp>
          <p:nvSpPr>
            <p:cNvPr id="284738" name="Rectangle 66">
              <a:extLst>
                <a:ext uri="{FF2B5EF4-FFF2-40B4-BE49-F238E27FC236}">
                  <a16:creationId xmlns:a16="http://schemas.microsoft.com/office/drawing/2014/main" id="{C4E62F28-234F-3846-AF76-17F6666858BA}"/>
                </a:ext>
              </a:extLst>
            </p:cNvPr>
            <p:cNvSpPr>
              <a:spLocks noChangeArrowheads="1"/>
            </p:cNvSpPr>
            <p:nvPr/>
          </p:nvSpPr>
          <p:spPr bwMode="auto">
            <a:xfrm>
              <a:off x="1992" y="191"/>
              <a:ext cx="181"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84739" name="Rectangle 67">
              <a:extLst>
                <a:ext uri="{FF2B5EF4-FFF2-40B4-BE49-F238E27FC236}">
                  <a16:creationId xmlns:a16="http://schemas.microsoft.com/office/drawing/2014/main" id="{3C7631D0-DEEE-F24B-9477-D6A7C0A2741D}"/>
                </a:ext>
              </a:extLst>
            </p:cNvPr>
            <p:cNvSpPr>
              <a:spLocks noChangeArrowheads="1"/>
            </p:cNvSpPr>
            <p:nvPr/>
          </p:nvSpPr>
          <p:spPr bwMode="auto">
            <a:xfrm>
              <a:off x="1993" y="396"/>
              <a:ext cx="200"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84740" name="Rectangle 68">
              <a:extLst>
                <a:ext uri="{FF2B5EF4-FFF2-40B4-BE49-F238E27FC236}">
                  <a16:creationId xmlns:a16="http://schemas.microsoft.com/office/drawing/2014/main" id="{51489CD0-BDE7-D848-9B07-32748DC50E97}"/>
                </a:ext>
              </a:extLst>
            </p:cNvPr>
            <p:cNvSpPr>
              <a:spLocks noChangeArrowheads="1"/>
            </p:cNvSpPr>
            <p:nvPr/>
          </p:nvSpPr>
          <p:spPr bwMode="auto">
            <a:xfrm>
              <a:off x="2155" y="107"/>
              <a:ext cx="922"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5194" dir="3806097" algn="ctr" rotWithShape="0">
                      <a:schemeClr val="tx1"/>
                    </a:outerShdw>
                  </a:effectLst>
                </a14:hiddenEffects>
              </a:ext>
            </a:extLst>
          </p:spPr>
          <p:txBody>
            <a:bodyPr wrap="none" lIns="90487" tIns="44450" rIns="90487" bIns="44450">
              <a:spAutoFit/>
            </a:bodyPr>
            <a:lstStyle/>
            <a:p>
              <a:r>
                <a:rPr lang="en-US" altLang="ko-KR" sz="2000" b="1">
                  <a:solidFill>
                    <a:srgbClr val="30F6FD"/>
                  </a:solidFill>
                  <a:latin typeface="Lucida Handwriting" panose="03010101010101010101" pitchFamily="66" charset="77"/>
                  <a:ea typeface="Gulim" panose="020B0600000101010101" pitchFamily="34" charset="-127"/>
                </a:rPr>
                <a:t>1600 years</a:t>
              </a:r>
            </a:p>
          </p:txBody>
        </p:sp>
        <p:sp>
          <p:nvSpPr>
            <p:cNvPr id="284741" name="Rectangle 69">
              <a:extLst>
                <a:ext uri="{FF2B5EF4-FFF2-40B4-BE49-F238E27FC236}">
                  <a16:creationId xmlns:a16="http://schemas.microsoft.com/office/drawing/2014/main" id="{1A729836-B713-524D-A341-D209A5B02C84}"/>
                </a:ext>
              </a:extLst>
            </p:cNvPr>
            <p:cNvSpPr>
              <a:spLocks noChangeArrowheads="1"/>
            </p:cNvSpPr>
            <p:nvPr/>
          </p:nvSpPr>
          <p:spPr bwMode="auto">
            <a:xfrm>
              <a:off x="2151" y="335"/>
              <a:ext cx="91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5194" dir="3806097" algn="ctr" rotWithShape="0">
                      <a:schemeClr val="tx1"/>
                    </a:outerShdw>
                  </a:effectLst>
                </a14:hiddenEffects>
              </a:ext>
            </a:extLst>
          </p:spPr>
          <p:txBody>
            <a:bodyPr wrap="none" lIns="90487" tIns="44450" rIns="90487" bIns="44450">
              <a:spAutoFit/>
            </a:bodyPr>
            <a:lstStyle/>
            <a:p>
              <a:r>
                <a:rPr lang="en-US" altLang="ko-KR" sz="2000" b="1">
                  <a:solidFill>
                    <a:srgbClr val="30F6FD"/>
                  </a:solidFill>
                  <a:latin typeface="Lucida Handwriting" panose="03010101010101010101" pitchFamily="66" charset="77"/>
                  <a:ea typeface="Gulim" panose="020B0600000101010101" pitchFamily="34" charset="-127"/>
                </a:rPr>
                <a:t>40 authors</a:t>
              </a:r>
            </a:p>
          </p:txBody>
        </p:sp>
        <p:sp>
          <p:nvSpPr>
            <p:cNvPr id="284742" name="Rectangle 70">
              <a:extLst>
                <a:ext uri="{FF2B5EF4-FFF2-40B4-BE49-F238E27FC236}">
                  <a16:creationId xmlns:a16="http://schemas.microsoft.com/office/drawing/2014/main" id="{7B81E029-FE74-3540-BB88-7E45AD0B0212}"/>
                </a:ext>
              </a:extLst>
            </p:cNvPr>
            <p:cNvSpPr>
              <a:spLocks noChangeArrowheads="1"/>
            </p:cNvSpPr>
            <p:nvPr/>
          </p:nvSpPr>
          <p:spPr bwMode="auto">
            <a:xfrm>
              <a:off x="2312" y="610"/>
              <a:ext cx="106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r>
                <a:rPr lang="en-US" altLang="ko-KR" sz="1600" b="1">
                  <a:solidFill>
                    <a:srgbClr val="30F6FD"/>
                  </a:solidFill>
                  <a:latin typeface="Times" pitchFamily="2" charset="0"/>
                  <a:ea typeface="Gulim" panose="020B0600000101010101" pitchFamily="34" charset="-127"/>
                </a:rPr>
                <a:t>ONE THEME:</a:t>
              </a:r>
            </a:p>
          </p:txBody>
        </p:sp>
        <p:sp>
          <p:nvSpPr>
            <p:cNvPr id="284743" name="Rectangle 71">
              <a:extLst>
                <a:ext uri="{FF2B5EF4-FFF2-40B4-BE49-F238E27FC236}">
                  <a16:creationId xmlns:a16="http://schemas.microsoft.com/office/drawing/2014/main" id="{45DB6DED-E7C9-494D-9123-2D6C5D102E65}"/>
                </a:ext>
              </a:extLst>
            </p:cNvPr>
            <p:cNvSpPr>
              <a:spLocks noChangeArrowheads="1"/>
            </p:cNvSpPr>
            <p:nvPr/>
          </p:nvSpPr>
          <p:spPr bwMode="auto">
            <a:xfrm>
              <a:off x="1990" y="638"/>
              <a:ext cx="192"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84744" name="Rectangle 72">
              <a:extLst>
                <a:ext uri="{FF2B5EF4-FFF2-40B4-BE49-F238E27FC236}">
                  <a16:creationId xmlns:a16="http://schemas.microsoft.com/office/drawing/2014/main" id="{764DEC77-6603-4945-9252-304E59B0B984}"/>
                </a:ext>
              </a:extLst>
            </p:cNvPr>
            <p:cNvSpPr>
              <a:spLocks noChangeArrowheads="1"/>
            </p:cNvSpPr>
            <p:nvPr/>
          </p:nvSpPr>
          <p:spPr bwMode="auto">
            <a:xfrm>
              <a:off x="1925" y="743"/>
              <a:ext cx="1807"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5194" dir="3806097" algn="ctr" rotWithShape="0">
                      <a:schemeClr val="tx1"/>
                    </a:outerShdw>
                  </a:effectLst>
                </a14:hiddenEffects>
              </a:ext>
            </a:extLst>
          </p:spPr>
          <p:txBody>
            <a:bodyPr lIns="90487" tIns="44450" rIns="90487" bIns="44450">
              <a:spAutoFit/>
            </a:bodyPr>
            <a:lstStyle/>
            <a:p>
              <a:r>
                <a:rPr lang="en-US" altLang="ko-KR" sz="2000" b="1">
                  <a:solidFill>
                    <a:srgbClr val="30F6FD"/>
                  </a:solidFill>
                  <a:latin typeface="Lucida Handwriting" panose="03010101010101010101" pitchFamily="66" charset="77"/>
                  <a:ea typeface="Gulim" panose="020B0600000101010101" pitchFamily="34" charset="-127"/>
                </a:rPr>
                <a:t>the glory of God</a:t>
              </a:r>
            </a:p>
          </p:txBody>
        </p:sp>
        <p:sp>
          <p:nvSpPr>
            <p:cNvPr id="284745" name="Rectangle 73">
              <a:extLst>
                <a:ext uri="{FF2B5EF4-FFF2-40B4-BE49-F238E27FC236}">
                  <a16:creationId xmlns:a16="http://schemas.microsoft.com/office/drawing/2014/main" id="{5DA83D0E-EBB2-5344-B547-8CC3E0E993F7}"/>
                </a:ext>
              </a:extLst>
            </p:cNvPr>
            <p:cNvSpPr>
              <a:spLocks noChangeArrowheads="1"/>
            </p:cNvSpPr>
            <p:nvPr/>
          </p:nvSpPr>
          <p:spPr bwMode="auto">
            <a:xfrm>
              <a:off x="4177" y="447"/>
              <a:ext cx="1224"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5194" dir="3806097" algn="ctr" rotWithShape="0">
                      <a:schemeClr val="tx1"/>
                    </a:outerShdw>
                  </a:effectLst>
                </a14:hiddenEffects>
              </a:ext>
            </a:extLst>
          </p:spPr>
          <p:txBody>
            <a:bodyPr wrap="none" lIns="90487" tIns="44450" rIns="90487" bIns="44450">
              <a:spAutoFit/>
            </a:bodyPr>
            <a:lstStyle/>
            <a:p>
              <a:pPr algn="ctr"/>
              <a:r>
                <a:rPr lang="ko-KR" altLang="en-US" sz="2800" b="1">
                  <a:solidFill>
                    <a:srgbClr val="30F6FD"/>
                  </a:solidFill>
                  <a:latin typeface="Lucida Handwriting" panose="03010101010101010101" pitchFamily="66" charset="77"/>
                  <a:ea typeface="Gulim" panose="020B0600000101010101" pitchFamily="34" charset="-127"/>
                </a:rPr>
                <a:t>“</a:t>
              </a:r>
              <a:r>
                <a:rPr lang="en-US" altLang="ko-KR" sz="2800" b="1">
                  <a:solidFill>
                    <a:srgbClr val="30F6FD"/>
                  </a:solidFill>
                  <a:latin typeface="Lucida Handwriting" panose="03010101010101010101" pitchFamily="66" charset="77"/>
                  <a:ea typeface="Gulim" panose="020B0600000101010101" pitchFamily="34" charset="-127"/>
                </a:rPr>
                <a:t>NEW”  </a:t>
              </a:r>
            </a:p>
            <a:p>
              <a:pPr algn="ctr"/>
              <a:r>
                <a:rPr lang="en-US" altLang="ko-KR" sz="2800" b="1">
                  <a:solidFill>
                    <a:srgbClr val="30F6FD"/>
                  </a:solidFill>
                  <a:latin typeface="Lucida Handwriting" panose="03010101010101010101" pitchFamily="66" charset="77"/>
                  <a:ea typeface="Gulim" panose="020B0600000101010101" pitchFamily="34" charset="-127"/>
                </a:rPr>
                <a:t>Testament</a:t>
              </a:r>
            </a:p>
          </p:txBody>
        </p:sp>
        <p:sp>
          <p:nvSpPr>
            <p:cNvPr id="284746" name="Rectangle 74">
              <a:extLst>
                <a:ext uri="{FF2B5EF4-FFF2-40B4-BE49-F238E27FC236}">
                  <a16:creationId xmlns:a16="http://schemas.microsoft.com/office/drawing/2014/main" id="{C5AB8BF3-DF1C-EC46-9EC2-3AB3FD15B256}"/>
                </a:ext>
              </a:extLst>
            </p:cNvPr>
            <p:cNvSpPr>
              <a:spLocks noChangeArrowheads="1"/>
            </p:cNvSpPr>
            <p:nvPr/>
          </p:nvSpPr>
          <p:spPr bwMode="auto">
            <a:xfrm>
              <a:off x="348" y="441"/>
              <a:ext cx="1225"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5194" dir="3806097" algn="ctr" rotWithShape="0">
                      <a:schemeClr val="tx1"/>
                    </a:outerShdw>
                  </a:effectLst>
                </a14:hiddenEffects>
              </a:ext>
            </a:extLst>
          </p:spPr>
          <p:txBody>
            <a:bodyPr wrap="none" lIns="90487" tIns="44450" rIns="90487" bIns="44450">
              <a:spAutoFit/>
            </a:bodyPr>
            <a:lstStyle/>
            <a:p>
              <a:pPr algn="ctr"/>
              <a:r>
                <a:rPr lang="ko-KR" altLang="en-US" sz="2800" b="1">
                  <a:solidFill>
                    <a:srgbClr val="30F6FD"/>
                  </a:solidFill>
                  <a:latin typeface="Lucida Handwriting" panose="03010101010101010101" pitchFamily="66" charset="77"/>
                  <a:ea typeface="Gulim" panose="020B0600000101010101" pitchFamily="34" charset="-127"/>
                </a:rPr>
                <a:t> “</a:t>
              </a:r>
              <a:r>
                <a:rPr lang="en-US" altLang="ko-KR" sz="2800" b="1">
                  <a:solidFill>
                    <a:srgbClr val="30F6FD"/>
                  </a:solidFill>
                  <a:latin typeface="Lucida Handwriting" panose="03010101010101010101" pitchFamily="66" charset="77"/>
                  <a:ea typeface="Gulim" panose="020B0600000101010101" pitchFamily="34" charset="-127"/>
                </a:rPr>
                <a:t>OLD” </a:t>
              </a:r>
            </a:p>
            <a:p>
              <a:pPr algn="ctr"/>
              <a:r>
                <a:rPr lang="en-US" altLang="ko-KR" sz="2800" b="1">
                  <a:solidFill>
                    <a:srgbClr val="30F6FD"/>
                  </a:solidFill>
                  <a:latin typeface="Lucida Handwriting" panose="03010101010101010101" pitchFamily="66" charset="77"/>
                  <a:ea typeface="Gulim" panose="020B0600000101010101" pitchFamily="34" charset="-127"/>
                </a:rPr>
                <a:t>Testament</a:t>
              </a:r>
            </a:p>
          </p:txBody>
        </p:sp>
        <p:sp>
          <p:nvSpPr>
            <p:cNvPr id="284747" name="Rectangle 75">
              <a:extLst>
                <a:ext uri="{FF2B5EF4-FFF2-40B4-BE49-F238E27FC236}">
                  <a16:creationId xmlns:a16="http://schemas.microsoft.com/office/drawing/2014/main" id="{032DEF19-796A-F144-A018-62C156327DB6}"/>
                </a:ext>
              </a:extLst>
            </p:cNvPr>
            <p:cNvSpPr>
              <a:spLocks noChangeArrowheads="1"/>
            </p:cNvSpPr>
            <p:nvPr/>
          </p:nvSpPr>
          <p:spPr bwMode="auto">
            <a:xfrm>
              <a:off x="72" y="592"/>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84748" name="Rectangle 76">
              <a:extLst>
                <a:ext uri="{FF2B5EF4-FFF2-40B4-BE49-F238E27FC236}">
                  <a16:creationId xmlns:a16="http://schemas.microsoft.com/office/drawing/2014/main" id="{299640CE-715D-F140-BB2B-D578CC433F65}"/>
                </a:ext>
              </a:extLst>
            </p:cNvPr>
            <p:cNvSpPr>
              <a:spLocks noChangeArrowheads="1"/>
            </p:cNvSpPr>
            <p:nvPr/>
          </p:nvSpPr>
          <p:spPr bwMode="auto">
            <a:xfrm>
              <a:off x="3736" y="592"/>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84749" name="Rectangle 77">
              <a:extLst>
                <a:ext uri="{FF2B5EF4-FFF2-40B4-BE49-F238E27FC236}">
                  <a16:creationId xmlns:a16="http://schemas.microsoft.com/office/drawing/2014/main" id="{F21A80B1-218C-A849-878C-F77DCF6B4EE3}"/>
                </a:ext>
              </a:extLst>
            </p:cNvPr>
            <p:cNvSpPr>
              <a:spLocks noChangeArrowheads="1"/>
            </p:cNvSpPr>
            <p:nvPr/>
          </p:nvSpPr>
          <p:spPr bwMode="auto">
            <a:xfrm>
              <a:off x="-64" y="1104"/>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84750" name="Rectangle 78">
              <a:extLst>
                <a:ext uri="{FF2B5EF4-FFF2-40B4-BE49-F238E27FC236}">
                  <a16:creationId xmlns:a16="http://schemas.microsoft.com/office/drawing/2014/main" id="{E7163A47-3E4B-AA4B-9489-4392DC1AA113}"/>
                </a:ext>
              </a:extLst>
            </p:cNvPr>
            <p:cNvSpPr>
              <a:spLocks noChangeArrowheads="1"/>
            </p:cNvSpPr>
            <p:nvPr/>
          </p:nvSpPr>
          <p:spPr bwMode="auto">
            <a:xfrm>
              <a:off x="3738" y="1110"/>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84751" name="Rectangle 79">
              <a:extLst>
                <a:ext uri="{FF2B5EF4-FFF2-40B4-BE49-F238E27FC236}">
                  <a16:creationId xmlns:a16="http://schemas.microsoft.com/office/drawing/2014/main" id="{5442A94F-BE94-F540-A909-B8EACDCE9D7C}"/>
                </a:ext>
              </a:extLst>
            </p:cNvPr>
            <p:cNvSpPr>
              <a:spLocks noChangeArrowheads="1"/>
            </p:cNvSpPr>
            <p:nvPr/>
          </p:nvSpPr>
          <p:spPr bwMode="auto">
            <a:xfrm>
              <a:off x="3976" y="1271"/>
              <a:ext cx="1253"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wrap="none" lIns="90487" tIns="44450" rIns="90487" bIns="44450">
              <a:spAutoFit/>
            </a:bodyPr>
            <a:lstStyle/>
            <a:p>
              <a:r>
                <a:rPr lang="ko-KR" altLang="en-US" sz="2400" b="1">
                  <a:solidFill>
                    <a:srgbClr val="30F6FD"/>
                  </a:solidFill>
                  <a:latin typeface="Lucida Handwriting" panose="03010101010101010101" pitchFamily="66" charset="77"/>
                  <a:ea typeface="Gulim" panose="020B0600000101010101" pitchFamily="34" charset="-127"/>
                </a:rPr>
                <a:t>  “</a:t>
              </a:r>
              <a:r>
                <a:rPr lang="en-US" altLang="ko-KR" sz="2400" b="1">
                  <a:solidFill>
                    <a:srgbClr val="30F6FD"/>
                  </a:solidFill>
                  <a:latin typeface="Lucida Handwriting" panose="03010101010101010101" pitchFamily="66" charset="77"/>
                  <a:ea typeface="Gulim" panose="020B0600000101010101" pitchFamily="34" charset="-127"/>
                </a:rPr>
                <a:t>27” Books</a:t>
              </a:r>
            </a:p>
          </p:txBody>
        </p:sp>
        <p:sp>
          <p:nvSpPr>
            <p:cNvPr id="284752" name="Rectangle 80">
              <a:extLst>
                <a:ext uri="{FF2B5EF4-FFF2-40B4-BE49-F238E27FC236}">
                  <a16:creationId xmlns:a16="http://schemas.microsoft.com/office/drawing/2014/main" id="{73D314DB-74C6-874D-9220-22383CB99FA1}"/>
                </a:ext>
              </a:extLst>
            </p:cNvPr>
            <p:cNvSpPr>
              <a:spLocks noChangeArrowheads="1"/>
            </p:cNvSpPr>
            <p:nvPr/>
          </p:nvSpPr>
          <p:spPr bwMode="auto">
            <a:xfrm>
              <a:off x="197" y="1279"/>
              <a:ext cx="1148"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wrap="none" lIns="90487" tIns="44450" rIns="90487" bIns="44450">
              <a:spAutoFit/>
            </a:bodyPr>
            <a:lstStyle/>
            <a:p>
              <a:r>
                <a:rPr lang="ko-KR" altLang="en-US" sz="2400" b="1">
                  <a:solidFill>
                    <a:srgbClr val="30F6FD"/>
                  </a:solidFill>
                  <a:latin typeface="Lucida Handwriting" panose="03010101010101010101" pitchFamily="66" charset="77"/>
                  <a:ea typeface="Gulim" panose="020B0600000101010101" pitchFamily="34" charset="-127"/>
                </a:rPr>
                <a:t>“</a:t>
              </a:r>
              <a:r>
                <a:rPr lang="en-US" altLang="ko-KR" sz="2400" b="1">
                  <a:solidFill>
                    <a:srgbClr val="30F6FD"/>
                  </a:solidFill>
                  <a:latin typeface="Lucida Handwriting" panose="03010101010101010101" pitchFamily="66" charset="77"/>
                  <a:ea typeface="Gulim" panose="020B0600000101010101" pitchFamily="34" charset="-127"/>
                </a:rPr>
                <a:t>39” Books</a:t>
              </a:r>
            </a:p>
          </p:txBody>
        </p:sp>
        <p:sp>
          <p:nvSpPr>
            <p:cNvPr id="284753" name="Rectangle 81">
              <a:extLst>
                <a:ext uri="{FF2B5EF4-FFF2-40B4-BE49-F238E27FC236}">
                  <a16:creationId xmlns:a16="http://schemas.microsoft.com/office/drawing/2014/main" id="{70BD056E-94DF-2249-894A-B31F927A68BE}"/>
                </a:ext>
              </a:extLst>
            </p:cNvPr>
            <p:cNvSpPr>
              <a:spLocks noChangeArrowheads="1"/>
            </p:cNvSpPr>
            <p:nvPr/>
          </p:nvSpPr>
          <p:spPr bwMode="auto">
            <a:xfrm>
              <a:off x="4030" y="1460"/>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84754" name="Rectangle 82">
              <a:extLst>
                <a:ext uri="{FF2B5EF4-FFF2-40B4-BE49-F238E27FC236}">
                  <a16:creationId xmlns:a16="http://schemas.microsoft.com/office/drawing/2014/main" id="{B98401E7-7CDC-5A46-81B1-4C925B55F0E1}"/>
                </a:ext>
              </a:extLst>
            </p:cNvPr>
            <p:cNvSpPr>
              <a:spLocks noChangeArrowheads="1"/>
            </p:cNvSpPr>
            <p:nvPr/>
          </p:nvSpPr>
          <p:spPr bwMode="auto">
            <a:xfrm>
              <a:off x="32" y="1485"/>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84755" name="Rectangle 83">
              <a:extLst>
                <a:ext uri="{FF2B5EF4-FFF2-40B4-BE49-F238E27FC236}">
                  <a16:creationId xmlns:a16="http://schemas.microsoft.com/office/drawing/2014/main" id="{9750A416-E873-174E-A597-34ABE75DC182}"/>
                </a:ext>
              </a:extLst>
            </p:cNvPr>
            <p:cNvSpPr>
              <a:spLocks noChangeArrowheads="1"/>
            </p:cNvSpPr>
            <p:nvPr/>
          </p:nvSpPr>
          <p:spPr bwMode="auto">
            <a:xfrm>
              <a:off x="250" y="1711"/>
              <a:ext cx="800"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wrap="none" lIns="90487" tIns="44450" rIns="90487" bIns="44450">
              <a:spAutoFit/>
            </a:bodyPr>
            <a:lstStyle/>
            <a:p>
              <a:r>
                <a:rPr lang="en-US" altLang="ko-KR" sz="2400" b="1">
                  <a:solidFill>
                    <a:srgbClr val="30F6FD"/>
                  </a:solidFill>
                  <a:latin typeface="Lucida Handwriting" panose="03010101010101010101" pitchFamily="66" charset="77"/>
                  <a:ea typeface="Gulim" panose="020B0600000101010101" pitchFamily="34" charset="-127"/>
                </a:rPr>
                <a:t>Hebrew</a:t>
              </a:r>
            </a:p>
          </p:txBody>
        </p:sp>
        <p:sp>
          <p:nvSpPr>
            <p:cNvPr id="284756" name="Rectangle 84">
              <a:extLst>
                <a:ext uri="{FF2B5EF4-FFF2-40B4-BE49-F238E27FC236}">
                  <a16:creationId xmlns:a16="http://schemas.microsoft.com/office/drawing/2014/main" id="{C6870FA4-B014-9F42-9870-81848376DAAB}"/>
                </a:ext>
              </a:extLst>
            </p:cNvPr>
            <p:cNvSpPr>
              <a:spLocks noChangeArrowheads="1"/>
            </p:cNvSpPr>
            <p:nvPr/>
          </p:nvSpPr>
          <p:spPr bwMode="auto">
            <a:xfrm>
              <a:off x="4657" y="1711"/>
              <a:ext cx="652"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wrap="none" lIns="90487" tIns="44450" rIns="90487" bIns="44450">
              <a:spAutoFit/>
            </a:bodyPr>
            <a:lstStyle/>
            <a:p>
              <a:r>
                <a:rPr lang="en-US" altLang="ko-KR" sz="2400" b="1">
                  <a:solidFill>
                    <a:srgbClr val="30F6FD"/>
                  </a:solidFill>
                  <a:latin typeface="Lucida Handwriting" panose="03010101010101010101" pitchFamily="66" charset="77"/>
                  <a:ea typeface="Gulim" panose="020B0600000101010101" pitchFamily="34" charset="-127"/>
                </a:rPr>
                <a:t>Greek</a:t>
              </a:r>
            </a:p>
          </p:txBody>
        </p:sp>
        <p:sp>
          <p:nvSpPr>
            <p:cNvPr id="284757" name="Rectangle 85">
              <a:extLst>
                <a:ext uri="{FF2B5EF4-FFF2-40B4-BE49-F238E27FC236}">
                  <a16:creationId xmlns:a16="http://schemas.microsoft.com/office/drawing/2014/main" id="{75DDB95D-D245-384D-A0C1-DB29F5E64D3F}"/>
                </a:ext>
              </a:extLst>
            </p:cNvPr>
            <p:cNvSpPr>
              <a:spLocks noChangeArrowheads="1"/>
            </p:cNvSpPr>
            <p:nvPr/>
          </p:nvSpPr>
          <p:spPr bwMode="auto">
            <a:xfrm>
              <a:off x="3909" y="1979"/>
              <a:ext cx="515"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84758" name="Rectangle 86">
              <a:extLst>
                <a:ext uri="{FF2B5EF4-FFF2-40B4-BE49-F238E27FC236}">
                  <a16:creationId xmlns:a16="http://schemas.microsoft.com/office/drawing/2014/main" id="{34C8834E-C781-E449-842E-33F844CDAA4F}"/>
                </a:ext>
              </a:extLst>
            </p:cNvPr>
            <p:cNvSpPr>
              <a:spLocks noChangeArrowheads="1"/>
            </p:cNvSpPr>
            <p:nvPr/>
          </p:nvSpPr>
          <p:spPr bwMode="auto">
            <a:xfrm>
              <a:off x="-218" y="1983"/>
              <a:ext cx="515"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84759" name="Rectangle 87">
              <a:extLst>
                <a:ext uri="{FF2B5EF4-FFF2-40B4-BE49-F238E27FC236}">
                  <a16:creationId xmlns:a16="http://schemas.microsoft.com/office/drawing/2014/main" id="{B4A343A7-9C63-A641-9A93-B5DC19735D56}"/>
                </a:ext>
              </a:extLst>
            </p:cNvPr>
            <p:cNvSpPr>
              <a:spLocks noChangeArrowheads="1"/>
            </p:cNvSpPr>
            <p:nvPr/>
          </p:nvSpPr>
          <p:spPr bwMode="auto">
            <a:xfrm>
              <a:off x="4600" y="2132"/>
              <a:ext cx="757"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wrap="none" lIns="90487" tIns="44450" rIns="90487" bIns="44450">
              <a:spAutoFit/>
            </a:bodyPr>
            <a:lstStyle/>
            <a:p>
              <a:r>
                <a:rPr lang="en-US" altLang="ko-KR" sz="2400" b="1">
                  <a:solidFill>
                    <a:srgbClr val="30F6FD"/>
                  </a:solidFill>
                  <a:latin typeface="Lucida Handwriting" panose="03010101010101010101" pitchFamily="66" charset="77"/>
                  <a:ea typeface="Gulim" panose="020B0600000101010101" pitchFamily="34" charset="-127"/>
                </a:rPr>
                <a:t>Grace/ </a:t>
              </a:r>
              <a:endParaRPr lang="en-US" altLang="ko-KR" sz="1800" b="1">
                <a:solidFill>
                  <a:srgbClr val="30F6FD"/>
                </a:solidFill>
                <a:latin typeface="Lucida Handwriting" panose="03010101010101010101" pitchFamily="66" charset="77"/>
                <a:ea typeface="Gulim" panose="020B0600000101010101" pitchFamily="34" charset="-127"/>
              </a:endParaRPr>
            </a:p>
          </p:txBody>
        </p:sp>
        <p:sp>
          <p:nvSpPr>
            <p:cNvPr id="284760" name="Rectangle 88">
              <a:extLst>
                <a:ext uri="{FF2B5EF4-FFF2-40B4-BE49-F238E27FC236}">
                  <a16:creationId xmlns:a16="http://schemas.microsoft.com/office/drawing/2014/main" id="{99B253EC-A137-B84D-B0F3-9C003DB45C6E}"/>
                </a:ext>
              </a:extLst>
            </p:cNvPr>
            <p:cNvSpPr>
              <a:spLocks noChangeArrowheads="1"/>
            </p:cNvSpPr>
            <p:nvPr/>
          </p:nvSpPr>
          <p:spPr bwMode="auto">
            <a:xfrm>
              <a:off x="321" y="2133"/>
              <a:ext cx="716"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30F6FD"/>
                  </a:solidFill>
                  <a:latin typeface="Lucida Handwriting" panose="03010101010101010101" pitchFamily="66" charset="77"/>
                  <a:ea typeface="Gulim" panose="020B0600000101010101" pitchFamily="34" charset="-127"/>
                </a:rPr>
                <a:t>Law/</a:t>
              </a:r>
              <a:endParaRPr lang="en-US" altLang="ko-KR" sz="1800" b="1">
                <a:solidFill>
                  <a:srgbClr val="30F6FD"/>
                </a:solidFill>
                <a:latin typeface="Lucida Handwriting" panose="03010101010101010101" pitchFamily="66" charset="77"/>
                <a:ea typeface="Gulim" panose="020B0600000101010101" pitchFamily="34" charset="-127"/>
              </a:endParaRPr>
            </a:p>
          </p:txBody>
        </p:sp>
        <p:grpSp>
          <p:nvGrpSpPr>
            <p:cNvPr id="284761" name="Group 89">
              <a:extLst>
                <a:ext uri="{FF2B5EF4-FFF2-40B4-BE49-F238E27FC236}">
                  <a16:creationId xmlns:a16="http://schemas.microsoft.com/office/drawing/2014/main" id="{6030D1CF-30E3-634E-99DD-A7ECFB475BF9}"/>
                </a:ext>
              </a:extLst>
            </p:cNvPr>
            <p:cNvGrpSpPr>
              <a:grpSpLocks/>
            </p:cNvGrpSpPr>
            <p:nvPr/>
          </p:nvGrpSpPr>
          <p:grpSpPr bwMode="auto">
            <a:xfrm>
              <a:off x="1344" y="1539"/>
              <a:ext cx="3404" cy="1814"/>
              <a:chOff x="1344" y="1539"/>
              <a:chExt cx="3404" cy="1814"/>
            </a:xfrm>
          </p:grpSpPr>
          <p:sp>
            <p:nvSpPr>
              <p:cNvPr id="284762" name="Line 90">
                <a:extLst>
                  <a:ext uri="{FF2B5EF4-FFF2-40B4-BE49-F238E27FC236}">
                    <a16:creationId xmlns:a16="http://schemas.microsoft.com/office/drawing/2014/main" id="{9B21271F-7E93-7845-A84C-3774C3E2E346}"/>
                  </a:ext>
                </a:extLst>
              </p:cNvPr>
              <p:cNvSpPr>
                <a:spLocks noChangeShapeType="1"/>
              </p:cNvSpPr>
              <p:nvPr/>
            </p:nvSpPr>
            <p:spPr bwMode="auto">
              <a:xfrm flipV="1">
                <a:off x="3671" y="329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763" name="Line 91">
                <a:extLst>
                  <a:ext uri="{FF2B5EF4-FFF2-40B4-BE49-F238E27FC236}">
                    <a16:creationId xmlns:a16="http://schemas.microsoft.com/office/drawing/2014/main" id="{454996D8-84EC-2A43-A57D-768EABAAD724}"/>
                  </a:ext>
                </a:extLst>
              </p:cNvPr>
              <p:cNvSpPr>
                <a:spLocks noChangeShapeType="1"/>
              </p:cNvSpPr>
              <p:nvPr/>
            </p:nvSpPr>
            <p:spPr bwMode="auto">
              <a:xfrm>
                <a:off x="1344" y="321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764" name="Line 92">
                <a:extLst>
                  <a:ext uri="{FF2B5EF4-FFF2-40B4-BE49-F238E27FC236}">
                    <a16:creationId xmlns:a16="http://schemas.microsoft.com/office/drawing/2014/main" id="{5D0AF4AF-80B1-1249-82C8-0E01A0998919}"/>
                  </a:ext>
                </a:extLst>
              </p:cNvPr>
              <p:cNvSpPr>
                <a:spLocks noChangeShapeType="1"/>
              </p:cNvSpPr>
              <p:nvPr/>
            </p:nvSpPr>
            <p:spPr bwMode="auto">
              <a:xfrm>
                <a:off x="1506" y="266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765" name="Line 93">
                <a:extLst>
                  <a:ext uri="{FF2B5EF4-FFF2-40B4-BE49-F238E27FC236}">
                    <a16:creationId xmlns:a16="http://schemas.microsoft.com/office/drawing/2014/main" id="{ED8CF79A-B72A-D14E-8847-87D0C3F55E24}"/>
                  </a:ext>
                </a:extLst>
              </p:cNvPr>
              <p:cNvSpPr>
                <a:spLocks noChangeShapeType="1"/>
              </p:cNvSpPr>
              <p:nvPr/>
            </p:nvSpPr>
            <p:spPr bwMode="auto">
              <a:xfrm>
                <a:off x="1930" y="212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766" name="Line 94">
                <a:extLst>
                  <a:ext uri="{FF2B5EF4-FFF2-40B4-BE49-F238E27FC236}">
                    <a16:creationId xmlns:a16="http://schemas.microsoft.com/office/drawing/2014/main" id="{9F8F878D-9D89-0547-9E97-32C4C4DE244D}"/>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767" name="Line 95">
                <a:extLst>
                  <a:ext uri="{FF2B5EF4-FFF2-40B4-BE49-F238E27FC236}">
                    <a16:creationId xmlns:a16="http://schemas.microsoft.com/office/drawing/2014/main" id="{20E73A04-4E65-BA46-B529-D025C0321AC9}"/>
                  </a:ext>
                </a:extLst>
              </p:cNvPr>
              <p:cNvSpPr>
                <a:spLocks noChangeShapeType="1"/>
              </p:cNvSpPr>
              <p:nvPr/>
            </p:nvSpPr>
            <p:spPr bwMode="auto">
              <a:xfrm flipH="1">
                <a:off x="3078" y="207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768" name="Line 96">
                <a:extLst>
                  <a:ext uri="{FF2B5EF4-FFF2-40B4-BE49-F238E27FC236}">
                    <a16:creationId xmlns:a16="http://schemas.microsoft.com/office/drawing/2014/main" id="{EA94EC12-1A43-AB4B-8377-F00E86450D4A}"/>
                  </a:ext>
                </a:extLst>
              </p:cNvPr>
              <p:cNvSpPr>
                <a:spLocks noChangeShapeType="1"/>
              </p:cNvSpPr>
              <p:nvPr/>
            </p:nvSpPr>
            <p:spPr bwMode="auto">
              <a:xfrm flipH="1">
                <a:off x="3211" y="241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769" name="Line 97">
                <a:extLst>
                  <a:ext uri="{FF2B5EF4-FFF2-40B4-BE49-F238E27FC236}">
                    <a16:creationId xmlns:a16="http://schemas.microsoft.com/office/drawing/2014/main" id="{5EBE621B-77CA-884D-ADC0-2497F71E241E}"/>
                  </a:ext>
                </a:extLst>
              </p:cNvPr>
              <p:cNvSpPr>
                <a:spLocks noChangeShapeType="1"/>
              </p:cNvSpPr>
              <p:nvPr/>
            </p:nvSpPr>
            <p:spPr bwMode="auto">
              <a:xfrm flipV="1">
                <a:off x="3264" y="294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770" name="Rectangle 98">
                <a:extLst>
                  <a:ext uri="{FF2B5EF4-FFF2-40B4-BE49-F238E27FC236}">
                    <a16:creationId xmlns:a16="http://schemas.microsoft.com/office/drawing/2014/main" id="{1C56FEFA-88A4-A14C-8743-683B20E584CF}"/>
                  </a:ext>
                </a:extLst>
              </p:cNvPr>
              <p:cNvSpPr>
                <a:spLocks noChangeArrowheads="1"/>
              </p:cNvSpPr>
              <p:nvPr/>
            </p:nvSpPr>
            <p:spPr bwMode="auto">
              <a:xfrm rot="5246759">
                <a:off x="2194" y="2348"/>
                <a:ext cx="1290"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PROPHECIES</a:t>
                </a:r>
                <a:endParaRPr lang="en-US" altLang="ko-KR" sz="1800" b="1">
                  <a:solidFill>
                    <a:srgbClr val="FFFF00"/>
                  </a:solidFill>
                  <a:latin typeface="Helvetica BlackOblique" pitchFamily="2" charset="0"/>
                  <a:ea typeface="Gulim" panose="020B0600000101010101" pitchFamily="34" charset="-127"/>
                </a:endParaRPr>
              </a:p>
            </p:txBody>
          </p:sp>
          <p:sp>
            <p:nvSpPr>
              <p:cNvPr id="284771" name="Rectangle 99">
                <a:extLst>
                  <a:ext uri="{FF2B5EF4-FFF2-40B4-BE49-F238E27FC236}">
                    <a16:creationId xmlns:a16="http://schemas.microsoft.com/office/drawing/2014/main" id="{E9298EBC-74CB-4449-AA49-53BC58C7E33B}"/>
                  </a:ext>
                </a:extLst>
              </p:cNvPr>
              <p:cNvSpPr>
                <a:spLocks noChangeArrowheads="1"/>
              </p:cNvSpPr>
              <p:nvPr/>
            </p:nvSpPr>
            <p:spPr bwMode="auto">
              <a:xfrm>
                <a:off x="3422" y="3143"/>
                <a:ext cx="132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spcBef>
                    <a:spcPct val="50000"/>
                  </a:spcBef>
                </a:pPr>
                <a:r>
                  <a:rPr lang="en-US" altLang="ko-KR" sz="1600" b="1">
                    <a:solidFill>
                      <a:schemeClr val="hlink"/>
                    </a:solidFill>
                    <a:latin typeface="Helvetica BlackOblique" pitchFamily="2" charset="0"/>
                    <a:ea typeface="Gulim" panose="020B0600000101010101" pitchFamily="34" charset="-127"/>
                  </a:rPr>
                  <a:t>REVELATION</a:t>
                </a:r>
                <a:endParaRPr lang="en-US" altLang="ko-KR" sz="1600" b="1">
                  <a:solidFill>
                    <a:srgbClr val="FFFF00"/>
                  </a:solidFill>
                  <a:latin typeface="Helvetica BlackOblique" pitchFamily="2" charset="0"/>
                  <a:ea typeface="Gulim" panose="020B0600000101010101" pitchFamily="34" charset="-127"/>
                </a:endParaRPr>
              </a:p>
            </p:txBody>
          </p:sp>
          <p:sp>
            <p:nvSpPr>
              <p:cNvPr id="284772" name="Rectangle 100">
                <a:extLst>
                  <a:ext uri="{FF2B5EF4-FFF2-40B4-BE49-F238E27FC236}">
                    <a16:creationId xmlns:a16="http://schemas.microsoft.com/office/drawing/2014/main" id="{211D4B41-2312-0040-AA12-35D3B04348B1}"/>
                  </a:ext>
                </a:extLst>
              </p:cNvPr>
              <p:cNvSpPr>
                <a:spLocks noChangeArrowheads="1"/>
              </p:cNvSpPr>
              <p:nvPr/>
            </p:nvSpPr>
            <p:spPr bwMode="auto">
              <a:xfrm rot="3267768">
                <a:off x="1819" y="2523"/>
                <a:ext cx="1118"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WRITINGS</a:t>
                </a:r>
                <a:endParaRPr lang="en-US" altLang="ko-KR" sz="1800" b="1">
                  <a:solidFill>
                    <a:srgbClr val="FFFF00"/>
                  </a:solidFill>
                  <a:latin typeface="Helvetica BlackOblique" pitchFamily="2" charset="0"/>
                  <a:ea typeface="Gulim" panose="020B0600000101010101" pitchFamily="34" charset="-127"/>
                </a:endParaRPr>
              </a:p>
            </p:txBody>
          </p:sp>
          <p:sp>
            <p:nvSpPr>
              <p:cNvPr id="284773" name="Rectangle 101">
                <a:extLst>
                  <a:ext uri="{FF2B5EF4-FFF2-40B4-BE49-F238E27FC236}">
                    <a16:creationId xmlns:a16="http://schemas.microsoft.com/office/drawing/2014/main" id="{6009487C-3101-1243-ABED-D4A3E54E2CDD}"/>
                  </a:ext>
                </a:extLst>
              </p:cNvPr>
              <p:cNvSpPr>
                <a:spLocks noChangeArrowheads="1"/>
              </p:cNvSpPr>
              <p:nvPr/>
            </p:nvSpPr>
            <p:spPr bwMode="auto">
              <a:xfrm rot="20643327">
                <a:off x="3426" y="2833"/>
                <a:ext cx="90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EPISTLES</a:t>
                </a:r>
                <a:endParaRPr lang="en-US" altLang="ko-KR" sz="1800" b="1">
                  <a:solidFill>
                    <a:srgbClr val="FFFF00"/>
                  </a:solidFill>
                  <a:latin typeface="Helvetica BlackOblique" pitchFamily="2" charset="0"/>
                  <a:ea typeface="Gulim" panose="020B0600000101010101" pitchFamily="34" charset="-127"/>
                </a:endParaRPr>
              </a:p>
            </p:txBody>
          </p:sp>
          <p:sp>
            <p:nvSpPr>
              <p:cNvPr id="284774" name="Rectangle 102">
                <a:extLst>
                  <a:ext uri="{FF2B5EF4-FFF2-40B4-BE49-F238E27FC236}">
                    <a16:creationId xmlns:a16="http://schemas.microsoft.com/office/drawing/2014/main" id="{71D02A09-CFCE-4A4C-AED3-95E78F806325}"/>
                  </a:ext>
                </a:extLst>
              </p:cNvPr>
              <p:cNvSpPr>
                <a:spLocks noChangeArrowheads="1"/>
              </p:cNvSpPr>
              <p:nvPr/>
            </p:nvSpPr>
            <p:spPr bwMode="auto">
              <a:xfrm rot="19276533">
                <a:off x="3353" y="2465"/>
                <a:ext cx="62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ACTS</a:t>
                </a:r>
                <a:endParaRPr lang="en-US" altLang="ko-KR" sz="1800" b="1">
                  <a:solidFill>
                    <a:srgbClr val="FFFF00"/>
                  </a:solidFill>
                  <a:latin typeface="Helvetica BlackOblique" pitchFamily="2" charset="0"/>
                  <a:ea typeface="Gulim" panose="020B0600000101010101" pitchFamily="34" charset="-127"/>
                </a:endParaRPr>
              </a:p>
            </p:txBody>
          </p:sp>
          <p:sp>
            <p:nvSpPr>
              <p:cNvPr id="284775" name="Rectangle 103">
                <a:extLst>
                  <a:ext uri="{FF2B5EF4-FFF2-40B4-BE49-F238E27FC236}">
                    <a16:creationId xmlns:a16="http://schemas.microsoft.com/office/drawing/2014/main" id="{D53BE79F-8D91-9D48-AA57-91FF8B56091F}"/>
                  </a:ext>
                </a:extLst>
              </p:cNvPr>
              <p:cNvSpPr>
                <a:spLocks noChangeArrowheads="1"/>
              </p:cNvSpPr>
              <p:nvPr/>
            </p:nvSpPr>
            <p:spPr bwMode="auto">
              <a:xfrm rot="1755647">
                <a:off x="1460" y="2753"/>
                <a:ext cx="1190"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HISTORIES</a:t>
                </a:r>
                <a:endParaRPr lang="en-US" altLang="ko-KR" sz="1800" b="1">
                  <a:solidFill>
                    <a:srgbClr val="FFFF00"/>
                  </a:solidFill>
                  <a:latin typeface="Helvetica BlackOblique" pitchFamily="2" charset="0"/>
                  <a:ea typeface="Gulim" panose="020B0600000101010101" pitchFamily="34" charset="-127"/>
                </a:endParaRPr>
              </a:p>
            </p:txBody>
          </p:sp>
          <p:sp>
            <p:nvSpPr>
              <p:cNvPr id="284776" name="Rectangle 104">
                <a:extLst>
                  <a:ext uri="{FF2B5EF4-FFF2-40B4-BE49-F238E27FC236}">
                    <a16:creationId xmlns:a16="http://schemas.microsoft.com/office/drawing/2014/main" id="{102C8853-1F57-FD47-B910-E270310BADBD}"/>
                  </a:ext>
                </a:extLst>
              </p:cNvPr>
              <p:cNvSpPr>
                <a:spLocks noChangeArrowheads="1"/>
              </p:cNvSpPr>
              <p:nvPr/>
            </p:nvSpPr>
            <p:spPr bwMode="auto">
              <a:xfrm rot="240000">
                <a:off x="1596" y="3057"/>
                <a:ext cx="50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LAW</a:t>
                </a:r>
                <a:endParaRPr lang="en-US" altLang="ko-KR" sz="1800" b="1">
                  <a:solidFill>
                    <a:srgbClr val="FFFF00"/>
                  </a:solidFill>
                  <a:latin typeface="Helvetica BlackOblique" pitchFamily="2" charset="0"/>
                  <a:ea typeface="Gulim" panose="020B0600000101010101" pitchFamily="34" charset="-127"/>
                </a:endParaRPr>
              </a:p>
            </p:txBody>
          </p:sp>
          <p:sp>
            <p:nvSpPr>
              <p:cNvPr id="284777" name="Rectangle 105">
                <a:extLst>
                  <a:ext uri="{FF2B5EF4-FFF2-40B4-BE49-F238E27FC236}">
                    <a16:creationId xmlns:a16="http://schemas.microsoft.com/office/drawing/2014/main" id="{E0548CB2-FE43-DF46-81C7-3580D969A6AC}"/>
                  </a:ext>
                </a:extLst>
              </p:cNvPr>
              <p:cNvSpPr>
                <a:spLocks noChangeArrowheads="1"/>
              </p:cNvSpPr>
              <p:nvPr/>
            </p:nvSpPr>
            <p:spPr bwMode="auto">
              <a:xfrm rot="18254599">
                <a:off x="2906" y="2036"/>
                <a:ext cx="1222"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GOSPELS</a:t>
                </a:r>
                <a:endParaRPr lang="en-US" altLang="ko-KR" sz="1800" b="1">
                  <a:solidFill>
                    <a:srgbClr val="FFFF00"/>
                  </a:solidFill>
                  <a:latin typeface="Helvetica BlackOblique" pitchFamily="2" charset="0"/>
                  <a:ea typeface="Gulim" panose="020B0600000101010101" pitchFamily="34" charset="-127"/>
                </a:endParaRPr>
              </a:p>
            </p:txBody>
          </p:sp>
        </p:grpSp>
        <p:sp>
          <p:nvSpPr>
            <p:cNvPr id="284778" name="Rectangle 106">
              <a:extLst>
                <a:ext uri="{FF2B5EF4-FFF2-40B4-BE49-F238E27FC236}">
                  <a16:creationId xmlns:a16="http://schemas.microsoft.com/office/drawing/2014/main" id="{0F02BBE1-5C1E-BB42-B050-BC8656FC9179}"/>
                </a:ext>
              </a:extLst>
            </p:cNvPr>
            <p:cNvSpPr>
              <a:spLocks noChangeArrowheads="1"/>
            </p:cNvSpPr>
            <p:nvPr/>
          </p:nvSpPr>
          <p:spPr bwMode="auto">
            <a:xfrm>
              <a:off x="-36" y="2829"/>
              <a:ext cx="1245"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r>
                <a:rPr lang="en-US" altLang="ko-KR" sz="2400" b="1">
                  <a:solidFill>
                    <a:srgbClr val="30F6FD"/>
                  </a:solidFill>
                  <a:latin typeface="Lucida Handwriting" panose="03010101010101010101" pitchFamily="66" charset="77"/>
                  <a:ea typeface="Gulim" panose="020B0600000101010101" pitchFamily="34" charset="-127"/>
                </a:rPr>
                <a:t>Telescope</a:t>
              </a:r>
            </a:p>
          </p:txBody>
        </p:sp>
        <p:sp>
          <p:nvSpPr>
            <p:cNvPr id="284779" name="Rectangle 107">
              <a:extLst>
                <a:ext uri="{FF2B5EF4-FFF2-40B4-BE49-F238E27FC236}">
                  <a16:creationId xmlns:a16="http://schemas.microsoft.com/office/drawing/2014/main" id="{88CCFC10-8615-4948-B019-B62483F7F3E5}"/>
                </a:ext>
              </a:extLst>
            </p:cNvPr>
            <p:cNvSpPr>
              <a:spLocks noChangeArrowheads="1"/>
            </p:cNvSpPr>
            <p:nvPr/>
          </p:nvSpPr>
          <p:spPr bwMode="auto">
            <a:xfrm>
              <a:off x="4467" y="2841"/>
              <a:ext cx="1356"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r>
                <a:rPr lang="en-US" altLang="ko-KR" sz="2400" b="1">
                  <a:solidFill>
                    <a:srgbClr val="30F6FD"/>
                  </a:solidFill>
                  <a:latin typeface="Lucida Handwriting" panose="03010101010101010101" pitchFamily="66" charset="77"/>
                  <a:ea typeface="Gulim" panose="020B0600000101010101" pitchFamily="34" charset="-127"/>
                </a:rPr>
                <a:t>Telescope</a:t>
              </a:r>
            </a:p>
          </p:txBody>
        </p:sp>
        <p:sp>
          <p:nvSpPr>
            <p:cNvPr id="284780" name="Rectangle 108">
              <a:extLst>
                <a:ext uri="{FF2B5EF4-FFF2-40B4-BE49-F238E27FC236}">
                  <a16:creationId xmlns:a16="http://schemas.microsoft.com/office/drawing/2014/main" id="{5C69272F-FF2A-1441-9DA0-6EA08EBDCBD6}"/>
                </a:ext>
              </a:extLst>
            </p:cNvPr>
            <p:cNvSpPr>
              <a:spLocks noChangeArrowheads="1"/>
            </p:cNvSpPr>
            <p:nvPr/>
          </p:nvSpPr>
          <p:spPr bwMode="auto">
            <a:xfrm>
              <a:off x="-54" y="3266"/>
              <a:ext cx="1154" cy="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lgn="ctr"/>
              <a:r>
                <a:rPr lang="en-US" altLang="ko-KR" sz="2400" b="1">
                  <a:solidFill>
                    <a:srgbClr val="30F6FD"/>
                  </a:solidFill>
                  <a:latin typeface="Lucida Handwriting" panose="03010101010101010101" pitchFamily="66" charset="77"/>
                  <a:ea typeface="Gulim" panose="020B0600000101010101" pitchFamily="34" charset="-127"/>
                </a:rPr>
                <a:t>Eternity Past</a:t>
              </a:r>
            </a:p>
          </p:txBody>
        </p:sp>
        <p:sp>
          <p:nvSpPr>
            <p:cNvPr id="284781" name="Rectangle 109">
              <a:extLst>
                <a:ext uri="{FF2B5EF4-FFF2-40B4-BE49-F238E27FC236}">
                  <a16:creationId xmlns:a16="http://schemas.microsoft.com/office/drawing/2014/main" id="{FB44A40D-194A-CE46-89E4-FD42201A61A9}"/>
                </a:ext>
              </a:extLst>
            </p:cNvPr>
            <p:cNvSpPr>
              <a:spLocks noChangeArrowheads="1"/>
            </p:cNvSpPr>
            <p:nvPr/>
          </p:nvSpPr>
          <p:spPr bwMode="auto">
            <a:xfrm>
              <a:off x="4585" y="3266"/>
              <a:ext cx="1143" cy="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lgn="ctr"/>
              <a:r>
                <a:rPr lang="en-US" altLang="ko-KR" sz="2400" b="1">
                  <a:solidFill>
                    <a:srgbClr val="30F6FD"/>
                  </a:solidFill>
                  <a:latin typeface="Lucida Handwriting" panose="03010101010101010101" pitchFamily="66" charset="77"/>
                  <a:ea typeface="Gulim" panose="020B0600000101010101" pitchFamily="34" charset="-127"/>
                </a:rPr>
                <a:t>Eternity Future</a:t>
              </a:r>
            </a:p>
          </p:txBody>
        </p:sp>
        <p:sp>
          <p:nvSpPr>
            <p:cNvPr id="284782" name="Text Box 110">
              <a:extLst>
                <a:ext uri="{FF2B5EF4-FFF2-40B4-BE49-F238E27FC236}">
                  <a16:creationId xmlns:a16="http://schemas.microsoft.com/office/drawing/2014/main" id="{A1DC4832-0FE5-DB41-A102-DD0913ED0CDC}"/>
                </a:ext>
              </a:extLst>
            </p:cNvPr>
            <p:cNvSpPr txBox="1">
              <a:spLocks noChangeArrowheads="1"/>
            </p:cNvSpPr>
            <p:nvPr/>
          </p:nvSpPr>
          <p:spPr bwMode="auto">
            <a:xfrm>
              <a:off x="5177" y="3919"/>
              <a:ext cx="583" cy="19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400" b="1">
                  <a:solidFill>
                    <a:schemeClr val="bg1"/>
                  </a:solidFill>
                  <a:ea typeface="Gulim" panose="020B0600000101010101" pitchFamily="34" charset="-127"/>
                </a:rPr>
                <a:t>06-27</a:t>
              </a:r>
            </a:p>
          </p:txBody>
        </p:sp>
        <p:sp>
          <p:nvSpPr>
            <p:cNvPr id="284783" name="Text Box 111">
              <a:extLst>
                <a:ext uri="{FF2B5EF4-FFF2-40B4-BE49-F238E27FC236}">
                  <a16:creationId xmlns:a16="http://schemas.microsoft.com/office/drawing/2014/main" id="{2480489E-A7FD-8348-9556-7E988855CCA3}"/>
                </a:ext>
              </a:extLst>
            </p:cNvPr>
            <p:cNvSpPr txBox="1">
              <a:spLocks noChangeArrowheads="1"/>
            </p:cNvSpPr>
            <p:nvPr/>
          </p:nvSpPr>
          <p:spPr bwMode="auto">
            <a:xfrm>
              <a:off x="156" y="2350"/>
              <a:ext cx="12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a:spAutoFit/>
            </a:bodyPr>
            <a:lstStyle/>
            <a:p>
              <a:pPr>
                <a:spcBef>
                  <a:spcPct val="50000"/>
                </a:spcBef>
              </a:pPr>
              <a:r>
                <a:rPr lang="en-US" altLang="ko-KR" sz="2400" b="1">
                  <a:solidFill>
                    <a:srgbClr val="30F6FD"/>
                  </a:solidFill>
                  <a:latin typeface="Lucida Handwriting" panose="03010101010101010101" pitchFamily="66" charset="77"/>
                  <a:ea typeface="Gulim" panose="020B0600000101010101" pitchFamily="34" charset="-127"/>
                </a:rPr>
                <a:t>Promise </a:t>
              </a:r>
            </a:p>
          </p:txBody>
        </p:sp>
        <p:sp>
          <p:nvSpPr>
            <p:cNvPr id="284784" name="Text Box 112">
              <a:extLst>
                <a:ext uri="{FF2B5EF4-FFF2-40B4-BE49-F238E27FC236}">
                  <a16:creationId xmlns:a16="http://schemas.microsoft.com/office/drawing/2014/main" id="{36F0C840-A77E-2A4D-8FC5-294C4522066E}"/>
                </a:ext>
              </a:extLst>
            </p:cNvPr>
            <p:cNvSpPr txBox="1">
              <a:spLocks noChangeArrowheads="1"/>
            </p:cNvSpPr>
            <p:nvPr/>
          </p:nvSpPr>
          <p:spPr bwMode="auto">
            <a:xfrm>
              <a:off x="4281" y="2350"/>
              <a:ext cx="17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a:spAutoFit/>
            </a:bodyPr>
            <a:lstStyle/>
            <a:p>
              <a:r>
                <a:rPr lang="en-US" altLang="ko-KR" sz="2400" b="1">
                  <a:solidFill>
                    <a:srgbClr val="30F6FD"/>
                  </a:solidFill>
                  <a:latin typeface="Lucida Handwriting" panose="03010101010101010101" pitchFamily="66" charset="77"/>
                  <a:ea typeface="Gulim" panose="020B0600000101010101" pitchFamily="34" charset="-127"/>
                </a:rPr>
                <a:t>Fulfillment</a:t>
              </a:r>
              <a:endParaRPr lang="en-US" altLang="ko-KR">
                <a:solidFill>
                  <a:srgbClr val="30F6FD"/>
                </a:solidFill>
                <a:latin typeface="Times" pitchFamily="2" charset="0"/>
                <a:ea typeface="Gulim" panose="020B0600000101010101" pitchFamily="34" charset="-127"/>
              </a:endParaRPr>
            </a:p>
          </p:txBody>
        </p:sp>
        <p:sp>
          <p:nvSpPr>
            <p:cNvPr id="284785" name="Line 113">
              <a:extLst>
                <a:ext uri="{FF2B5EF4-FFF2-40B4-BE49-F238E27FC236}">
                  <a16:creationId xmlns:a16="http://schemas.microsoft.com/office/drawing/2014/main" id="{9FFCC513-B7C7-0242-A85C-08AC66EC1083}"/>
                </a:ext>
              </a:extLst>
            </p:cNvPr>
            <p:cNvSpPr>
              <a:spLocks noChangeShapeType="1"/>
            </p:cNvSpPr>
            <p:nvPr/>
          </p:nvSpPr>
          <p:spPr bwMode="auto">
            <a:xfrm>
              <a:off x="4495" y="1187"/>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786" name="Line 114">
              <a:extLst>
                <a:ext uri="{FF2B5EF4-FFF2-40B4-BE49-F238E27FC236}">
                  <a16:creationId xmlns:a16="http://schemas.microsoft.com/office/drawing/2014/main" id="{4B31CCC2-94DC-8744-A027-90EDC8BCECAD}"/>
                </a:ext>
              </a:extLst>
            </p:cNvPr>
            <p:cNvSpPr>
              <a:spLocks noChangeShapeType="1"/>
            </p:cNvSpPr>
            <p:nvPr/>
          </p:nvSpPr>
          <p:spPr bwMode="auto">
            <a:xfrm>
              <a:off x="4627" y="1670"/>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787" name="Line 115">
              <a:extLst>
                <a:ext uri="{FF2B5EF4-FFF2-40B4-BE49-F238E27FC236}">
                  <a16:creationId xmlns:a16="http://schemas.microsoft.com/office/drawing/2014/main" id="{E032330B-6BA6-3148-8B7C-D6A824FD1A18}"/>
                </a:ext>
              </a:extLst>
            </p:cNvPr>
            <p:cNvSpPr>
              <a:spLocks noChangeShapeType="1"/>
            </p:cNvSpPr>
            <p:nvPr/>
          </p:nvSpPr>
          <p:spPr bwMode="auto">
            <a:xfrm>
              <a:off x="4687" y="2089"/>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788" name="Line 116">
              <a:extLst>
                <a:ext uri="{FF2B5EF4-FFF2-40B4-BE49-F238E27FC236}">
                  <a16:creationId xmlns:a16="http://schemas.microsoft.com/office/drawing/2014/main" id="{4A1D8D8F-741B-E84D-9F45-5B443232004B}"/>
                </a:ext>
              </a:extLst>
            </p:cNvPr>
            <p:cNvSpPr>
              <a:spLocks noChangeShapeType="1"/>
            </p:cNvSpPr>
            <p:nvPr/>
          </p:nvSpPr>
          <p:spPr bwMode="auto">
            <a:xfrm>
              <a:off x="4783" y="2787"/>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789" name="Line 117">
              <a:extLst>
                <a:ext uri="{FF2B5EF4-FFF2-40B4-BE49-F238E27FC236}">
                  <a16:creationId xmlns:a16="http://schemas.microsoft.com/office/drawing/2014/main" id="{B375DF0C-C419-4E4C-BF04-BD3441554D2E}"/>
                </a:ext>
              </a:extLst>
            </p:cNvPr>
            <p:cNvSpPr>
              <a:spLocks noChangeShapeType="1"/>
            </p:cNvSpPr>
            <p:nvPr/>
          </p:nvSpPr>
          <p:spPr bwMode="auto">
            <a:xfrm>
              <a:off x="546" y="1193"/>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790" name="Line 118">
              <a:extLst>
                <a:ext uri="{FF2B5EF4-FFF2-40B4-BE49-F238E27FC236}">
                  <a16:creationId xmlns:a16="http://schemas.microsoft.com/office/drawing/2014/main" id="{FF4481B2-25BF-ED4E-A5B3-AC4CDFAD98F3}"/>
                </a:ext>
              </a:extLst>
            </p:cNvPr>
            <p:cNvSpPr>
              <a:spLocks noChangeShapeType="1"/>
            </p:cNvSpPr>
            <p:nvPr/>
          </p:nvSpPr>
          <p:spPr bwMode="auto">
            <a:xfrm>
              <a:off x="480" y="1676"/>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791" name="Line 119">
              <a:extLst>
                <a:ext uri="{FF2B5EF4-FFF2-40B4-BE49-F238E27FC236}">
                  <a16:creationId xmlns:a16="http://schemas.microsoft.com/office/drawing/2014/main" id="{E9B3CDDA-ED33-774C-B131-F2CB0CC65C9E}"/>
                </a:ext>
              </a:extLst>
            </p:cNvPr>
            <p:cNvSpPr>
              <a:spLocks noChangeShapeType="1"/>
            </p:cNvSpPr>
            <p:nvPr/>
          </p:nvSpPr>
          <p:spPr bwMode="auto">
            <a:xfrm>
              <a:off x="423" y="2086"/>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792" name="Line 120">
              <a:extLst>
                <a:ext uri="{FF2B5EF4-FFF2-40B4-BE49-F238E27FC236}">
                  <a16:creationId xmlns:a16="http://schemas.microsoft.com/office/drawing/2014/main" id="{9ED810EC-E352-4C4C-BC86-1604BE4C1256}"/>
                </a:ext>
              </a:extLst>
            </p:cNvPr>
            <p:cNvSpPr>
              <a:spLocks noChangeShapeType="1"/>
            </p:cNvSpPr>
            <p:nvPr/>
          </p:nvSpPr>
          <p:spPr bwMode="auto">
            <a:xfrm>
              <a:off x="312" y="2766"/>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793" name="Rectangle 121">
              <a:extLst>
                <a:ext uri="{FF2B5EF4-FFF2-40B4-BE49-F238E27FC236}">
                  <a16:creationId xmlns:a16="http://schemas.microsoft.com/office/drawing/2014/main" id="{5E50903B-419C-6144-8161-FAEB7A616B7B}"/>
                </a:ext>
              </a:extLst>
            </p:cNvPr>
            <p:cNvSpPr>
              <a:spLocks noChangeArrowheads="1"/>
            </p:cNvSpPr>
            <p:nvPr/>
          </p:nvSpPr>
          <p:spPr bwMode="auto">
            <a:xfrm>
              <a:off x="1006" y="3634"/>
              <a:ext cx="1525"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r>
                <a:rPr lang="en-US" altLang="ko-KR" sz="2400" b="1">
                  <a:solidFill>
                    <a:srgbClr val="30F6FD"/>
                  </a:solidFill>
                  <a:latin typeface="Lucida Handwriting" panose="03010101010101010101" pitchFamily="66" charset="77"/>
                  <a:ea typeface="Gulim" panose="020B0600000101010101" pitchFamily="34" charset="-127"/>
                </a:rPr>
                <a:t>Microscope</a:t>
              </a:r>
            </a:p>
          </p:txBody>
        </p:sp>
        <p:sp>
          <p:nvSpPr>
            <p:cNvPr id="284794" name="Text Box 122">
              <a:extLst>
                <a:ext uri="{FF2B5EF4-FFF2-40B4-BE49-F238E27FC236}">
                  <a16:creationId xmlns:a16="http://schemas.microsoft.com/office/drawing/2014/main" id="{5AEC1A41-06A9-A34D-8A10-0AAA9489BF51}"/>
                </a:ext>
              </a:extLst>
            </p:cNvPr>
            <p:cNvSpPr txBox="1">
              <a:spLocks noChangeArrowheads="1"/>
            </p:cNvSpPr>
            <p:nvPr/>
          </p:nvSpPr>
          <p:spPr bwMode="auto">
            <a:xfrm>
              <a:off x="951" y="2540"/>
              <a:ext cx="11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latin typeface="Times" pitchFamily="2" charset="0"/>
                <a:ea typeface="Gulim" panose="020B0600000101010101" pitchFamily="34" charset="-127"/>
              </a:endParaRPr>
            </a:p>
          </p:txBody>
        </p:sp>
        <p:sp>
          <p:nvSpPr>
            <p:cNvPr id="284795" name="Rectangle 123">
              <a:extLst>
                <a:ext uri="{FF2B5EF4-FFF2-40B4-BE49-F238E27FC236}">
                  <a16:creationId xmlns:a16="http://schemas.microsoft.com/office/drawing/2014/main" id="{E2C62248-7202-5645-BC42-7B795974AE78}"/>
                </a:ext>
              </a:extLst>
            </p:cNvPr>
            <p:cNvSpPr>
              <a:spLocks noChangeArrowheads="1"/>
            </p:cNvSpPr>
            <p:nvPr/>
          </p:nvSpPr>
          <p:spPr bwMode="auto">
            <a:xfrm>
              <a:off x="2723" y="3490"/>
              <a:ext cx="1470"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3500" dir="3187806" algn="ctr" rotWithShape="0">
                      <a:schemeClr val="tx1"/>
                    </a:outerShdw>
                  </a:effectLst>
                </a14:hiddenEffects>
              </a:ext>
            </a:extLst>
          </p:spPr>
          <p:txBody>
            <a:bodyPr lIns="90487" tIns="44450" rIns="90487" bIns="44450">
              <a:spAutoFit/>
            </a:bodyPr>
            <a:lstStyle/>
            <a:p>
              <a:r>
                <a:rPr lang="en-US" altLang="ko-KR" sz="2000" b="1">
                  <a:solidFill>
                    <a:srgbClr val="30F6FD"/>
                  </a:solidFill>
                  <a:latin typeface="Lucida Handwriting" panose="03010101010101010101" pitchFamily="66" charset="77"/>
                  <a:ea typeface="Gulim" panose="020B0600000101010101" pitchFamily="34" charset="-127"/>
                </a:rPr>
                <a:t>2 Telescopes</a:t>
              </a:r>
              <a:endParaRPr lang="en-US" altLang="ko-KR" sz="2000" b="1" u="sng">
                <a:solidFill>
                  <a:srgbClr val="30F6FD"/>
                </a:solidFill>
                <a:latin typeface="Lucida Handwriting" panose="03010101010101010101" pitchFamily="66" charset="77"/>
                <a:ea typeface="Gulim" panose="020B0600000101010101" pitchFamily="34" charset="-127"/>
              </a:endParaRPr>
            </a:p>
            <a:p>
              <a:r>
                <a:rPr lang="en-US" altLang="ko-KR" sz="2000" b="1">
                  <a:solidFill>
                    <a:srgbClr val="30F6FD"/>
                  </a:solidFill>
                  <a:latin typeface="Lucida Handwriting" panose="03010101010101010101" pitchFamily="66" charset="77"/>
                  <a:ea typeface="Gulim" panose="020B0600000101010101" pitchFamily="34" charset="-127"/>
                </a:rPr>
                <a:t>1 Microscope</a:t>
              </a:r>
              <a:endParaRPr lang="en-US" altLang="ko-KR" sz="2000" b="1" u="sng">
                <a:solidFill>
                  <a:srgbClr val="30F6FD"/>
                </a:solidFill>
                <a:latin typeface="Lucida Handwriting" panose="03010101010101010101" pitchFamily="66" charset="77"/>
                <a:ea typeface="Gulim" panose="020B0600000101010101" pitchFamily="34" charset="-127"/>
              </a:endParaRPr>
            </a:p>
          </p:txBody>
        </p:sp>
        <p:grpSp>
          <p:nvGrpSpPr>
            <p:cNvPr id="284796" name="Group 124">
              <a:extLst>
                <a:ext uri="{FF2B5EF4-FFF2-40B4-BE49-F238E27FC236}">
                  <a16:creationId xmlns:a16="http://schemas.microsoft.com/office/drawing/2014/main" id="{4FB6213A-7E92-884A-9A90-184CC8CE73E4}"/>
                </a:ext>
              </a:extLst>
            </p:cNvPr>
            <p:cNvGrpSpPr>
              <a:grpSpLocks/>
            </p:cNvGrpSpPr>
            <p:nvPr/>
          </p:nvGrpSpPr>
          <p:grpSpPr bwMode="auto">
            <a:xfrm>
              <a:off x="3444" y="371"/>
              <a:ext cx="443" cy="604"/>
              <a:chOff x="2464" y="201"/>
              <a:chExt cx="443" cy="604"/>
            </a:xfrm>
          </p:grpSpPr>
          <p:sp>
            <p:nvSpPr>
              <p:cNvPr id="284797" name="Rectangle 125">
                <a:extLst>
                  <a:ext uri="{FF2B5EF4-FFF2-40B4-BE49-F238E27FC236}">
                    <a16:creationId xmlns:a16="http://schemas.microsoft.com/office/drawing/2014/main" id="{9EED2F58-2471-0040-A378-31CB0126F91D}"/>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84798" name="Rectangle 126">
                <a:extLst>
                  <a:ext uri="{FF2B5EF4-FFF2-40B4-BE49-F238E27FC236}">
                    <a16:creationId xmlns:a16="http://schemas.microsoft.com/office/drawing/2014/main" id="{554E0586-38A4-CA46-A94B-78E9BA58CB31}"/>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84799" name="Rectangle 127">
                <a:extLst>
                  <a:ext uri="{FF2B5EF4-FFF2-40B4-BE49-F238E27FC236}">
                    <a16:creationId xmlns:a16="http://schemas.microsoft.com/office/drawing/2014/main" id="{786EB728-6BD3-2C4E-B63C-B2D44BAF11F8}"/>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sp>
          <p:nvSpPr>
            <p:cNvPr id="284800" name="Rectangle 128">
              <a:extLst>
                <a:ext uri="{FF2B5EF4-FFF2-40B4-BE49-F238E27FC236}">
                  <a16:creationId xmlns:a16="http://schemas.microsoft.com/office/drawing/2014/main" id="{0836D6D6-1784-0B42-AB9E-D7F55399E8DE}"/>
                </a:ext>
              </a:extLst>
            </p:cNvPr>
            <p:cNvSpPr>
              <a:spLocks noChangeArrowheads="1"/>
            </p:cNvSpPr>
            <p:nvPr/>
          </p:nvSpPr>
          <p:spPr bwMode="auto">
            <a:xfrm>
              <a:off x="0" y="0"/>
              <a:ext cx="5760" cy="4320"/>
            </a:xfrm>
            <a:prstGeom prst="rect">
              <a:avLst/>
            </a:prstGeom>
            <a:gradFill rotWithShape="0">
              <a:gsLst>
                <a:gs pos="0">
                  <a:srgbClr val="1E1BC5">
                    <a:gamma/>
                    <a:shade val="0"/>
                    <a:invGamma/>
                  </a:srgbClr>
                </a:gs>
                <a:gs pos="100000">
                  <a:srgbClr val="1E1BC5"/>
                </a:gs>
              </a:gsLst>
              <a:lin ang="5400000" scaled="1"/>
            </a:gradFill>
            <a:ln>
              <a:noFill/>
            </a:ln>
            <a:effectLst/>
            <a:extLst>
              <a:ext uri="{91240B29-F687-4F45-9708-019B960494DF}">
                <a14:hiddenLine xmlns:a14="http://schemas.microsoft.com/office/drawing/2010/main" w="12700">
                  <a:solidFill>
                    <a:srgbClr val="DEDED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4801" name="Rectangle 129">
              <a:extLst>
                <a:ext uri="{FF2B5EF4-FFF2-40B4-BE49-F238E27FC236}">
                  <a16:creationId xmlns:a16="http://schemas.microsoft.com/office/drawing/2014/main" id="{35D363A9-EC08-A041-A16F-3028ED441DA7}"/>
                </a:ext>
              </a:extLst>
            </p:cNvPr>
            <p:cNvSpPr>
              <a:spLocks noChangeArrowheads="1"/>
            </p:cNvSpPr>
            <p:nvPr/>
          </p:nvSpPr>
          <p:spPr bwMode="auto">
            <a:xfrm>
              <a:off x="3615" y="3054"/>
              <a:ext cx="1502"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3200" b="1">
                  <a:solidFill>
                    <a:schemeClr val="folHlink"/>
                  </a:solidFill>
                  <a:ea typeface="Gulim" panose="020B0600000101010101" pitchFamily="34" charset="-127"/>
                </a:rPr>
                <a:t>12 TRIBES</a:t>
              </a:r>
            </a:p>
          </p:txBody>
        </p:sp>
        <p:sp>
          <p:nvSpPr>
            <p:cNvPr id="284802" name="Rectangle 130">
              <a:extLst>
                <a:ext uri="{FF2B5EF4-FFF2-40B4-BE49-F238E27FC236}">
                  <a16:creationId xmlns:a16="http://schemas.microsoft.com/office/drawing/2014/main" id="{EC61D050-E011-9E47-82E9-3F04A0C6713C}"/>
                </a:ext>
              </a:extLst>
            </p:cNvPr>
            <p:cNvSpPr>
              <a:spLocks noChangeArrowheads="1"/>
            </p:cNvSpPr>
            <p:nvPr/>
          </p:nvSpPr>
          <p:spPr bwMode="auto">
            <a:xfrm>
              <a:off x="4357" y="1393"/>
              <a:ext cx="1066"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DEDEDE"/>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FEF800"/>
                  </a:solidFill>
                  <a:ea typeface="Gulim" panose="020B0600000101010101" pitchFamily="34" charset="-127"/>
                </a:rPr>
                <a:t>EXODUS</a:t>
              </a:r>
            </a:p>
          </p:txBody>
        </p:sp>
        <p:sp>
          <p:nvSpPr>
            <p:cNvPr id="284803" name="Rectangle 131">
              <a:extLst>
                <a:ext uri="{FF2B5EF4-FFF2-40B4-BE49-F238E27FC236}">
                  <a16:creationId xmlns:a16="http://schemas.microsoft.com/office/drawing/2014/main" id="{0325DDE4-628E-9044-B85E-2B3801D47011}"/>
                </a:ext>
              </a:extLst>
            </p:cNvPr>
            <p:cNvSpPr>
              <a:spLocks noChangeArrowheads="1"/>
            </p:cNvSpPr>
            <p:nvPr/>
          </p:nvSpPr>
          <p:spPr bwMode="auto">
            <a:xfrm>
              <a:off x="1192" y="3747"/>
              <a:ext cx="1580"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chemeClr val="folHlink"/>
                  </a:solidFill>
                  <a:ea typeface="Gulim" panose="020B0600000101010101" pitchFamily="34" charset="-127"/>
                </a:rPr>
                <a:t>5  SERMONS</a:t>
              </a:r>
            </a:p>
          </p:txBody>
        </p:sp>
        <p:sp>
          <p:nvSpPr>
            <p:cNvPr id="284804" name="Rectangle 132">
              <a:extLst>
                <a:ext uri="{FF2B5EF4-FFF2-40B4-BE49-F238E27FC236}">
                  <a16:creationId xmlns:a16="http://schemas.microsoft.com/office/drawing/2014/main" id="{7B1EC683-3822-DA4C-B0BF-6C8B23DB7852}"/>
                </a:ext>
              </a:extLst>
            </p:cNvPr>
            <p:cNvSpPr>
              <a:spLocks noChangeArrowheads="1"/>
            </p:cNvSpPr>
            <p:nvPr/>
          </p:nvSpPr>
          <p:spPr bwMode="auto">
            <a:xfrm>
              <a:off x="2372" y="1048"/>
              <a:ext cx="1845"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99CCFF"/>
                  </a:solidFill>
                  <a:ea typeface="Gulim" panose="020B0600000101010101" pitchFamily="34" charset="-127"/>
                </a:rPr>
                <a:t>LAND DIVIDED</a:t>
              </a:r>
            </a:p>
          </p:txBody>
        </p:sp>
        <p:sp>
          <p:nvSpPr>
            <p:cNvPr id="284805" name="Rectangle 133">
              <a:extLst>
                <a:ext uri="{FF2B5EF4-FFF2-40B4-BE49-F238E27FC236}">
                  <a16:creationId xmlns:a16="http://schemas.microsoft.com/office/drawing/2014/main" id="{D4B4630B-E709-5749-A1E2-A2177C4065DC}"/>
                </a:ext>
              </a:extLst>
            </p:cNvPr>
            <p:cNvSpPr>
              <a:spLocks noChangeArrowheads="1"/>
            </p:cNvSpPr>
            <p:nvPr/>
          </p:nvSpPr>
          <p:spPr bwMode="auto">
            <a:xfrm>
              <a:off x="927" y="2606"/>
              <a:ext cx="1027"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chemeClr val="folHlink"/>
                  </a:solidFill>
                  <a:ea typeface="Gulim" panose="020B0600000101010101" pitchFamily="34" charset="-127"/>
                </a:rPr>
                <a:t>JUDGES</a:t>
              </a:r>
            </a:p>
          </p:txBody>
        </p:sp>
        <p:sp>
          <p:nvSpPr>
            <p:cNvPr id="284806" name="Rectangle 134">
              <a:extLst>
                <a:ext uri="{FF2B5EF4-FFF2-40B4-BE49-F238E27FC236}">
                  <a16:creationId xmlns:a16="http://schemas.microsoft.com/office/drawing/2014/main" id="{B01CF17D-A233-E443-94DF-9633483A6C92}"/>
                </a:ext>
              </a:extLst>
            </p:cNvPr>
            <p:cNvSpPr>
              <a:spLocks noChangeArrowheads="1"/>
            </p:cNvSpPr>
            <p:nvPr/>
          </p:nvSpPr>
          <p:spPr bwMode="auto">
            <a:xfrm>
              <a:off x="659" y="573"/>
              <a:ext cx="1125"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chemeClr val="folHlink"/>
                  </a:solidFill>
                  <a:ea typeface="Gulim" panose="020B0600000101010101" pitchFamily="34" charset="-127"/>
                </a:rPr>
                <a:t>GOSPELS</a:t>
              </a:r>
            </a:p>
          </p:txBody>
        </p:sp>
        <p:sp>
          <p:nvSpPr>
            <p:cNvPr id="284807" name="Rectangle 135">
              <a:extLst>
                <a:ext uri="{FF2B5EF4-FFF2-40B4-BE49-F238E27FC236}">
                  <a16:creationId xmlns:a16="http://schemas.microsoft.com/office/drawing/2014/main" id="{93DA263E-56CF-9149-B9C6-C5D24B216046}"/>
                </a:ext>
              </a:extLst>
            </p:cNvPr>
            <p:cNvSpPr>
              <a:spLocks noChangeArrowheads="1"/>
            </p:cNvSpPr>
            <p:nvPr/>
          </p:nvSpPr>
          <p:spPr bwMode="auto">
            <a:xfrm>
              <a:off x="124" y="3416"/>
              <a:ext cx="1336"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chemeClr val="folHlink"/>
                  </a:solidFill>
                  <a:ea typeface="Gulim" panose="020B0600000101010101" pitchFamily="34" charset="-127"/>
                </a:rPr>
                <a:t>M - C - C </a:t>
              </a:r>
            </a:p>
          </p:txBody>
        </p:sp>
        <p:sp>
          <p:nvSpPr>
            <p:cNvPr id="284808" name="Rectangle 136">
              <a:extLst>
                <a:ext uri="{FF2B5EF4-FFF2-40B4-BE49-F238E27FC236}">
                  <a16:creationId xmlns:a16="http://schemas.microsoft.com/office/drawing/2014/main" id="{C3A8E1FE-CA09-0546-A51B-DAE240848627}"/>
                </a:ext>
              </a:extLst>
            </p:cNvPr>
            <p:cNvSpPr>
              <a:spLocks noChangeArrowheads="1"/>
            </p:cNvSpPr>
            <p:nvPr/>
          </p:nvSpPr>
          <p:spPr bwMode="auto">
            <a:xfrm>
              <a:off x="114" y="178"/>
              <a:ext cx="1158"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FF3300"/>
                  </a:solidFill>
                  <a:ea typeface="Gulim" panose="020B0600000101010101" pitchFamily="34" charset="-127"/>
                </a:rPr>
                <a:t>The CALL</a:t>
              </a:r>
            </a:p>
          </p:txBody>
        </p:sp>
        <p:sp>
          <p:nvSpPr>
            <p:cNvPr id="284809" name="Rectangle 137">
              <a:extLst>
                <a:ext uri="{FF2B5EF4-FFF2-40B4-BE49-F238E27FC236}">
                  <a16:creationId xmlns:a16="http://schemas.microsoft.com/office/drawing/2014/main" id="{8ADBFAEC-0512-4F46-912D-4C44AE9DD3DC}"/>
                </a:ext>
              </a:extLst>
            </p:cNvPr>
            <p:cNvSpPr>
              <a:spLocks noChangeArrowheads="1"/>
            </p:cNvSpPr>
            <p:nvPr/>
          </p:nvSpPr>
          <p:spPr bwMode="auto">
            <a:xfrm>
              <a:off x="1809" y="2922"/>
              <a:ext cx="764"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3200" b="1">
                  <a:solidFill>
                    <a:srgbClr val="99CCFF"/>
                  </a:solidFill>
                  <a:ea typeface="Gulim" panose="020B0600000101010101" pitchFamily="34" charset="-127"/>
                </a:rPr>
                <a:t>I - I</a:t>
              </a:r>
            </a:p>
          </p:txBody>
        </p:sp>
        <p:sp>
          <p:nvSpPr>
            <p:cNvPr id="284810" name="Rectangle 138">
              <a:extLst>
                <a:ext uri="{FF2B5EF4-FFF2-40B4-BE49-F238E27FC236}">
                  <a16:creationId xmlns:a16="http://schemas.microsoft.com/office/drawing/2014/main" id="{8E1263E4-80B4-5648-8255-34130CA2538D}"/>
                </a:ext>
              </a:extLst>
            </p:cNvPr>
            <p:cNvSpPr>
              <a:spLocks noChangeArrowheads="1"/>
            </p:cNvSpPr>
            <p:nvPr/>
          </p:nvSpPr>
          <p:spPr bwMode="auto">
            <a:xfrm>
              <a:off x="3935" y="2248"/>
              <a:ext cx="1804"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chemeClr val="folHlink"/>
                  </a:solidFill>
                  <a:ea typeface="Gulim" panose="020B0600000101010101" pitchFamily="34" charset="-127"/>
                </a:rPr>
                <a:t>SLAVERY</a:t>
              </a:r>
              <a:r>
                <a:rPr lang="en-US" altLang="ko-KR" sz="2000" b="1">
                  <a:solidFill>
                    <a:schemeClr val="folHlink"/>
                  </a:solidFill>
                  <a:ea typeface="Gulim" panose="020B0600000101010101" pitchFamily="34" charset="-127"/>
                </a:rPr>
                <a:t>          </a:t>
              </a:r>
            </a:p>
          </p:txBody>
        </p:sp>
        <p:sp>
          <p:nvSpPr>
            <p:cNvPr id="284811" name="Rectangle 139">
              <a:extLst>
                <a:ext uri="{FF2B5EF4-FFF2-40B4-BE49-F238E27FC236}">
                  <a16:creationId xmlns:a16="http://schemas.microsoft.com/office/drawing/2014/main" id="{35F44894-E0DC-584F-90E0-55EF5E006A76}"/>
                </a:ext>
              </a:extLst>
            </p:cNvPr>
            <p:cNvSpPr>
              <a:spLocks noChangeArrowheads="1"/>
            </p:cNvSpPr>
            <p:nvPr/>
          </p:nvSpPr>
          <p:spPr bwMode="auto">
            <a:xfrm>
              <a:off x="2203" y="677"/>
              <a:ext cx="850"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00CC00"/>
                  </a:solidFill>
                  <a:ea typeface="Gulim" panose="020B0600000101010101" pitchFamily="34" charset="-127"/>
                </a:rPr>
                <a:t>SINAI</a:t>
              </a:r>
            </a:p>
          </p:txBody>
        </p:sp>
        <p:sp>
          <p:nvSpPr>
            <p:cNvPr id="284812" name="Rectangle 140">
              <a:extLst>
                <a:ext uri="{FF2B5EF4-FFF2-40B4-BE49-F238E27FC236}">
                  <a16:creationId xmlns:a16="http://schemas.microsoft.com/office/drawing/2014/main" id="{A409412F-BDC2-4945-92E5-BDC29F281DBD}"/>
                </a:ext>
              </a:extLst>
            </p:cNvPr>
            <p:cNvSpPr>
              <a:spLocks noChangeArrowheads="1"/>
            </p:cNvSpPr>
            <p:nvPr/>
          </p:nvSpPr>
          <p:spPr bwMode="auto">
            <a:xfrm>
              <a:off x="3950" y="3806"/>
              <a:ext cx="1452"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FF3300"/>
                  </a:solidFill>
                  <a:ea typeface="Gulim" panose="020B0600000101010101" pitchFamily="34" charset="-127"/>
                </a:rPr>
                <a:t>3  TREKS...</a:t>
              </a:r>
            </a:p>
          </p:txBody>
        </p:sp>
        <p:sp>
          <p:nvSpPr>
            <p:cNvPr id="284813" name="Rectangle 141">
              <a:extLst>
                <a:ext uri="{FF2B5EF4-FFF2-40B4-BE49-F238E27FC236}">
                  <a16:creationId xmlns:a16="http://schemas.microsoft.com/office/drawing/2014/main" id="{154C3B79-1ACE-DB48-AE6C-2A2C23C7BC55}"/>
                </a:ext>
              </a:extLst>
            </p:cNvPr>
            <p:cNvSpPr>
              <a:spLocks noChangeArrowheads="1"/>
            </p:cNvSpPr>
            <p:nvPr/>
          </p:nvSpPr>
          <p:spPr bwMode="auto">
            <a:xfrm>
              <a:off x="1307" y="1875"/>
              <a:ext cx="1048"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FF3300"/>
                  </a:solidFill>
                  <a:ea typeface="Gulim" panose="020B0600000101010101" pitchFamily="34" charset="-127"/>
                </a:rPr>
                <a:t>ISRAEL </a:t>
              </a:r>
            </a:p>
          </p:txBody>
        </p:sp>
        <p:sp>
          <p:nvSpPr>
            <p:cNvPr id="284814" name="Rectangle 142">
              <a:extLst>
                <a:ext uri="{FF2B5EF4-FFF2-40B4-BE49-F238E27FC236}">
                  <a16:creationId xmlns:a16="http://schemas.microsoft.com/office/drawing/2014/main" id="{CDDB8808-9A38-334A-AD2F-F44C09E8DB11}"/>
                </a:ext>
              </a:extLst>
            </p:cNvPr>
            <p:cNvSpPr>
              <a:spLocks noChangeArrowheads="1"/>
            </p:cNvSpPr>
            <p:nvPr/>
          </p:nvSpPr>
          <p:spPr bwMode="auto">
            <a:xfrm>
              <a:off x="405" y="2119"/>
              <a:ext cx="813"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3200" b="1">
                  <a:solidFill>
                    <a:srgbClr val="00CC00"/>
                  </a:solidFill>
                  <a:ea typeface="Gulim" panose="020B0600000101010101" pitchFamily="34" charset="-127"/>
                </a:rPr>
                <a:t>J - E</a:t>
              </a:r>
            </a:p>
          </p:txBody>
        </p:sp>
        <p:sp>
          <p:nvSpPr>
            <p:cNvPr id="284815" name="Rectangle 143">
              <a:extLst>
                <a:ext uri="{FF2B5EF4-FFF2-40B4-BE49-F238E27FC236}">
                  <a16:creationId xmlns:a16="http://schemas.microsoft.com/office/drawing/2014/main" id="{23CA5F4D-0A1B-8042-8B36-28E3C9BEFE53}"/>
                </a:ext>
              </a:extLst>
            </p:cNvPr>
            <p:cNvSpPr>
              <a:spLocks noChangeArrowheads="1"/>
            </p:cNvSpPr>
            <p:nvPr/>
          </p:nvSpPr>
          <p:spPr bwMode="auto">
            <a:xfrm>
              <a:off x="1426" y="1311"/>
              <a:ext cx="520"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chemeClr val="folHlink"/>
                  </a:solidFill>
                  <a:ea typeface="Gulim" panose="020B0600000101010101" pitchFamily="34" charset="-127"/>
                </a:rPr>
                <a:t>430</a:t>
              </a:r>
            </a:p>
          </p:txBody>
        </p:sp>
        <p:sp>
          <p:nvSpPr>
            <p:cNvPr id="284816" name="Rectangle 144">
              <a:extLst>
                <a:ext uri="{FF2B5EF4-FFF2-40B4-BE49-F238E27FC236}">
                  <a16:creationId xmlns:a16="http://schemas.microsoft.com/office/drawing/2014/main" id="{481114FD-843A-824B-B303-3E16A18BDB10}"/>
                </a:ext>
              </a:extLst>
            </p:cNvPr>
            <p:cNvSpPr>
              <a:spLocks noChangeArrowheads="1"/>
            </p:cNvSpPr>
            <p:nvPr/>
          </p:nvSpPr>
          <p:spPr bwMode="auto">
            <a:xfrm>
              <a:off x="2204" y="322"/>
              <a:ext cx="1235"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DEDEDE"/>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FEF800"/>
                  </a:solidFill>
                  <a:ea typeface="Gulim" panose="020B0600000101010101" pitchFamily="34" charset="-127"/>
                </a:rPr>
                <a:t>S - D - S</a:t>
              </a:r>
            </a:p>
          </p:txBody>
        </p:sp>
        <p:sp>
          <p:nvSpPr>
            <p:cNvPr id="284817" name="Rectangle 145">
              <a:extLst>
                <a:ext uri="{FF2B5EF4-FFF2-40B4-BE49-F238E27FC236}">
                  <a16:creationId xmlns:a16="http://schemas.microsoft.com/office/drawing/2014/main" id="{24480174-D9BF-3A4B-A520-544E18A8AA24}"/>
                </a:ext>
              </a:extLst>
            </p:cNvPr>
            <p:cNvSpPr>
              <a:spLocks noChangeArrowheads="1"/>
            </p:cNvSpPr>
            <p:nvPr/>
          </p:nvSpPr>
          <p:spPr bwMode="auto">
            <a:xfrm>
              <a:off x="2469" y="3425"/>
              <a:ext cx="1241"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00CC00"/>
                  </a:solidFill>
                  <a:ea typeface="Gulim" panose="020B0600000101010101" pitchFamily="34" charset="-127"/>
                </a:rPr>
                <a:t>Z - E - N</a:t>
              </a:r>
            </a:p>
          </p:txBody>
        </p:sp>
        <p:sp>
          <p:nvSpPr>
            <p:cNvPr id="284818" name="Rectangle 146">
              <a:extLst>
                <a:ext uri="{FF2B5EF4-FFF2-40B4-BE49-F238E27FC236}">
                  <a16:creationId xmlns:a16="http://schemas.microsoft.com/office/drawing/2014/main" id="{B9D019A1-3451-F941-BC4B-CE109D18AC59}"/>
                </a:ext>
              </a:extLst>
            </p:cNvPr>
            <p:cNvSpPr>
              <a:spLocks noChangeArrowheads="1"/>
            </p:cNvSpPr>
            <p:nvPr/>
          </p:nvSpPr>
          <p:spPr bwMode="auto">
            <a:xfrm>
              <a:off x="2476" y="2295"/>
              <a:ext cx="721"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chemeClr val="folHlink"/>
                  </a:solidFill>
                  <a:ea typeface="Gulim" panose="020B0600000101010101" pitchFamily="34" charset="-127"/>
                </a:rPr>
                <a:t>ACTS</a:t>
              </a:r>
            </a:p>
          </p:txBody>
        </p:sp>
        <p:sp>
          <p:nvSpPr>
            <p:cNvPr id="284819" name="Rectangle 147">
              <a:extLst>
                <a:ext uri="{FF2B5EF4-FFF2-40B4-BE49-F238E27FC236}">
                  <a16:creationId xmlns:a16="http://schemas.microsoft.com/office/drawing/2014/main" id="{1B0229DF-E73E-AD4D-9B21-87375BDE0FED}"/>
                </a:ext>
              </a:extLst>
            </p:cNvPr>
            <p:cNvSpPr>
              <a:spLocks noChangeArrowheads="1"/>
            </p:cNvSpPr>
            <p:nvPr/>
          </p:nvSpPr>
          <p:spPr bwMode="auto">
            <a:xfrm>
              <a:off x="4533" y="641"/>
              <a:ext cx="1212"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FF3300"/>
                  </a:solidFill>
                  <a:ea typeface="Gulim" panose="020B0600000101010101" pitchFamily="34" charset="-127"/>
                </a:rPr>
                <a:t>EPISTLES</a:t>
              </a:r>
            </a:p>
          </p:txBody>
        </p:sp>
        <p:sp>
          <p:nvSpPr>
            <p:cNvPr id="284820" name="Rectangle 148">
              <a:extLst>
                <a:ext uri="{FF2B5EF4-FFF2-40B4-BE49-F238E27FC236}">
                  <a16:creationId xmlns:a16="http://schemas.microsoft.com/office/drawing/2014/main" id="{EC782333-9E4F-AD47-9A8C-40CD21035328}"/>
                </a:ext>
              </a:extLst>
            </p:cNvPr>
            <p:cNvSpPr>
              <a:spLocks noChangeArrowheads="1"/>
            </p:cNvSpPr>
            <p:nvPr/>
          </p:nvSpPr>
          <p:spPr bwMode="auto">
            <a:xfrm>
              <a:off x="3564" y="118"/>
              <a:ext cx="1775"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400" b="1">
                  <a:solidFill>
                    <a:srgbClr val="00CC00"/>
                  </a:solidFill>
                  <a:ea typeface="Gulim" panose="020B0600000101010101" pitchFamily="34" charset="-127"/>
                </a:rPr>
                <a:t>KADESH BARNEA</a:t>
              </a:r>
            </a:p>
          </p:txBody>
        </p:sp>
        <p:sp>
          <p:nvSpPr>
            <p:cNvPr id="284821" name="Rectangle 149">
              <a:extLst>
                <a:ext uri="{FF2B5EF4-FFF2-40B4-BE49-F238E27FC236}">
                  <a16:creationId xmlns:a16="http://schemas.microsoft.com/office/drawing/2014/main" id="{C0405BF1-6937-2047-AE68-D952942D730C}"/>
                </a:ext>
              </a:extLst>
            </p:cNvPr>
            <p:cNvSpPr>
              <a:spLocks noChangeArrowheads="1"/>
            </p:cNvSpPr>
            <p:nvPr/>
          </p:nvSpPr>
          <p:spPr bwMode="auto">
            <a:xfrm>
              <a:off x="2944" y="2704"/>
              <a:ext cx="519"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DEDEDE"/>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FEF800"/>
                  </a:solidFill>
                  <a:ea typeface="Gulim" panose="020B0600000101010101" pitchFamily="34" charset="-127"/>
                </a:rPr>
                <a:t>350</a:t>
              </a:r>
            </a:p>
          </p:txBody>
        </p:sp>
        <p:sp>
          <p:nvSpPr>
            <p:cNvPr id="284822" name="Rectangle 150">
              <a:extLst>
                <a:ext uri="{FF2B5EF4-FFF2-40B4-BE49-F238E27FC236}">
                  <a16:creationId xmlns:a16="http://schemas.microsoft.com/office/drawing/2014/main" id="{D324038E-7D31-D54F-9048-6D738AFAE6AF}"/>
                </a:ext>
              </a:extLst>
            </p:cNvPr>
            <p:cNvSpPr>
              <a:spLocks noChangeArrowheads="1"/>
            </p:cNvSpPr>
            <p:nvPr/>
          </p:nvSpPr>
          <p:spPr bwMode="auto">
            <a:xfrm>
              <a:off x="3531" y="2605"/>
              <a:ext cx="1012"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ko-KR" altLang="en-US" sz="2800" b="1">
                  <a:solidFill>
                    <a:srgbClr val="00CC00"/>
                  </a:solidFill>
                  <a:ea typeface="Gulim" panose="020B0600000101010101" pitchFamily="34" charset="-127"/>
                </a:rPr>
                <a:t> </a:t>
              </a:r>
              <a:r>
                <a:rPr lang="en-US" altLang="ko-KR" sz="2800" b="1">
                  <a:solidFill>
                    <a:srgbClr val="00CC00"/>
                  </a:solidFill>
                  <a:ea typeface="Gulim" panose="020B0600000101010101" pitchFamily="34" charset="-127"/>
                </a:rPr>
                <a:t>JUDAH</a:t>
              </a:r>
            </a:p>
          </p:txBody>
        </p:sp>
        <p:sp>
          <p:nvSpPr>
            <p:cNvPr id="284823" name="Rectangle 151">
              <a:extLst>
                <a:ext uri="{FF2B5EF4-FFF2-40B4-BE49-F238E27FC236}">
                  <a16:creationId xmlns:a16="http://schemas.microsoft.com/office/drawing/2014/main" id="{D7FADDB1-C64B-5642-AA20-AFEA5FB52BFC}"/>
                </a:ext>
              </a:extLst>
            </p:cNvPr>
            <p:cNvSpPr>
              <a:spLocks noChangeArrowheads="1"/>
            </p:cNvSpPr>
            <p:nvPr/>
          </p:nvSpPr>
          <p:spPr bwMode="auto">
            <a:xfrm>
              <a:off x="2332" y="1539"/>
              <a:ext cx="1216"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chemeClr val="folHlink"/>
                  </a:solidFill>
                  <a:ea typeface="Gulim" panose="020B0600000101010101" pitchFamily="34" charset="-127"/>
                </a:rPr>
                <a:t>70 YEARS</a:t>
              </a:r>
            </a:p>
          </p:txBody>
        </p:sp>
        <p:sp>
          <p:nvSpPr>
            <p:cNvPr id="284824" name="Rectangle 152">
              <a:extLst>
                <a:ext uri="{FF2B5EF4-FFF2-40B4-BE49-F238E27FC236}">
                  <a16:creationId xmlns:a16="http://schemas.microsoft.com/office/drawing/2014/main" id="{2E85067A-6ABE-ED4D-882B-8AE937B56A6F}"/>
                </a:ext>
              </a:extLst>
            </p:cNvPr>
            <p:cNvSpPr>
              <a:spLocks noChangeArrowheads="1"/>
            </p:cNvSpPr>
            <p:nvPr/>
          </p:nvSpPr>
          <p:spPr bwMode="auto">
            <a:xfrm>
              <a:off x="231" y="1470"/>
              <a:ext cx="1034"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DEDEDE"/>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FEF800"/>
                  </a:solidFill>
                  <a:ea typeface="Gulim" panose="020B0600000101010101" pitchFamily="34" charset="-127"/>
                </a:rPr>
                <a:t>CHURCH</a:t>
              </a:r>
              <a:endParaRPr lang="en-US" altLang="ko-KR" sz="2800" b="1" i="1">
                <a:solidFill>
                  <a:srgbClr val="FEF800"/>
                </a:solidFill>
                <a:ea typeface="Gulim" panose="020B0600000101010101" pitchFamily="34" charset="-127"/>
              </a:endParaRPr>
            </a:p>
          </p:txBody>
        </p:sp>
        <p:sp>
          <p:nvSpPr>
            <p:cNvPr id="284825" name="Rectangle 153">
              <a:extLst>
                <a:ext uri="{FF2B5EF4-FFF2-40B4-BE49-F238E27FC236}">
                  <a16:creationId xmlns:a16="http://schemas.microsoft.com/office/drawing/2014/main" id="{A8991AC8-D48B-A94C-93F6-0E85F524C24A}"/>
                </a:ext>
              </a:extLst>
            </p:cNvPr>
            <p:cNvSpPr>
              <a:spLocks noChangeArrowheads="1"/>
            </p:cNvSpPr>
            <p:nvPr/>
          </p:nvSpPr>
          <p:spPr bwMode="auto">
            <a:xfrm>
              <a:off x="4538" y="2739"/>
              <a:ext cx="1183"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chemeClr val="folHlink"/>
                  </a:solidFill>
                  <a:ea typeface="Gulim" panose="020B0600000101010101" pitchFamily="34" charset="-127"/>
                </a:rPr>
                <a:t>L - S - B</a:t>
              </a:r>
            </a:p>
          </p:txBody>
        </p:sp>
        <p:sp>
          <p:nvSpPr>
            <p:cNvPr id="284826" name="Rectangle 154">
              <a:extLst>
                <a:ext uri="{FF2B5EF4-FFF2-40B4-BE49-F238E27FC236}">
                  <a16:creationId xmlns:a16="http://schemas.microsoft.com/office/drawing/2014/main" id="{0054013F-BC0E-D04C-B62C-23C3DF54A612}"/>
                </a:ext>
              </a:extLst>
            </p:cNvPr>
            <p:cNvSpPr>
              <a:spLocks noChangeArrowheads="1"/>
            </p:cNvSpPr>
            <p:nvPr/>
          </p:nvSpPr>
          <p:spPr bwMode="auto">
            <a:xfrm>
              <a:off x="3734" y="551"/>
              <a:ext cx="385"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chemeClr val="folHlink"/>
                  </a:solidFill>
                  <a:ea typeface="Gulim" panose="020B0600000101010101" pitchFamily="34" charset="-127"/>
                </a:rPr>
                <a:t>40</a:t>
              </a:r>
            </a:p>
          </p:txBody>
        </p:sp>
        <p:sp>
          <p:nvSpPr>
            <p:cNvPr id="284827" name="Rectangle 155">
              <a:extLst>
                <a:ext uri="{FF2B5EF4-FFF2-40B4-BE49-F238E27FC236}">
                  <a16:creationId xmlns:a16="http://schemas.microsoft.com/office/drawing/2014/main" id="{EDCC00C0-5B68-6340-883B-8390196D84F2}"/>
                </a:ext>
              </a:extLst>
            </p:cNvPr>
            <p:cNvSpPr>
              <a:spLocks noChangeArrowheads="1"/>
            </p:cNvSpPr>
            <p:nvPr/>
          </p:nvSpPr>
          <p:spPr bwMode="auto">
            <a:xfrm>
              <a:off x="354" y="962"/>
              <a:ext cx="1146"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00CC00"/>
                  </a:solidFill>
                  <a:ea typeface="Gulim" panose="020B0600000101010101" pitchFamily="34" charset="-127"/>
                </a:rPr>
                <a:t>JERICHO</a:t>
              </a:r>
              <a:endParaRPr lang="en-US" altLang="ko-KR" sz="2800" b="1">
                <a:solidFill>
                  <a:schemeClr val="folHlink"/>
                </a:solidFill>
                <a:ea typeface="Gulim" panose="020B0600000101010101" pitchFamily="34" charset="-127"/>
              </a:endParaRPr>
            </a:p>
          </p:txBody>
        </p:sp>
        <p:sp>
          <p:nvSpPr>
            <p:cNvPr id="284828" name="Rectangle 156">
              <a:extLst>
                <a:ext uri="{FF2B5EF4-FFF2-40B4-BE49-F238E27FC236}">
                  <a16:creationId xmlns:a16="http://schemas.microsoft.com/office/drawing/2014/main" id="{15AEB533-9900-B54B-A537-3FBDBB433CB4}"/>
                </a:ext>
              </a:extLst>
            </p:cNvPr>
            <p:cNvSpPr>
              <a:spLocks noChangeArrowheads="1"/>
            </p:cNvSpPr>
            <p:nvPr/>
          </p:nvSpPr>
          <p:spPr bwMode="auto">
            <a:xfrm>
              <a:off x="0" y="3061"/>
              <a:ext cx="1597"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FF3300"/>
                  </a:solidFill>
                  <a:ea typeface="Gulim" panose="020B0600000101010101" pitchFamily="34" charset="-127"/>
                </a:rPr>
                <a:t>REVELATION</a:t>
              </a:r>
            </a:p>
          </p:txBody>
        </p:sp>
        <p:sp>
          <p:nvSpPr>
            <p:cNvPr id="284829" name="Rectangle 157">
              <a:extLst>
                <a:ext uri="{FF2B5EF4-FFF2-40B4-BE49-F238E27FC236}">
                  <a16:creationId xmlns:a16="http://schemas.microsoft.com/office/drawing/2014/main" id="{3D5AB7BC-00CA-8643-BE7B-C955B78E25F1}"/>
                </a:ext>
              </a:extLst>
            </p:cNvPr>
            <p:cNvSpPr>
              <a:spLocks noChangeArrowheads="1"/>
            </p:cNvSpPr>
            <p:nvPr/>
          </p:nvSpPr>
          <p:spPr bwMode="auto">
            <a:xfrm>
              <a:off x="3806" y="1793"/>
              <a:ext cx="1284"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FF3300"/>
                  </a:solidFill>
                  <a:ea typeface="Gulim" panose="020B0600000101010101" pitchFamily="34" charset="-127"/>
                </a:rPr>
                <a:t>PROPHETS</a:t>
              </a:r>
            </a:p>
          </p:txBody>
        </p:sp>
      </p:grpSp>
      <p:grpSp>
        <p:nvGrpSpPr>
          <p:cNvPr id="284830" name="Group 158">
            <a:extLst>
              <a:ext uri="{FF2B5EF4-FFF2-40B4-BE49-F238E27FC236}">
                <a16:creationId xmlns:a16="http://schemas.microsoft.com/office/drawing/2014/main" id="{8E967534-CA73-B549-B7DB-7C81F0AB7A05}"/>
              </a:ext>
            </a:extLst>
          </p:cNvPr>
          <p:cNvGrpSpPr>
            <a:grpSpLocks/>
          </p:cNvGrpSpPr>
          <p:nvPr/>
        </p:nvGrpSpPr>
        <p:grpSpPr bwMode="auto">
          <a:xfrm>
            <a:off x="-360363" y="0"/>
            <a:ext cx="10010776" cy="6858000"/>
            <a:chOff x="-218" y="0"/>
            <a:chExt cx="6242" cy="4320"/>
          </a:xfrm>
        </p:grpSpPr>
        <p:sp>
          <p:nvSpPr>
            <p:cNvPr id="284831" name="Rectangle 159">
              <a:extLst>
                <a:ext uri="{FF2B5EF4-FFF2-40B4-BE49-F238E27FC236}">
                  <a16:creationId xmlns:a16="http://schemas.microsoft.com/office/drawing/2014/main" id="{BE4A9B21-2CB6-D34E-AC23-78F48E5A53E5}"/>
                </a:ext>
              </a:extLst>
            </p:cNvPr>
            <p:cNvSpPr>
              <a:spLocks noChangeArrowheads="1"/>
            </p:cNvSpPr>
            <p:nvPr/>
          </p:nvSpPr>
          <p:spPr bwMode="auto">
            <a:xfrm>
              <a:off x="1992" y="191"/>
              <a:ext cx="181"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84832" name="Rectangle 160">
              <a:extLst>
                <a:ext uri="{FF2B5EF4-FFF2-40B4-BE49-F238E27FC236}">
                  <a16:creationId xmlns:a16="http://schemas.microsoft.com/office/drawing/2014/main" id="{28DB9750-93C3-7B4C-AB37-2C7560DF801D}"/>
                </a:ext>
              </a:extLst>
            </p:cNvPr>
            <p:cNvSpPr>
              <a:spLocks noChangeArrowheads="1"/>
            </p:cNvSpPr>
            <p:nvPr/>
          </p:nvSpPr>
          <p:spPr bwMode="auto">
            <a:xfrm>
              <a:off x="1993" y="396"/>
              <a:ext cx="200"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84833" name="Rectangle 161">
              <a:extLst>
                <a:ext uri="{FF2B5EF4-FFF2-40B4-BE49-F238E27FC236}">
                  <a16:creationId xmlns:a16="http://schemas.microsoft.com/office/drawing/2014/main" id="{5B36B9C9-B98A-A547-B57D-C9BAF6B368BD}"/>
                </a:ext>
              </a:extLst>
            </p:cNvPr>
            <p:cNvSpPr>
              <a:spLocks noChangeArrowheads="1"/>
            </p:cNvSpPr>
            <p:nvPr/>
          </p:nvSpPr>
          <p:spPr bwMode="auto">
            <a:xfrm>
              <a:off x="2155" y="107"/>
              <a:ext cx="922"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5194" dir="3806097" algn="ctr" rotWithShape="0">
                      <a:schemeClr val="tx1"/>
                    </a:outerShdw>
                  </a:effectLst>
                </a14:hiddenEffects>
              </a:ext>
            </a:extLst>
          </p:spPr>
          <p:txBody>
            <a:bodyPr wrap="none" lIns="90487" tIns="44450" rIns="90487" bIns="44450">
              <a:spAutoFit/>
            </a:bodyPr>
            <a:lstStyle/>
            <a:p>
              <a:r>
                <a:rPr lang="en-US" altLang="ko-KR" sz="2000" b="1">
                  <a:solidFill>
                    <a:srgbClr val="1E1BC5"/>
                  </a:solidFill>
                  <a:latin typeface="Lucida Handwriting" panose="03010101010101010101" pitchFamily="66" charset="77"/>
                  <a:ea typeface="Gulim" panose="020B0600000101010101" pitchFamily="34" charset="-127"/>
                </a:rPr>
                <a:t>1600 years</a:t>
              </a:r>
            </a:p>
          </p:txBody>
        </p:sp>
        <p:sp>
          <p:nvSpPr>
            <p:cNvPr id="284834" name="Rectangle 162">
              <a:extLst>
                <a:ext uri="{FF2B5EF4-FFF2-40B4-BE49-F238E27FC236}">
                  <a16:creationId xmlns:a16="http://schemas.microsoft.com/office/drawing/2014/main" id="{893C832F-0C48-A740-8FD4-CB7972CEB085}"/>
                </a:ext>
              </a:extLst>
            </p:cNvPr>
            <p:cNvSpPr>
              <a:spLocks noChangeArrowheads="1"/>
            </p:cNvSpPr>
            <p:nvPr/>
          </p:nvSpPr>
          <p:spPr bwMode="auto">
            <a:xfrm>
              <a:off x="2151" y="335"/>
              <a:ext cx="91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5194" dir="3806097" algn="ctr" rotWithShape="0">
                      <a:schemeClr val="tx1"/>
                    </a:outerShdw>
                  </a:effectLst>
                </a14:hiddenEffects>
              </a:ext>
            </a:extLst>
          </p:spPr>
          <p:txBody>
            <a:bodyPr wrap="none" lIns="90487" tIns="44450" rIns="90487" bIns="44450">
              <a:spAutoFit/>
            </a:bodyPr>
            <a:lstStyle/>
            <a:p>
              <a:r>
                <a:rPr lang="en-US" altLang="ko-KR" sz="2000" b="1">
                  <a:solidFill>
                    <a:srgbClr val="1E1BC5"/>
                  </a:solidFill>
                  <a:latin typeface="Lucida Handwriting" panose="03010101010101010101" pitchFamily="66" charset="77"/>
                  <a:ea typeface="Gulim" panose="020B0600000101010101" pitchFamily="34" charset="-127"/>
                </a:rPr>
                <a:t>40 authors</a:t>
              </a:r>
            </a:p>
          </p:txBody>
        </p:sp>
        <p:sp>
          <p:nvSpPr>
            <p:cNvPr id="284835" name="Rectangle 163">
              <a:extLst>
                <a:ext uri="{FF2B5EF4-FFF2-40B4-BE49-F238E27FC236}">
                  <a16:creationId xmlns:a16="http://schemas.microsoft.com/office/drawing/2014/main" id="{745B4503-2BF8-EA4B-8D75-5AC384679243}"/>
                </a:ext>
              </a:extLst>
            </p:cNvPr>
            <p:cNvSpPr>
              <a:spLocks noChangeArrowheads="1"/>
            </p:cNvSpPr>
            <p:nvPr/>
          </p:nvSpPr>
          <p:spPr bwMode="auto">
            <a:xfrm>
              <a:off x="2312" y="610"/>
              <a:ext cx="106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r>
                <a:rPr lang="en-US" altLang="ko-KR" sz="1600" b="1">
                  <a:solidFill>
                    <a:srgbClr val="1E1BC5"/>
                  </a:solidFill>
                  <a:latin typeface="Times" pitchFamily="2" charset="0"/>
                  <a:ea typeface="Gulim" panose="020B0600000101010101" pitchFamily="34" charset="-127"/>
                </a:rPr>
                <a:t>ONE THEME:</a:t>
              </a:r>
            </a:p>
          </p:txBody>
        </p:sp>
        <p:sp>
          <p:nvSpPr>
            <p:cNvPr id="284836" name="Rectangle 164">
              <a:extLst>
                <a:ext uri="{FF2B5EF4-FFF2-40B4-BE49-F238E27FC236}">
                  <a16:creationId xmlns:a16="http://schemas.microsoft.com/office/drawing/2014/main" id="{094CA9C1-3658-6442-AE80-27F3B41617D1}"/>
                </a:ext>
              </a:extLst>
            </p:cNvPr>
            <p:cNvSpPr>
              <a:spLocks noChangeArrowheads="1"/>
            </p:cNvSpPr>
            <p:nvPr/>
          </p:nvSpPr>
          <p:spPr bwMode="auto">
            <a:xfrm>
              <a:off x="1990" y="638"/>
              <a:ext cx="192"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84837" name="Rectangle 165">
              <a:extLst>
                <a:ext uri="{FF2B5EF4-FFF2-40B4-BE49-F238E27FC236}">
                  <a16:creationId xmlns:a16="http://schemas.microsoft.com/office/drawing/2014/main" id="{3A935AD5-678A-DC46-878D-55F67378693B}"/>
                </a:ext>
              </a:extLst>
            </p:cNvPr>
            <p:cNvSpPr>
              <a:spLocks noChangeArrowheads="1"/>
            </p:cNvSpPr>
            <p:nvPr/>
          </p:nvSpPr>
          <p:spPr bwMode="auto">
            <a:xfrm>
              <a:off x="1925" y="743"/>
              <a:ext cx="1807"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5194" dir="3806097" algn="ctr" rotWithShape="0">
                      <a:schemeClr val="tx1"/>
                    </a:outerShdw>
                  </a:effectLst>
                </a14:hiddenEffects>
              </a:ext>
            </a:extLst>
          </p:spPr>
          <p:txBody>
            <a:bodyPr lIns="90487" tIns="44450" rIns="90487" bIns="44450">
              <a:spAutoFit/>
            </a:bodyPr>
            <a:lstStyle/>
            <a:p>
              <a:r>
                <a:rPr lang="en-US" altLang="ko-KR" sz="2000" b="1">
                  <a:solidFill>
                    <a:srgbClr val="1E1BC5"/>
                  </a:solidFill>
                  <a:latin typeface="Lucida Handwriting" panose="03010101010101010101" pitchFamily="66" charset="77"/>
                  <a:ea typeface="Gulim" panose="020B0600000101010101" pitchFamily="34" charset="-127"/>
                </a:rPr>
                <a:t>the glory of God</a:t>
              </a:r>
            </a:p>
          </p:txBody>
        </p:sp>
        <p:sp>
          <p:nvSpPr>
            <p:cNvPr id="284838" name="Rectangle 166">
              <a:extLst>
                <a:ext uri="{FF2B5EF4-FFF2-40B4-BE49-F238E27FC236}">
                  <a16:creationId xmlns:a16="http://schemas.microsoft.com/office/drawing/2014/main" id="{65BDBAFB-70B7-1242-99DE-CA36DC5E1FE3}"/>
                </a:ext>
              </a:extLst>
            </p:cNvPr>
            <p:cNvSpPr>
              <a:spLocks noChangeArrowheads="1"/>
            </p:cNvSpPr>
            <p:nvPr/>
          </p:nvSpPr>
          <p:spPr bwMode="auto">
            <a:xfrm>
              <a:off x="4177" y="447"/>
              <a:ext cx="1224"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5194" dir="3806097" algn="ctr" rotWithShape="0">
                      <a:schemeClr val="tx1"/>
                    </a:outerShdw>
                  </a:effectLst>
                </a14:hiddenEffects>
              </a:ext>
            </a:extLst>
          </p:spPr>
          <p:txBody>
            <a:bodyPr wrap="none" lIns="90487" tIns="44450" rIns="90487" bIns="44450">
              <a:spAutoFit/>
            </a:bodyPr>
            <a:lstStyle/>
            <a:p>
              <a:pPr algn="ctr"/>
              <a:r>
                <a:rPr lang="ko-KR" altLang="en-US" sz="2800" b="1">
                  <a:solidFill>
                    <a:srgbClr val="1E1BC5"/>
                  </a:solidFill>
                  <a:latin typeface="Lucida Handwriting" panose="03010101010101010101" pitchFamily="66" charset="77"/>
                  <a:ea typeface="Gulim" panose="020B0600000101010101" pitchFamily="34" charset="-127"/>
                </a:rPr>
                <a:t>“</a:t>
              </a:r>
              <a:r>
                <a:rPr lang="en-US" altLang="ko-KR" sz="2800" b="1">
                  <a:solidFill>
                    <a:srgbClr val="1E1BC5"/>
                  </a:solidFill>
                  <a:latin typeface="Lucida Handwriting" panose="03010101010101010101" pitchFamily="66" charset="77"/>
                  <a:ea typeface="Gulim" panose="020B0600000101010101" pitchFamily="34" charset="-127"/>
                </a:rPr>
                <a:t>NEW”  </a:t>
              </a:r>
            </a:p>
            <a:p>
              <a:pPr algn="ctr"/>
              <a:r>
                <a:rPr lang="en-US" altLang="ko-KR" sz="2800" b="1">
                  <a:solidFill>
                    <a:srgbClr val="1E1BC5"/>
                  </a:solidFill>
                  <a:latin typeface="Lucida Handwriting" panose="03010101010101010101" pitchFamily="66" charset="77"/>
                  <a:ea typeface="Gulim" panose="020B0600000101010101" pitchFamily="34" charset="-127"/>
                </a:rPr>
                <a:t>Testament</a:t>
              </a:r>
            </a:p>
          </p:txBody>
        </p:sp>
        <p:sp>
          <p:nvSpPr>
            <p:cNvPr id="284839" name="Rectangle 167">
              <a:extLst>
                <a:ext uri="{FF2B5EF4-FFF2-40B4-BE49-F238E27FC236}">
                  <a16:creationId xmlns:a16="http://schemas.microsoft.com/office/drawing/2014/main" id="{376327D6-257A-0145-9932-A84361036995}"/>
                </a:ext>
              </a:extLst>
            </p:cNvPr>
            <p:cNvSpPr>
              <a:spLocks noChangeArrowheads="1"/>
            </p:cNvSpPr>
            <p:nvPr/>
          </p:nvSpPr>
          <p:spPr bwMode="auto">
            <a:xfrm>
              <a:off x="348" y="441"/>
              <a:ext cx="1225"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5194" dir="3806097" algn="ctr" rotWithShape="0">
                      <a:schemeClr val="tx1"/>
                    </a:outerShdw>
                  </a:effectLst>
                </a14:hiddenEffects>
              </a:ext>
            </a:extLst>
          </p:spPr>
          <p:txBody>
            <a:bodyPr wrap="none" lIns="90487" tIns="44450" rIns="90487" bIns="44450">
              <a:spAutoFit/>
            </a:bodyPr>
            <a:lstStyle/>
            <a:p>
              <a:pPr algn="ctr"/>
              <a:r>
                <a:rPr lang="ko-KR" altLang="en-US" sz="2800" b="1">
                  <a:solidFill>
                    <a:srgbClr val="1E1BC5"/>
                  </a:solidFill>
                  <a:latin typeface="Lucida Handwriting" panose="03010101010101010101" pitchFamily="66" charset="77"/>
                  <a:ea typeface="Gulim" panose="020B0600000101010101" pitchFamily="34" charset="-127"/>
                </a:rPr>
                <a:t> “</a:t>
              </a:r>
              <a:r>
                <a:rPr lang="en-US" altLang="ko-KR" sz="2800" b="1">
                  <a:solidFill>
                    <a:srgbClr val="1E1BC5"/>
                  </a:solidFill>
                  <a:latin typeface="Lucida Handwriting" panose="03010101010101010101" pitchFamily="66" charset="77"/>
                  <a:ea typeface="Gulim" panose="020B0600000101010101" pitchFamily="34" charset="-127"/>
                </a:rPr>
                <a:t>OLD” </a:t>
              </a:r>
            </a:p>
            <a:p>
              <a:pPr algn="ctr"/>
              <a:r>
                <a:rPr lang="en-US" altLang="ko-KR" sz="2800" b="1">
                  <a:solidFill>
                    <a:srgbClr val="1E1BC5"/>
                  </a:solidFill>
                  <a:latin typeface="Lucida Handwriting" panose="03010101010101010101" pitchFamily="66" charset="77"/>
                  <a:ea typeface="Gulim" panose="020B0600000101010101" pitchFamily="34" charset="-127"/>
                </a:rPr>
                <a:t>Testament</a:t>
              </a:r>
            </a:p>
          </p:txBody>
        </p:sp>
        <p:sp>
          <p:nvSpPr>
            <p:cNvPr id="284840" name="Rectangle 168">
              <a:extLst>
                <a:ext uri="{FF2B5EF4-FFF2-40B4-BE49-F238E27FC236}">
                  <a16:creationId xmlns:a16="http://schemas.microsoft.com/office/drawing/2014/main" id="{27960FD1-51D1-F04B-9785-9C86DB99C0B9}"/>
                </a:ext>
              </a:extLst>
            </p:cNvPr>
            <p:cNvSpPr>
              <a:spLocks noChangeArrowheads="1"/>
            </p:cNvSpPr>
            <p:nvPr/>
          </p:nvSpPr>
          <p:spPr bwMode="auto">
            <a:xfrm>
              <a:off x="72" y="592"/>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84841" name="Rectangle 169">
              <a:extLst>
                <a:ext uri="{FF2B5EF4-FFF2-40B4-BE49-F238E27FC236}">
                  <a16:creationId xmlns:a16="http://schemas.microsoft.com/office/drawing/2014/main" id="{3BBAB2F5-72D5-FA48-AADF-3DEDE9EF0654}"/>
                </a:ext>
              </a:extLst>
            </p:cNvPr>
            <p:cNvSpPr>
              <a:spLocks noChangeArrowheads="1"/>
            </p:cNvSpPr>
            <p:nvPr/>
          </p:nvSpPr>
          <p:spPr bwMode="auto">
            <a:xfrm>
              <a:off x="3736" y="592"/>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84842" name="Rectangle 170">
              <a:extLst>
                <a:ext uri="{FF2B5EF4-FFF2-40B4-BE49-F238E27FC236}">
                  <a16:creationId xmlns:a16="http://schemas.microsoft.com/office/drawing/2014/main" id="{F0EC1BE6-BC67-3942-BDD3-678BBA9F41BF}"/>
                </a:ext>
              </a:extLst>
            </p:cNvPr>
            <p:cNvSpPr>
              <a:spLocks noChangeArrowheads="1"/>
            </p:cNvSpPr>
            <p:nvPr/>
          </p:nvSpPr>
          <p:spPr bwMode="auto">
            <a:xfrm>
              <a:off x="-64" y="1104"/>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84843" name="Rectangle 171">
              <a:extLst>
                <a:ext uri="{FF2B5EF4-FFF2-40B4-BE49-F238E27FC236}">
                  <a16:creationId xmlns:a16="http://schemas.microsoft.com/office/drawing/2014/main" id="{DCE3826A-C8C4-DC4B-9D72-96C1BACADABC}"/>
                </a:ext>
              </a:extLst>
            </p:cNvPr>
            <p:cNvSpPr>
              <a:spLocks noChangeArrowheads="1"/>
            </p:cNvSpPr>
            <p:nvPr/>
          </p:nvSpPr>
          <p:spPr bwMode="auto">
            <a:xfrm>
              <a:off x="3738" y="1110"/>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84844" name="Rectangle 172">
              <a:extLst>
                <a:ext uri="{FF2B5EF4-FFF2-40B4-BE49-F238E27FC236}">
                  <a16:creationId xmlns:a16="http://schemas.microsoft.com/office/drawing/2014/main" id="{3C697A01-C095-A540-A6D3-075AD7593D37}"/>
                </a:ext>
              </a:extLst>
            </p:cNvPr>
            <p:cNvSpPr>
              <a:spLocks noChangeArrowheads="1"/>
            </p:cNvSpPr>
            <p:nvPr/>
          </p:nvSpPr>
          <p:spPr bwMode="auto">
            <a:xfrm>
              <a:off x="3976" y="1271"/>
              <a:ext cx="1253"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wrap="none" lIns="90487" tIns="44450" rIns="90487" bIns="44450">
              <a:spAutoFit/>
            </a:bodyPr>
            <a:lstStyle/>
            <a:p>
              <a:r>
                <a:rPr lang="ko-KR" altLang="en-US" sz="2400" b="1">
                  <a:solidFill>
                    <a:srgbClr val="1E1BC5"/>
                  </a:solidFill>
                  <a:latin typeface="Lucida Handwriting" panose="03010101010101010101" pitchFamily="66" charset="77"/>
                  <a:ea typeface="Gulim" panose="020B0600000101010101" pitchFamily="34" charset="-127"/>
                </a:rPr>
                <a:t>  “</a:t>
              </a:r>
              <a:r>
                <a:rPr lang="en-US" altLang="ko-KR" sz="2400" b="1">
                  <a:solidFill>
                    <a:srgbClr val="1E1BC5"/>
                  </a:solidFill>
                  <a:latin typeface="Lucida Handwriting" panose="03010101010101010101" pitchFamily="66" charset="77"/>
                  <a:ea typeface="Gulim" panose="020B0600000101010101" pitchFamily="34" charset="-127"/>
                </a:rPr>
                <a:t>27” Books</a:t>
              </a:r>
            </a:p>
          </p:txBody>
        </p:sp>
        <p:sp>
          <p:nvSpPr>
            <p:cNvPr id="284845" name="Rectangle 173">
              <a:extLst>
                <a:ext uri="{FF2B5EF4-FFF2-40B4-BE49-F238E27FC236}">
                  <a16:creationId xmlns:a16="http://schemas.microsoft.com/office/drawing/2014/main" id="{20A74FA1-A4EC-A74E-9C2B-7133C7F4A24A}"/>
                </a:ext>
              </a:extLst>
            </p:cNvPr>
            <p:cNvSpPr>
              <a:spLocks noChangeArrowheads="1"/>
            </p:cNvSpPr>
            <p:nvPr/>
          </p:nvSpPr>
          <p:spPr bwMode="auto">
            <a:xfrm>
              <a:off x="197" y="1279"/>
              <a:ext cx="1148"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wrap="none" lIns="90487" tIns="44450" rIns="90487" bIns="44450">
              <a:spAutoFit/>
            </a:bodyPr>
            <a:lstStyle/>
            <a:p>
              <a:r>
                <a:rPr lang="ko-KR" altLang="en-US" sz="2400" b="1">
                  <a:solidFill>
                    <a:srgbClr val="1E1BC5"/>
                  </a:solidFill>
                  <a:latin typeface="Lucida Handwriting" panose="03010101010101010101" pitchFamily="66" charset="77"/>
                  <a:ea typeface="Gulim" panose="020B0600000101010101" pitchFamily="34" charset="-127"/>
                </a:rPr>
                <a:t>“</a:t>
              </a:r>
              <a:r>
                <a:rPr lang="en-US" altLang="ko-KR" sz="2400" b="1">
                  <a:solidFill>
                    <a:srgbClr val="1E1BC5"/>
                  </a:solidFill>
                  <a:latin typeface="Lucida Handwriting" panose="03010101010101010101" pitchFamily="66" charset="77"/>
                  <a:ea typeface="Gulim" panose="020B0600000101010101" pitchFamily="34" charset="-127"/>
                </a:rPr>
                <a:t>39” Books</a:t>
              </a:r>
            </a:p>
          </p:txBody>
        </p:sp>
        <p:sp>
          <p:nvSpPr>
            <p:cNvPr id="284846" name="Rectangle 174">
              <a:extLst>
                <a:ext uri="{FF2B5EF4-FFF2-40B4-BE49-F238E27FC236}">
                  <a16:creationId xmlns:a16="http://schemas.microsoft.com/office/drawing/2014/main" id="{A2A327C1-DFDA-434A-A184-BFF9D9D3E287}"/>
                </a:ext>
              </a:extLst>
            </p:cNvPr>
            <p:cNvSpPr>
              <a:spLocks noChangeArrowheads="1"/>
            </p:cNvSpPr>
            <p:nvPr/>
          </p:nvSpPr>
          <p:spPr bwMode="auto">
            <a:xfrm>
              <a:off x="4030" y="1460"/>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84847" name="Rectangle 175">
              <a:extLst>
                <a:ext uri="{FF2B5EF4-FFF2-40B4-BE49-F238E27FC236}">
                  <a16:creationId xmlns:a16="http://schemas.microsoft.com/office/drawing/2014/main" id="{D38CF894-3C0D-124F-8F63-C72CA93E8CCB}"/>
                </a:ext>
              </a:extLst>
            </p:cNvPr>
            <p:cNvSpPr>
              <a:spLocks noChangeArrowheads="1"/>
            </p:cNvSpPr>
            <p:nvPr/>
          </p:nvSpPr>
          <p:spPr bwMode="auto">
            <a:xfrm>
              <a:off x="32" y="1485"/>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84848" name="Rectangle 176">
              <a:extLst>
                <a:ext uri="{FF2B5EF4-FFF2-40B4-BE49-F238E27FC236}">
                  <a16:creationId xmlns:a16="http://schemas.microsoft.com/office/drawing/2014/main" id="{2DE592F1-A9D0-914E-A1B8-E41691F915A8}"/>
                </a:ext>
              </a:extLst>
            </p:cNvPr>
            <p:cNvSpPr>
              <a:spLocks noChangeArrowheads="1"/>
            </p:cNvSpPr>
            <p:nvPr/>
          </p:nvSpPr>
          <p:spPr bwMode="auto">
            <a:xfrm>
              <a:off x="250" y="1711"/>
              <a:ext cx="800"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wrap="none"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Hebrew</a:t>
              </a:r>
            </a:p>
          </p:txBody>
        </p:sp>
        <p:sp>
          <p:nvSpPr>
            <p:cNvPr id="284849" name="Rectangle 177">
              <a:extLst>
                <a:ext uri="{FF2B5EF4-FFF2-40B4-BE49-F238E27FC236}">
                  <a16:creationId xmlns:a16="http://schemas.microsoft.com/office/drawing/2014/main" id="{C6B8579C-C549-7148-A517-6DBCF082CDC2}"/>
                </a:ext>
              </a:extLst>
            </p:cNvPr>
            <p:cNvSpPr>
              <a:spLocks noChangeArrowheads="1"/>
            </p:cNvSpPr>
            <p:nvPr/>
          </p:nvSpPr>
          <p:spPr bwMode="auto">
            <a:xfrm>
              <a:off x="4657" y="1711"/>
              <a:ext cx="652"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wrap="none"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Greek</a:t>
              </a:r>
            </a:p>
          </p:txBody>
        </p:sp>
        <p:sp>
          <p:nvSpPr>
            <p:cNvPr id="284850" name="Rectangle 178">
              <a:extLst>
                <a:ext uri="{FF2B5EF4-FFF2-40B4-BE49-F238E27FC236}">
                  <a16:creationId xmlns:a16="http://schemas.microsoft.com/office/drawing/2014/main" id="{8F1C7EA8-DB4C-C64A-997F-6AFDA5D61FF8}"/>
                </a:ext>
              </a:extLst>
            </p:cNvPr>
            <p:cNvSpPr>
              <a:spLocks noChangeArrowheads="1"/>
            </p:cNvSpPr>
            <p:nvPr/>
          </p:nvSpPr>
          <p:spPr bwMode="auto">
            <a:xfrm>
              <a:off x="3909" y="1979"/>
              <a:ext cx="515"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lIns="90487" tIns="44450" rIns="90487" bIns="44450">
              <a:spAutoFit/>
            </a:bodyPr>
            <a:lstStyle/>
            <a:p>
              <a:pPr>
                <a:spcBef>
                  <a:spcPct val="50000"/>
                </a:spcBef>
              </a:pPr>
              <a:endParaRPr lang="ko-KR" altLang="en-US" sz="1800" b="1">
                <a:solidFill>
                  <a:srgbClr val="1E1BC5"/>
                </a:solidFill>
                <a:latin typeface="Times" pitchFamily="2" charset="0"/>
                <a:ea typeface="Gulim" panose="020B0600000101010101" pitchFamily="34" charset="-127"/>
              </a:endParaRPr>
            </a:p>
          </p:txBody>
        </p:sp>
        <p:sp>
          <p:nvSpPr>
            <p:cNvPr id="284851" name="Rectangle 179">
              <a:extLst>
                <a:ext uri="{FF2B5EF4-FFF2-40B4-BE49-F238E27FC236}">
                  <a16:creationId xmlns:a16="http://schemas.microsoft.com/office/drawing/2014/main" id="{544B907C-C8C7-B34C-AC50-522A148DB8F6}"/>
                </a:ext>
              </a:extLst>
            </p:cNvPr>
            <p:cNvSpPr>
              <a:spLocks noChangeArrowheads="1"/>
            </p:cNvSpPr>
            <p:nvPr/>
          </p:nvSpPr>
          <p:spPr bwMode="auto">
            <a:xfrm>
              <a:off x="-218" y="1983"/>
              <a:ext cx="515"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lIns="90487" tIns="44450" rIns="90487" bIns="44450">
              <a:spAutoFit/>
            </a:bodyPr>
            <a:lstStyle/>
            <a:p>
              <a:pPr>
                <a:spcBef>
                  <a:spcPct val="50000"/>
                </a:spcBef>
              </a:pPr>
              <a:endParaRPr lang="ko-KR" altLang="en-US" sz="1800" b="1">
                <a:solidFill>
                  <a:srgbClr val="1E1BC5"/>
                </a:solidFill>
                <a:latin typeface="Times" pitchFamily="2" charset="0"/>
                <a:ea typeface="Gulim" panose="020B0600000101010101" pitchFamily="34" charset="-127"/>
              </a:endParaRPr>
            </a:p>
          </p:txBody>
        </p:sp>
        <p:sp>
          <p:nvSpPr>
            <p:cNvPr id="284852" name="Rectangle 180">
              <a:extLst>
                <a:ext uri="{FF2B5EF4-FFF2-40B4-BE49-F238E27FC236}">
                  <a16:creationId xmlns:a16="http://schemas.microsoft.com/office/drawing/2014/main" id="{8B45DAA9-0808-DB47-AEA9-1926D3871FA6}"/>
                </a:ext>
              </a:extLst>
            </p:cNvPr>
            <p:cNvSpPr>
              <a:spLocks noChangeArrowheads="1"/>
            </p:cNvSpPr>
            <p:nvPr/>
          </p:nvSpPr>
          <p:spPr bwMode="auto">
            <a:xfrm>
              <a:off x="4600" y="2132"/>
              <a:ext cx="757"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wrap="none"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Grace/ </a:t>
              </a:r>
              <a:endParaRPr lang="en-US" altLang="ko-KR" sz="1800" b="1">
                <a:solidFill>
                  <a:srgbClr val="1E1BC5"/>
                </a:solidFill>
                <a:latin typeface="Lucida Handwriting" panose="03010101010101010101" pitchFamily="66" charset="77"/>
                <a:ea typeface="Gulim" panose="020B0600000101010101" pitchFamily="34" charset="-127"/>
              </a:endParaRPr>
            </a:p>
          </p:txBody>
        </p:sp>
        <p:sp>
          <p:nvSpPr>
            <p:cNvPr id="284853" name="Rectangle 181">
              <a:extLst>
                <a:ext uri="{FF2B5EF4-FFF2-40B4-BE49-F238E27FC236}">
                  <a16:creationId xmlns:a16="http://schemas.microsoft.com/office/drawing/2014/main" id="{150BCE77-38D3-4E46-BDCE-4A52D8C5F98D}"/>
                </a:ext>
              </a:extLst>
            </p:cNvPr>
            <p:cNvSpPr>
              <a:spLocks noChangeArrowheads="1"/>
            </p:cNvSpPr>
            <p:nvPr/>
          </p:nvSpPr>
          <p:spPr bwMode="auto">
            <a:xfrm>
              <a:off x="321" y="2133"/>
              <a:ext cx="716"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1E1BC5"/>
                  </a:solidFill>
                  <a:latin typeface="Lucida Handwriting" panose="03010101010101010101" pitchFamily="66" charset="77"/>
                  <a:ea typeface="Gulim" panose="020B0600000101010101" pitchFamily="34" charset="-127"/>
                </a:rPr>
                <a:t>Law/</a:t>
              </a:r>
              <a:endParaRPr lang="en-US" altLang="ko-KR" sz="1800" b="1">
                <a:solidFill>
                  <a:srgbClr val="1E1BC5"/>
                </a:solidFill>
                <a:latin typeface="Lucida Handwriting" panose="03010101010101010101" pitchFamily="66" charset="77"/>
                <a:ea typeface="Gulim" panose="020B0600000101010101" pitchFamily="34" charset="-127"/>
              </a:endParaRPr>
            </a:p>
          </p:txBody>
        </p:sp>
        <p:grpSp>
          <p:nvGrpSpPr>
            <p:cNvPr id="284854" name="Group 182">
              <a:extLst>
                <a:ext uri="{FF2B5EF4-FFF2-40B4-BE49-F238E27FC236}">
                  <a16:creationId xmlns:a16="http://schemas.microsoft.com/office/drawing/2014/main" id="{42DA4180-C219-0942-9B50-CEA8DD463459}"/>
                </a:ext>
              </a:extLst>
            </p:cNvPr>
            <p:cNvGrpSpPr>
              <a:grpSpLocks/>
            </p:cNvGrpSpPr>
            <p:nvPr/>
          </p:nvGrpSpPr>
          <p:grpSpPr bwMode="auto">
            <a:xfrm>
              <a:off x="1344" y="1535"/>
              <a:ext cx="3404" cy="1818"/>
              <a:chOff x="1344" y="1535"/>
              <a:chExt cx="3404" cy="1818"/>
            </a:xfrm>
          </p:grpSpPr>
          <p:sp>
            <p:nvSpPr>
              <p:cNvPr id="284855" name="Line 183">
                <a:extLst>
                  <a:ext uri="{FF2B5EF4-FFF2-40B4-BE49-F238E27FC236}">
                    <a16:creationId xmlns:a16="http://schemas.microsoft.com/office/drawing/2014/main" id="{C2EB3955-5E25-2942-BF8A-A41021E32A99}"/>
                  </a:ext>
                </a:extLst>
              </p:cNvPr>
              <p:cNvSpPr>
                <a:spLocks noChangeShapeType="1"/>
              </p:cNvSpPr>
              <p:nvPr/>
            </p:nvSpPr>
            <p:spPr bwMode="auto">
              <a:xfrm flipV="1">
                <a:off x="3671" y="329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856" name="Line 184">
                <a:extLst>
                  <a:ext uri="{FF2B5EF4-FFF2-40B4-BE49-F238E27FC236}">
                    <a16:creationId xmlns:a16="http://schemas.microsoft.com/office/drawing/2014/main" id="{7DF464A3-2F11-C549-A8D4-DD22A223E0F5}"/>
                  </a:ext>
                </a:extLst>
              </p:cNvPr>
              <p:cNvSpPr>
                <a:spLocks noChangeShapeType="1"/>
              </p:cNvSpPr>
              <p:nvPr/>
            </p:nvSpPr>
            <p:spPr bwMode="auto">
              <a:xfrm>
                <a:off x="1344" y="321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857" name="Line 185">
                <a:extLst>
                  <a:ext uri="{FF2B5EF4-FFF2-40B4-BE49-F238E27FC236}">
                    <a16:creationId xmlns:a16="http://schemas.microsoft.com/office/drawing/2014/main" id="{9B753BAA-7975-B747-B932-3443568F14F9}"/>
                  </a:ext>
                </a:extLst>
              </p:cNvPr>
              <p:cNvSpPr>
                <a:spLocks noChangeShapeType="1"/>
              </p:cNvSpPr>
              <p:nvPr/>
            </p:nvSpPr>
            <p:spPr bwMode="auto">
              <a:xfrm>
                <a:off x="1506" y="266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858" name="Line 186">
                <a:extLst>
                  <a:ext uri="{FF2B5EF4-FFF2-40B4-BE49-F238E27FC236}">
                    <a16:creationId xmlns:a16="http://schemas.microsoft.com/office/drawing/2014/main" id="{E862AEFD-3242-1B49-A575-59DF5A9E0DF6}"/>
                  </a:ext>
                </a:extLst>
              </p:cNvPr>
              <p:cNvSpPr>
                <a:spLocks noChangeShapeType="1"/>
              </p:cNvSpPr>
              <p:nvPr/>
            </p:nvSpPr>
            <p:spPr bwMode="auto">
              <a:xfrm>
                <a:off x="1930" y="212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859" name="Line 187">
                <a:extLst>
                  <a:ext uri="{FF2B5EF4-FFF2-40B4-BE49-F238E27FC236}">
                    <a16:creationId xmlns:a16="http://schemas.microsoft.com/office/drawing/2014/main" id="{FC98E7B4-5E82-F04F-A676-F53AA9CEF7D1}"/>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860" name="Line 188">
                <a:extLst>
                  <a:ext uri="{FF2B5EF4-FFF2-40B4-BE49-F238E27FC236}">
                    <a16:creationId xmlns:a16="http://schemas.microsoft.com/office/drawing/2014/main" id="{CF0D2407-F168-9A4E-8A2E-56383559105D}"/>
                  </a:ext>
                </a:extLst>
              </p:cNvPr>
              <p:cNvSpPr>
                <a:spLocks noChangeShapeType="1"/>
              </p:cNvSpPr>
              <p:nvPr/>
            </p:nvSpPr>
            <p:spPr bwMode="auto">
              <a:xfrm flipH="1">
                <a:off x="3078" y="207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861" name="Line 189">
                <a:extLst>
                  <a:ext uri="{FF2B5EF4-FFF2-40B4-BE49-F238E27FC236}">
                    <a16:creationId xmlns:a16="http://schemas.microsoft.com/office/drawing/2014/main" id="{3C3B23A6-55FF-994C-9B66-E7B9B9D1F8F1}"/>
                  </a:ext>
                </a:extLst>
              </p:cNvPr>
              <p:cNvSpPr>
                <a:spLocks noChangeShapeType="1"/>
              </p:cNvSpPr>
              <p:nvPr/>
            </p:nvSpPr>
            <p:spPr bwMode="auto">
              <a:xfrm flipH="1">
                <a:off x="3211" y="241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862" name="Line 190">
                <a:extLst>
                  <a:ext uri="{FF2B5EF4-FFF2-40B4-BE49-F238E27FC236}">
                    <a16:creationId xmlns:a16="http://schemas.microsoft.com/office/drawing/2014/main" id="{CB446AF1-2D7B-3246-8AA8-EA6462565242}"/>
                  </a:ext>
                </a:extLst>
              </p:cNvPr>
              <p:cNvSpPr>
                <a:spLocks noChangeShapeType="1"/>
              </p:cNvSpPr>
              <p:nvPr/>
            </p:nvSpPr>
            <p:spPr bwMode="auto">
              <a:xfrm flipV="1">
                <a:off x="3264" y="294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863" name="Rectangle 191">
                <a:extLst>
                  <a:ext uri="{FF2B5EF4-FFF2-40B4-BE49-F238E27FC236}">
                    <a16:creationId xmlns:a16="http://schemas.microsoft.com/office/drawing/2014/main" id="{46ADF9A4-1808-574A-B2D8-9F1EAC337EFF}"/>
                  </a:ext>
                </a:extLst>
              </p:cNvPr>
              <p:cNvSpPr>
                <a:spLocks noChangeArrowheads="1"/>
              </p:cNvSpPr>
              <p:nvPr/>
            </p:nvSpPr>
            <p:spPr bwMode="auto">
              <a:xfrm rot="5246759">
                <a:off x="2194" y="2347"/>
                <a:ext cx="1290"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PROPHECIES</a:t>
                </a:r>
              </a:p>
            </p:txBody>
          </p:sp>
          <p:sp>
            <p:nvSpPr>
              <p:cNvPr id="284864" name="Rectangle 192">
                <a:extLst>
                  <a:ext uri="{FF2B5EF4-FFF2-40B4-BE49-F238E27FC236}">
                    <a16:creationId xmlns:a16="http://schemas.microsoft.com/office/drawing/2014/main" id="{E2140F63-7D1D-E542-9AC1-4E295328DB82}"/>
                  </a:ext>
                </a:extLst>
              </p:cNvPr>
              <p:cNvSpPr>
                <a:spLocks noChangeArrowheads="1"/>
              </p:cNvSpPr>
              <p:nvPr/>
            </p:nvSpPr>
            <p:spPr bwMode="auto">
              <a:xfrm>
                <a:off x="3422" y="3143"/>
                <a:ext cx="132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spcBef>
                    <a:spcPct val="50000"/>
                  </a:spcBef>
                </a:pPr>
                <a:r>
                  <a:rPr lang="en-US" altLang="ko-KR" sz="1600" b="1">
                    <a:solidFill>
                      <a:srgbClr val="1E1BC5"/>
                    </a:solidFill>
                    <a:latin typeface="Helvetica BlackOblique" pitchFamily="2" charset="0"/>
                    <a:ea typeface="Gulim" panose="020B0600000101010101" pitchFamily="34" charset="-127"/>
                  </a:rPr>
                  <a:t>REVELATION</a:t>
                </a:r>
              </a:p>
            </p:txBody>
          </p:sp>
          <p:sp>
            <p:nvSpPr>
              <p:cNvPr id="284865" name="Rectangle 193">
                <a:extLst>
                  <a:ext uri="{FF2B5EF4-FFF2-40B4-BE49-F238E27FC236}">
                    <a16:creationId xmlns:a16="http://schemas.microsoft.com/office/drawing/2014/main" id="{45F7B254-10B3-3347-93E3-DDA0F360EE9C}"/>
                  </a:ext>
                </a:extLst>
              </p:cNvPr>
              <p:cNvSpPr>
                <a:spLocks noChangeArrowheads="1"/>
              </p:cNvSpPr>
              <p:nvPr/>
            </p:nvSpPr>
            <p:spPr bwMode="auto">
              <a:xfrm rot="3267768">
                <a:off x="1818" y="2522"/>
                <a:ext cx="1118"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WRITINGS</a:t>
                </a:r>
              </a:p>
            </p:txBody>
          </p:sp>
          <p:sp>
            <p:nvSpPr>
              <p:cNvPr id="284866" name="Rectangle 194">
                <a:extLst>
                  <a:ext uri="{FF2B5EF4-FFF2-40B4-BE49-F238E27FC236}">
                    <a16:creationId xmlns:a16="http://schemas.microsoft.com/office/drawing/2014/main" id="{1453AC2F-EFE9-144D-81F4-D013FC460F66}"/>
                  </a:ext>
                </a:extLst>
              </p:cNvPr>
              <p:cNvSpPr>
                <a:spLocks noChangeArrowheads="1"/>
              </p:cNvSpPr>
              <p:nvPr/>
            </p:nvSpPr>
            <p:spPr bwMode="auto">
              <a:xfrm rot="20643327">
                <a:off x="3426" y="2833"/>
                <a:ext cx="90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EPISTLES</a:t>
                </a:r>
              </a:p>
            </p:txBody>
          </p:sp>
          <p:sp>
            <p:nvSpPr>
              <p:cNvPr id="284867" name="Rectangle 195">
                <a:extLst>
                  <a:ext uri="{FF2B5EF4-FFF2-40B4-BE49-F238E27FC236}">
                    <a16:creationId xmlns:a16="http://schemas.microsoft.com/office/drawing/2014/main" id="{FEF138B9-07FF-304D-B7AE-12C735195BA0}"/>
                  </a:ext>
                </a:extLst>
              </p:cNvPr>
              <p:cNvSpPr>
                <a:spLocks noChangeArrowheads="1"/>
              </p:cNvSpPr>
              <p:nvPr/>
            </p:nvSpPr>
            <p:spPr bwMode="auto">
              <a:xfrm rot="19276533">
                <a:off x="3353" y="2465"/>
                <a:ext cx="62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ACTS</a:t>
                </a:r>
              </a:p>
            </p:txBody>
          </p:sp>
          <p:sp>
            <p:nvSpPr>
              <p:cNvPr id="284868" name="Rectangle 196">
                <a:extLst>
                  <a:ext uri="{FF2B5EF4-FFF2-40B4-BE49-F238E27FC236}">
                    <a16:creationId xmlns:a16="http://schemas.microsoft.com/office/drawing/2014/main" id="{797A04A2-769A-8545-88A7-FE9D96DF89FB}"/>
                  </a:ext>
                </a:extLst>
              </p:cNvPr>
              <p:cNvSpPr>
                <a:spLocks noChangeArrowheads="1"/>
              </p:cNvSpPr>
              <p:nvPr/>
            </p:nvSpPr>
            <p:spPr bwMode="auto">
              <a:xfrm rot="1755647">
                <a:off x="1460" y="2753"/>
                <a:ext cx="1190"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HISTORIES</a:t>
                </a:r>
              </a:p>
            </p:txBody>
          </p:sp>
          <p:sp>
            <p:nvSpPr>
              <p:cNvPr id="284869" name="Rectangle 197">
                <a:extLst>
                  <a:ext uri="{FF2B5EF4-FFF2-40B4-BE49-F238E27FC236}">
                    <a16:creationId xmlns:a16="http://schemas.microsoft.com/office/drawing/2014/main" id="{63237BFA-5DBE-204B-9D1F-1794F3C8D799}"/>
                  </a:ext>
                </a:extLst>
              </p:cNvPr>
              <p:cNvSpPr>
                <a:spLocks noChangeArrowheads="1"/>
              </p:cNvSpPr>
              <p:nvPr/>
            </p:nvSpPr>
            <p:spPr bwMode="auto">
              <a:xfrm rot="240000">
                <a:off x="1596" y="3057"/>
                <a:ext cx="50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LAW</a:t>
                </a:r>
              </a:p>
            </p:txBody>
          </p:sp>
          <p:sp>
            <p:nvSpPr>
              <p:cNvPr id="284870" name="Rectangle 198">
                <a:extLst>
                  <a:ext uri="{FF2B5EF4-FFF2-40B4-BE49-F238E27FC236}">
                    <a16:creationId xmlns:a16="http://schemas.microsoft.com/office/drawing/2014/main" id="{AD424D14-34E9-784C-A9E9-8D4420EC299A}"/>
                  </a:ext>
                </a:extLst>
              </p:cNvPr>
              <p:cNvSpPr>
                <a:spLocks noChangeArrowheads="1"/>
              </p:cNvSpPr>
              <p:nvPr/>
            </p:nvSpPr>
            <p:spPr bwMode="auto">
              <a:xfrm rot="18254599">
                <a:off x="2907" y="2033"/>
                <a:ext cx="1222"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GOSPELS</a:t>
                </a:r>
              </a:p>
            </p:txBody>
          </p:sp>
        </p:grpSp>
        <p:sp>
          <p:nvSpPr>
            <p:cNvPr id="284871" name="Rectangle 199">
              <a:extLst>
                <a:ext uri="{FF2B5EF4-FFF2-40B4-BE49-F238E27FC236}">
                  <a16:creationId xmlns:a16="http://schemas.microsoft.com/office/drawing/2014/main" id="{1D55915E-B416-AB42-85ED-ADACBB62E7B4}"/>
                </a:ext>
              </a:extLst>
            </p:cNvPr>
            <p:cNvSpPr>
              <a:spLocks noChangeArrowheads="1"/>
            </p:cNvSpPr>
            <p:nvPr/>
          </p:nvSpPr>
          <p:spPr bwMode="auto">
            <a:xfrm>
              <a:off x="-36" y="2829"/>
              <a:ext cx="1245"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Telescope</a:t>
              </a:r>
            </a:p>
          </p:txBody>
        </p:sp>
        <p:sp>
          <p:nvSpPr>
            <p:cNvPr id="284872" name="Rectangle 200">
              <a:extLst>
                <a:ext uri="{FF2B5EF4-FFF2-40B4-BE49-F238E27FC236}">
                  <a16:creationId xmlns:a16="http://schemas.microsoft.com/office/drawing/2014/main" id="{74CD2DC7-7FD6-B148-8723-5314BD0AF121}"/>
                </a:ext>
              </a:extLst>
            </p:cNvPr>
            <p:cNvSpPr>
              <a:spLocks noChangeArrowheads="1"/>
            </p:cNvSpPr>
            <p:nvPr/>
          </p:nvSpPr>
          <p:spPr bwMode="auto">
            <a:xfrm>
              <a:off x="4467" y="2841"/>
              <a:ext cx="1356"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Telescope</a:t>
              </a:r>
            </a:p>
          </p:txBody>
        </p:sp>
        <p:sp>
          <p:nvSpPr>
            <p:cNvPr id="284873" name="Rectangle 201">
              <a:extLst>
                <a:ext uri="{FF2B5EF4-FFF2-40B4-BE49-F238E27FC236}">
                  <a16:creationId xmlns:a16="http://schemas.microsoft.com/office/drawing/2014/main" id="{FBEC9CE2-439D-F243-B562-9BF8F54C8D58}"/>
                </a:ext>
              </a:extLst>
            </p:cNvPr>
            <p:cNvSpPr>
              <a:spLocks noChangeArrowheads="1"/>
            </p:cNvSpPr>
            <p:nvPr/>
          </p:nvSpPr>
          <p:spPr bwMode="auto">
            <a:xfrm>
              <a:off x="-54" y="3266"/>
              <a:ext cx="1154" cy="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lgn="ctr"/>
              <a:r>
                <a:rPr lang="en-US" altLang="ko-KR" sz="2400" b="1">
                  <a:solidFill>
                    <a:srgbClr val="1E1BC5"/>
                  </a:solidFill>
                  <a:latin typeface="Lucida Handwriting" panose="03010101010101010101" pitchFamily="66" charset="77"/>
                  <a:ea typeface="Gulim" panose="020B0600000101010101" pitchFamily="34" charset="-127"/>
                </a:rPr>
                <a:t>Eternity Past</a:t>
              </a:r>
            </a:p>
          </p:txBody>
        </p:sp>
        <p:sp>
          <p:nvSpPr>
            <p:cNvPr id="284874" name="Rectangle 202">
              <a:extLst>
                <a:ext uri="{FF2B5EF4-FFF2-40B4-BE49-F238E27FC236}">
                  <a16:creationId xmlns:a16="http://schemas.microsoft.com/office/drawing/2014/main" id="{C500643D-6BED-2042-A695-C7CA188A21CB}"/>
                </a:ext>
              </a:extLst>
            </p:cNvPr>
            <p:cNvSpPr>
              <a:spLocks noChangeArrowheads="1"/>
            </p:cNvSpPr>
            <p:nvPr/>
          </p:nvSpPr>
          <p:spPr bwMode="auto">
            <a:xfrm>
              <a:off x="4585" y="3266"/>
              <a:ext cx="1143" cy="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lgn="ctr"/>
              <a:r>
                <a:rPr lang="en-US" altLang="ko-KR" sz="2400" b="1">
                  <a:solidFill>
                    <a:srgbClr val="1E1BC5"/>
                  </a:solidFill>
                  <a:latin typeface="Lucida Handwriting" panose="03010101010101010101" pitchFamily="66" charset="77"/>
                  <a:ea typeface="Gulim" panose="020B0600000101010101" pitchFamily="34" charset="-127"/>
                </a:rPr>
                <a:t>Eternity Future</a:t>
              </a:r>
            </a:p>
          </p:txBody>
        </p:sp>
        <p:sp>
          <p:nvSpPr>
            <p:cNvPr id="284875" name="Text Box 203">
              <a:extLst>
                <a:ext uri="{FF2B5EF4-FFF2-40B4-BE49-F238E27FC236}">
                  <a16:creationId xmlns:a16="http://schemas.microsoft.com/office/drawing/2014/main" id="{216AEC09-9C4B-6346-B8AD-C3F6663C5B52}"/>
                </a:ext>
              </a:extLst>
            </p:cNvPr>
            <p:cNvSpPr txBox="1">
              <a:spLocks noChangeArrowheads="1"/>
            </p:cNvSpPr>
            <p:nvPr/>
          </p:nvSpPr>
          <p:spPr bwMode="auto">
            <a:xfrm>
              <a:off x="5177" y="3919"/>
              <a:ext cx="583" cy="19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400" b="1">
                  <a:solidFill>
                    <a:srgbClr val="1E1BC5"/>
                  </a:solidFill>
                  <a:ea typeface="Gulim" panose="020B0600000101010101" pitchFamily="34" charset="-127"/>
                </a:rPr>
                <a:t>06-27</a:t>
              </a:r>
            </a:p>
          </p:txBody>
        </p:sp>
        <p:sp>
          <p:nvSpPr>
            <p:cNvPr id="284876" name="Text Box 204">
              <a:extLst>
                <a:ext uri="{FF2B5EF4-FFF2-40B4-BE49-F238E27FC236}">
                  <a16:creationId xmlns:a16="http://schemas.microsoft.com/office/drawing/2014/main" id="{FBC645C8-4478-8C43-A8FA-47FC64F65EE7}"/>
                </a:ext>
              </a:extLst>
            </p:cNvPr>
            <p:cNvSpPr txBox="1">
              <a:spLocks noChangeArrowheads="1"/>
            </p:cNvSpPr>
            <p:nvPr/>
          </p:nvSpPr>
          <p:spPr bwMode="auto">
            <a:xfrm>
              <a:off x="156" y="2350"/>
              <a:ext cx="12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a:spAutoFit/>
            </a:bodyPr>
            <a:lstStyle/>
            <a:p>
              <a:pPr>
                <a:spcBef>
                  <a:spcPct val="50000"/>
                </a:spcBef>
              </a:pPr>
              <a:r>
                <a:rPr lang="en-US" altLang="ko-KR" sz="2400" b="1">
                  <a:solidFill>
                    <a:srgbClr val="1E1BC5"/>
                  </a:solidFill>
                  <a:latin typeface="Lucida Handwriting" panose="03010101010101010101" pitchFamily="66" charset="77"/>
                  <a:ea typeface="Gulim" panose="020B0600000101010101" pitchFamily="34" charset="-127"/>
                </a:rPr>
                <a:t>Promise </a:t>
              </a:r>
            </a:p>
          </p:txBody>
        </p:sp>
        <p:sp>
          <p:nvSpPr>
            <p:cNvPr id="284877" name="Text Box 205">
              <a:extLst>
                <a:ext uri="{FF2B5EF4-FFF2-40B4-BE49-F238E27FC236}">
                  <a16:creationId xmlns:a16="http://schemas.microsoft.com/office/drawing/2014/main" id="{B36D8358-E693-614D-8BAB-2ACDEA3E2BFC}"/>
                </a:ext>
              </a:extLst>
            </p:cNvPr>
            <p:cNvSpPr txBox="1">
              <a:spLocks noChangeArrowheads="1"/>
            </p:cNvSpPr>
            <p:nvPr/>
          </p:nvSpPr>
          <p:spPr bwMode="auto">
            <a:xfrm>
              <a:off x="4281" y="2350"/>
              <a:ext cx="17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a:spAutoFit/>
            </a:bodyPr>
            <a:lstStyle/>
            <a:p>
              <a:r>
                <a:rPr lang="en-US" altLang="ko-KR" sz="2400" b="1">
                  <a:solidFill>
                    <a:srgbClr val="1E1BC5"/>
                  </a:solidFill>
                  <a:latin typeface="Lucida Handwriting" panose="03010101010101010101" pitchFamily="66" charset="77"/>
                  <a:ea typeface="Gulim" panose="020B0600000101010101" pitchFamily="34" charset="-127"/>
                </a:rPr>
                <a:t>Fulfillment</a:t>
              </a:r>
              <a:endParaRPr lang="en-US" altLang="ko-KR">
                <a:solidFill>
                  <a:srgbClr val="1E1BC5"/>
                </a:solidFill>
                <a:latin typeface="Times" pitchFamily="2" charset="0"/>
                <a:ea typeface="Gulim" panose="020B0600000101010101" pitchFamily="34" charset="-127"/>
              </a:endParaRPr>
            </a:p>
          </p:txBody>
        </p:sp>
        <p:sp>
          <p:nvSpPr>
            <p:cNvPr id="284878" name="Line 206">
              <a:extLst>
                <a:ext uri="{FF2B5EF4-FFF2-40B4-BE49-F238E27FC236}">
                  <a16:creationId xmlns:a16="http://schemas.microsoft.com/office/drawing/2014/main" id="{CFC1A00B-4F21-E949-A71B-0E47DFD8486C}"/>
                </a:ext>
              </a:extLst>
            </p:cNvPr>
            <p:cNvSpPr>
              <a:spLocks noChangeShapeType="1"/>
            </p:cNvSpPr>
            <p:nvPr/>
          </p:nvSpPr>
          <p:spPr bwMode="auto">
            <a:xfrm>
              <a:off x="4495" y="1187"/>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879" name="Line 207">
              <a:extLst>
                <a:ext uri="{FF2B5EF4-FFF2-40B4-BE49-F238E27FC236}">
                  <a16:creationId xmlns:a16="http://schemas.microsoft.com/office/drawing/2014/main" id="{1FA07D74-BDA0-9F47-90D5-D849FE6D9115}"/>
                </a:ext>
              </a:extLst>
            </p:cNvPr>
            <p:cNvSpPr>
              <a:spLocks noChangeShapeType="1"/>
            </p:cNvSpPr>
            <p:nvPr/>
          </p:nvSpPr>
          <p:spPr bwMode="auto">
            <a:xfrm>
              <a:off x="4627" y="1670"/>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880" name="Line 208">
              <a:extLst>
                <a:ext uri="{FF2B5EF4-FFF2-40B4-BE49-F238E27FC236}">
                  <a16:creationId xmlns:a16="http://schemas.microsoft.com/office/drawing/2014/main" id="{7F712A05-18E4-E344-8C98-783467EA5B7B}"/>
                </a:ext>
              </a:extLst>
            </p:cNvPr>
            <p:cNvSpPr>
              <a:spLocks noChangeShapeType="1"/>
            </p:cNvSpPr>
            <p:nvPr/>
          </p:nvSpPr>
          <p:spPr bwMode="auto">
            <a:xfrm>
              <a:off x="4687" y="2089"/>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881" name="Line 209">
              <a:extLst>
                <a:ext uri="{FF2B5EF4-FFF2-40B4-BE49-F238E27FC236}">
                  <a16:creationId xmlns:a16="http://schemas.microsoft.com/office/drawing/2014/main" id="{FD81AF13-C8BE-7043-B6F9-90572E4E5D62}"/>
                </a:ext>
              </a:extLst>
            </p:cNvPr>
            <p:cNvSpPr>
              <a:spLocks noChangeShapeType="1"/>
            </p:cNvSpPr>
            <p:nvPr/>
          </p:nvSpPr>
          <p:spPr bwMode="auto">
            <a:xfrm>
              <a:off x="4783" y="2787"/>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882" name="Line 210">
              <a:extLst>
                <a:ext uri="{FF2B5EF4-FFF2-40B4-BE49-F238E27FC236}">
                  <a16:creationId xmlns:a16="http://schemas.microsoft.com/office/drawing/2014/main" id="{9CC351C0-55A1-0F40-A459-749217A24E6F}"/>
                </a:ext>
              </a:extLst>
            </p:cNvPr>
            <p:cNvSpPr>
              <a:spLocks noChangeShapeType="1"/>
            </p:cNvSpPr>
            <p:nvPr/>
          </p:nvSpPr>
          <p:spPr bwMode="auto">
            <a:xfrm>
              <a:off x="546" y="1193"/>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883" name="Line 211">
              <a:extLst>
                <a:ext uri="{FF2B5EF4-FFF2-40B4-BE49-F238E27FC236}">
                  <a16:creationId xmlns:a16="http://schemas.microsoft.com/office/drawing/2014/main" id="{E384F06A-C25C-AC4D-9FA0-A5FB8A98F1C7}"/>
                </a:ext>
              </a:extLst>
            </p:cNvPr>
            <p:cNvSpPr>
              <a:spLocks noChangeShapeType="1"/>
            </p:cNvSpPr>
            <p:nvPr/>
          </p:nvSpPr>
          <p:spPr bwMode="auto">
            <a:xfrm>
              <a:off x="480" y="1676"/>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884" name="Line 212">
              <a:extLst>
                <a:ext uri="{FF2B5EF4-FFF2-40B4-BE49-F238E27FC236}">
                  <a16:creationId xmlns:a16="http://schemas.microsoft.com/office/drawing/2014/main" id="{7AB23EFE-FDC7-2F45-B7DD-28663CC00406}"/>
                </a:ext>
              </a:extLst>
            </p:cNvPr>
            <p:cNvSpPr>
              <a:spLocks noChangeShapeType="1"/>
            </p:cNvSpPr>
            <p:nvPr/>
          </p:nvSpPr>
          <p:spPr bwMode="auto">
            <a:xfrm>
              <a:off x="423" y="2086"/>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885" name="Line 213">
              <a:extLst>
                <a:ext uri="{FF2B5EF4-FFF2-40B4-BE49-F238E27FC236}">
                  <a16:creationId xmlns:a16="http://schemas.microsoft.com/office/drawing/2014/main" id="{AED4D785-1545-104A-86EA-EBFADC9379AA}"/>
                </a:ext>
              </a:extLst>
            </p:cNvPr>
            <p:cNvSpPr>
              <a:spLocks noChangeShapeType="1"/>
            </p:cNvSpPr>
            <p:nvPr/>
          </p:nvSpPr>
          <p:spPr bwMode="auto">
            <a:xfrm>
              <a:off x="312" y="2766"/>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886" name="Rectangle 214">
              <a:extLst>
                <a:ext uri="{FF2B5EF4-FFF2-40B4-BE49-F238E27FC236}">
                  <a16:creationId xmlns:a16="http://schemas.microsoft.com/office/drawing/2014/main" id="{6F2C59C9-7CCF-5A4C-B80E-0D95AB702E3D}"/>
                </a:ext>
              </a:extLst>
            </p:cNvPr>
            <p:cNvSpPr>
              <a:spLocks noChangeArrowheads="1"/>
            </p:cNvSpPr>
            <p:nvPr/>
          </p:nvSpPr>
          <p:spPr bwMode="auto">
            <a:xfrm>
              <a:off x="1006" y="3634"/>
              <a:ext cx="1525"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Microscope</a:t>
              </a:r>
            </a:p>
          </p:txBody>
        </p:sp>
        <p:sp>
          <p:nvSpPr>
            <p:cNvPr id="284887" name="Text Box 215">
              <a:extLst>
                <a:ext uri="{FF2B5EF4-FFF2-40B4-BE49-F238E27FC236}">
                  <a16:creationId xmlns:a16="http://schemas.microsoft.com/office/drawing/2014/main" id="{7C3EF7FF-8030-3142-B27F-C9FF8856D036}"/>
                </a:ext>
              </a:extLst>
            </p:cNvPr>
            <p:cNvSpPr txBox="1">
              <a:spLocks noChangeArrowheads="1"/>
            </p:cNvSpPr>
            <p:nvPr/>
          </p:nvSpPr>
          <p:spPr bwMode="auto">
            <a:xfrm>
              <a:off x="951" y="2540"/>
              <a:ext cx="11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solidFill>
                  <a:srgbClr val="1E1BC5"/>
                </a:solidFill>
                <a:latin typeface="Times" pitchFamily="2" charset="0"/>
                <a:ea typeface="Gulim" panose="020B0600000101010101" pitchFamily="34" charset="-127"/>
              </a:endParaRPr>
            </a:p>
          </p:txBody>
        </p:sp>
        <p:sp>
          <p:nvSpPr>
            <p:cNvPr id="284888" name="Rectangle 216">
              <a:extLst>
                <a:ext uri="{FF2B5EF4-FFF2-40B4-BE49-F238E27FC236}">
                  <a16:creationId xmlns:a16="http://schemas.microsoft.com/office/drawing/2014/main" id="{4E8ECA2C-45CF-1344-97CB-D5146E1D3E77}"/>
                </a:ext>
              </a:extLst>
            </p:cNvPr>
            <p:cNvSpPr>
              <a:spLocks noChangeArrowheads="1"/>
            </p:cNvSpPr>
            <p:nvPr/>
          </p:nvSpPr>
          <p:spPr bwMode="auto">
            <a:xfrm>
              <a:off x="2723" y="3490"/>
              <a:ext cx="1470"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3500" dir="3187806" algn="ctr" rotWithShape="0">
                      <a:schemeClr val="tx1"/>
                    </a:outerShdw>
                  </a:effectLst>
                </a14:hiddenEffects>
              </a:ext>
            </a:extLst>
          </p:spPr>
          <p:txBody>
            <a:bodyPr lIns="90487" tIns="44450" rIns="90487" bIns="44450">
              <a:spAutoFit/>
            </a:bodyPr>
            <a:lstStyle/>
            <a:p>
              <a:r>
                <a:rPr lang="en-US" altLang="ko-KR" sz="2000" b="1">
                  <a:solidFill>
                    <a:srgbClr val="1E1BC5"/>
                  </a:solidFill>
                  <a:latin typeface="Lucida Handwriting" panose="03010101010101010101" pitchFamily="66" charset="77"/>
                  <a:ea typeface="Gulim" panose="020B0600000101010101" pitchFamily="34" charset="-127"/>
                </a:rPr>
                <a:t>2 Telescopes</a:t>
              </a:r>
              <a:endParaRPr lang="en-US" altLang="ko-KR" sz="2000" b="1" u="sng">
                <a:solidFill>
                  <a:srgbClr val="1E1BC5"/>
                </a:solidFill>
                <a:latin typeface="Lucida Handwriting" panose="03010101010101010101" pitchFamily="66" charset="77"/>
                <a:ea typeface="Gulim" panose="020B0600000101010101" pitchFamily="34" charset="-127"/>
              </a:endParaRPr>
            </a:p>
            <a:p>
              <a:r>
                <a:rPr lang="en-US" altLang="ko-KR" sz="2000" b="1">
                  <a:solidFill>
                    <a:srgbClr val="1E1BC5"/>
                  </a:solidFill>
                  <a:latin typeface="Lucida Handwriting" panose="03010101010101010101" pitchFamily="66" charset="77"/>
                  <a:ea typeface="Gulim" panose="020B0600000101010101" pitchFamily="34" charset="-127"/>
                </a:rPr>
                <a:t>1 Microscope</a:t>
              </a:r>
              <a:endParaRPr lang="en-US" altLang="ko-KR" sz="2000" b="1" u="sng">
                <a:solidFill>
                  <a:srgbClr val="1E1BC5"/>
                </a:solidFill>
                <a:latin typeface="Lucida Handwriting" panose="03010101010101010101" pitchFamily="66" charset="77"/>
                <a:ea typeface="Gulim" panose="020B0600000101010101" pitchFamily="34" charset="-127"/>
              </a:endParaRPr>
            </a:p>
          </p:txBody>
        </p:sp>
        <p:grpSp>
          <p:nvGrpSpPr>
            <p:cNvPr id="284889" name="Group 217">
              <a:extLst>
                <a:ext uri="{FF2B5EF4-FFF2-40B4-BE49-F238E27FC236}">
                  <a16:creationId xmlns:a16="http://schemas.microsoft.com/office/drawing/2014/main" id="{647D205A-A8B4-1C4C-9A27-57205E3FA1D4}"/>
                </a:ext>
              </a:extLst>
            </p:cNvPr>
            <p:cNvGrpSpPr>
              <a:grpSpLocks/>
            </p:cNvGrpSpPr>
            <p:nvPr/>
          </p:nvGrpSpPr>
          <p:grpSpPr bwMode="auto">
            <a:xfrm>
              <a:off x="3444" y="371"/>
              <a:ext cx="443" cy="604"/>
              <a:chOff x="2464" y="201"/>
              <a:chExt cx="443" cy="604"/>
            </a:xfrm>
          </p:grpSpPr>
          <p:sp>
            <p:nvSpPr>
              <p:cNvPr id="284890" name="Rectangle 218">
                <a:extLst>
                  <a:ext uri="{FF2B5EF4-FFF2-40B4-BE49-F238E27FC236}">
                    <a16:creationId xmlns:a16="http://schemas.microsoft.com/office/drawing/2014/main" id="{0FF2E0B3-E2B2-4B42-A5A1-CA7FDBE03894}"/>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84891" name="Rectangle 219">
                <a:extLst>
                  <a:ext uri="{FF2B5EF4-FFF2-40B4-BE49-F238E27FC236}">
                    <a16:creationId xmlns:a16="http://schemas.microsoft.com/office/drawing/2014/main" id="{6A0743C8-4CF0-FD4F-89D7-EC66586D4D50}"/>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84892" name="Rectangle 220">
                <a:extLst>
                  <a:ext uri="{FF2B5EF4-FFF2-40B4-BE49-F238E27FC236}">
                    <a16:creationId xmlns:a16="http://schemas.microsoft.com/office/drawing/2014/main" id="{C766F0C7-49A1-1B4B-A049-985E351A04E9}"/>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sp>
          <p:nvSpPr>
            <p:cNvPr id="284893" name="Rectangle 221">
              <a:extLst>
                <a:ext uri="{FF2B5EF4-FFF2-40B4-BE49-F238E27FC236}">
                  <a16:creationId xmlns:a16="http://schemas.microsoft.com/office/drawing/2014/main" id="{CE146F53-5CA7-CE4D-8CFB-63E93589B2DF}"/>
                </a:ext>
              </a:extLst>
            </p:cNvPr>
            <p:cNvSpPr>
              <a:spLocks noChangeArrowheads="1"/>
            </p:cNvSpPr>
            <p:nvPr/>
          </p:nvSpPr>
          <p:spPr bwMode="auto">
            <a:xfrm>
              <a:off x="0" y="0"/>
              <a:ext cx="5760" cy="4320"/>
            </a:xfrm>
            <a:prstGeom prst="rect">
              <a:avLst/>
            </a:prstGeom>
            <a:gradFill rotWithShape="0">
              <a:gsLst>
                <a:gs pos="0">
                  <a:srgbClr val="1E1BC5">
                    <a:gamma/>
                    <a:shade val="0"/>
                    <a:invGamma/>
                  </a:srgbClr>
                </a:gs>
                <a:gs pos="100000">
                  <a:srgbClr val="1E1BC5"/>
                </a:gs>
              </a:gsLst>
              <a:lin ang="5400000" scaled="1"/>
            </a:gradFill>
            <a:ln>
              <a:noFill/>
            </a:ln>
            <a:effectLst/>
            <a:extLst>
              <a:ext uri="{91240B29-F687-4F45-9708-019B960494DF}">
                <a14:hiddenLine xmlns:a14="http://schemas.microsoft.com/office/drawing/2010/main" w="12700">
                  <a:solidFill>
                    <a:srgbClr val="DEDED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4894" name="Rectangle 222">
              <a:extLst>
                <a:ext uri="{FF2B5EF4-FFF2-40B4-BE49-F238E27FC236}">
                  <a16:creationId xmlns:a16="http://schemas.microsoft.com/office/drawing/2014/main" id="{53ECB573-F0E9-9D42-B3DC-180FC2EB90E6}"/>
                </a:ext>
              </a:extLst>
            </p:cNvPr>
            <p:cNvSpPr>
              <a:spLocks noChangeArrowheads="1"/>
            </p:cNvSpPr>
            <p:nvPr/>
          </p:nvSpPr>
          <p:spPr bwMode="auto">
            <a:xfrm>
              <a:off x="3615" y="3054"/>
              <a:ext cx="1502"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3200" b="1">
                  <a:solidFill>
                    <a:srgbClr val="1E1BC5"/>
                  </a:solidFill>
                  <a:ea typeface="Gulim" panose="020B0600000101010101" pitchFamily="34" charset="-127"/>
                </a:rPr>
                <a:t>12 TRIBES</a:t>
              </a:r>
            </a:p>
          </p:txBody>
        </p:sp>
        <p:sp>
          <p:nvSpPr>
            <p:cNvPr id="284895" name="Rectangle 223">
              <a:extLst>
                <a:ext uri="{FF2B5EF4-FFF2-40B4-BE49-F238E27FC236}">
                  <a16:creationId xmlns:a16="http://schemas.microsoft.com/office/drawing/2014/main" id="{54E19563-BF62-8C42-BF42-65ECE4974482}"/>
                </a:ext>
              </a:extLst>
            </p:cNvPr>
            <p:cNvSpPr>
              <a:spLocks noChangeArrowheads="1"/>
            </p:cNvSpPr>
            <p:nvPr/>
          </p:nvSpPr>
          <p:spPr bwMode="auto">
            <a:xfrm>
              <a:off x="4357" y="1393"/>
              <a:ext cx="1066"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DEDEDE"/>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EXODUS</a:t>
              </a:r>
            </a:p>
          </p:txBody>
        </p:sp>
        <p:sp>
          <p:nvSpPr>
            <p:cNvPr id="284896" name="Rectangle 224">
              <a:extLst>
                <a:ext uri="{FF2B5EF4-FFF2-40B4-BE49-F238E27FC236}">
                  <a16:creationId xmlns:a16="http://schemas.microsoft.com/office/drawing/2014/main" id="{ABD3E3A4-8B87-7745-8F0B-6AD4B2A573D2}"/>
                </a:ext>
              </a:extLst>
            </p:cNvPr>
            <p:cNvSpPr>
              <a:spLocks noChangeArrowheads="1"/>
            </p:cNvSpPr>
            <p:nvPr/>
          </p:nvSpPr>
          <p:spPr bwMode="auto">
            <a:xfrm>
              <a:off x="1192" y="3747"/>
              <a:ext cx="1580"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5  SERMONS</a:t>
              </a:r>
            </a:p>
          </p:txBody>
        </p:sp>
        <p:sp>
          <p:nvSpPr>
            <p:cNvPr id="284897" name="Rectangle 225">
              <a:extLst>
                <a:ext uri="{FF2B5EF4-FFF2-40B4-BE49-F238E27FC236}">
                  <a16:creationId xmlns:a16="http://schemas.microsoft.com/office/drawing/2014/main" id="{814E0796-D961-2F4E-8D87-81B508B6E79C}"/>
                </a:ext>
              </a:extLst>
            </p:cNvPr>
            <p:cNvSpPr>
              <a:spLocks noChangeArrowheads="1"/>
            </p:cNvSpPr>
            <p:nvPr/>
          </p:nvSpPr>
          <p:spPr bwMode="auto">
            <a:xfrm>
              <a:off x="2372" y="1048"/>
              <a:ext cx="1845"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LAND DIVIDED</a:t>
              </a:r>
            </a:p>
          </p:txBody>
        </p:sp>
        <p:sp>
          <p:nvSpPr>
            <p:cNvPr id="284898" name="Rectangle 226">
              <a:extLst>
                <a:ext uri="{FF2B5EF4-FFF2-40B4-BE49-F238E27FC236}">
                  <a16:creationId xmlns:a16="http://schemas.microsoft.com/office/drawing/2014/main" id="{6E5A1C82-B3C4-DB47-B27F-AFB1935DABE0}"/>
                </a:ext>
              </a:extLst>
            </p:cNvPr>
            <p:cNvSpPr>
              <a:spLocks noChangeArrowheads="1"/>
            </p:cNvSpPr>
            <p:nvPr/>
          </p:nvSpPr>
          <p:spPr bwMode="auto">
            <a:xfrm>
              <a:off x="927" y="2606"/>
              <a:ext cx="1027"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JUDGES</a:t>
              </a:r>
            </a:p>
          </p:txBody>
        </p:sp>
        <p:sp>
          <p:nvSpPr>
            <p:cNvPr id="284899" name="Rectangle 227">
              <a:extLst>
                <a:ext uri="{FF2B5EF4-FFF2-40B4-BE49-F238E27FC236}">
                  <a16:creationId xmlns:a16="http://schemas.microsoft.com/office/drawing/2014/main" id="{BDDEAB5B-0FB3-7947-BD3D-0057845ACC91}"/>
                </a:ext>
              </a:extLst>
            </p:cNvPr>
            <p:cNvSpPr>
              <a:spLocks noChangeArrowheads="1"/>
            </p:cNvSpPr>
            <p:nvPr/>
          </p:nvSpPr>
          <p:spPr bwMode="auto">
            <a:xfrm>
              <a:off x="659" y="573"/>
              <a:ext cx="1125"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GOSPELS</a:t>
              </a:r>
            </a:p>
          </p:txBody>
        </p:sp>
        <p:sp>
          <p:nvSpPr>
            <p:cNvPr id="284900" name="Rectangle 228">
              <a:extLst>
                <a:ext uri="{FF2B5EF4-FFF2-40B4-BE49-F238E27FC236}">
                  <a16:creationId xmlns:a16="http://schemas.microsoft.com/office/drawing/2014/main" id="{C26D6BA2-257F-3F4A-92FD-E212079981F1}"/>
                </a:ext>
              </a:extLst>
            </p:cNvPr>
            <p:cNvSpPr>
              <a:spLocks noChangeArrowheads="1"/>
            </p:cNvSpPr>
            <p:nvPr/>
          </p:nvSpPr>
          <p:spPr bwMode="auto">
            <a:xfrm>
              <a:off x="124" y="3416"/>
              <a:ext cx="1336"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M - C - C </a:t>
              </a:r>
            </a:p>
          </p:txBody>
        </p:sp>
        <p:sp>
          <p:nvSpPr>
            <p:cNvPr id="284901" name="Rectangle 229">
              <a:extLst>
                <a:ext uri="{FF2B5EF4-FFF2-40B4-BE49-F238E27FC236}">
                  <a16:creationId xmlns:a16="http://schemas.microsoft.com/office/drawing/2014/main" id="{E0C4F7C6-A6F5-8947-96B7-8F83CC4DF6C1}"/>
                </a:ext>
              </a:extLst>
            </p:cNvPr>
            <p:cNvSpPr>
              <a:spLocks noChangeArrowheads="1"/>
            </p:cNvSpPr>
            <p:nvPr/>
          </p:nvSpPr>
          <p:spPr bwMode="auto">
            <a:xfrm>
              <a:off x="114" y="178"/>
              <a:ext cx="1158"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The CALL</a:t>
              </a:r>
            </a:p>
          </p:txBody>
        </p:sp>
        <p:sp>
          <p:nvSpPr>
            <p:cNvPr id="284902" name="Rectangle 230">
              <a:extLst>
                <a:ext uri="{FF2B5EF4-FFF2-40B4-BE49-F238E27FC236}">
                  <a16:creationId xmlns:a16="http://schemas.microsoft.com/office/drawing/2014/main" id="{EC29F5AB-6A06-1242-9B6A-B1508EE6C64C}"/>
                </a:ext>
              </a:extLst>
            </p:cNvPr>
            <p:cNvSpPr>
              <a:spLocks noChangeArrowheads="1"/>
            </p:cNvSpPr>
            <p:nvPr/>
          </p:nvSpPr>
          <p:spPr bwMode="auto">
            <a:xfrm>
              <a:off x="1809" y="2922"/>
              <a:ext cx="764"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3200" b="1">
                  <a:solidFill>
                    <a:srgbClr val="1E1BC5"/>
                  </a:solidFill>
                  <a:ea typeface="Gulim" panose="020B0600000101010101" pitchFamily="34" charset="-127"/>
                </a:rPr>
                <a:t>I - I</a:t>
              </a:r>
            </a:p>
          </p:txBody>
        </p:sp>
        <p:sp>
          <p:nvSpPr>
            <p:cNvPr id="284903" name="Rectangle 231">
              <a:extLst>
                <a:ext uri="{FF2B5EF4-FFF2-40B4-BE49-F238E27FC236}">
                  <a16:creationId xmlns:a16="http://schemas.microsoft.com/office/drawing/2014/main" id="{CD2CF135-8303-A642-8B77-48CFB2EA8A7E}"/>
                </a:ext>
              </a:extLst>
            </p:cNvPr>
            <p:cNvSpPr>
              <a:spLocks noChangeArrowheads="1"/>
            </p:cNvSpPr>
            <p:nvPr/>
          </p:nvSpPr>
          <p:spPr bwMode="auto">
            <a:xfrm>
              <a:off x="3935" y="2248"/>
              <a:ext cx="1804"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SLAVERY</a:t>
              </a:r>
              <a:r>
                <a:rPr lang="en-US" altLang="ko-KR" sz="2000" b="1">
                  <a:solidFill>
                    <a:srgbClr val="1E1BC5"/>
                  </a:solidFill>
                  <a:ea typeface="Gulim" panose="020B0600000101010101" pitchFamily="34" charset="-127"/>
                </a:rPr>
                <a:t>          </a:t>
              </a:r>
            </a:p>
          </p:txBody>
        </p:sp>
        <p:sp>
          <p:nvSpPr>
            <p:cNvPr id="284904" name="Rectangle 232">
              <a:extLst>
                <a:ext uri="{FF2B5EF4-FFF2-40B4-BE49-F238E27FC236}">
                  <a16:creationId xmlns:a16="http://schemas.microsoft.com/office/drawing/2014/main" id="{6764E7D9-EC2F-E14D-93BB-A678ADD8452E}"/>
                </a:ext>
              </a:extLst>
            </p:cNvPr>
            <p:cNvSpPr>
              <a:spLocks noChangeArrowheads="1"/>
            </p:cNvSpPr>
            <p:nvPr/>
          </p:nvSpPr>
          <p:spPr bwMode="auto">
            <a:xfrm>
              <a:off x="2203" y="677"/>
              <a:ext cx="850"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SINAI</a:t>
              </a:r>
            </a:p>
          </p:txBody>
        </p:sp>
        <p:sp>
          <p:nvSpPr>
            <p:cNvPr id="284905" name="Rectangle 233">
              <a:extLst>
                <a:ext uri="{FF2B5EF4-FFF2-40B4-BE49-F238E27FC236}">
                  <a16:creationId xmlns:a16="http://schemas.microsoft.com/office/drawing/2014/main" id="{B0FB0D2F-CC78-A848-927D-B93D7B359FD3}"/>
                </a:ext>
              </a:extLst>
            </p:cNvPr>
            <p:cNvSpPr>
              <a:spLocks noChangeArrowheads="1"/>
            </p:cNvSpPr>
            <p:nvPr/>
          </p:nvSpPr>
          <p:spPr bwMode="auto">
            <a:xfrm>
              <a:off x="3950" y="3806"/>
              <a:ext cx="1452"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3  TREKS...</a:t>
              </a:r>
            </a:p>
          </p:txBody>
        </p:sp>
        <p:sp>
          <p:nvSpPr>
            <p:cNvPr id="284906" name="Rectangle 234">
              <a:extLst>
                <a:ext uri="{FF2B5EF4-FFF2-40B4-BE49-F238E27FC236}">
                  <a16:creationId xmlns:a16="http://schemas.microsoft.com/office/drawing/2014/main" id="{3F166434-A694-4C43-BACD-9F29DFD1F6EC}"/>
                </a:ext>
              </a:extLst>
            </p:cNvPr>
            <p:cNvSpPr>
              <a:spLocks noChangeArrowheads="1"/>
            </p:cNvSpPr>
            <p:nvPr/>
          </p:nvSpPr>
          <p:spPr bwMode="auto">
            <a:xfrm>
              <a:off x="1307" y="1875"/>
              <a:ext cx="1048"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ISRAEL </a:t>
              </a:r>
            </a:p>
          </p:txBody>
        </p:sp>
        <p:sp>
          <p:nvSpPr>
            <p:cNvPr id="284907" name="Rectangle 235">
              <a:extLst>
                <a:ext uri="{FF2B5EF4-FFF2-40B4-BE49-F238E27FC236}">
                  <a16:creationId xmlns:a16="http://schemas.microsoft.com/office/drawing/2014/main" id="{44C41EBD-02F6-7440-ABC4-30F8BDC59CAA}"/>
                </a:ext>
              </a:extLst>
            </p:cNvPr>
            <p:cNvSpPr>
              <a:spLocks noChangeArrowheads="1"/>
            </p:cNvSpPr>
            <p:nvPr/>
          </p:nvSpPr>
          <p:spPr bwMode="auto">
            <a:xfrm>
              <a:off x="405" y="2119"/>
              <a:ext cx="813"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3200" b="1">
                  <a:solidFill>
                    <a:srgbClr val="1E1BC5"/>
                  </a:solidFill>
                  <a:ea typeface="Gulim" panose="020B0600000101010101" pitchFamily="34" charset="-127"/>
                </a:rPr>
                <a:t>J - E</a:t>
              </a:r>
            </a:p>
          </p:txBody>
        </p:sp>
        <p:sp>
          <p:nvSpPr>
            <p:cNvPr id="284908" name="Rectangle 236">
              <a:extLst>
                <a:ext uri="{FF2B5EF4-FFF2-40B4-BE49-F238E27FC236}">
                  <a16:creationId xmlns:a16="http://schemas.microsoft.com/office/drawing/2014/main" id="{5D3D2264-B912-7749-9617-6269F5070C8C}"/>
                </a:ext>
              </a:extLst>
            </p:cNvPr>
            <p:cNvSpPr>
              <a:spLocks noChangeArrowheads="1"/>
            </p:cNvSpPr>
            <p:nvPr/>
          </p:nvSpPr>
          <p:spPr bwMode="auto">
            <a:xfrm>
              <a:off x="1426" y="1311"/>
              <a:ext cx="520"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430</a:t>
              </a:r>
            </a:p>
          </p:txBody>
        </p:sp>
        <p:sp>
          <p:nvSpPr>
            <p:cNvPr id="284909" name="Rectangle 237">
              <a:extLst>
                <a:ext uri="{FF2B5EF4-FFF2-40B4-BE49-F238E27FC236}">
                  <a16:creationId xmlns:a16="http://schemas.microsoft.com/office/drawing/2014/main" id="{9B9090C7-48AE-934A-B737-3DDCC93E9A72}"/>
                </a:ext>
              </a:extLst>
            </p:cNvPr>
            <p:cNvSpPr>
              <a:spLocks noChangeArrowheads="1"/>
            </p:cNvSpPr>
            <p:nvPr/>
          </p:nvSpPr>
          <p:spPr bwMode="auto">
            <a:xfrm>
              <a:off x="2204" y="322"/>
              <a:ext cx="1235"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DEDEDE"/>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S - D - S</a:t>
              </a:r>
            </a:p>
          </p:txBody>
        </p:sp>
        <p:sp>
          <p:nvSpPr>
            <p:cNvPr id="284910" name="Rectangle 238">
              <a:extLst>
                <a:ext uri="{FF2B5EF4-FFF2-40B4-BE49-F238E27FC236}">
                  <a16:creationId xmlns:a16="http://schemas.microsoft.com/office/drawing/2014/main" id="{89DC2F45-511E-6440-BD33-766858383545}"/>
                </a:ext>
              </a:extLst>
            </p:cNvPr>
            <p:cNvSpPr>
              <a:spLocks noChangeArrowheads="1"/>
            </p:cNvSpPr>
            <p:nvPr/>
          </p:nvSpPr>
          <p:spPr bwMode="auto">
            <a:xfrm>
              <a:off x="2469" y="3425"/>
              <a:ext cx="1241"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Z - E - N</a:t>
              </a:r>
            </a:p>
          </p:txBody>
        </p:sp>
        <p:sp>
          <p:nvSpPr>
            <p:cNvPr id="284911" name="Rectangle 239">
              <a:extLst>
                <a:ext uri="{FF2B5EF4-FFF2-40B4-BE49-F238E27FC236}">
                  <a16:creationId xmlns:a16="http://schemas.microsoft.com/office/drawing/2014/main" id="{65A7FABF-FF3E-DF46-9645-04DB2775417D}"/>
                </a:ext>
              </a:extLst>
            </p:cNvPr>
            <p:cNvSpPr>
              <a:spLocks noChangeArrowheads="1"/>
            </p:cNvSpPr>
            <p:nvPr/>
          </p:nvSpPr>
          <p:spPr bwMode="auto">
            <a:xfrm>
              <a:off x="2476" y="2295"/>
              <a:ext cx="721"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ACTS</a:t>
              </a:r>
            </a:p>
          </p:txBody>
        </p:sp>
        <p:sp>
          <p:nvSpPr>
            <p:cNvPr id="284912" name="Rectangle 240">
              <a:extLst>
                <a:ext uri="{FF2B5EF4-FFF2-40B4-BE49-F238E27FC236}">
                  <a16:creationId xmlns:a16="http://schemas.microsoft.com/office/drawing/2014/main" id="{2A749C43-721B-9948-84E6-5EBF253649BD}"/>
                </a:ext>
              </a:extLst>
            </p:cNvPr>
            <p:cNvSpPr>
              <a:spLocks noChangeArrowheads="1"/>
            </p:cNvSpPr>
            <p:nvPr/>
          </p:nvSpPr>
          <p:spPr bwMode="auto">
            <a:xfrm>
              <a:off x="4533" y="641"/>
              <a:ext cx="1212"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EPISTLES</a:t>
              </a:r>
            </a:p>
          </p:txBody>
        </p:sp>
        <p:sp>
          <p:nvSpPr>
            <p:cNvPr id="284913" name="Rectangle 241">
              <a:extLst>
                <a:ext uri="{FF2B5EF4-FFF2-40B4-BE49-F238E27FC236}">
                  <a16:creationId xmlns:a16="http://schemas.microsoft.com/office/drawing/2014/main" id="{14278A02-324D-A643-AF83-E4087D9DD879}"/>
                </a:ext>
              </a:extLst>
            </p:cNvPr>
            <p:cNvSpPr>
              <a:spLocks noChangeArrowheads="1"/>
            </p:cNvSpPr>
            <p:nvPr/>
          </p:nvSpPr>
          <p:spPr bwMode="auto">
            <a:xfrm>
              <a:off x="3564" y="118"/>
              <a:ext cx="1775"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400" b="1">
                  <a:solidFill>
                    <a:srgbClr val="1E1BC5"/>
                  </a:solidFill>
                  <a:ea typeface="Gulim" panose="020B0600000101010101" pitchFamily="34" charset="-127"/>
                </a:rPr>
                <a:t>KADESH BARNEA</a:t>
              </a:r>
            </a:p>
          </p:txBody>
        </p:sp>
        <p:sp>
          <p:nvSpPr>
            <p:cNvPr id="284914" name="Rectangle 242">
              <a:extLst>
                <a:ext uri="{FF2B5EF4-FFF2-40B4-BE49-F238E27FC236}">
                  <a16:creationId xmlns:a16="http://schemas.microsoft.com/office/drawing/2014/main" id="{9447E797-1A6E-5C40-BC6B-320BEF953C0E}"/>
                </a:ext>
              </a:extLst>
            </p:cNvPr>
            <p:cNvSpPr>
              <a:spLocks noChangeArrowheads="1"/>
            </p:cNvSpPr>
            <p:nvPr/>
          </p:nvSpPr>
          <p:spPr bwMode="auto">
            <a:xfrm>
              <a:off x="2944" y="2704"/>
              <a:ext cx="519"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DEDEDE"/>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350</a:t>
              </a:r>
            </a:p>
          </p:txBody>
        </p:sp>
        <p:sp>
          <p:nvSpPr>
            <p:cNvPr id="284915" name="Rectangle 243">
              <a:extLst>
                <a:ext uri="{FF2B5EF4-FFF2-40B4-BE49-F238E27FC236}">
                  <a16:creationId xmlns:a16="http://schemas.microsoft.com/office/drawing/2014/main" id="{666A3E45-58D0-BA44-9B3E-54FB38C8EC59}"/>
                </a:ext>
              </a:extLst>
            </p:cNvPr>
            <p:cNvSpPr>
              <a:spLocks noChangeArrowheads="1"/>
            </p:cNvSpPr>
            <p:nvPr/>
          </p:nvSpPr>
          <p:spPr bwMode="auto">
            <a:xfrm>
              <a:off x="3531" y="2605"/>
              <a:ext cx="1012"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ko-KR" altLang="en-US" sz="2800" b="1">
                  <a:solidFill>
                    <a:srgbClr val="1E1BC5"/>
                  </a:solidFill>
                  <a:ea typeface="Gulim" panose="020B0600000101010101" pitchFamily="34" charset="-127"/>
                </a:rPr>
                <a:t> </a:t>
              </a:r>
              <a:r>
                <a:rPr lang="en-US" altLang="ko-KR" sz="2800" b="1">
                  <a:solidFill>
                    <a:srgbClr val="1E1BC5"/>
                  </a:solidFill>
                  <a:ea typeface="Gulim" panose="020B0600000101010101" pitchFamily="34" charset="-127"/>
                </a:rPr>
                <a:t>JUDAH</a:t>
              </a:r>
            </a:p>
          </p:txBody>
        </p:sp>
        <p:sp>
          <p:nvSpPr>
            <p:cNvPr id="284916" name="Rectangle 244">
              <a:extLst>
                <a:ext uri="{FF2B5EF4-FFF2-40B4-BE49-F238E27FC236}">
                  <a16:creationId xmlns:a16="http://schemas.microsoft.com/office/drawing/2014/main" id="{69AE4C17-5F1E-2644-8D1C-D89796DE99C5}"/>
                </a:ext>
              </a:extLst>
            </p:cNvPr>
            <p:cNvSpPr>
              <a:spLocks noChangeArrowheads="1"/>
            </p:cNvSpPr>
            <p:nvPr/>
          </p:nvSpPr>
          <p:spPr bwMode="auto">
            <a:xfrm>
              <a:off x="2332" y="1539"/>
              <a:ext cx="1216"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70 YEARS</a:t>
              </a:r>
            </a:p>
          </p:txBody>
        </p:sp>
        <p:sp>
          <p:nvSpPr>
            <p:cNvPr id="284917" name="Rectangle 245">
              <a:extLst>
                <a:ext uri="{FF2B5EF4-FFF2-40B4-BE49-F238E27FC236}">
                  <a16:creationId xmlns:a16="http://schemas.microsoft.com/office/drawing/2014/main" id="{11A01858-F22B-6C42-9A3E-97CB8BEA5888}"/>
                </a:ext>
              </a:extLst>
            </p:cNvPr>
            <p:cNvSpPr>
              <a:spLocks noChangeArrowheads="1"/>
            </p:cNvSpPr>
            <p:nvPr/>
          </p:nvSpPr>
          <p:spPr bwMode="auto">
            <a:xfrm>
              <a:off x="231" y="1470"/>
              <a:ext cx="1034"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DEDEDE"/>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CHURCH</a:t>
              </a:r>
              <a:endParaRPr lang="en-US" altLang="ko-KR" sz="2800" b="1" i="1">
                <a:solidFill>
                  <a:srgbClr val="1E1BC5"/>
                </a:solidFill>
                <a:ea typeface="Gulim" panose="020B0600000101010101" pitchFamily="34" charset="-127"/>
              </a:endParaRPr>
            </a:p>
          </p:txBody>
        </p:sp>
        <p:sp>
          <p:nvSpPr>
            <p:cNvPr id="284918" name="Rectangle 246">
              <a:extLst>
                <a:ext uri="{FF2B5EF4-FFF2-40B4-BE49-F238E27FC236}">
                  <a16:creationId xmlns:a16="http://schemas.microsoft.com/office/drawing/2014/main" id="{8E718FEC-91DF-8745-A528-EFC6894AB4C7}"/>
                </a:ext>
              </a:extLst>
            </p:cNvPr>
            <p:cNvSpPr>
              <a:spLocks noChangeArrowheads="1"/>
            </p:cNvSpPr>
            <p:nvPr/>
          </p:nvSpPr>
          <p:spPr bwMode="auto">
            <a:xfrm>
              <a:off x="4538" y="2739"/>
              <a:ext cx="1183"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L - S - B</a:t>
              </a:r>
            </a:p>
          </p:txBody>
        </p:sp>
        <p:sp>
          <p:nvSpPr>
            <p:cNvPr id="284919" name="Rectangle 247">
              <a:extLst>
                <a:ext uri="{FF2B5EF4-FFF2-40B4-BE49-F238E27FC236}">
                  <a16:creationId xmlns:a16="http://schemas.microsoft.com/office/drawing/2014/main" id="{B0F16AD5-1B48-224F-A6ED-8747F9DF66AD}"/>
                </a:ext>
              </a:extLst>
            </p:cNvPr>
            <p:cNvSpPr>
              <a:spLocks noChangeArrowheads="1"/>
            </p:cNvSpPr>
            <p:nvPr/>
          </p:nvSpPr>
          <p:spPr bwMode="auto">
            <a:xfrm>
              <a:off x="3734" y="551"/>
              <a:ext cx="385"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40</a:t>
              </a:r>
            </a:p>
          </p:txBody>
        </p:sp>
        <p:sp>
          <p:nvSpPr>
            <p:cNvPr id="284920" name="Rectangle 248">
              <a:extLst>
                <a:ext uri="{FF2B5EF4-FFF2-40B4-BE49-F238E27FC236}">
                  <a16:creationId xmlns:a16="http://schemas.microsoft.com/office/drawing/2014/main" id="{84AE6EE3-6DD3-9E48-BF1C-B06B397B7E8D}"/>
                </a:ext>
              </a:extLst>
            </p:cNvPr>
            <p:cNvSpPr>
              <a:spLocks noChangeArrowheads="1"/>
            </p:cNvSpPr>
            <p:nvPr/>
          </p:nvSpPr>
          <p:spPr bwMode="auto">
            <a:xfrm>
              <a:off x="354" y="962"/>
              <a:ext cx="1146"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JERICHO</a:t>
              </a:r>
            </a:p>
          </p:txBody>
        </p:sp>
        <p:sp>
          <p:nvSpPr>
            <p:cNvPr id="284921" name="Rectangle 249">
              <a:extLst>
                <a:ext uri="{FF2B5EF4-FFF2-40B4-BE49-F238E27FC236}">
                  <a16:creationId xmlns:a16="http://schemas.microsoft.com/office/drawing/2014/main" id="{E42D86DA-330B-6549-9D73-863ACE397DD4}"/>
                </a:ext>
              </a:extLst>
            </p:cNvPr>
            <p:cNvSpPr>
              <a:spLocks noChangeArrowheads="1"/>
            </p:cNvSpPr>
            <p:nvPr/>
          </p:nvSpPr>
          <p:spPr bwMode="auto">
            <a:xfrm>
              <a:off x="0" y="3061"/>
              <a:ext cx="1597"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REVELATION</a:t>
              </a:r>
            </a:p>
          </p:txBody>
        </p:sp>
        <p:sp>
          <p:nvSpPr>
            <p:cNvPr id="284922" name="Rectangle 250">
              <a:extLst>
                <a:ext uri="{FF2B5EF4-FFF2-40B4-BE49-F238E27FC236}">
                  <a16:creationId xmlns:a16="http://schemas.microsoft.com/office/drawing/2014/main" id="{19668F4D-1D14-DC4B-B61A-9F32F6F0284F}"/>
                </a:ext>
              </a:extLst>
            </p:cNvPr>
            <p:cNvSpPr>
              <a:spLocks noChangeArrowheads="1"/>
            </p:cNvSpPr>
            <p:nvPr/>
          </p:nvSpPr>
          <p:spPr bwMode="auto">
            <a:xfrm>
              <a:off x="3806" y="1793"/>
              <a:ext cx="1284"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PROPHETS</a:t>
              </a:r>
            </a:p>
          </p:txBody>
        </p:sp>
      </p:grpSp>
      <p:sp>
        <p:nvSpPr>
          <p:cNvPr id="284923" name="Rectangle 251">
            <a:extLst>
              <a:ext uri="{FF2B5EF4-FFF2-40B4-BE49-F238E27FC236}">
                <a16:creationId xmlns:a16="http://schemas.microsoft.com/office/drawing/2014/main" id="{471B57BE-AAD8-504F-8123-2A380AF17D51}"/>
              </a:ext>
            </a:extLst>
          </p:cNvPr>
          <p:cNvSpPr>
            <a:spLocks noChangeArrowheads="1"/>
          </p:cNvSpPr>
          <p:nvPr/>
        </p:nvSpPr>
        <p:spPr bwMode="auto">
          <a:xfrm>
            <a:off x="0" y="0"/>
            <a:ext cx="9394825" cy="7124700"/>
          </a:xfrm>
          <a:prstGeom prst="rect">
            <a:avLst/>
          </a:prstGeom>
          <a:solidFill>
            <a:srgbClr val="0000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4926" name="Text Box 254">
            <a:extLst>
              <a:ext uri="{FF2B5EF4-FFF2-40B4-BE49-F238E27FC236}">
                <a16:creationId xmlns:a16="http://schemas.microsoft.com/office/drawing/2014/main" id="{6CF4B2E2-2E8B-B34C-AF29-C20FEEAED090}"/>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84928" name="Text Box 256">
            <a:extLst>
              <a:ext uri="{FF2B5EF4-FFF2-40B4-BE49-F238E27FC236}">
                <a16:creationId xmlns:a16="http://schemas.microsoft.com/office/drawing/2014/main" id="{2C56CB07-2339-F744-98BA-EFCAD7C05DC3}"/>
              </a:ext>
            </a:extLst>
          </p:cNvPr>
          <p:cNvSpPr txBox="1">
            <a:spLocks noChangeArrowheads="1"/>
          </p:cNvSpPr>
          <p:nvPr/>
        </p:nvSpPr>
        <p:spPr bwMode="auto">
          <a:xfrm>
            <a:off x="330200" y="349250"/>
            <a:ext cx="8609013" cy="6070600"/>
          </a:xfrm>
          <a:prstGeom prst="rect">
            <a:avLst/>
          </a:prstGeom>
          <a:noFill/>
          <a:ln>
            <a:noFill/>
          </a:ln>
          <a:effectLst>
            <a:outerShdw dist="102391" dir="1784693"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2800">
                <a:solidFill>
                  <a:srgbClr val="62D6AC"/>
                </a:solidFill>
                <a:latin typeface="Arial Black" panose="020B0604020202020204" pitchFamily="34" charset="0"/>
                <a:ea typeface="Gulim" panose="020B0600000101010101" pitchFamily="34" charset="-127"/>
              </a:rPr>
              <a:t>PERJANJIAN LAMA dan BARU               FUNGSI PARALEL …</a:t>
            </a:r>
            <a:r>
              <a:rPr lang="en-US" altLang="ko-KR" sz="2800">
                <a:solidFill>
                  <a:srgbClr val="FEF800"/>
                </a:solidFill>
                <a:latin typeface="Arial Black" panose="020B0604020202020204" pitchFamily="34" charset="0"/>
                <a:ea typeface="Gulim" panose="020B0600000101010101" pitchFamily="34" charset="-127"/>
              </a:rPr>
              <a:t>                                          KITAB TAURAT (1) dan INJIL (5)                                                                                  Berisikan nilai sejarah __________,                                                                                      SEJARAH (2) 	dan KISAH RASUL (6);                                                                                  yang menunjukkan perkembangan dari _________;                                                          yang juga menghasilkan badan ___________;                                                                          	KITAB PUISI (3) dan SURAT-SURAT (7),                                                                             meninggalkan dua bagian unik                    dari Alkitab,                                                           _______________ (4) &amp;                            _____________ (8).</a:t>
            </a:r>
          </a:p>
        </p:txBody>
      </p:sp>
      <p:sp>
        <p:nvSpPr>
          <p:cNvPr id="284929" name="Text Box 257">
            <a:extLst>
              <a:ext uri="{FF2B5EF4-FFF2-40B4-BE49-F238E27FC236}">
                <a16:creationId xmlns:a16="http://schemas.microsoft.com/office/drawing/2014/main" id="{00DBFF0C-216A-8D41-84D0-66C4F452AA09}"/>
              </a:ext>
            </a:extLst>
          </p:cNvPr>
          <p:cNvSpPr txBox="1">
            <a:spLocks noChangeArrowheads="1"/>
          </p:cNvSpPr>
          <p:nvPr/>
        </p:nvSpPr>
        <p:spPr bwMode="auto">
          <a:xfrm>
            <a:off x="5726113" y="1579563"/>
            <a:ext cx="22113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sz="2800" b="1">
                <a:solidFill>
                  <a:srgbClr val="DEDEDE"/>
                </a:solidFill>
                <a:latin typeface="Helvetica" pitchFamily="2" charset="0"/>
                <a:ea typeface="Gulim" panose="020B0600000101010101" pitchFamily="34" charset="-127"/>
              </a:rPr>
              <a:t>kejatuhan</a:t>
            </a:r>
          </a:p>
        </p:txBody>
      </p:sp>
      <p:sp>
        <p:nvSpPr>
          <p:cNvPr id="284930" name="Text Box 258">
            <a:extLst>
              <a:ext uri="{FF2B5EF4-FFF2-40B4-BE49-F238E27FC236}">
                <a16:creationId xmlns:a16="http://schemas.microsoft.com/office/drawing/2014/main" id="{42B5E6C0-ECDF-0245-90BB-095678F0DB76}"/>
              </a:ext>
            </a:extLst>
          </p:cNvPr>
          <p:cNvSpPr txBox="1">
            <a:spLocks noChangeArrowheads="1"/>
          </p:cNvSpPr>
          <p:nvPr/>
        </p:nvSpPr>
        <p:spPr bwMode="auto">
          <a:xfrm>
            <a:off x="3422650" y="2828925"/>
            <a:ext cx="2676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sz="2800" b="1">
                <a:solidFill>
                  <a:srgbClr val="DEDEDE"/>
                </a:solidFill>
                <a:latin typeface="Helvetica" pitchFamily="2" charset="0"/>
                <a:ea typeface="Gulim" panose="020B0600000101010101" pitchFamily="34" charset="-127"/>
              </a:rPr>
              <a:t>budaya</a:t>
            </a:r>
          </a:p>
        </p:txBody>
      </p:sp>
      <p:sp>
        <p:nvSpPr>
          <p:cNvPr id="284931" name="Text Box 259">
            <a:extLst>
              <a:ext uri="{FF2B5EF4-FFF2-40B4-BE49-F238E27FC236}">
                <a16:creationId xmlns:a16="http://schemas.microsoft.com/office/drawing/2014/main" id="{ECF0829D-CFA5-1245-A07C-93087170EBB0}"/>
              </a:ext>
            </a:extLst>
          </p:cNvPr>
          <p:cNvSpPr txBox="1">
            <a:spLocks noChangeArrowheads="1"/>
          </p:cNvSpPr>
          <p:nvPr/>
        </p:nvSpPr>
        <p:spPr bwMode="auto">
          <a:xfrm>
            <a:off x="6564313" y="3325813"/>
            <a:ext cx="20288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sz="2800" b="1">
                <a:solidFill>
                  <a:srgbClr val="DEDEDE"/>
                </a:solidFill>
                <a:latin typeface="Helvetica" pitchFamily="2" charset="0"/>
                <a:ea typeface="Gulim" panose="020B0600000101010101" pitchFamily="34" charset="-127"/>
              </a:rPr>
              <a:t>tulisan</a:t>
            </a:r>
          </a:p>
        </p:txBody>
      </p:sp>
      <p:sp>
        <p:nvSpPr>
          <p:cNvPr id="284932" name="Text Box 260">
            <a:extLst>
              <a:ext uri="{FF2B5EF4-FFF2-40B4-BE49-F238E27FC236}">
                <a16:creationId xmlns:a16="http://schemas.microsoft.com/office/drawing/2014/main" id="{DA51B3A7-580B-6146-963C-13E2D7259A42}"/>
              </a:ext>
            </a:extLst>
          </p:cNvPr>
          <p:cNvSpPr txBox="1">
            <a:spLocks noChangeArrowheads="1"/>
          </p:cNvSpPr>
          <p:nvPr/>
        </p:nvSpPr>
        <p:spPr bwMode="auto">
          <a:xfrm>
            <a:off x="2590800" y="5418138"/>
            <a:ext cx="2800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sz="2800" b="1">
                <a:solidFill>
                  <a:srgbClr val="DEDEDE"/>
                </a:solidFill>
                <a:latin typeface="Helvetica" pitchFamily="2" charset="0"/>
                <a:ea typeface="Gulim" panose="020B0600000101010101" pitchFamily="34" charset="-127"/>
              </a:rPr>
              <a:t>Kitab nabi-nabi</a:t>
            </a:r>
          </a:p>
        </p:txBody>
      </p:sp>
      <p:sp>
        <p:nvSpPr>
          <p:cNvPr id="284933" name="Text Box 261">
            <a:extLst>
              <a:ext uri="{FF2B5EF4-FFF2-40B4-BE49-F238E27FC236}">
                <a16:creationId xmlns:a16="http://schemas.microsoft.com/office/drawing/2014/main" id="{4CD22A62-5D63-7A45-8A35-A0F657BEC2BC}"/>
              </a:ext>
            </a:extLst>
          </p:cNvPr>
          <p:cNvSpPr txBox="1">
            <a:spLocks noChangeArrowheads="1"/>
          </p:cNvSpPr>
          <p:nvPr/>
        </p:nvSpPr>
        <p:spPr bwMode="auto">
          <a:xfrm>
            <a:off x="2906713" y="5943600"/>
            <a:ext cx="27003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sz="2800" b="1">
                <a:solidFill>
                  <a:srgbClr val="DEDEDE"/>
                </a:solidFill>
                <a:latin typeface="Helvetica" pitchFamily="2" charset="0"/>
                <a:ea typeface="Gulim" panose="020B0600000101010101" pitchFamily="34" charset="-127"/>
              </a:rPr>
              <a:t>WAHYU</a:t>
            </a:r>
          </a:p>
        </p:txBody>
      </p:sp>
      <p:sp>
        <p:nvSpPr>
          <p:cNvPr id="284934" name="Text Box 262">
            <a:extLst>
              <a:ext uri="{FF2B5EF4-FFF2-40B4-BE49-F238E27FC236}">
                <a16:creationId xmlns:a16="http://schemas.microsoft.com/office/drawing/2014/main" id="{26A431ED-432E-AC47-9AAF-79211CCA1035}"/>
              </a:ext>
            </a:extLst>
          </p:cNvPr>
          <p:cNvSpPr txBox="1">
            <a:spLocks noChangeArrowheads="1"/>
          </p:cNvSpPr>
          <p:nvPr/>
        </p:nvSpPr>
        <p:spPr bwMode="auto">
          <a:xfrm>
            <a:off x="0" y="4168775"/>
            <a:ext cx="3560763" cy="514350"/>
          </a:xfrm>
          <a:prstGeom prst="rect">
            <a:avLst/>
          </a:prstGeom>
          <a:solidFill>
            <a:srgbClr val="023CCC"/>
          </a:solidFill>
          <a:ln w="57150">
            <a:solidFill>
              <a:srgbClr val="FFFF00"/>
            </a:solidFill>
            <a:miter lim="800000"/>
            <a:headEnd/>
            <a:tailEnd/>
          </a:ln>
          <a:effectLst>
            <a:outerShdw dist="71842" dir="2700000" algn="ctr" rotWithShape="0">
              <a:schemeClr val="bg2"/>
            </a:outerShdw>
          </a:effectLst>
        </p:spPr>
        <p:txBody>
          <a:bodyPr anchor="ctr">
            <a:spAutoFit/>
          </a:bodyPr>
          <a:lstStyle/>
          <a:p>
            <a:pPr algn="ctr">
              <a:spcBef>
                <a:spcPct val="50000"/>
              </a:spcBef>
            </a:pPr>
            <a:r>
              <a:rPr lang="en-US" altLang="ko-KR" sz="2400" b="1">
                <a:solidFill>
                  <a:srgbClr val="FFFF00"/>
                </a:solidFill>
                <a:ea typeface="Gulim" panose="020B0600000101010101" pitchFamily="34" charset="-127"/>
              </a:rPr>
              <a:t>LEMBAR KERJA #18</a:t>
            </a:r>
          </a:p>
        </p:txBody>
      </p:sp>
      <p:sp>
        <p:nvSpPr>
          <p:cNvPr id="284939" name="Oval 267">
            <a:extLst>
              <a:ext uri="{FF2B5EF4-FFF2-40B4-BE49-F238E27FC236}">
                <a16:creationId xmlns:a16="http://schemas.microsoft.com/office/drawing/2014/main" id="{6555B0E9-1BF1-2C4B-AFC6-26558FFEC248}"/>
              </a:ext>
            </a:extLst>
          </p:cNvPr>
          <p:cNvSpPr>
            <a:spLocks noChangeArrowheads="1"/>
          </p:cNvSpPr>
          <p:nvPr/>
        </p:nvSpPr>
        <p:spPr bwMode="auto">
          <a:xfrm>
            <a:off x="5778500" y="1503363"/>
            <a:ext cx="2049463" cy="676275"/>
          </a:xfrm>
          <a:prstGeom prst="ellipse">
            <a:avLst/>
          </a:prstGeom>
          <a:noFill/>
          <a:ln w="76200">
            <a:solidFill>
              <a:schemeClr val="hlink"/>
            </a:solidFill>
            <a:round/>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284943" name="Oval 271">
            <a:extLst>
              <a:ext uri="{FF2B5EF4-FFF2-40B4-BE49-F238E27FC236}">
                <a16:creationId xmlns:a16="http://schemas.microsoft.com/office/drawing/2014/main" id="{EBE1BEBC-88E7-C049-949C-8205081AD441}"/>
              </a:ext>
            </a:extLst>
          </p:cNvPr>
          <p:cNvSpPr>
            <a:spLocks noChangeArrowheads="1"/>
          </p:cNvSpPr>
          <p:nvPr/>
        </p:nvSpPr>
        <p:spPr bwMode="auto">
          <a:xfrm>
            <a:off x="3697288" y="2836863"/>
            <a:ext cx="2049462" cy="506412"/>
          </a:xfrm>
          <a:prstGeom prst="ellipse">
            <a:avLst/>
          </a:prstGeom>
          <a:noFill/>
          <a:ln w="76200">
            <a:solidFill>
              <a:schemeClr val="hlink"/>
            </a:solidFill>
            <a:round/>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284944" name="Oval 272">
            <a:extLst>
              <a:ext uri="{FF2B5EF4-FFF2-40B4-BE49-F238E27FC236}">
                <a16:creationId xmlns:a16="http://schemas.microsoft.com/office/drawing/2014/main" id="{10752AEE-2654-C34B-BBC2-E3DBC427360D}"/>
              </a:ext>
            </a:extLst>
          </p:cNvPr>
          <p:cNvSpPr>
            <a:spLocks noChangeArrowheads="1"/>
          </p:cNvSpPr>
          <p:nvPr/>
        </p:nvSpPr>
        <p:spPr bwMode="auto">
          <a:xfrm>
            <a:off x="6530975" y="3292475"/>
            <a:ext cx="2049463" cy="523875"/>
          </a:xfrm>
          <a:prstGeom prst="ellipse">
            <a:avLst/>
          </a:prstGeom>
          <a:noFill/>
          <a:ln w="76200">
            <a:solidFill>
              <a:schemeClr val="hlink"/>
            </a:solidFill>
            <a:round/>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284945" name="Oval 273">
            <a:extLst>
              <a:ext uri="{FF2B5EF4-FFF2-40B4-BE49-F238E27FC236}">
                <a16:creationId xmlns:a16="http://schemas.microsoft.com/office/drawing/2014/main" id="{36933206-F94C-3B4A-9081-6E2B3EC53068}"/>
              </a:ext>
            </a:extLst>
          </p:cNvPr>
          <p:cNvSpPr>
            <a:spLocks noChangeArrowheads="1"/>
          </p:cNvSpPr>
          <p:nvPr/>
        </p:nvSpPr>
        <p:spPr bwMode="auto">
          <a:xfrm>
            <a:off x="2363788" y="5367338"/>
            <a:ext cx="3251200" cy="676275"/>
          </a:xfrm>
          <a:prstGeom prst="ellipse">
            <a:avLst/>
          </a:prstGeom>
          <a:noFill/>
          <a:ln w="76200">
            <a:solidFill>
              <a:schemeClr val="hlink"/>
            </a:solidFill>
            <a:round/>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284946" name="Oval 274">
            <a:extLst>
              <a:ext uri="{FF2B5EF4-FFF2-40B4-BE49-F238E27FC236}">
                <a16:creationId xmlns:a16="http://schemas.microsoft.com/office/drawing/2014/main" id="{D3EDA465-8837-D944-AA4A-C1F2323FE5F3}"/>
              </a:ext>
            </a:extLst>
          </p:cNvPr>
          <p:cNvSpPr>
            <a:spLocks noChangeArrowheads="1"/>
          </p:cNvSpPr>
          <p:nvPr/>
        </p:nvSpPr>
        <p:spPr bwMode="auto">
          <a:xfrm>
            <a:off x="2673350" y="5943600"/>
            <a:ext cx="3251200" cy="676275"/>
          </a:xfrm>
          <a:prstGeom prst="ellipse">
            <a:avLst/>
          </a:prstGeom>
          <a:noFill/>
          <a:ln w="76200">
            <a:solidFill>
              <a:schemeClr val="hlink"/>
            </a:solidFill>
            <a:round/>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284947" name="Text Box 275">
            <a:extLst>
              <a:ext uri="{FF2B5EF4-FFF2-40B4-BE49-F238E27FC236}">
                <a16:creationId xmlns:a16="http://schemas.microsoft.com/office/drawing/2014/main" id="{5956E431-FBAB-EF43-AA96-C53EC2E61CB6}"/>
              </a:ext>
            </a:extLst>
          </p:cNvPr>
          <p:cNvSpPr txBox="1">
            <a:spLocks noChangeArrowheads="1"/>
          </p:cNvSpPr>
          <p:nvPr/>
        </p:nvSpPr>
        <p:spPr bwMode="auto">
          <a:xfrm>
            <a:off x="479425" y="64436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900" b="1">
                <a:solidFill>
                  <a:srgbClr val="FFFFFF"/>
                </a:solidFill>
                <a:latin typeface="Arial" panose="020B0604020202020204" pitchFamily="34" charset="0"/>
                <a:ea typeface="Gulim" panose="020B0600000101010101" pitchFamily="34" charset="-127"/>
              </a:rPr>
              <a:t>©2006 TBBMI</a:t>
            </a:r>
          </a:p>
        </p:txBody>
      </p:sp>
      <p:sp>
        <p:nvSpPr>
          <p:cNvPr id="284948" name="Rectangle 276">
            <a:extLst>
              <a:ext uri="{FF2B5EF4-FFF2-40B4-BE49-F238E27FC236}">
                <a16:creationId xmlns:a16="http://schemas.microsoft.com/office/drawing/2014/main" id="{A6012530-D926-754C-87B7-D46FC7ABAD5E}"/>
              </a:ext>
            </a:extLst>
          </p:cNvPr>
          <p:cNvSpPr>
            <a:spLocks noChangeArrowheads="1"/>
          </p:cNvSpPr>
          <p:nvPr/>
        </p:nvSpPr>
        <p:spPr bwMode="auto">
          <a:xfrm>
            <a:off x="7529513" y="64373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9.65.06.</a:t>
            </a:r>
            <a:endParaRPr lang="en-US" altLang="ko-KR" sz="1000" b="1">
              <a:effectLst>
                <a:outerShdw blurRad="38100" dist="38100" dir="2700000" algn="tl">
                  <a:srgbClr val="FFFFFF"/>
                </a:outerShdw>
              </a:effectLst>
              <a:ea typeface="Gulim" panose="020B0600000101010101" pitchFamily="34" charset="-127"/>
            </a:endParaRPr>
          </a:p>
        </p:txBody>
      </p:sp>
      <p:sp>
        <p:nvSpPr>
          <p:cNvPr id="284949" name="Rectangle 277">
            <a:extLst>
              <a:ext uri="{FF2B5EF4-FFF2-40B4-BE49-F238E27FC236}">
                <a16:creationId xmlns:a16="http://schemas.microsoft.com/office/drawing/2014/main" id="{0C1610E8-F62E-F04C-9C25-7EC7C45766EC}"/>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26</a:t>
            </a:r>
            <a:endParaRPr lang="en-US" altLang="ko-KR" sz="1000" b="1">
              <a:effectLst>
                <a:outerShdw blurRad="38100" dist="38100" dir="2700000" algn="tl">
                  <a:srgbClr val="FFFFFF"/>
                </a:outerShdw>
              </a:effectLst>
              <a:ea typeface="Gulim" panose="020B0600000101010101" pitchFamily="34" charset="-127"/>
            </a:endParaRPr>
          </a:p>
        </p:txBody>
      </p:sp>
      <p:sp>
        <p:nvSpPr>
          <p:cNvPr id="284950" name="Text Box 278">
            <a:extLst>
              <a:ext uri="{FF2B5EF4-FFF2-40B4-BE49-F238E27FC236}">
                <a16:creationId xmlns:a16="http://schemas.microsoft.com/office/drawing/2014/main" id="{5F911A22-7D8B-0946-8D89-78FDFDE24ACF}"/>
              </a:ext>
            </a:extLst>
          </p:cNvPr>
          <p:cNvSpPr txBox="1">
            <a:spLocks noChangeArrowheads="1"/>
          </p:cNvSpPr>
          <p:nvPr/>
        </p:nvSpPr>
        <p:spPr bwMode="auto">
          <a:xfrm>
            <a:off x="8502650" y="63754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1800" b="1">
                <a:solidFill>
                  <a:srgbClr val="FFFFFF"/>
                </a:solidFill>
                <a:ea typeface="Gulim" panose="020B0600000101010101" pitchFamily="34" charset="-127"/>
              </a:rPr>
              <a:t>5</a:t>
            </a: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4928"/>
                                        </p:tgtEl>
                                        <p:attrNameLst>
                                          <p:attrName>style.visibility</p:attrName>
                                        </p:attrNameLst>
                                      </p:cBhvr>
                                      <p:to>
                                        <p:strVal val="visible"/>
                                      </p:to>
                                    </p:set>
                                    <p:animEffect transition="in" filter="dissolve">
                                      <p:cBhvr>
                                        <p:cTn id="7" dur="500"/>
                                        <p:tgtEl>
                                          <p:spTgt spid="284928"/>
                                        </p:tgtEl>
                                      </p:cBhvr>
                                    </p:animEffect>
                                  </p:childTnLst>
                                </p:cTn>
                              </p:par>
                            </p:childTnLst>
                          </p:cTn>
                        </p:par>
                        <p:par>
                          <p:cTn id="8" fill="hold" nodeType="afterGroup">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84934"/>
                                        </p:tgtEl>
                                        <p:attrNameLst>
                                          <p:attrName>style.visibility</p:attrName>
                                        </p:attrNameLst>
                                      </p:cBhvr>
                                      <p:to>
                                        <p:strVal val="visible"/>
                                      </p:to>
                                    </p:set>
                                    <p:anim calcmode="lin" valueType="num">
                                      <p:cBhvr additive="base">
                                        <p:cTn id="11" dur="500" fill="hold"/>
                                        <p:tgtEl>
                                          <p:spTgt spid="284934"/>
                                        </p:tgtEl>
                                        <p:attrNameLst>
                                          <p:attrName>ppt_x</p:attrName>
                                        </p:attrNameLst>
                                      </p:cBhvr>
                                      <p:tavLst>
                                        <p:tav tm="0">
                                          <p:val>
                                            <p:strVal val="#ppt_x"/>
                                          </p:val>
                                        </p:tav>
                                        <p:tav tm="100000">
                                          <p:val>
                                            <p:strVal val="#ppt_x"/>
                                          </p:val>
                                        </p:tav>
                                      </p:tavLst>
                                    </p:anim>
                                    <p:anim calcmode="lin" valueType="num">
                                      <p:cBhvr additive="base">
                                        <p:cTn id="12" dur="500" fill="hold"/>
                                        <p:tgtEl>
                                          <p:spTgt spid="284934"/>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272" fill="hold" grpId="0" nodeType="clickEffect">
                                  <p:stCondLst>
                                    <p:cond delay="0"/>
                                  </p:stCondLst>
                                  <p:childTnLst>
                                    <p:set>
                                      <p:cBhvr>
                                        <p:cTn id="16" dur="1" fill="hold">
                                          <p:stCondLst>
                                            <p:cond delay="0"/>
                                          </p:stCondLst>
                                        </p:cTn>
                                        <p:tgtEl>
                                          <p:spTgt spid="284929"/>
                                        </p:tgtEl>
                                        <p:attrNameLst>
                                          <p:attrName>style.visibility</p:attrName>
                                        </p:attrNameLst>
                                      </p:cBhvr>
                                      <p:to>
                                        <p:strVal val="visible"/>
                                      </p:to>
                                    </p:set>
                                    <p:anim calcmode="lin" valueType="num">
                                      <p:cBhvr>
                                        <p:cTn id="17" dur="500" fill="hold"/>
                                        <p:tgtEl>
                                          <p:spTgt spid="284929"/>
                                        </p:tgtEl>
                                        <p:attrNameLst>
                                          <p:attrName>ppt_w</p:attrName>
                                        </p:attrNameLst>
                                      </p:cBhvr>
                                      <p:tavLst>
                                        <p:tav tm="0">
                                          <p:val>
                                            <p:strVal val="2/3*#ppt_w"/>
                                          </p:val>
                                        </p:tav>
                                        <p:tav tm="100000">
                                          <p:val>
                                            <p:strVal val="#ppt_w"/>
                                          </p:val>
                                        </p:tav>
                                      </p:tavLst>
                                    </p:anim>
                                    <p:anim calcmode="lin" valueType="num">
                                      <p:cBhvr>
                                        <p:cTn id="18" dur="500" fill="hold"/>
                                        <p:tgtEl>
                                          <p:spTgt spid="284929"/>
                                        </p:tgtEl>
                                        <p:attrNameLst>
                                          <p:attrName>ppt_h</p:attrName>
                                        </p:attrNameLst>
                                      </p:cBhvr>
                                      <p:tavLst>
                                        <p:tav tm="0">
                                          <p:val>
                                            <p:strVal val="2/3*#ppt_h"/>
                                          </p:val>
                                        </p:tav>
                                        <p:tav tm="100000">
                                          <p:val>
                                            <p:strVal val="#ppt_h"/>
                                          </p:val>
                                        </p:tav>
                                      </p:tavLst>
                                    </p:anim>
                                  </p:childTnLst>
                                </p:cTn>
                              </p:par>
                            </p:childTnLst>
                          </p:cTn>
                        </p:par>
                        <p:par>
                          <p:cTn id="19" fill="hold" nodeType="afterGroup">
                            <p:stCondLst>
                              <p:cond delay="500"/>
                            </p:stCondLst>
                            <p:childTnLst>
                              <p:par>
                                <p:cTn id="20" presetID="23" presetClass="entr" presetSubtype="272" fill="hold" nodeType="afterEffect">
                                  <p:stCondLst>
                                    <p:cond delay="0"/>
                                  </p:stCondLst>
                                  <p:childTnLst>
                                    <p:set>
                                      <p:cBhvr>
                                        <p:cTn id="21" dur="1" fill="hold">
                                          <p:stCondLst>
                                            <p:cond delay="0"/>
                                          </p:stCondLst>
                                        </p:cTn>
                                        <p:tgtEl>
                                          <p:spTgt spid="284939"/>
                                        </p:tgtEl>
                                        <p:attrNameLst>
                                          <p:attrName>style.visibility</p:attrName>
                                        </p:attrNameLst>
                                      </p:cBhvr>
                                      <p:to>
                                        <p:strVal val="visible"/>
                                      </p:to>
                                    </p:set>
                                    <p:anim calcmode="lin" valueType="num">
                                      <p:cBhvr>
                                        <p:cTn id="22" dur="500" fill="hold"/>
                                        <p:tgtEl>
                                          <p:spTgt spid="284939"/>
                                        </p:tgtEl>
                                        <p:attrNameLst>
                                          <p:attrName>ppt_w</p:attrName>
                                        </p:attrNameLst>
                                      </p:cBhvr>
                                      <p:tavLst>
                                        <p:tav tm="0">
                                          <p:val>
                                            <p:strVal val="2/3*#ppt_w"/>
                                          </p:val>
                                        </p:tav>
                                        <p:tav tm="100000">
                                          <p:val>
                                            <p:strVal val="#ppt_w"/>
                                          </p:val>
                                        </p:tav>
                                      </p:tavLst>
                                    </p:anim>
                                    <p:anim calcmode="lin" valueType="num">
                                      <p:cBhvr>
                                        <p:cTn id="23" dur="500" fill="hold"/>
                                        <p:tgtEl>
                                          <p:spTgt spid="284939"/>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284939"/>
                                        </p:tgtEl>
                                        <p:attrNameLst>
                                          <p:attrName>style.visibility</p:attrName>
                                        </p:attrNameLst>
                                      </p:cBhvr>
                                      <p:to>
                                        <p:strVal val="hidden"/>
                                      </p:to>
                                    </p:set>
                                  </p:sub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272" fill="hold" grpId="0" nodeType="clickEffect">
                                  <p:stCondLst>
                                    <p:cond delay="0"/>
                                  </p:stCondLst>
                                  <p:childTnLst>
                                    <p:set>
                                      <p:cBhvr>
                                        <p:cTn id="27" dur="1" fill="hold">
                                          <p:stCondLst>
                                            <p:cond delay="0"/>
                                          </p:stCondLst>
                                        </p:cTn>
                                        <p:tgtEl>
                                          <p:spTgt spid="284930"/>
                                        </p:tgtEl>
                                        <p:attrNameLst>
                                          <p:attrName>style.visibility</p:attrName>
                                        </p:attrNameLst>
                                      </p:cBhvr>
                                      <p:to>
                                        <p:strVal val="visible"/>
                                      </p:to>
                                    </p:set>
                                    <p:anim calcmode="lin" valueType="num">
                                      <p:cBhvr>
                                        <p:cTn id="28" dur="500" fill="hold"/>
                                        <p:tgtEl>
                                          <p:spTgt spid="284930"/>
                                        </p:tgtEl>
                                        <p:attrNameLst>
                                          <p:attrName>ppt_w</p:attrName>
                                        </p:attrNameLst>
                                      </p:cBhvr>
                                      <p:tavLst>
                                        <p:tav tm="0">
                                          <p:val>
                                            <p:strVal val="2/3*#ppt_w"/>
                                          </p:val>
                                        </p:tav>
                                        <p:tav tm="100000">
                                          <p:val>
                                            <p:strVal val="#ppt_w"/>
                                          </p:val>
                                        </p:tav>
                                      </p:tavLst>
                                    </p:anim>
                                    <p:anim calcmode="lin" valueType="num">
                                      <p:cBhvr>
                                        <p:cTn id="29" dur="500" fill="hold"/>
                                        <p:tgtEl>
                                          <p:spTgt spid="284930"/>
                                        </p:tgtEl>
                                        <p:attrNameLst>
                                          <p:attrName>ppt_h</p:attrName>
                                        </p:attrNameLst>
                                      </p:cBhvr>
                                      <p:tavLst>
                                        <p:tav tm="0">
                                          <p:val>
                                            <p:strVal val="2/3*#ppt_h"/>
                                          </p:val>
                                        </p:tav>
                                        <p:tav tm="100000">
                                          <p:val>
                                            <p:strVal val="#ppt_h"/>
                                          </p:val>
                                        </p:tav>
                                      </p:tavLst>
                                    </p:anim>
                                  </p:childTnLst>
                                </p:cTn>
                              </p:par>
                            </p:childTnLst>
                          </p:cTn>
                        </p:par>
                        <p:par>
                          <p:cTn id="30" fill="hold" nodeType="afterGroup">
                            <p:stCondLst>
                              <p:cond delay="500"/>
                            </p:stCondLst>
                            <p:childTnLst>
                              <p:par>
                                <p:cTn id="31" presetID="23" presetClass="entr" presetSubtype="272" fill="hold" nodeType="afterEffect">
                                  <p:stCondLst>
                                    <p:cond delay="0"/>
                                  </p:stCondLst>
                                  <p:childTnLst>
                                    <p:set>
                                      <p:cBhvr>
                                        <p:cTn id="32" dur="1" fill="hold">
                                          <p:stCondLst>
                                            <p:cond delay="0"/>
                                          </p:stCondLst>
                                        </p:cTn>
                                        <p:tgtEl>
                                          <p:spTgt spid="284943"/>
                                        </p:tgtEl>
                                        <p:attrNameLst>
                                          <p:attrName>style.visibility</p:attrName>
                                        </p:attrNameLst>
                                      </p:cBhvr>
                                      <p:to>
                                        <p:strVal val="visible"/>
                                      </p:to>
                                    </p:set>
                                    <p:anim calcmode="lin" valueType="num">
                                      <p:cBhvr>
                                        <p:cTn id="33" dur="500" fill="hold"/>
                                        <p:tgtEl>
                                          <p:spTgt spid="284943"/>
                                        </p:tgtEl>
                                        <p:attrNameLst>
                                          <p:attrName>ppt_w</p:attrName>
                                        </p:attrNameLst>
                                      </p:cBhvr>
                                      <p:tavLst>
                                        <p:tav tm="0">
                                          <p:val>
                                            <p:strVal val="2/3*#ppt_w"/>
                                          </p:val>
                                        </p:tav>
                                        <p:tav tm="100000">
                                          <p:val>
                                            <p:strVal val="#ppt_w"/>
                                          </p:val>
                                        </p:tav>
                                      </p:tavLst>
                                    </p:anim>
                                    <p:anim calcmode="lin" valueType="num">
                                      <p:cBhvr>
                                        <p:cTn id="34" dur="500" fill="hold"/>
                                        <p:tgtEl>
                                          <p:spTgt spid="284943"/>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284943"/>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272" fill="hold" grpId="0" nodeType="clickEffect">
                                  <p:stCondLst>
                                    <p:cond delay="0"/>
                                  </p:stCondLst>
                                  <p:childTnLst>
                                    <p:set>
                                      <p:cBhvr>
                                        <p:cTn id="38" dur="1" fill="hold">
                                          <p:stCondLst>
                                            <p:cond delay="0"/>
                                          </p:stCondLst>
                                        </p:cTn>
                                        <p:tgtEl>
                                          <p:spTgt spid="284931"/>
                                        </p:tgtEl>
                                        <p:attrNameLst>
                                          <p:attrName>style.visibility</p:attrName>
                                        </p:attrNameLst>
                                      </p:cBhvr>
                                      <p:to>
                                        <p:strVal val="visible"/>
                                      </p:to>
                                    </p:set>
                                    <p:anim calcmode="lin" valueType="num">
                                      <p:cBhvr>
                                        <p:cTn id="39" dur="500" fill="hold"/>
                                        <p:tgtEl>
                                          <p:spTgt spid="284931"/>
                                        </p:tgtEl>
                                        <p:attrNameLst>
                                          <p:attrName>ppt_w</p:attrName>
                                        </p:attrNameLst>
                                      </p:cBhvr>
                                      <p:tavLst>
                                        <p:tav tm="0">
                                          <p:val>
                                            <p:strVal val="2/3*#ppt_w"/>
                                          </p:val>
                                        </p:tav>
                                        <p:tav tm="100000">
                                          <p:val>
                                            <p:strVal val="#ppt_w"/>
                                          </p:val>
                                        </p:tav>
                                      </p:tavLst>
                                    </p:anim>
                                    <p:anim calcmode="lin" valueType="num">
                                      <p:cBhvr>
                                        <p:cTn id="40" dur="500" fill="hold"/>
                                        <p:tgtEl>
                                          <p:spTgt spid="284931"/>
                                        </p:tgtEl>
                                        <p:attrNameLst>
                                          <p:attrName>ppt_h</p:attrName>
                                        </p:attrNameLst>
                                      </p:cBhvr>
                                      <p:tavLst>
                                        <p:tav tm="0">
                                          <p:val>
                                            <p:strVal val="2/3*#ppt_h"/>
                                          </p:val>
                                        </p:tav>
                                        <p:tav tm="100000">
                                          <p:val>
                                            <p:strVal val="#ppt_h"/>
                                          </p:val>
                                        </p:tav>
                                      </p:tavLst>
                                    </p:anim>
                                  </p:childTnLst>
                                </p:cTn>
                              </p:par>
                            </p:childTnLst>
                          </p:cTn>
                        </p:par>
                        <p:par>
                          <p:cTn id="41" fill="hold" nodeType="afterGroup">
                            <p:stCondLst>
                              <p:cond delay="500"/>
                            </p:stCondLst>
                            <p:childTnLst>
                              <p:par>
                                <p:cTn id="42" presetID="23" presetClass="entr" presetSubtype="272" fill="hold" nodeType="afterEffect">
                                  <p:stCondLst>
                                    <p:cond delay="0"/>
                                  </p:stCondLst>
                                  <p:childTnLst>
                                    <p:set>
                                      <p:cBhvr>
                                        <p:cTn id="43" dur="1" fill="hold">
                                          <p:stCondLst>
                                            <p:cond delay="0"/>
                                          </p:stCondLst>
                                        </p:cTn>
                                        <p:tgtEl>
                                          <p:spTgt spid="284944"/>
                                        </p:tgtEl>
                                        <p:attrNameLst>
                                          <p:attrName>style.visibility</p:attrName>
                                        </p:attrNameLst>
                                      </p:cBhvr>
                                      <p:to>
                                        <p:strVal val="visible"/>
                                      </p:to>
                                    </p:set>
                                    <p:anim calcmode="lin" valueType="num">
                                      <p:cBhvr>
                                        <p:cTn id="44" dur="500" fill="hold"/>
                                        <p:tgtEl>
                                          <p:spTgt spid="284944"/>
                                        </p:tgtEl>
                                        <p:attrNameLst>
                                          <p:attrName>ppt_w</p:attrName>
                                        </p:attrNameLst>
                                      </p:cBhvr>
                                      <p:tavLst>
                                        <p:tav tm="0">
                                          <p:val>
                                            <p:strVal val="2/3*#ppt_w"/>
                                          </p:val>
                                        </p:tav>
                                        <p:tav tm="100000">
                                          <p:val>
                                            <p:strVal val="#ppt_w"/>
                                          </p:val>
                                        </p:tav>
                                      </p:tavLst>
                                    </p:anim>
                                    <p:anim calcmode="lin" valueType="num">
                                      <p:cBhvr>
                                        <p:cTn id="45" dur="500" fill="hold"/>
                                        <p:tgtEl>
                                          <p:spTgt spid="284944"/>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284944"/>
                                        </p:tgtEl>
                                        <p:attrNameLst>
                                          <p:attrName>style.visibility</p:attrName>
                                        </p:attrNameLst>
                                      </p:cBhvr>
                                      <p:to>
                                        <p:strVal val="hidden"/>
                                      </p:to>
                                    </p:set>
                                  </p:subTnLst>
                                </p:cTn>
                              </p:par>
                            </p:childTnLst>
                          </p:cTn>
                        </p:par>
                      </p:childTnLst>
                    </p:cTn>
                  </p:par>
                  <p:par>
                    <p:cTn id="46" fill="hold" nodeType="clickPar">
                      <p:stCondLst>
                        <p:cond delay="indefinite"/>
                      </p:stCondLst>
                      <p:childTnLst>
                        <p:par>
                          <p:cTn id="47" fill="hold" nodeType="withGroup">
                            <p:stCondLst>
                              <p:cond delay="0"/>
                            </p:stCondLst>
                            <p:childTnLst>
                              <p:par>
                                <p:cTn id="48" presetID="23" presetClass="entr" presetSubtype="272" fill="hold" grpId="0" nodeType="clickEffect">
                                  <p:stCondLst>
                                    <p:cond delay="0"/>
                                  </p:stCondLst>
                                  <p:childTnLst>
                                    <p:set>
                                      <p:cBhvr>
                                        <p:cTn id="49" dur="1" fill="hold">
                                          <p:stCondLst>
                                            <p:cond delay="0"/>
                                          </p:stCondLst>
                                        </p:cTn>
                                        <p:tgtEl>
                                          <p:spTgt spid="284932"/>
                                        </p:tgtEl>
                                        <p:attrNameLst>
                                          <p:attrName>style.visibility</p:attrName>
                                        </p:attrNameLst>
                                      </p:cBhvr>
                                      <p:to>
                                        <p:strVal val="visible"/>
                                      </p:to>
                                    </p:set>
                                    <p:anim calcmode="lin" valueType="num">
                                      <p:cBhvr>
                                        <p:cTn id="50" dur="500" fill="hold"/>
                                        <p:tgtEl>
                                          <p:spTgt spid="284932"/>
                                        </p:tgtEl>
                                        <p:attrNameLst>
                                          <p:attrName>ppt_w</p:attrName>
                                        </p:attrNameLst>
                                      </p:cBhvr>
                                      <p:tavLst>
                                        <p:tav tm="0">
                                          <p:val>
                                            <p:strVal val="2/3*#ppt_w"/>
                                          </p:val>
                                        </p:tav>
                                        <p:tav tm="100000">
                                          <p:val>
                                            <p:strVal val="#ppt_w"/>
                                          </p:val>
                                        </p:tav>
                                      </p:tavLst>
                                    </p:anim>
                                    <p:anim calcmode="lin" valueType="num">
                                      <p:cBhvr>
                                        <p:cTn id="51" dur="500" fill="hold"/>
                                        <p:tgtEl>
                                          <p:spTgt spid="284932"/>
                                        </p:tgtEl>
                                        <p:attrNameLst>
                                          <p:attrName>ppt_h</p:attrName>
                                        </p:attrNameLst>
                                      </p:cBhvr>
                                      <p:tavLst>
                                        <p:tav tm="0">
                                          <p:val>
                                            <p:strVal val="2/3*#ppt_h"/>
                                          </p:val>
                                        </p:tav>
                                        <p:tav tm="100000">
                                          <p:val>
                                            <p:strVal val="#ppt_h"/>
                                          </p:val>
                                        </p:tav>
                                      </p:tavLst>
                                    </p:anim>
                                  </p:childTnLst>
                                </p:cTn>
                              </p:par>
                            </p:childTnLst>
                          </p:cTn>
                        </p:par>
                        <p:par>
                          <p:cTn id="52" fill="hold" nodeType="afterGroup">
                            <p:stCondLst>
                              <p:cond delay="500"/>
                            </p:stCondLst>
                            <p:childTnLst>
                              <p:par>
                                <p:cTn id="53" presetID="23" presetClass="entr" presetSubtype="272" fill="hold" nodeType="afterEffect">
                                  <p:stCondLst>
                                    <p:cond delay="0"/>
                                  </p:stCondLst>
                                  <p:childTnLst>
                                    <p:set>
                                      <p:cBhvr>
                                        <p:cTn id="54" dur="1" fill="hold">
                                          <p:stCondLst>
                                            <p:cond delay="0"/>
                                          </p:stCondLst>
                                        </p:cTn>
                                        <p:tgtEl>
                                          <p:spTgt spid="284945"/>
                                        </p:tgtEl>
                                        <p:attrNameLst>
                                          <p:attrName>style.visibility</p:attrName>
                                        </p:attrNameLst>
                                      </p:cBhvr>
                                      <p:to>
                                        <p:strVal val="visible"/>
                                      </p:to>
                                    </p:set>
                                    <p:anim calcmode="lin" valueType="num">
                                      <p:cBhvr>
                                        <p:cTn id="55" dur="500" fill="hold"/>
                                        <p:tgtEl>
                                          <p:spTgt spid="284945"/>
                                        </p:tgtEl>
                                        <p:attrNameLst>
                                          <p:attrName>ppt_w</p:attrName>
                                        </p:attrNameLst>
                                      </p:cBhvr>
                                      <p:tavLst>
                                        <p:tav tm="0">
                                          <p:val>
                                            <p:strVal val="2/3*#ppt_w"/>
                                          </p:val>
                                        </p:tav>
                                        <p:tav tm="100000">
                                          <p:val>
                                            <p:strVal val="#ppt_w"/>
                                          </p:val>
                                        </p:tav>
                                      </p:tavLst>
                                    </p:anim>
                                    <p:anim calcmode="lin" valueType="num">
                                      <p:cBhvr>
                                        <p:cTn id="56" dur="500" fill="hold"/>
                                        <p:tgtEl>
                                          <p:spTgt spid="284945"/>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284945"/>
                                        </p:tgtEl>
                                        <p:attrNameLst>
                                          <p:attrName>style.visibility</p:attrName>
                                        </p:attrNameLst>
                                      </p:cBhvr>
                                      <p:to>
                                        <p:strVal val="hidden"/>
                                      </p:to>
                                    </p:set>
                                  </p:sub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272" fill="hold" grpId="0" nodeType="clickEffect">
                                  <p:stCondLst>
                                    <p:cond delay="0"/>
                                  </p:stCondLst>
                                  <p:childTnLst>
                                    <p:set>
                                      <p:cBhvr>
                                        <p:cTn id="60" dur="1" fill="hold">
                                          <p:stCondLst>
                                            <p:cond delay="0"/>
                                          </p:stCondLst>
                                        </p:cTn>
                                        <p:tgtEl>
                                          <p:spTgt spid="284933"/>
                                        </p:tgtEl>
                                        <p:attrNameLst>
                                          <p:attrName>style.visibility</p:attrName>
                                        </p:attrNameLst>
                                      </p:cBhvr>
                                      <p:to>
                                        <p:strVal val="visible"/>
                                      </p:to>
                                    </p:set>
                                    <p:anim calcmode="lin" valueType="num">
                                      <p:cBhvr>
                                        <p:cTn id="61" dur="500" fill="hold"/>
                                        <p:tgtEl>
                                          <p:spTgt spid="284933"/>
                                        </p:tgtEl>
                                        <p:attrNameLst>
                                          <p:attrName>ppt_w</p:attrName>
                                        </p:attrNameLst>
                                      </p:cBhvr>
                                      <p:tavLst>
                                        <p:tav tm="0">
                                          <p:val>
                                            <p:strVal val="2/3*#ppt_w"/>
                                          </p:val>
                                        </p:tav>
                                        <p:tav tm="100000">
                                          <p:val>
                                            <p:strVal val="#ppt_w"/>
                                          </p:val>
                                        </p:tav>
                                      </p:tavLst>
                                    </p:anim>
                                    <p:anim calcmode="lin" valueType="num">
                                      <p:cBhvr>
                                        <p:cTn id="62" dur="500" fill="hold"/>
                                        <p:tgtEl>
                                          <p:spTgt spid="284933"/>
                                        </p:tgtEl>
                                        <p:attrNameLst>
                                          <p:attrName>ppt_h</p:attrName>
                                        </p:attrNameLst>
                                      </p:cBhvr>
                                      <p:tavLst>
                                        <p:tav tm="0">
                                          <p:val>
                                            <p:strVal val="2/3*#ppt_h"/>
                                          </p:val>
                                        </p:tav>
                                        <p:tav tm="100000">
                                          <p:val>
                                            <p:strVal val="#ppt_h"/>
                                          </p:val>
                                        </p:tav>
                                      </p:tavLst>
                                    </p:anim>
                                  </p:childTnLst>
                                </p:cTn>
                              </p:par>
                            </p:childTnLst>
                          </p:cTn>
                        </p:par>
                        <p:par>
                          <p:cTn id="63" fill="hold" nodeType="afterGroup">
                            <p:stCondLst>
                              <p:cond delay="500"/>
                            </p:stCondLst>
                            <p:childTnLst>
                              <p:par>
                                <p:cTn id="64" presetID="23" presetClass="entr" presetSubtype="272" fill="hold" nodeType="afterEffect">
                                  <p:stCondLst>
                                    <p:cond delay="0"/>
                                  </p:stCondLst>
                                  <p:childTnLst>
                                    <p:set>
                                      <p:cBhvr>
                                        <p:cTn id="65" dur="1" fill="hold">
                                          <p:stCondLst>
                                            <p:cond delay="0"/>
                                          </p:stCondLst>
                                        </p:cTn>
                                        <p:tgtEl>
                                          <p:spTgt spid="284946"/>
                                        </p:tgtEl>
                                        <p:attrNameLst>
                                          <p:attrName>style.visibility</p:attrName>
                                        </p:attrNameLst>
                                      </p:cBhvr>
                                      <p:to>
                                        <p:strVal val="visible"/>
                                      </p:to>
                                    </p:set>
                                    <p:anim calcmode="lin" valueType="num">
                                      <p:cBhvr>
                                        <p:cTn id="66" dur="500" fill="hold"/>
                                        <p:tgtEl>
                                          <p:spTgt spid="284946"/>
                                        </p:tgtEl>
                                        <p:attrNameLst>
                                          <p:attrName>ppt_w</p:attrName>
                                        </p:attrNameLst>
                                      </p:cBhvr>
                                      <p:tavLst>
                                        <p:tav tm="0">
                                          <p:val>
                                            <p:strVal val="2/3*#ppt_w"/>
                                          </p:val>
                                        </p:tav>
                                        <p:tav tm="100000">
                                          <p:val>
                                            <p:strVal val="#ppt_w"/>
                                          </p:val>
                                        </p:tav>
                                      </p:tavLst>
                                    </p:anim>
                                    <p:anim calcmode="lin" valueType="num">
                                      <p:cBhvr>
                                        <p:cTn id="67" dur="500" fill="hold"/>
                                        <p:tgtEl>
                                          <p:spTgt spid="284946"/>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28494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928" grpId="0" autoUpdateAnimBg="0"/>
      <p:bldP spid="284929" grpId="0" autoUpdateAnimBg="0"/>
      <p:bldP spid="284930" grpId="0" autoUpdateAnimBg="0"/>
      <p:bldP spid="284931" grpId="0" autoUpdateAnimBg="0"/>
      <p:bldP spid="284932" grpId="0" autoUpdateAnimBg="0"/>
      <p:bldP spid="284933" grpId="0" autoUpdateAnimBg="0"/>
      <p:bldP spid="284934"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a:extLst>
              <a:ext uri="{FF2B5EF4-FFF2-40B4-BE49-F238E27FC236}">
                <a16:creationId xmlns:a16="http://schemas.microsoft.com/office/drawing/2014/main" id="{F1624D83-596C-AB45-B10B-1DE80BC4B264}"/>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6787" name="Rectangle 3">
            <a:extLst>
              <a:ext uri="{FF2B5EF4-FFF2-40B4-BE49-F238E27FC236}">
                <a16:creationId xmlns:a16="http://schemas.microsoft.com/office/drawing/2014/main" id="{E8EC0032-AA97-5B4C-9693-64CCF62178CB}"/>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6788" name="Rectangle 4">
            <a:extLst>
              <a:ext uri="{FF2B5EF4-FFF2-40B4-BE49-F238E27FC236}">
                <a16:creationId xmlns:a16="http://schemas.microsoft.com/office/drawing/2014/main" id="{25795C3B-3105-934A-8A53-CF918081912D}"/>
              </a:ext>
            </a:extLst>
          </p:cNvPr>
          <p:cNvSpPr>
            <a:spLocks noChangeArrowheads="1"/>
          </p:cNvSpPr>
          <p:nvPr/>
        </p:nvSpPr>
        <p:spPr bwMode="auto">
          <a:xfrm>
            <a:off x="3421063" y="169863"/>
            <a:ext cx="150812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1600 tahun</a:t>
            </a:r>
          </a:p>
        </p:txBody>
      </p:sp>
      <p:sp>
        <p:nvSpPr>
          <p:cNvPr id="246789" name="Rectangle 5">
            <a:extLst>
              <a:ext uri="{FF2B5EF4-FFF2-40B4-BE49-F238E27FC236}">
                <a16:creationId xmlns:a16="http://schemas.microsoft.com/office/drawing/2014/main" id="{79A3A003-ECA0-6049-ABD7-68AB2917A124}"/>
              </a:ext>
            </a:extLst>
          </p:cNvPr>
          <p:cNvSpPr>
            <a:spLocks noChangeArrowheads="1"/>
          </p:cNvSpPr>
          <p:nvPr/>
        </p:nvSpPr>
        <p:spPr bwMode="auto">
          <a:xfrm>
            <a:off x="3414713" y="531813"/>
            <a:ext cx="1422400"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40 penulis</a:t>
            </a:r>
          </a:p>
        </p:txBody>
      </p:sp>
      <p:sp>
        <p:nvSpPr>
          <p:cNvPr id="246790" name="Rectangle 6">
            <a:extLst>
              <a:ext uri="{FF2B5EF4-FFF2-40B4-BE49-F238E27FC236}">
                <a16:creationId xmlns:a16="http://schemas.microsoft.com/office/drawing/2014/main" id="{F4103D2F-7142-E548-878F-41914F7ECE02}"/>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2F6AFD"/>
                </a:solidFill>
                <a:latin typeface="Lucida Handwriting" panose="03010101010101010101" pitchFamily="66" charset="77"/>
                <a:ea typeface="Gulim" panose="020B0600000101010101" pitchFamily="34" charset="-127"/>
              </a:rPr>
              <a:t>SATU TEMA:</a:t>
            </a:r>
          </a:p>
        </p:txBody>
      </p:sp>
      <p:sp>
        <p:nvSpPr>
          <p:cNvPr id="246791" name="Rectangle 7">
            <a:extLst>
              <a:ext uri="{FF2B5EF4-FFF2-40B4-BE49-F238E27FC236}">
                <a16:creationId xmlns:a16="http://schemas.microsoft.com/office/drawing/2014/main" id="{5E93E22D-AEB4-C743-9EA2-A71CCB711191}"/>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6792" name="Rectangle 8">
            <a:extLst>
              <a:ext uri="{FF2B5EF4-FFF2-40B4-BE49-F238E27FC236}">
                <a16:creationId xmlns:a16="http://schemas.microsoft.com/office/drawing/2014/main" id="{91FFB949-245C-F048-A200-D5117CD01613}"/>
              </a:ext>
            </a:extLst>
          </p:cNvPr>
          <p:cNvSpPr>
            <a:spLocks noChangeArrowheads="1"/>
          </p:cNvSpPr>
          <p:nvPr/>
        </p:nvSpPr>
        <p:spPr bwMode="auto">
          <a:xfrm>
            <a:off x="3055938" y="1179513"/>
            <a:ext cx="2868612" cy="6985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Kemuliaan Allah</a:t>
            </a:r>
          </a:p>
          <a:p>
            <a:endParaRPr lang="ko-KR" altLang="en-US" sz="2000" b="1">
              <a:solidFill>
                <a:srgbClr val="2F6AFD"/>
              </a:solidFill>
              <a:latin typeface="Lucida Handwriting" panose="03010101010101010101" pitchFamily="66" charset="77"/>
              <a:ea typeface="Gulim" panose="020B0600000101010101" pitchFamily="34" charset="-127"/>
            </a:endParaRPr>
          </a:p>
        </p:txBody>
      </p:sp>
      <p:sp>
        <p:nvSpPr>
          <p:cNvPr id="246793" name="Rectangle 9">
            <a:extLst>
              <a:ext uri="{FF2B5EF4-FFF2-40B4-BE49-F238E27FC236}">
                <a16:creationId xmlns:a16="http://schemas.microsoft.com/office/drawing/2014/main" id="{4A85D07C-5EE1-124E-92A2-2401A29B7F1F}"/>
              </a:ext>
            </a:extLst>
          </p:cNvPr>
          <p:cNvSpPr>
            <a:spLocks noChangeArrowheads="1"/>
          </p:cNvSpPr>
          <p:nvPr/>
        </p:nvSpPr>
        <p:spPr bwMode="auto">
          <a:xfrm>
            <a:off x="7040563" y="709613"/>
            <a:ext cx="2435225"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“BARU” </a:t>
            </a:r>
          </a:p>
        </p:txBody>
      </p:sp>
      <p:sp>
        <p:nvSpPr>
          <p:cNvPr id="246794" name="Rectangle 10">
            <a:extLst>
              <a:ext uri="{FF2B5EF4-FFF2-40B4-BE49-F238E27FC236}">
                <a16:creationId xmlns:a16="http://schemas.microsoft.com/office/drawing/2014/main" id="{8C78557A-6907-5740-BAA2-B5AA18F848F5}"/>
              </a:ext>
            </a:extLst>
          </p:cNvPr>
          <p:cNvSpPr>
            <a:spLocks noChangeArrowheads="1"/>
          </p:cNvSpPr>
          <p:nvPr/>
        </p:nvSpPr>
        <p:spPr bwMode="auto">
          <a:xfrm>
            <a:off x="962025" y="700088"/>
            <a:ext cx="2533650"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2F6AFD"/>
                </a:solidFill>
                <a:latin typeface="Lucida Handwriting" panose="03010101010101010101" pitchFamily="66" charset="77"/>
                <a:ea typeface="Gulim" panose="020B0600000101010101" pitchFamily="34" charset="-127"/>
              </a:rPr>
              <a:t> </a:t>
            </a: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“LAMA” </a:t>
            </a:r>
          </a:p>
        </p:txBody>
      </p:sp>
      <p:sp>
        <p:nvSpPr>
          <p:cNvPr id="246795" name="Rectangle 11">
            <a:extLst>
              <a:ext uri="{FF2B5EF4-FFF2-40B4-BE49-F238E27FC236}">
                <a16:creationId xmlns:a16="http://schemas.microsoft.com/office/drawing/2014/main" id="{CD3CC978-C9E9-F546-8225-64C42CE44793}"/>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6796" name="Rectangle 12">
            <a:extLst>
              <a:ext uri="{FF2B5EF4-FFF2-40B4-BE49-F238E27FC236}">
                <a16:creationId xmlns:a16="http://schemas.microsoft.com/office/drawing/2014/main" id="{43A2C93B-0387-C643-8FD6-89F504CF1397}"/>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6797" name="Rectangle 13">
            <a:extLst>
              <a:ext uri="{FF2B5EF4-FFF2-40B4-BE49-F238E27FC236}">
                <a16:creationId xmlns:a16="http://schemas.microsoft.com/office/drawing/2014/main" id="{9BB454BD-6E66-384B-BFE8-91E50E17C48D}"/>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6798" name="Rectangle 14">
            <a:extLst>
              <a:ext uri="{FF2B5EF4-FFF2-40B4-BE49-F238E27FC236}">
                <a16:creationId xmlns:a16="http://schemas.microsoft.com/office/drawing/2014/main" id="{602F3DB0-2CCB-BB46-AD2C-5ACB7AE64223}"/>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6799" name="Rectangle 15">
            <a:extLst>
              <a:ext uri="{FF2B5EF4-FFF2-40B4-BE49-F238E27FC236}">
                <a16:creationId xmlns:a16="http://schemas.microsoft.com/office/drawing/2014/main" id="{8B96594F-8B79-4640-9AEF-1EB1E2FCE0C4}"/>
              </a:ext>
            </a:extLst>
          </p:cNvPr>
          <p:cNvSpPr>
            <a:spLocks noChangeArrowheads="1"/>
          </p:cNvSpPr>
          <p:nvPr/>
        </p:nvSpPr>
        <p:spPr bwMode="auto">
          <a:xfrm>
            <a:off x="6311900" y="2017713"/>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a:t>
            </a:r>
            <a:r>
              <a:rPr lang="en-US" altLang="ko-KR" sz="2400" b="1">
                <a:solidFill>
                  <a:srgbClr val="2F6AFD"/>
                </a:solidFill>
                <a:latin typeface="Lucida Handwriting" panose="03010101010101010101" pitchFamily="66" charset="77"/>
                <a:ea typeface="Gulim" panose="020B0600000101010101" pitchFamily="34" charset="-127"/>
              </a:rPr>
              <a:t>27” Kitab</a:t>
            </a:r>
          </a:p>
        </p:txBody>
      </p:sp>
      <p:sp>
        <p:nvSpPr>
          <p:cNvPr id="246800" name="Rectangle 16">
            <a:extLst>
              <a:ext uri="{FF2B5EF4-FFF2-40B4-BE49-F238E27FC236}">
                <a16:creationId xmlns:a16="http://schemas.microsoft.com/office/drawing/2014/main" id="{0EF80FD9-D46E-5442-A3C2-39D1F4806842}"/>
              </a:ext>
            </a:extLst>
          </p:cNvPr>
          <p:cNvSpPr>
            <a:spLocks noChangeArrowheads="1"/>
          </p:cNvSpPr>
          <p:nvPr/>
        </p:nvSpPr>
        <p:spPr bwMode="auto">
          <a:xfrm>
            <a:off x="312738" y="2030413"/>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a:t>
            </a:r>
            <a:r>
              <a:rPr lang="en-US" altLang="ko-KR" sz="2400" b="1">
                <a:solidFill>
                  <a:srgbClr val="2F6AFD"/>
                </a:solidFill>
                <a:latin typeface="Lucida Handwriting" panose="03010101010101010101" pitchFamily="66" charset="77"/>
                <a:ea typeface="Gulim" panose="020B0600000101010101" pitchFamily="34" charset="-127"/>
              </a:rPr>
              <a:t>39” Kitab</a:t>
            </a:r>
          </a:p>
        </p:txBody>
      </p:sp>
      <p:sp>
        <p:nvSpPr>
          <p:cNvPr id="246801" name="Rectangle 17">
            <a:extLst>
              <a:ext uri="{FF2B5EF4-FFF2-40B4-BE49-F238E27FC236}">
                <a16:creationId xmlns:a16="http://schemas.microsoft.com/office/drawing/2014/main" id="{6A2464B0-9422-1246-B278-49F4FA2C9E55}"/>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6802" name="Rectangle 18">
            <a:extLst>
              <a:ext uri="{FF2B5EF4-FFF2-40B4-BE49-F238E27FC236}">
                <a16:creationId xmlns:a16="http://schemas.microsoft.com/office/drawing/2014/main" id="{6AD89A2C-A294-9940-BA64-18A155F0F5A6}"/>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6803" name="Rectangle 19">
            <a:extLst>
              <a:ext uri="{FF2B5EF4-FFF2-40B4-BE49-F238E27FC236}">
                <a16:creationId xmlns:a16="http://schemas.microsoft.com/office/drawing/2014/main" id="{031FF82E-03A2-824F-AD04-BDB1DE918A2C}"/>
              </a:ext>
            </a:extLst>
          </p:cNvPr>
          <p:cNvSpPr>
            <a:spLocks noChangeArrowheads="1"/>
          </p:cNvSpPr>
          <p:nvPr/>
        </p:nvSpPr>
        <p:spPr bwMode="auto">
          <a:xfrm>
            <a:off x="396875" y="2716213"/>
            <a:ext cx="10096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Ibrani</a:t>
            </a:r>
          </a:p>
        </p:txBody>
      </p:sp>
      <p:sp>
        <p:nvSpPr>
          <p:cNvPr id="246804" name="Rectangle 20">
            <a:extLst>
              <a:ext uri="{FF2B5EF4-FFF2-40B4-BE49-F238E27FC236}">
                <a16:creationId xmlns:a16="http://schemas.microsoft.com/office/drawing/2014/main" id="{B2821A0C-B8D2-E144-8C7A-F996600A7AAE}"/>
              </a:ext>
            </a:extLst>
          </p:cNvPr>
          <p:cNvSpPr>
            <a:spLocks noChangeArrowheads="1"/>
          </p:cNvSpPr>
          <p:nvPr/>
        </p:nvSpPr>
        <p:spPr bwMode="auto">
          <a:xfrm>
            <a:off x="7392988" y="2716213"/>
            <a:ext cx="1195387" cy="819150"/>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Yunani</a:t>
            </a:r>
          </a:p>
          <a:p>
            <a:endParaRPr lang="ko-KR" altLang="en-US" sz="2400" b="1">
              <a:solidFill>
                <a:srgbClr val="2F6AFD"/>
              </a:solidFill>
              <a:latin typeface="Lucida Handwriting" panose="03010101010101010101" pitchFamily="66" charset="77"/>
              <a:ea typeface="Gulim" panose="020B0600000101010101" pitchFamily="34" charset="-127"/>
            </a:endParaRPr>
          </a:p>
        </p:txBody>
      </p:sp>
      <p:sp>
        <p:nvSpPr>
          <p:cNvPr id="246805" name="Rectangle 21">
            <a:extLst>
              <a:ext uri="{FF2B5EF4-FFF2-40B4-BE49-F238E27FC236}">
                <a16:creationId xmlns:a16="http://schemas.microsoft.com/office/drawing/2014/main" id="{DDBC4E81-8C81-6F41-AE9F-23298140FD3E}"/>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46806" name="Rectangle 22">
            <a:extLst>
              <a:ext uri="{FF2B5EF4-FFF2-40B4-BE49-F238E27FC236}">
                <a16:creationId xmlns:a16="http://schemas.microsoft.com/office/drawing/2014/main" id="{B827B25F-4131-A146-843B-DBB423208E1B}"/>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46807" name="Rectangle 23">
            <a:extLst>
              <a:ext uri="{FF2B5EF4-FFF2-40B4-BE49-F238E27FC236}">
                <a16:creationId xmlns:a16="http://schemas.microsoft.com/office/drawing/2014/main" id="{77B9EC34-3059-0948-A323-072A0BBF6DEC}"/>
              </a:ext>
            </a:extLst>
          </p:cNvPr>
          <p:cNvSpPr>
            <a:spLocks noChangeArrowheads="1"/>
          </p:cNvSpPr>
          <p:nvPr/>
        </p:nvSpPr>
        <p:spPr bwMode="auto">
          <a:xfrm>
            <a:off x="6445250" y="3341688"/>
            <a:ext cx="2981325" cy="819150"/>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Kasih Karunia/ </a:t>
            </a:r>
            <a:endParaRPr lang="en-US" altLang="ko-KR" sz="1800" b="1">
              <a:solidFill>
                <a:srgbClr val="2F6AFD"/>
              </a:solidFill>
              <a:latin typeface="Lucida Handwriting" panose="03010101010101010101" pitchFamily="66" charset="77"/>
              <a:ea typeface="Gulim" panose="020B0600000101010101" pitchFamily="34" charset="-127"/>
            </a:endParaRPr>
          </a:p>
          <a:p>
            <a:r>
              <a:rPr lang="en-US" altLang="ko-KR" sz="2400" b="1">
                <a:solidFill>
                  <a:srgbClr val="2F6AFD"/>
                </a:solidFill>
                <a:latin typeface="Lucida Handwriting" panose="03010101010101010101" pitchFamily="66" charset="77"/>
                <a:ea typeface="Gulim" panose="020B0600000101010101" pitchFamily="34" charset="-127"/>
              </a:rPr>
              <a:t>/ </a:t>
            </a:r>
          </a:p>
        </p:txBody>
      </p:sp>
      <p:sp>
        <p:nvSpPr>
          <p:cNvPr id="246808" name="Rectangle 24">
            <a:extLst>
              <a:ext uri="{FF2B5EF4-FFF2-40B4-BE49-F238E27FC236}">
                <a16:creationId xmlns:a16="http://schemas.microsoft.com/office/drawing/2014/main" id="{F4FD3BFC-4F14-A84B-A8A2-561EE1A1EA44}"/>
              </a:ext>
            </a:extLst>
          </p:cNvPr>
          <p:cNvSpPr>
            <a:spLocks noChangeArrowheads="1"/>
          </p:cNvSpPr>
          <p:nvPr/>
        </p:nvSpPr>
        <p:spPr bwMode="auto">
          <a:xfrm>
            <a:off x="0" y="3386138"/>
            <a:ext cx="2903538"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2F6AFD"/>
                </a:solidFill>
                <a:latin typeface="Lucida Handwriting" panose="03010101010101010101" pitchFamily="66" charset="77"/>
                <a:ea typeface="Gulim" panose="020B0600000101010101" pitchFamily="34" charset="-127"/>
              </a:rPr>
              <a:t>Hukum  Taurat</a:t>
            </a:r>
          </a:p>
        </p:txBody>
      </p:sp>
      <p:sp>
        <p:nvSpPr>
          <p:cNvPr id="246810" name="Line 26">
            <a:extLst>
              <a:ext uri="{FF2B5EF4-FFF2-40B4-BE49-F238E27FC236}">
                <a16:creationId xmlns:a16="http://schemas.microsoft.com/office/drawing/2014/main" id="{33FDE353-692F-9C49-9280-B809743B0341}"/>
              </a:ext>
            </a:extLst>
          </p:cNvPr>
          <p:cNvSpPr>
            <a:spLocks noChangeShapeType="1"/>
          </p:cNvSpPr>
          <p:nvPr/>
        </p:nvSpPr>
        <p:spPr bwMode="auto">
          <a:xfrm flipV="1">
            <a:off x="5827713" y="5232400"/>
            <a:ext cx="1022350" cy="190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6811" name="Line 27">
            <a:extLst>
              <a:ext uri="{FF2B5EF4-FFF2-40B4-BE49-F238E27FC236}">
                <a16:creationId xmlns:a16="http://schemas.microsoft.com/office/drawing/2014/main" id="{4A4B4895-281A-154D-934A-A328EFA14DA7}"/>
              </a:ext>
            </a:extLst>
          </p:cNvPr>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6812" name="Line 28">
            <a:extLst>
              <a:ext uri="{FF2B5EF4-FFF2-40B4-BE49-F238E27FC236}">
                <a16:creationId xmlns:a16="http://schemas.microsoft.com/office/drawing/2014/main" id="{6C5C8E87-9560-7943-BF0A-A7E0FE465190}"/>
              </a:ext>
            </a:extLst>
          </p:cNvPr>
          <p:cNvSpPr>
            <a:spLocks noChangeShapeType="1"/>
          </p:cNvSpPr>
          <p:nvPr/>
        </p:nvSpPr>
        <p:spPr bwMode="auto">
          <a:xfrm>
            <a:off x="2390775" y="4222750"/>
            <a:ext cx="1419225" cy="7683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6813" name="Line 29">
            <a:extLst>
              <a:ext uri="{FF2B5EF4-FFF2-40B4-BE49-F238E27FC236}">
                <a16:creationId xmlns:a16="http://schemas.microsoft.com/office/drawing/2014/main" id="{E5F547AC-E6D1-F043-BFBE-D4972CE52BBF}"/>
              </a:ext>
            </a:extLst>
          </p:cNvPr>
          <p:cNvSpPr>
            <a:spLocks noChangeShapeType="1"/>
          </p:cNvSpPr>
          <p:nvPr/>
        </p:nvSpPr>
        <p:spPr bwMode="auto">
          <a:xfrm>
            <a:off x="3063875" y="3368675"/>
            <a:ext cx="923925" cy="12668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6814" name="Line 30">
            <a:extLst>
              <a:ext uri="{FF2B5EF4-FFF2-40B4-BE49-F238E27FC236}">
                <a16:creationId xmlns:a16="http://schemas.microsoft.com/office/drawing/2014/main" id="{F18B1DA3-6433-D84E-AE0A-12BC73B7F3CB}"/>
              </a:ext>
            </a:extLst>
          </p:cNvPr>
          <p:cNvSpPr>
            <a:spLocks noChangeShapeType="1"/>
          </p:cNvSpPr>
          <p:nvPr/>
        </p:nvSpPr>
        <p:spPr bwMode="auto">
          <a:xfrm rot="578684">
            <a:off x="4117975" y="2870200"/>
            <a:ext cx="442913" cy="16700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6815" name="Line 31">
            <a:extLst>
              <a:ext uri="{FF2B5EF4-FFF2-40B4-BE49-F238E27FC236}">
                <a16:creationId xmlns:a16="http://schemas.microsoft.com/office/drawing/2014/main" id="{46530C0C-21C5-414D-8DD7-3F2E5FC025A9}"/>
              </a:ext>
            </a:extLst>
          </p:cNvPr>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6816" name="Line 32">
            <a:extLst>
              <a:ext uri="{FF2B5EF4-FFF2-40B4-BE49-F238E27FC236}">
                <a16:creationId xmlns:a16="http://schemas.microsoft.com/office/drawing/2014/main" id="{6B8CFFDA-391E-9C4C-AF62-6C3B2EAE7BDC}"/>
              </a:ext>
            </a:extLst>
          </p:cNvPr>
          <p:cNvSpPr>
            <a:spLocks noChangeShapeType="1"/>
          </p:cNvSpPr>
          <p:nvPr/>
        </p:nvSpPr>
        <p:spPr bwMode="auto">
          <a:xfrm flipH="1">
            <a:off x="5097463" y="3825875"/>
            <a:ext cx="1265237" cy="99218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6817" name="Line 33">
            <a:extLst>
              <a:ext uri="{FF2B5EF4-FFF2-40B4-BE49-F238E27FC236}">
                <a16:creationId xmlns:a16="http://schemas.microsoft.com/office/drawing/2014/main" id="{1677DF0D-45A3-0049-9C19-F7EF028AAA07}"/>
              </a:ext>
            </a:extLst>
          </p:cNvPr>
          <p:cNvSpPr>
            <a:spLocks noChangeShapeType="1"/>
          </p:cNvSpPr>
          <p:nvPr/>
        </p:nvSpPr>
        <p:spPr bwMode="auto">
          <a:xfrm flipV="1">
            <a:off x="5181600" y="4676775"/>
            <a:ext cx="1614488" cy="41910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6818" name="Rectangle 34">
            <a:extLst>
              <a:ext uri="{FF2B5EF4-FFF2-40B4-BE49-F238E27FC236}">
                <a16:creationId xmlns:a16="http://schemas.microsoft.com/office/drawing/2014/main" id="{F3FA0E45-A812-C14A-95F1-B0B7F5B0A5B0}"/>
              </a:ext>
            </a:extLst>
          </p:cNvPr>
          <p:cNvSpPr>
            <a:spLocks noChangeArrowheads="1"/>
          </p:cNvSpPr>
          <p:nvPr/>
        </p:nvSpPr>
        <p:spPr bwMode="auto">
          <a:xfrm rot="5246759">
            <a:off x="3135313" y="3460750"/>
            <a:ext cx="2047875" cy="10509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NABI-NABI</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46819" name="Rectangle 35">
            <a:extLst>
              <a:ext uri="{FF2B5EF4-FFF2-40B4-BE49-F238E27FC236}">
                <a16:creationId xmlns:a16="http://schemas.microsoft.com/office/drawing/2014/main" id="{F144F0B2-81AF-3C42-A768-EBA5669A8689}"/>
              </a:ext>
            </a:extLst>
          </p:cNvPr>
          <p:cNvSpPr>
            <a:spLocks noChangeArrowheads="1"/>
          </p:cNvSpPr>
          <p:nvPr/>
        </p:nvSpPr>
        <p:spPr bwMode="auto">
          <a:xfrm>
            <a:off x="5603875" y="4989513"/>
            <a:ext cx="2105025" cy="730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WAHYU</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600" b="1">
              <a:solidFill>
                <a:srgbClr val="FFFF00"/>
              </a:solidFill>
              <a:latin typeface="Helvetica BlackOblique" pitchFamily="2" charset="0"/>
              <a:ea typeface="Gulim" panose="020B0600000101010101" pitchFamily="34" charset="-127"/>
            </a:endParaRPr>
          </a:p>
        </p:txBody>
      </p:sp>
      <p:sp>
        <p:nvSpPr>
          <p:cNvPr id="246820" name="Rectangle 36">
            <a:extLst>
              <a:ext uri="{FF2B5EF4-FFF2-40B4-BE49-F238E27FC236}">
                <a16:creationId xmlns:a16="http://schemas.microsoft.com/office/drawing/2014/main" id="{2CA69534-2F10-0E49-83EC-F0C988B98963}"/>
              </a:ext>
            </a:extLst>
          </p:cNvPr>
          <p:cNvSpPr>
            <a:spLocks noChangeArrowheads="1"/>
          </p:cNvSpPr>
          <p:nvPr/>
        </p:nvSpPr>
        <p:spPr bwMode="auto">
          <a:xfrm rot="3267768">
            <a:off x="2886869" y="4004469"/>
            <a:ext cx="1774825" cy="3635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PUISI</a:t>
            </a:r>
          </a:p>
        </p:txBody>
      </p:sp>
      <p:sp>
        <p:nvSpPr>
          <p:cNvPr id="246821" name="Rectangle 37">
            <a:extLst>
              <a:ext uri="{FF2B5EF4-FFF2-40B4-BE49-F238E27FC236}">
                <a16:creationId xmlns:a16="http://schemas.microsoft.com/office/drawing/2014/main" id="{91CF057F-C512-894C-A499-C055A6EC686A}"/>
              </a:ext>
            </a:extLst>
          </p:cNvPr>
          <p:cNvSpPr>
            <a:spLocks noChangeArrowheads="1"/>
          </p:cNvSpPr>
          <p:nvPr/>
        </p:nvSpPr>
        <p:spPr bwMode="auto">
          <a:xfrm rot="20643327">
            <a:off x="5105400" y="4478338"/>
            <a:ext cx="2268538" cy="776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SURAT-SURAT</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46822" name="Rectangle 38">
            <a:extLst>
              <a:ext uri="{FF2B5EF4-FFF2-40B4-BE49-F238E27FC236}">
                <a16:creationId xmlns:a16="http://schemas.microsoft.com/office/drawing/2014/main" id="{4640027F-1FFC-DF4E-9A1F-5B2F62774E7F}"/>
              </a:ext>
            </a:extLst>
          </p:cNvPr>
          <p:cNvSpPr>
            <a:spLocks noChangeArrowheads="1"/>
          </p:cNvSpPr>
          <p:nvPr/>
        </p:nvSpPr>
        <p:spPr bwMode="auto">
          <a:xfrm rot="19276533">
            <a:off x="4946650" y="3817938"/>
            <a:ext cx="1974850" cy="363537"/>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p>
        </p:txBody>
      </p:sp>
      <p:sp>
        <p:nvSpPr>
          <p:cNvPr id="246823" name="Rectangle 39">
            <a:extLst>
              <a:ext uri="{FF2B5EF4-FFF2-40B4-BE49-F238E27FC236}">
                <a16:creationId xmlns:a16="http://schemas.microsoft.com/office/drawing/2014/main" id="{DBD2FB61-3373-4F4F-92ED-089673A12F00}"/>
              </a:ext>
            </a:extLst>
          </p:cNvPr>
          <p:cNvSpPr>
            <a:spLocks noChangeArrowheads="1"/>
          </p:cNvSpPr>
          <p:nvPr/>
        </p:nvSpPr>
        <p:spPr bwMode="auto">
          <a:xfrm rot="1755647">
            <a:off x="2281238" y="4070350"/>
            <a:ext cx="1889125" cy="1050925"/>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46824" name="Rectangle 40">
            <a:extLst>
              <a:ext uri="{FF2B5EF4-FFF2-40B4-BE49-F238E27FC236}">
                <a16:creationId xmlns:a16="http://schemas.microsoft.com/office/drawing/2014/main" id="{640F0B6E-9BE3-0D47-968D-2EFBEEF25953}"/>
              </a:ext>
            </a:extLst>
          </p:cNvPr>
          <p:cNvSpPr>
            <a:spLocks noChangeArrowheads="1"/>
          </p:cNvSpPr>
          <p:nvPr/>
        </p:nvSpPr>
        <p:spPr bwMode="auto">
          <a:xfrm rot="240000">
            <a:off x="2085975" y="4835525"/>
            <a:ext cx="1233488" cy="6381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TAURAT</a:t>
            </a:r>
          </a:p>
        </p:txBody>
      </p:sp>
      <p:sp>
        <p:nvSpPr>
          <p:cNvPr id="246825" name="Rectangle 41">
            <a:extLst>
              <a:ext uri="{FF2B5EF4-FFF2-40B4-BE49-F238E27FC236}">
                <a16:creationId xmlns:a16="http://schemas.microsoft.com/office/drawing/2014/main" id="{496C3EFD-0060-974B-A8DE-B64B77563A77}"/>
              </a:ext>
            </a:extLst>
          </p:cNvPr>
          <p:cNvSpPr>
            <a:spLocks noChangeArrowheads="1"/>
          </p:cNvSpPr>
          <p:nvPr/>
        </p:nvSpPr>
        <p:spPr bwMode="auto">
          <a:xfrm rot="18254599">
            <a:off x="4615656" y="3245644"/>
            <a:ext cx="1939925"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p>
        </p:txBody>
      </p:sp>
      <p:sp>
        <p:nvSpPr>
          <p:cNvPr id="246826" name="Rectangle 42">
            <a:extLst>
              <a:ext uri="{FF2B5EF4-FFF2-40B4-BE49-F238E27FC236}">
                <a16:creationId xmlns:a16="http://schemas.microsoft.com/office/drawing/2014/main" id="{A0A527BA-12DF-B740-AE57-0F2926EC2527}"/>
              </a:ext>
            </a:extLst>
          </p:cNvPr>
          <p:cNvSpPr>
            <a:spLocks noChangeArrowheads="1"/>
          </p:cNvSpPr>
          <p:nvPr/>
        </p:nvSpPr>
        <p:spPr bwMode="auto">
          <a:xfrm>
            <a:off x="-57150" y="4491038"/>
            <a:ext cx="19764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p:txBody>
      </p:sp>
      <p:sp>
        <p:nvSpPr>
          <p:cNvPr id="246827" name="Rectangle 43">
            <a:extLst>
              <a:ext uri="{FF2B5EF4-FFF2-40B4-BE49-F238E27FC236}">
                <a16:creationId xmlns:a16="http://schemas.microsoft.com/office/drawing/2014/main" id="{98CD11A8-1B93-CC45-864C-165A14B24386}"/>
              </a:ext>
            </a:extLst>
          </p:cNvPr>
          <p:cNvSpPr>
            <a:spLocks noChangeArrowheads="1"/>
          </p:cNvSpPr>
          <p:nvPr/>
        </p:nvSpPr>
        <p:spPr bwMode="auto">
          <a:xfrm>
            <a:off x="7091363" y="4510088"/>
            <a:ext cx="2152650"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p:txBody>
      </p:sp>
      <p:sp>
        <p:nvSpPr>
          <p:cNvPr id="246828" name="Rectangle 44">
            <a:extLst>
              <a:ext uri="{FF2B5EF4-FFF2-40B4-BE49-F238E27FC236}">
                <a16:creationId xmlns:a16="http://schemas.microsoft.com/office/drawing/2014/main" id="{45EBFE62-64E8-DE4F-90D2-3D3B3E534BD8}"/>
              </a:ext>
            </a:extLst>
          </p:cNvPr>
          <p:cNvSpPr>
            <a:spLocks noChangeArrowheads="1"/>
          </p:cNvSpPr>
          <p:nvPr/>
        </p:nvSpPr>
        <p:spPr bwMode="auto">
          <a:xfrm>
            <a:off x="-85725" y="5184775"/>
            <a:ext cx="1831975"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Masa Lalu Kekal</a:t>
            </a:r>
          </a:p>
        </p:txBody>
      </p:sp>
      <p:sp>
        <p:nvSpPr>
          <p:cNvPr id="246829" name="Rectangle 45">
            <a:extLst>
              <a:ext uri="{FF2B5EF4-FFF2-40B4-BE49-F238E27FC236}">
                <a16:creationId xmlns:a16="http://schemas.microsoft.com/office/drawing/2014/main" id="{0B10C161-08B5-1048-AC00-4892A075B3CF}"/>
              </a:ext>
            </a:extLst>
          </p:cNvPr>
          <p:cNvSpPr>
            <a:spLocks noChangeArrowheads="1"/>
          </p:cNvSpPr>
          <p:nvPr/>
        </p:nvSpPr>
        <p:spPr bwMode="auto">
          <a:xfrm>
            <a:off x="6992938" y="5184775"/>
            <a:ext cx="2100262"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Masa Depan Kekal</a:t>
            </a:r>
          </a:p>
        </p:txBody>
      </p:sp>
      <p:sp>
        <p:nvSpPr>
          <p:cNvPr id="246831" name="Text Box 47">
            <a:extLst>
              <a:ext uri="{FF2B5EF4-FFF2-40B4-BE49-F238E27FC236}">
                <a16:creationId xmlns:a16="http://schemas.microsoft.com/office/drawing/2014/main" id="{61F08726-BC84-3840-A5EA-A006AA55010E}"/>
              </a:ext>
            </a:extLst>
          </p:cNvPr>
          <p:cNvSpPr txBox="1">
            <a:spLocks noChangeArrowheads="1"/>
          </p:cNvSpPr>
          <p:nvPr/>
        </p:nvSpPr>
        <p:spPr bwMode="auto">
          <a:xfrm>
            <a:off x="0" y="3730625"/>
            <a:ext cx="2198688" cy="4572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2F6AFD"/>
                </a:solidFill>
                <a:latin typeface="Lucida Handwriting" panose="03010101010101010101" pitchFamily="66" charset="77"/>
                <a:ea typeface="Gulim" panose="020B0600000101010101" pitchFamily="34" charset="-127"/>
              </a:rPr>
              <a:t>Perjanjian </a:t>
            </a:r>
          </a:p>
        </p:txBody>
      </p:sp>
      <p:sp>
        <p:nvSpPr>
          <p:cNvPr id="246832" name="Text Box 48">
            <a:extLst>
              <a:ext uri="{FF2B5EF4-FFF2-40B4-BE49-F238E27FC236}">
                <a16:creationId xmlns:a16="http://schemas.microsoft.com/office/drawing/2014/main" id="{24CED39A-0515-B149-A43C-8DB735FA92E9}"/>
              </a:ext>
            </a:extLst>
          </p:cNvPr>
          <p:cNvSpPr txBox="1">
            <a:spLocks noChangeArrowheads="1"/>
          </p:cNvSpPr>
          <p:nvPr/>
        </p:nvSpPr>
        <p:spPr bwMode="auto">
          <a:xfrm>
            <a:off x="6624638" y="3730625"/>
            <a:ext cx="2767012"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2F6AFD"/>
                </a:solidFill>
                <a:latin typeface="Lucida Handwriting" panose="03010101010101010101" pitchFamily="66" charset="77"/>
                <a:ea typeface="Gulim" panose="020B0600000101010101" pitchFamily="34" charset="-127"/>
              </a:rPr>
              <a:t>Penggenapan</a:t>
            </a:r>
          </a:p>
        </p:txBody>
      </p:sp>
      <p:sp>
        <p:nvSpPr>
          <p:cNvPr id="246833" name="Line 49">
            <a:extLst>
              <a:ext uri="{FF2B5EF4-FFF2-40B4-BE49-F238E27FC236}">
                <a16:creationId xmlns:a16="http://schemas.microsoft.com/office/drawing/2014/main" id="{E0D700D0-BB81-0D44-96AA-D856174D5A6A}"/>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6834" name="Line 50">
            <a:extLst>
              <a:ext uri="{FF2B5EF4-FFF2-40B4-BE49-F238E27FC236}">
                <a16:creationId xmlns:a16="http://schemas.microsoft.com/office/drawing/2014/main" id="{281038F6-2025-5F44-8280-DAE9A7321F66}"/>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6835" name="Line 51">
            <a:extLst>
              <a:ext uri="{FF2B5EF4-FFF2-40B4-BE49-F238E27FC236}">
                <a16:creationId xmlns:a16="http://schemas.microsoft.com/office/drawing/2014/main" id="{27EAB08C-2726-6C4F-A090-EA8FDED61814}"/>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6836" name="Line 52">
            <a:extLst>
              <a:ext uri="{FF2B5EF4-FFF2-40B4-BE49-F238E27FC236}">
                <a16:creationId xmlns:a16="http://schemas.microsoft.com/office/drawing/2014/main" id="{E164505A-EB78-7540-B548-A9D956DE0ED6}"/>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6837" name="Line 53">
            <a:extLst>
              <a:ext uri="{FF2B5EF4-FFF2-40B4-BE49-F238E27FC236}">
                <a16:creationId xmlns:a16="http://schemas.microsoft.com/office/drawing/2014/main" id="{8DC22B4E-E5E5-F14C-9D09-988EF9EB9FEA}"/>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6838" name="Line 54">
            <a:extLst>
              <a:ext uri="{FF2B5EF4-FFF2-40B4-BE49-F238E27FC236}">
                <a16:creationId xmlns:a16="http://schemas.microsoft.com/office/drawing/2014/main" id="{03C9F1A8-A49F-174F-818A-5BEF00373DEB}"/>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6839" name="Line 55">
            <a:extLst>
              <a:ext uri="{FF2B5EF4-FFF2-40B4-BE49-F238E27FC236}">
                <a16:creationId xmlns:a16="http://schemas.microsoft.com/office/drawing/2014/main" id="{2B5F8EF6-A0B8-904B-B4D6-D00D7A4DAF2F}"/>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6840" name="Line 56">
            <a:extLst>
              <a:ext uri="{FF2B5EF4-FFF2-40B4-BE49-F238E27FC236}">
                <a16:creationId xmlns:a16="http://schemas.microsoft.com/office/drawing/2014/main" id="{3FC0B046-6707-4B49-A026-7A83FE892524}"/>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6841" name="Rectangle 57">
            <a:extLst>
              <a:ext uri="{FF2B5EF4-FFF2-40B4-BE49-F238E27FC236}">
                <a16:creationId xmlns:a16="http://schemas.microsoft.com/office/drawing/2014/main" id="{84ACAFF9-2EFF-8348-BE67-09FA39B9CE42}"/>
              </a:ext>
            </a:extLst>
          </p:cNvPr>
          <p:cNvSpPr>
            <a:spLocks noChangeArrowheads="1"/>
          </p:cNvSpPr>
          <p:nvPr/>
        </p:nvSpPr>
        <p:spPr bwMode="auto">
          <a:xfrm>
            <a:off x="1597025" y="5768975"/>
            <a:ext cx="24209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Mikroscop</a:t>
            </a:r>
          </a:p>
        </p:txBody>
      </p:sp>
      <p:sp>
        <p:nvSpPr>
          <p:cNvPr id="246842" name="Text Box 58">
            <a:extLst>
              <a:ext uri="{FF2B5EF4-FFF2-40B4-BE49-F238E27FC236}">
                <a16:creationId xmlns:a16="http://schemas.microsoft.com/office/drawing/2014/main" id="{39238C09-F2E1-684B-B446-0EF6EB7BBD7A}"/>
              </a:ext>
            </a:extLst>
          </p:cNvPr>
          <p:cNvSpPr txBox="1">
            <a:spLocks noChangeArrowheads="1"/>
          </p:cNvSpPr>
          <p:nvPr/>
        </p:nvSpPr>
        <p:spPr bwMode="auto">
          <a:xfrm>
            <a:off x="1509713" y="40322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latin typeface="Times" pitchFamily="2" charset="0"/>
              <a:ea typeface="Gulim" panose="020B0600000101010101" pitchFamily="34" charset="-127"/>
            </a:endParaRPr>
          </a:p>
        </p:txBody>
      </p:sp>
      <p:sp>
        <p:nvSpPr>
          <p:cNvPr id="246843" name="Rectangle 59">
            <a:extLst>
              <a:ext uri="{FF2B5EF4-FFF2-40B4-BE49-F238E27FC236}">
                <a16:creationId xmlns:a16="http://schemas.microsoft.com/office/drawing/2014/main" id="{C74E505B-B720-5A46-8D7F-9E4DDEDD40FC}"/>
              </a:ext>
            </a:extLst>
          </p:cNvPr>
          <p:cNvSpPr>
            <a:spLocks noChangeArrowheads="1"/>
          </p:cNvSpPr>
          <p:nvPr/>
        </p:nvSpPr>
        <p:spPr bwMode="auto">
          <a:xfrm>
            <a:off x="4322763" y="5540375"/>
            <a:ext cx="2333625" cy="698500"/>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2 Teleskop</a:t>
            </a:r>
            <a:endParaRPr lang="en-US" altLang="ko-KR" sz="2000" b="1" u="sng">
              <a:solidFill>
                <a:srgbClr val="2F6AFD"/>
              </a:solidFill>
              <a:latin typeface="Lucida Handwriting" panose="03010101010101010101" pitchFamily="66" charset="77"/>
              <a:ea typeface="Gulim" panose="020B0600000101010101" pitchFamily="34" charset="-127"/>
            </a:endParaRPr>
          </a:p>
          <a:p>
            <a:r>
              <a:rPr lang="en-US" altLang="ko-KR" sz="2000" b="1">
                <a:solidFill>
                  <a:srgbClr val="2F6AFD"/>
                </a:solidFill>
                <a:latin typeface="Lucida Handwriting" panose="03010101010101010101" pitchFamily="66" charset="77"/>
                <a:ea typeface="Gulim" panose="020B0600000101010101" pitchFamily="34" charset="-127"/>
              </a:rPr>
              <a:t>1 Mikroskop</a:t>
            </a:r>
            <a:endParaRPr lang="en-US" altLang="ko-KR" sz="2000" b="1" u="sng">
              <a:solidFill>
                <a:srgbClr val="2F6AFD"/>
              </a:solidFill>
              <a:latin typeface="Lucida Handwriting" panose="03010101010101010101" pitchFamily="66" charset="77"/>
              <a:ea typeface="Gulim" panose="020B0600000101010101" pitchFamily="34" charset="-127"/>
            </a:endParaRPr>
          </a:p>
        </p:txBody>
      </p:sp>
      <p:grpSp>
        <p:nvGrpSpPr>
          <p:cNvPr id="246844" name="Group 60">
            <a:extLst>
              <a:ext uri="{FF2B5EF4-FFF2-40B4-BE49-F238E27FC236}">
                <a16:creationId xmlns:a16="http://schemas.microsoft.com/office/drawing/2014/main" id="{CB20146B-2970-6346-A3E5-E0DA217C6D16}"/>
              </a:ext>
            </a:extLst>
          </p:cNvPr>
          <p:cNvGrpSpPr>
            <a:grpSpLocks/>
          </p:cNvGrpSpPr>
          <p:nvPr/>
        </p:nvGrpSpPr>
        <p:grpSpPr bwMode="auto">
          <a:xfrm>
            <a:off x="5467350" y="588963"/>
            <a:ext cx="703263" cy="958850"/>
            <a:chOff x="2464" y="201"/>
            <a:chExt cx="443" cy="604"/>
          </a:xfrm>
        </p:grpSpPr>
        <p:sp>
          <p:nvSpPr>
            <p:cNvPr id="246845" name="Rectangle 61">
              <a:extLst>
                <a:ext uri="{FF2B5EF4-FFF2-40B4-BE49-F238E27FC236}">
                  <a16:creationId xmlns:a16="http://schemas.microsoft.com/office/drawing/2014/main" id="{AE0209EB-C6FF-6748-B5EB-5D0F33098176}"/>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46846" name="Rectangle 62">
              <a:extLst>
                <a:ext uri="{FF2B5EF4-FFF2-40B4-BE49-F238E27FC236}">
                  <a16:creationId xmlns:a16="http://schemas.microsoft.com/office/drawing/2014/main" id="{99A6FC7B-8DA0-A847-AE87-F311F4C4BBA8}"/>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46847" name="Rectangle 63">
              <a:extLst>
                <a:ext uri="{FF2B5EF4-FFF2-40B4-BE49-F238E27FC236}">
                  <a16:creationId xmlns:a16="http://schemas.microsoft.com/office/drawing/2014/main" id="{B534AD85-0712-8B49-815F-8647F5B5C084}"/>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sp>
        <p:nvSpPr>
          <p:cNvPr id="246848" name="Oval 64">
            <a:extLst>
              <a:ext uri="{FF2B5EF4-FFF2-40B4-BE49-F238E27FC236}">
                <a16:creationId xmlns:a16="http://schemas.microsoft.com/office/drawing/2014/main" id="{257CCB4D-10B9-2B4B-8625-8AC5EA3A9CA2}"/>
              </a:ext>
            </a:extLst>
          </p:cNvPr>
          <p:cNvSpPr>
            <a:spLocks noChangeArrowheads="1"/>
          </p:cNvSpPr>
          <p:nvPr/>
        </p:nvSpPr>
        <p:spPr bwMode="auto">
          <a:xfrm>
            <a:off x="2843213" y="92075"/>
            <a:ext cx="3200400" cy="917575"/>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246849" name="Text Box 65">
            <a:extLst>
              <a:ext uri="{FF2B5EF4-FFF2-40B4-BE49-F238E27FC236}">
                <a16:creationId xmlns:a16="http://schemas.microsoft.com/office/drawing/2014/main" id="{7E2F5A9A-F142-C047-8AB4-B39A3BD7D224}"/>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46851" name="Text Box 67">
            <a:extLst>
              <a:ext uri="{FF2B5EF4-FFF2-40B4-BE49-F238E27FC236}">
                <a16:creationId xmlns:a16="http://schemas.microsoft.com/office/drawing/2014/main" id="{B2EF02FE-C9A4-8549-B122-76175FCBAD85}"/>
              </a:ext>
            </a:extLst>
          </p:cNvPr>
          <p:cNvSpPr txBox="1">
            <a:spLocks noChangeArrowheads="1"/>
          </p:cNvSpPr>
          <p:nvPr/>
        </p:nvSpPr>
        <p:spPr bwMode="auto">
          <a:xfrm>
            <a:off x="531813" y="6016625"/>
            <a:ext cx="3438525" cy="514350"/>
          </a:xfrm>
          <a:prstGeom prst="rect">
            <a:avLst/>
          </a:prstGeom>
          <a:solidFill>
            <a:srgbClr val="023CCC"/>
          </a:solidFill>
          <a:ln w="57150">
            <a:solidFill>
              <a:srgbClr val="FFFF00"/>
            </a:solidFill>
            <a:miter lim="800000"/>
            <a:headEnd/>
            <a:tailEnd/>
          </a:ln>
          <a:effectLst>
            <a:outerShdw dist="71842" dir="2700000" algn="ctr" rotWithShape="0">
              <a:schemeClr val="tx1"/>
            </a:outerShdw>
          </a:effectLst>
        </p:spPr>
        <p:txBody>
          <a:bodyPr anchor="ctr">
            <a:spAutoFit/>
          </a:bodyPr>
          <a:lstStyle/>
          <a:p>
            <a:pPr algn="ctr">
              <a:spcBef>
                <a:spcPct val="50000"/>
              </a:spcBef>
            </a:pPr>
            <a:r>
              <a:rPr lang="en-US" altLang="ko-KR" sz="2400" b="1">
                <a:solidFill>
                  <a:srgbClr val="FFFF00"/>
                </a:solidFill>
                <a:ea typeface="Gulim" panose="020B0600000101010101" pitchFamily="34" charset="-127"/>
              </a:rPr>
              <a:t>LEMBAR KERJA #33 </a:t>
            </a:r>
          </a:p>
        </p:txBody>
      </p:sp>
      <p:sp>
        <p:nvSpPr>
          <p:cNvPr id="246854" name="Rectangle 70">
            <a:extLst>
              <a:ext uri="{FF2B5EF4-FFF2-40B4-BE49-F238E27FC236}">
                <a16:creationId xmlns:a16="http://schemas.microsoft.com/office/drawing/2014/main" id="{5155C0A9-DDAA-814F-84C4-F3552C6B4D9E}"/>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27</a:t>
            </a:r>
            <a:endParaRPr lang="en-US" altLang="ko-KR" sz="1000" b="1">
              <a:effectLst>
                <a:outerShdw blurRad="38100" dist="38100" dir="2700000" algn="tl">
                  <a:srgbClr val="FFFFFF"/>
                </a:outerShdw>
              </a:effectLst>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46851"/>
                                        </p:tgtEl>
                                        <p:attrNameLst>
                                          <p:attrName>style.visibility</p:attrName>
                                        </p:attrNameLst>
                                      </p:cBhvr>
                                      <p:to>
                                        <p:strVal val="visible"/>
                                      </p:to>
                                    </p:set>
                                    <p:anim calcmode="lin" valueType="num">
                                      <p:cBhvr>
                                        <p:cTn id="7" dur="500" fill="hold"/>
                                        <p:tgtEl>
                                          <p:spTgt spid="246851"/>
                                        </p:tgtEl>
                                        <p:attrNameLst>
                                          <p:attrName>ppt_x</p:attrName>
                                        </p:attrNameLst>
                                      </p:cBhvr>
                                      <p:tavLst>
                                        <p:tav tm="0">
                                          <p:val>
                                            <p:strVal val="#ppt_x-#ppt_w/2"/>
                                          </p:val>
                                        </p:tav>
                                        <p:tav tm="100000">
                                          <p:val>
                                            <p:strVal val="#ppt_x"/>
                                          </p:val>
                                        </p:tav>
                                      </p:tavLst>
                                    </p:anim>
                                    <p:anim calcmode="lin" valueType="num">
                                      <p:cBhvr>
                                        <p:cTn id="8" dur="500" fill="hold"/>
                                        <p:tgtEl>
                                          <p:spTgt spid="246851"/>
                                        </p:tgtEl>
                                        <p:attrNameLst>
                                          <p:attrName>ppt_y</p:attrName>
                                        </p:attrNameLst>
                                      </p:cBhvr>
                                      <p:tavLst>
                                        <p:tav tm="0">
                                          <p:val>
                                            <p:strVal val="#ppt_y"/>
                                          </p:val>
                                        </p:tav>
                                        <p:tav tm="100000">
                                          <p:val>
                                            <p:strVal val="#ppt_y"/>
                                          </p:val>
                                        </p:tav>
                                      </p:tavLst>
                                    </p:anim>
                                    <p:anim calcmode="lin" valueType="num">
                                      <p:cBhvr>
                                        <p:cTn id="9" dur="500" fill="hold"/>
                                        <p:tgtEl>
                                          <p:spTgt spid="246851"/>
                                        </p:tgtEl>
                                        <p:attrNameLst>
                                          <p:attrName>ppt_w</p:attrName>
                                        </p:attrNameLst>
                                      </p:cBhvr>
                                      <p:tavLst>
                                        <p:tav tm="0">
                                          <p:val>
                                            <p:fltVal val="0"/>
                                          </p:val>
                                        </p:tav>
                                        <p:tav tm="100000">
                                          <p:val>
                                            <p:strVal val="#ppt_w"/>
                                          </p:val>
                                        </p:tav>
                                      </p:tavLst>
                                    </p:anim>
                                    <p:anim calcmode="lin" valueType="num">
                                      <p:cBhvr>
                                        <p:cTn id="10" dur="500" fill="hold"/>
                                        <p:tgtEl>
                                          <p:spTgt spid="246851"/>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3" presetClass="entr" presetSubtype="528" fill="hold" nodeType="afterEffect">
                                  <p:stCondLst>
                                    <p:cond delay="0"/>
                                  </p:stCondLst>
                                  <p:childTnLst>
                                    <p:set>
                                      <p:cBhvr>
                                        <p:cTn id="13" dur="1" fill="hold">
                                          <p:stCondLst>
                                            <p:cond delay="0"/>
                                          </p:stCondLst>
                                        </p:cTn>
                                        <p:tgtEl>
                                          <p:spTgt spid="246848"/>
                                        </p:tgtEl>
                                        <p:attrNameLst>
                                          <p:attrName>style.visibility</p:attrName>
                                        </p:attrNameLst>
                                      </p:cBhvr>
                                      <p:to>
                                        <p:strVal val="visible"/>
                                      </p:to>
                                    </p:set>
                                    <p:anim calcmode="lin" valueType="num">
                                      <p:cBhvr>
                                        <p:cTn id="14" dur="500" fill="hold"/>
                                        <p:tgtEl>
                                          <p:spTgt spid="246848"/>
                                        </p:tgtEl>
                                        <p:attrNameLst>
                                          <p:attrName>ppt_w</p:attrName>
                                        </p:attrNameLst>
                                      </p:cBhvr>
                                      <p:tavLst>
                                        <p:tav tm="0">
                                          <p:val>
                                            <p:fltVal val="0"/>
                                          </p:val>
                                        </p:tav>
                                        <p:tav tm="100000">
                                          <p:val>
                                            <p:strVal val="#ppt_w"/>
                                          </p:val>
                                        </p:tav>
                                      </p:tavLst>
                                    </p:anim>
                                    <p:anim calcmode="lin" valueType="num">
                                      <p:cBhvr>
                                        <p:cTn id="15" dur="500" fill="hold"/>
                                        <p:tgtEl>
                                          <p:spTgt spid="246848"/>
                                        </p:tgtEl>
                                        <p:attrNameLst>
                                          <p:attrName>ppt_h</p:attrName>
                                        </p:attrNameLst>
                                      </p:cBhvr>
                                      <p:tavLst>
                                        <p:tav tm="0">
                                          <p:val>
                                            <p:fltVal val="0"/>
                                          </p:val>
                                        </p:tav>
                                        <p:tav tm="100000">
                                          <p:val>
                                            <p:strVal val="#ppt_h"/>
                                          </p:val>
                                        </p:tav>
                                      </p:tavLst>
                                    </p:anim>
                                    <p:anim calcmode="lin" valueType="num">
                                      <p:cBhvr>
                                        <p:cTn id="16" dur="500" fill="hold"/>
                                        <p:tgtEl>
                                          <p:spTgt spid="246848"/>
                                        </p:tgtEl>
                                        <p:attrNameLst>
                                          <p:attrName>ppt_x</p:attrName>
                                        </p:attrNameLst>
                                      </p:cBhvr>
                                      <p:tavLst>
                                        <p:tav tm="0">
                                          <p:val>
                                            <p:fltVal val="0.5"/>
                                          </p:val>
                                        </p:tav>
                                        <p:tav tm="100000">
                                          <p:val>
                                            <p:strVal val="#ppt_x"/>
                                          </p:val>
                                        </p:tav>
                                      </p:tavLst>
                                    </p:anim>
                                    <p:anim calcmode="lin" valueType="num">
                                      <p:cBhvr>
                                        <p:cTn id="17" dur="500" fill="hold"/>
                                        <p:tgtEl>
                                          <p:spTgt spid="246848"/>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fill="hold" grpId="0" nodeType="afterEffect">
                                  <p:stCondLst>
                                    <p:cond delay="500"/>
                                  </p:stCondLst>
                                  <p:childTnLst>
                                    <p:set>
                                      <p:cBhvr>
                                        <p:cTn id="20" dur="1" fill="hold">
                                          <p:stCondLst>
                                            <p:cond delay="0"/>
                                          </p:stCondLst>
                                        </p:cTn>
                                        <p:tgtEl>
                                          <p:spTgt spid="246818"/>
                                        </p:tgtEl>
                                        <p:attrNameLst>
                                          <p:attrName>style.visibility</p:attrName>
                                        </p:attrNameLst>
                                      </p:cBhvr>
                                      <p:to>
                                        <p:strVal val="visible"/>
                                      </p:to>
                                    </p:set>
                                    <p:anim calcmode="lin" valueType="num">
                                      <p:cBhvr>
                                        <p:cTn id="21" dur="500" fill="hold"/>
                                        <p:tgtEl>
                                          <p:spTgt spid="246818"/>
                                        </p:tgtEl>
                                        <p:attrNameLst>
                                          <p:attrName>ppt_w</p:attrName>
                                        </p:attrNameLst>
                                      </p:cBhvr>
                                      <p:tavLst>
                                        <p:tav tm="0">
                                          <p:val>
                                            <p:fltVal val="0"/>
                                          </p:val>
                                        </p:tav>
                                        <p:tav tm="100000">
                                          <p:val>
                                            <p:strVal val="#ppt_w"/>
                                          </p:val>
                                        </p:tav>
                                      </p:tavLst>
                                    </p:anim>
                                    <p:anim calcmode="lin" valueType="num">
                                      <p:cBhvr>
                                        <p:cTn id="22" dur="500" fill="hold"/>
                                        <p:tgtEl>
                                          <p:spTgt spid="246818"/>
                                        </p:tgtEl>
                                        <p:attrNameLst>
                                          <p:attrName>ppt_h</p:attrName>
                                        </p:attrNameLst>
                                      </p:cBhvr>
                                      <p:tavLst>
                                        <p:tav tm="0">
                                          <p:val>
                                            <p:fltVal val="0"/>
                                          </p:val>
                                        </p:tav>
                                        <p:tav tm="100000">
                                          <p:val>
                                            <p:strVal val="#ppt_h"/>
                                          </p:val>
                                        </p:tav>
                                      </p:tavLst>
                                    </p:anim>
                                    <p:anim calcmode="lin" valueType="num">
                                      <p:cBhvr>
                                        <p:cTn id="23" dur="500" fill="hold"/>
                                        <p:tgtEl>
                                          <p:spTgt spid="246818"/>
                                        </p:tgtEl>
                                        <p:attrNameLst>
                                          <p:attrName>ppt_x</p:attrName>
                                        </p:attrNameLst>
                                      </p:cBhvr>
                                      <p:tavLst>
                                        <p:tav tm="0">
                                          <p:val>
                                            <p:fltVal val="0.5"/>
                                          </p:val>
                                        </p:tav>
                                        <p:tav tm="100000">
                                          <p:val>
                                            <p:strVal val="#ppt_x"/>
                                          </p:val>
                                        </p:tav>
                                      </p:tavLst>
                                    </p:anim>
                                    <p:anim calcmode="lin" valueType="num">
                                      <p:cBhvr>
                                        <p:cTn id="24" dur="500" fill="hold"/>
                                        <p:tgtEl>
                                          <p:spTgt spid="246818"/>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2000"/>
                            </p:stCondLst>
                            <p:childTnLst>
                              <p:par>
                                <p:cTn id="26" presetID="23" presetClass="entr" presetSubtype="528" fill="hold" grpId="0" nodeType="afterEffect">
                                  <p:stCondLst>
                                    <p:cond delay="500"/>
                                  </p:stCondLst>
                                  <p:childTnLst>
                                    <p:set>
                                      <p:cBhvr>
                                        <p:cTn id="27" dur="1" fill="hold">
                                          <p:stCondLst>
                                            <p:cond delay="0"/>
                                          </p:stCondLst>
                                        </p:cTn>
                                        <p:tgtEl>
                                          <p:spTgt spid="246820"/>
                                        </p:tgtEl>
                                        <p:attrNameLst>
                                          <p:attrName>style.visibility</p:attrName>
                                        </p:attrNameLst>
                                      </p:cBhvr>
                                      <p:to>
                                        <p:strVal val="visible"/>
                                      </p:to>
                                    </p:set>
                                    <p:anim calcmode="lin" valueType="num">
                                      <p:cBhvr>
                                        <p:cTn id="28" dur="500" fill="hold"/>
                                        <p:tgtEl>
                                          <p:spTgt spid="246820"/>
                                        </p:tgtEl>
                                        <p:attrNameLst>
                                          <p:attrName>ppt_w</p:attrName>
                                        </p:attrNameLst>
                                      </p:cBhvr>
                                      <p:tavLst>
                                        <p:tav tm="0">
                                          <p:val>
                                            <p:fltVal val="0"/>
                                          </p:val>
                                        </p:tav>
                                        <p:tav tm="100000">
                                          <p:val>
                                            <p:strVal val="#ppt_w"/>
                                          </p:val>
                                        </p:tav>
                                      </p:tavLst>
                                    </p:anim>
                                    <p:anim calcmode="lin" valueType="num">
                                      <p:cBhvr>
                                        <p:cTn id="29" dur="500" fill="hold"/>
                                        <p:tgtEl>
                                          <p:spTgt spid="246820"/>
                                        </p:tgtEl>
                                        <p:attrNameLst>
                                          <p:attrName>ppt_h</p:attrName>
                                        </p:attrNameLst>
                                      </p:cBhvr>
                                      <p:tavLst>
                                        <p:tav tm="0">
                                          <p:val>
                                            <p:fltVal val="0"/>
                                          </p:val>
                                        </p:tav>
                                        <p:tav tm="100000">
                                          <p:val>
                                            <p:strVal val="#ppt_h"/>
                                          </p:val>
                                        </p:tav>
                                      </p:tavLst>
                                    </p:anim>
                                    <p:anim calcmode="lin" valueType="num">
                                      <p:cBhvr>
                                        <p:cTn id="30" dur="500" fill="hold"/>
                                        <p:tgtEl>
                                          <p:spTgt spid="246820"/>
                                        </p:tgtEl>
                                        <p:attrNameLst>
                                          <p:attrName>ppt_x</p:attrName>
                                        </p:attrNameLst>
                                      </p:cBhvr>
                                      <p:tavLst>
                                        <p:tav tm="0">
                                          <p:val>
                                            <p:fltVal val="0.5"/>
                                          </p:val>
                                        </p:tav>
                                        <p:tav tm="100000">
                                          <p:val>
                                            <p:strVal val="#ppt_x"/>
                                          </p:val>
                                        </p:tav>
                                      </p:tavLst>
                                    </p:anim>
                                    <p:anim calcmode="lin" valueType="num">
                                      <p:cBhvr>
                                        <p:cTn id="31" dur="500" fill="hold"/>
                                        <p:tgtEl>
                                          <p:spTgt spid="246820"/>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3000"/>
                            </p:stCondLst>
                            <p:childTnLst>
                              <p:par>
                                <p:cTn id="33" presetID="23" presetClass="entr" presetSubtype="528" fill="hold" grpId="0" nodeType="afterEffect">
                                  <p:stCondLst>
                                    <p:cond delay="500"/>
                                  </p:stCondLst>
                                  <p:childTnLst>
                                    <p:set>
                                      <p:cBhvr>
                                        <p:cTn id="34" dur="1" fill="hold">
                                          <p:stCondLst>
                                            <p:cond delay="0"/>
                                          </p:stCondLst>
                                        </p:cTn>
                                        <p:tgtEl>
                                          <p:spTgt spid="246823"/>
                                        </p:tgtEl>
                                        <p:attrNameLst>
                                          <p:attrName>style.visibility</p:attrName>
                                        </p:attrNameLst>
                                      </p:cBhvr>
                                      <p:to>
                                        <p:strVal val="visible"/>
                                      </p:to>
                                    </p:set>
                                    <p:anim calcmode="lin" valueType="num">
                                      <p:cBhvr>
                                        <p:cTn id="35" dur="500" fill="hold"/>
                                        <p:tgtEl>
                                          <p:spTgt spid="246823"/>
                                        </p:tgtEl>
                                        <p:attrNameLst>
                                          <p:attrName>ppt_w</p:attrName>
                                        </p:attrNameLst>
                                      </p:cBhvr>
                                      <p:tavLst>
                                        <p:tav tm="0">
                                          <p:val>
                                            <p:fltVal val="0"/>
                                          </p:val>
                                        </p:tav>
                                        <p:tav tm="100000">
                                          <p:val>
                                            <p:strVal val="#ppt_w"/>
                                          </p:val>
                                        </p:tav>
                                      </p:tavLst>
                                    </p:anim>
                                    <p:anim calcmode="lin" valueType="num">
                                      <p:cBhvr>
                                        <p:cTn id="36" dur="500" fill="hold"/>
                                        <p:tgtEl>
                                          <p:spTgt spid="246823"/>
                                        </p:tgtEl>
                                        <p:attrNameLst>
                                          <p:attrName>ppt_h</p:attrName>
                                        </p:attrNameLst>
                                      </p:cBhvr>
                                      <p:tavLst>
                                        <p:tav tm="0">
                                          <p:val>
                                            <p:fltVal val="0"/>
                                          </p:val>
                                        </p:tav>
                                        <p:tav tm="100000">
                                          <p:val>
                                            <p:strVal val="#ppt_h"/>
                                          </p:val>
                                        </p:tav>
                                      </p:tavLst>
                                    </p:anim>
                                    <p:anim calcmode="lin" valueType="num">
                                      <p:cBhvr>
                                        <p:cTn id="37" dur="500" fill="hold"/>
                                        <p:tgtEl>
                                          <p:spTgt spid="246823"/>
                                        </p:tgtEl>
                                        <p:attrNameLst>
                                          <p:attrName>ppt_x</p:attrName>
                                        </p:attrNameLst>
                                      </p:cBhvr>
                                      <p:tavLst>
                                        <p:tav tm="0">
                                          <p:val>
                                            <p:fltVal val="0.5"/>
                                          </p:val>
                                        </p:tav>
                                        <p:tav tm="100000">
                                          <p:val>
                                            <p:strVal val="#ppt_x"/>
                                          </p:val>
                                        </p:tav>
                                      </p:tavLst>
                                    </p:anim>
                                    <p:anim calcmode="lin" valueType="num">
                                      <p:cBhvr>
                                        <p:cTn id="38" dur="500" fill="hold"/>
                                        <p:tgtEl>
                                          <p:spTgt spid="246823"/>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4000"/>
                            </p:stCondLst>
                            <p:childTnLst>
                              <p:par>
                                <p:cTn id="40" presetID="23" presetClass="entr" presetSubtype="528" fill="hold" grpId="0" nodeType="afterEffect">
                                  <p:stCondLst>
                                    <p:cond delay="500"/>
                                  </p:stCondLst>
                                  <p:childTnLst>
                                    <p:set>
                                      <p:cBhvr>
                                        <p:cTn id="41" dur="1" fill="hold">
                                          <p:stCondLst>
                                            <p:cond delay="0"/>
                                          </p:stCondLst>
                                        </p:cTn>
                                        <p:tgtEl>
                                          <p:spTgt spid="246824"/>
                                        </p:tgtEl>
                                        <p:attrNameLst>
                                          <p:attrName>style.visibility</p:attrName>
                                        </p:attrNameLst>
                                      </p:cBhvr>
                                      <p:to>
                                        <p:strVal val="visible"/>
                                      </p:to>
                                    </p:set>
                                    <p:anim calcmode="lin" valueType="num">
                                      <p:cBhvr>
                                        <p:cTn id="42" dur="500" fill="hold"/>
                                        <p:tgtEl>
                                          <p:spTgt spid="246824"/>
                                        </p:tgtEl>
                                        <p:attrNameLst>
                                          <p:attrName>ppt_w</p:attrName>
                                        </p:attrNameLst>
                                      </p:cBhvr>
                                      <p:tavLst>
                                        <p:tav tm="0">
                                          <p:val>
                                            <p:fltVal val="0"/>
                                          </p:val>
                                        </p:tav>
                                        <p:tav tm="100000">
                                          <p:val>
                                            <p:strVal val="#ppt_w"/>
                                          </p:val>
                                        </p:tav>
                                      </p:tavLst>
                                    </p:anim>
                                    <p:anim calcmode="lin" valueType="num">
                                      <p:cBhvr>
                                        <p:cTn id="43" dur="500" fill="hold"/>
                                        <p:tgtEl>
                                          <p:spTgt spid="246824"/>
                                        </p:tgtEl>
                                        <p:attrNameLst>
                                          <p:attrName>ppt_h</p:attrName>
                                        </p:attrNameLst>
                                      </p:cBhvr>
                                      <p:tavLst>
                                        <p:tav tm="0">
                                          <p:val>
                                            <p:fltVal val="0"/>
                                          </p:val>
                                        </p:tav>
                                        <p:tav tm="100000">
                                          <p:val>
                                            <p:strVal val="#ppt_h"/>
                                          </p:val>
                                        </p:tav>
                                      </p:tavLst>
                                    </p:anim>
                                    <p:anim calcmode="lin" valueType="num">
                                      <p:cBhvr>
                                        <p:cTn id="44" dur="500" fill="hold"/>
                                        <p:tgtEl>
                                          <p:spTgt spid="246824"/>
                                        </p:tgtEl>
                                        <p:attrNameLst>
                                          <p:attrName>ppt_x</p:attrName>
                                        </p:attrNameLst>
                                      </p:cBhvr>
                                      <p:tavLst>
                                        <p:tav tm="0">
                                          <p:val>
                                            <p:fltVal val="0.5"/>
                                          </p:val>
                                        </p:tav>
                                        <p:tav tm="100000">
                                          <p:val>
                                            <p:strVal val="#ppt_x"/>
                                          </p:val>
                                        </p:tav>
                                      </p:tavLst>
                                    </p:anim>
                                    <p:anim calcmode="lin" valueType="num">
                                      <p:cBhvr>
                                        <p:cTn id="45" dur="500" fill="hold"/>
                                        <p:tgtEl>
                                          <p:spTgt spid="246824"/>
                                        </p:tgtEl>
                                        <p:attrNameLst>
                                          <p:attrName>ppt_y</p:attrName>
                                        </p:attrNameLst>
                                      </p:cBhvr>
                                      <p:tavLst>
                                        <p:tav tm="0">
                                          <p:val>
                                            <p:fltVal val="0.5"/>
                                          </p:val>
                                        </p:tav>
                                        <p:tav tm="100000">
                                          <p:val>
                                            <p:strVal val="#ppt_y"/>
                                          </p:val>
                                        </p:tav>
                                      </p:tavLst>
                                    </p:anim>
                                  </p:childTnLst>
                                </p:cTn>
                              </p:par>
                            </p:childTnLst>
                          </p:cTn>
                        </p:par>
                        <p:par>
                          <p:cTn id="46" fill="hold" nodeType="afterGroup">
                            <p:stCondLst>
                              <p:cond delay="5000"/>
                            </p:stCondLst>
                            <p:childTnLst>
                              <p:par>
                                <p:cTn id="47" presetID="23" presetClass="entr" presetSubtype="528" fill="hold" grpId="0" nodeType="afterEffect">
                                  <p:stCondLst>
                                    <p:cond delay="500"/>
                                  </p:stCondLst>
                                  <p:childTnLst>
                                    <p:set>
                                      <p:cBhvr>
                                        <p:cTn id="48" dur="1" fill="hold">
                                          <p:stCondLst>
                                            <p:cond delay="0"/>
                                          </p:stCondLst>
                                        </p:cTn>
                                        <p:tgtEl>
                                          <p:spTgt spid="246819"/>
                                        </p:tgtEl>
                                        <p:attrNameLst>
                                          <p:attrName>style.visibility</p:attrName>
                                        </p:attrNameLst>
                                      </p:cBhvr>
                                      <p:to>
                                        <p:strVal val="visible"/>
                                      </p:to>
                                    </p:set>
                                    <p:anim calcmode="lin" valueType="num">
                                      <p:cBhvr>
                                        <p:cTn id="49" dur="500" fill="hold"/>
                                        <p:tgtEl>
                                          <p:spTgt spid="246819"/>
                                        </p:tgtEl>
                                        <p:attrNameLst>
                                          <p:attrName>ppt_w</p:attrName>
                                        </p:attrNameLst>
                                      </p:cBhvr>
                                      <p:tavLst>
                                        <p:tav tm="0">
                                          <p:val>
                                            <p:fltVal val="0"/>
                                          </p:val>
                                        </p:tav>
                                        <p:tav tm="100000">
                                          <p:val>
                                            <p:strVal val="#ppt_w"/>
                                          </p:val>
                                        </p:tav>
                                      </p:tavLst>
                                    </p:anim>
                                    <p:anim calcmode="lin" valueType="num">
                                      <p:cBhvr>
                                        <p:cTn id="50" dur="500" fill="hold"/>
                                        <p:tgtEl>
                                          <p:spTgt spid="246819"/>
                                        </p:tgtEl>
                                        <p:attrNameLst>
                                          <p:attrName>ppt_h</p:attrName>
                                        </p:attrNameLst>
                                      </p:cBhvr>
                                      <p:tavLst>
                                        <p:tav tm="0">
                                          <p:val>
                                            <p:fltVal val="0"/>
                                          </p:val>
                                        </p:tav>
                                        <p:tav tm="100000">
                                          <p:val>
                                            <p:strVal val="#ppt_h"/>
                                          </p:val>
                                        </p:tav>
                                      </p:tavLst>
                                    </p:anim>
                                    <p:anim calcmode="lin" valueType="num">
                                      <p:cBhvr>
                                        <p:cTn id="51" dur="500" fill="hold"/>
                                        <p:tgtEl>
                                          <p:spTgt spid="246819"/>
                                        </p:tgtEl>
                                        <p:attrNameLst>
                                          <p:attrName>ppt_x</p:attrName>
                                        </p:attrNameLst>
                                      </p:cBhvr>
                                      <p:tavLst>
                                        <p:tav tm="0">
                                          <p:val>
                                            <p:fltVal val="0.5"/>
                                          </p:val>
                                        </p:tav>
                                        <p:tav tm="100000">
                                          <p:val>
                                            <p:strVal val="#ppt_x"/>
                                          </p:val>
                                        </p:tav>
                                      </p:tavLst>
                                    </p:anim>
                                    <p:anim calcmode="lin" valueType="num">
                                      <p:cBhvr>
                                        <p:cTn id="52" dur="500" fill="hold"/>
                                        <p:tgtEl>
                                          <p:spTgt spid="246819"/>
                                        </p:tgtEl>
                                        <p:attrNameLst>
                                          <p:attrName>ppt_y</p:attrName>
                                        </p:attrNameLst>
                                      </p:cBhvr>
                                      <p:tavLst>
                                        <p:tav tm="0">
                                          <p:val>
                                            <p:fltVal val="0.5"/>
                                          </p:val>
                                        </p:tav>
                                        <p:tav tm="100000">
                                          <p:val>
                                            <p:strVal val="#ppt_y"/>
                                          </p:val>
                                        </p:tav>
                                      </p:tavLst>
                                    </p:anim>
                                  </p:childTnLst>
                                </p:cTn>
                              </p:par>
                            </p:childTnLst>
                          </p:cTn>
                        </p:par>
                        <p:par>
                          <p:cTn id="53" fill="hold" nodeType="afterGroup">
                            <p:stCondLst>
                              <p:cond delay="6000"/>
                            </p:stCondLst>
                            <p:childTnLst>
                              <p:par>
                                <p:cTn id="54" presetID="23" presetClass="entr" presetSubtype="528" fill="hold" grpId="0" nodeType="afterEffect">
                                  <p:stCondLst>
                                    <p:cond delay="500"/>
                                  </p:stCondLst>
                                  <p:childTnLst>
                                    <p:set>
                                      <p:cBhvr>
                                        <p:cTn id="55" dur="1" fill="hold">
                                          <p:stCondLst>
                                            <p:cond delay="0"/>
                                          </p:stCondLst>
                                        </p:cTn>
                                        <p:tgtEl>
                                          <p:spTgt spid="246821"/>
                                        </p:tgtEl>
                                        <p:attrNameLst>
                                          <p:attrName>style.visibility</p:attrName>
                                        </p:attrNameLst>
                                      </p:cBhvr>
                                      <p:to>
                                        <p:strVal val="visible"/>
                                      </p:to>
                                    </p:set>
                                    <p:anim calcmode="lin" valueType="num">
                                      <p:cBhvr>
                                        <p:cTn id="56" dur="500" fill="hold"/>
                                        <p:tgtEl>
                                          <p:spTgt spid="246821"/>
                                        </p:tgtEl>
                                        <p:attrNameLst>
                                          <p:attrName>ppt_w</p:attrName>
                                        </p:attrNameLst>
                                      </p:cBhvr>
                                      <p:tavLst>
                                        <p:tav tm="0">
                                          <p:val>
                                            <p:fltVal val="0"/>
                                          </p:val>
                                        </p:tav>
                                        <p:tav tm="100000">
                                          <p:val>
                                            <p:strVal val="#ppt_w"/>
                                          </p:val>
                                        </p:tav>
                                      </p:tavLst>
                                    </p:anim>
                                    <p:anim calcmode="lin" valueType="num">
                                      <p:cBhvr>
                                        <p:cTn id="57" dur="500" fill="hold"/>
                                        <p:tgtEl>
                                          <p:spTgt spid="246821"/>
                                        </p:tgtEl>
                                        <p:attrNameLst>
                                          <p:attrName>ppt_h</p:attrName>
                                        </p:attrNameLst>
                                      </p:cBhvr>
                                      <p:tavLst>
                                        <p:tav tm="0">
                                          <p:val>
                                            <p:fltVal val="0"/>
                                          </p:val>
                                        </p:tav>
                                        <p:tav tm="100000">
                                          <p:val>
                                            <p:strVal val="#ppt_h"/>
                                          </p:val>
                                        </p:tav>
                                      </p:tavLst>
                                    </p:anim>
                                    <p:anim calcmode="lin" valueType="num">
                                      <p:cBhvr>
                                        <p:cTn id="58" dur="500" fill="hold"/>
                                        <p:tgtEl>
                                          <p:spTgt spid="246821"/>
                                        </p:tgtEl>
                                        <p:attrNameLst>
                                          <p:attrName>ppt_x</p:attrName>
                                        </p:attrNameLst>
                                      </p:cBhvr>
                                      <p:tavLst>
                                        <p:tav tm="0">
                                          <p:val>
                                            <p:fltVal val="0.5"/>
                                          </p:val>
                                        </p:tav>
                                        <p:tav tm="100000">
                                          <p:val>
                                            <p:strVal val="#ppt_x"/>
                                          </p:val>
                                        </p:tav>
                                      </p:tavLst>
                                    </p:anim>
                                    <p:anim calcmode="lin" valueType="num">
                                      <p:cBhvr>
                                        <p:cTn id="59" dur="500" fill="hold"/>
                                        <p:tgtEl>
                                          <p:spTgt spid="246821"/>
                                        </p:tgtEl>
                                        <p:attrNameLst>
                                          <p:attrName>ppt_y</p:attrName>
                                        </p:attrNameLst>
                                      </p:cBhvr>
                                      <p:tavLst>
                                        <p:tav tm="0">
                                          <p:val>
                                            <p:fltVal val="0.5"/>
                                          </p:val>
                                        </p:tav>
                                        <p:tav tm="100000">
                                          <p:val>
                                            <p:strVal val="#ppt_y"/>
                                          </p:val>
                                        </p:tav>
                                      </p:tavLst>
                                    </p:anim>
                                  </p:childTnLst>
                                </p:cTn>
                              </p:par>
                            </p:childTnLst>
                          </p:cTn>
                        </p:par>
                        <p:par>
                          <p:cTn id="60" fill="hold" nodeType="afterGroup">
                            <p:stCondLst>
                              <p:cond delay="7000"/>
                            </p:stCondLst>
                            <p:childTnLst>
                              <p:par>
                                <p:cTn id="61" presetID="23" presetClass="entr" presetSubtype="528" fill="hold" grpId="0" nodeType="afterEffect">
                                  <p:stCondLst>
                                    <p:cond delay="500"/>
                                  </p:stCondLst>
                                  <p:childTnLst>
                                    <p:set>
                                      <p:cBhvr>
                                        <p:cTn id="62" dur="1" fill="hold">
                                          <p:stCondLst>
                                            <p:cond delay="0"/>
                                          </p:stCondLst>
                                        </p:cTn>
                                        <p:tgtEl>
                                          <p:spTgt spid="246822"/>
                                        </p:tgtEl>
                                        <p:attrNameLst>
                                          <p:attrName>style.visibility</p:attrName>
                                        </p:attrNameLst>
                                      </p:cBhvr>
                                      <p:to>
                                        <p:strVal val="visible"/>
                                      </p:to>
                                    </p:set>
                                    <p:anim calcmode="lin" valueType="num">
                                      <p:cBhvr>
                                        <p:cTn id="63" dur="500" fill="hold"/>
                                        <p:tgtEl>
                                          <p:spTgt spid="246822"/>
                                        </p:tgtEl>
                                        <p:attrNameLst>
                                          <p:attrName>ppt_w</p:attrName>
                                        </p:attrNameLst>
                                      </p:cBhvr>
                                      <p:tavLst>
                                        <p:tav tm="0">
                                          <p:val>
                                            <p:fltVal val="0"/>
                                          </p:val>
                                        </p:tav>
                                        <p:tav tm="100000">
                                          <p:val>
                                            <p:strVal val="#ppt_w"/>
                                          </p:val>
                                        </p:tav>
                                      </p:tavLst>
                                    </p:anim>
                                    <p:anim calcmode="lin" valueType="num">
                                      <p:cBhvr>
                                        <p:cTn id="64" dur="500" fill="hold"/>
                                        <p:tgtEl>
                                          <p:spTgt spid="246822"/>
                                        </p:tgtEl>
                                        <p:attrNameLst>
                                          <p:attrName>ppt_h</p:attrName>
                                        </p:attrNameLst>
                                      </p:cBhvr>
                                      <p:tavLst>
                                        <p:tav tm="0">
                                          <p:val>
                                            <p:fltVal val="0"/>
                                          </p:val>
                                        </p:tav>
                                        <p:tav tm="100000">
                                          <p:val>
                                            <p:strVal val="#ppt_h"/>
                                          </p:val>
                                        </p:tav>
                                      </p:tavLst>
                                    </p:anim>
                                    <p:anim calcmode="lin" valueType="num">
                                      <p:cBhvr>
                                        <p:cTn id="65" dur="500" fill="hold"/>
                                        <p:tgtEl>
                                          <p:spTgt spid="246822"/>
                                        </p:tgtEl>
                                        <p:attrNameLst>
                                          <p:attrName>ppt_x</p:attrName>
                                        </p:attrNameLst>
                                      </p:cBhvr>
                                      <p:tavLst>
                                        <p:tav tm="0">
                                          <p:val>
                                            <p:fltVal val="0.5"/>
                                          </p:val>
                                        </p:tav>
                                        <p:tav tm="100000">
                                          <p:val>
                                            <p:strVal val="#ppt_x"/>
                                          </p:val>
                                        </p:tav>
                                      </p:tavLst>
                                    </p:anim>
                                    <p:anim calcmode="lin" valueType="num">
                                      <p:cBhvr>
                                        <p:cTn id="66" dur="500" fill="hold"/>
                                        <p:tgtEl>
                                          <p:spTgt spid="246822"/>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8000"/>
                            </p:stCondLst>
                            <p:childTnLst>
                              <p:par>
                                <p:cTn id="68" presetID="23" presetClass="entr" presetSubtype="528" fill="hold" grpId="0" nodeType="afterEffect">
                                  <p:stCondLst>
                                    <p:cond delay="500"/>
                                  </p:stCondLst>
                                  <p:childTnLst>
                                    <p:set>
                                      <p:cBhvr>
                                        <p:cTn id="69" dur="1" fill="hold">
                                          <p:stCondLst>
                                            <p:cond delay="0"/>
                                          </p:stCondLst>
                                        </p:cTn>
                                        <p:tgtEl>
                                          <p:spTgt spid="246825"/>
                                        </p:tgtEl>
                                        <p:attrNameLst>
                                          <p:attrName>style.visibility</p:attrName>
                                        </p:attrNameLst>
                                      </p:cBhvr>
                                      <p:to>
                                        <p:strVal val="visible"/>
                                      </p:to>
                                    </p:set>
                                    <p:anim calcmode="lin" valueType="num">
                                      <p:cBhvr>
                                        <p:cTn id="70" dur="500" fill="hold"/>
                                        <p:tgtEl>
                                          <p:spTgt spid="246825"/>
                                        </p:tgtEl>
                                        <p:attrNameLst>
                                          <p:attrName>ppt_w</p:attrName>
                                        </p:attrNameLst>
                                      </p:cBhvr>
                                      <p:tavLst>
                                        <p:tav tm="0">
                                          <p:val>
                                            <p:fltVal val="0"/>
                                          </p:val>
                                        </p:tav>
                                        <p:tav tm="100000">
                                          <p:val>
                                            <p:strVal val="#ppt_w"/>
                                          </p:val>
                                        </p:tav>
                                      </p:tavLst>
                                    </p:anim>
                                    <p:anim calcmode="lin" valueType="num">
                                      <p:cBhvr>
                                        <p:cTn id="71" dur="500" fill="hold"/>
                                        <p:tgtEl>
                                          <p:spTgt spid="246825"/>
                                        </p:tgtEl>
                                        <p:attrNameLst>
                                          <p:attrName>ppt_h</p:attrName>
                                        </p:attrNameLst>
                                      </p:cBhvr>
                                      <p:tavLst>
                                        <p:tav tm="0">
                                          <p:val>
                                            <p:fltVal val="0"/>
                                          </p:val>
                                        </p:tav>
                                        <p:tav tm="100000">
                                          <p:val>
                                            <p:strVal val="#ppt_h"/>
                                          </p:val>
                                        </p:tav>
                                      </p:tavLst>
                                    </p:anim>
                                    <p:anim calcmode="lin" valueType="num">
                                      <p:cBhvr>
                                        <p:cTn id="72" dur="500" fill="hold"/>
                                        <p:tgtEl>
                                          <p:spTgt spid="246825"/>
                                        </p:tgtEl>
                                        <p:attrNameLst>
                                          <p:attrName>ppt_x</p:attrName>
                                        </p:attrNameLst>
                                      </p:cBhvr>
                                      <p:tavLst>
                                        <p:tav tm="0">
                                          <p:val>
                                            <p:fltVal val="0.5"/>
                                          </p:val>
                                        </p:tav>
                                        <p:tav tm="100000">
                                          <p:val>
                                            <p:strVal val="#ppt_x"/>
                                          </p:val>
                                        </p:tav>
                                      </p:tavLst>
                                    </p:anim>
                                    <p:anim calcmode="lin" valueType="num">
                                      <p:cBhvr>
                                        <p:cTn id="73" dur="500" fill="hold"/>
                                        <p:tgtEl>
                                          <p:spTgt spid="24682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18" grpId="0" autoUpdateAnimBg="0"/>
      <p:bldP spid="246819" grpId="0" autoUpdateAnimBg="0"/>
      <p:bldP spid="246820" grpId="0" autoUpdateAnimBg="0"/>
      <p:bldP spid="246821" grpId="0" autoUpdateAnimBg="0"/>
      <p:bldP spid="246822" grpId="0" autoUpdateAnimBg="0"/>
      <p:bldP spid="246823" grpId="0" autoUpdateAnimBg="0"/>
      <p:bldP spid="246824" grpId="0" autoUpdateAnimBg="0"/>
      <p:bldP spid="246825" grpId="0" autoUpdateAnimBg="0"/>
      <p:bldP spid="246851"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a:extLst>
              <a:ext uri="{FF2B5EF4-FFF2-40B4-BE49-F238E27FC236}">
                <a16:creationId xmlns:a16="http://schemas.microsoft.com/office/drawing/2014/main" id="{DF17EC8D-2FEC-094C-AEBB-C109638952D6}"/>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7811" name="Rectangle 3">
            <a:extLst>
              <a:ext uri="{FF2B5EF4-FFF2-40B4-BE49-F238E27FC236}">
                <a16:creationId xmlns:a16="http://schemas.microsoft.com/office/drawing/2014/main" id="{49DBEB39-721B-364B-B194-C5FAEACB111A}"/>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7812" name="Rectangle 4">
            <a:extLst>
              <a:ext uri="{FF2B5EF4-FFF2-40B4-BE49-F238E27FC236}">
                <a16:creationId xmlns:a16="http://schemas.microsoft.com/office/drawing/2014/main" id="{A81BAFD4-145F-CD44-BE4A-0B5657DA6FDB}"/>
              </a:ext>
            </a:extLst>
          </p:cNvPr>
          <p:cNvSpPr>
            <a:spLocks noChangeArrowheads="1"/>
          </p:cNvSpPr>
          <p:nvPr/>
        </p:nvSpPr>
        <p:spPr bwMode="auto">
          <a:xfrm>
            <a:off x="3421063" y="169863"/>
            <a:ext cx="150812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1600 tahun</a:t>
            </a:r>
          </a:p>
        </p:txBody>
      </p:sp>
      <p:sp>
        <p:nvSpPr>
          <p:cNvPr id="247813" name="Rectangle 5">
            <a:extLst>
              <a:ext uri="{FF2B5EF4-FFF2-40B4-BE49-F238E27FC236}">
                <a16:creationId xmlns:a16="http://schemas.microsoft.com/office/drawing/2014/main" id="{F980AB60-714B-4449-A387-0ECBCD9BA0F1}"/>
              </a:ext>
            </a:extLst>
          </p:cNvPr>
          <p:cNvSpPr>
            <a:spLocks noChangeArrowheads="1"/>
          </p:cNvSpPr>
          <p:nvPr/>
        </p:nvSpPr>
        <p:spPr bwMode="auto">
          <a:xfrm>
            <a:off x="3414713" y="531813"/>
            <a:ext cx="1422400"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40 penulis</a:t>
            </a:r>
          </a:p>
        </p:txBody>
      </p:sp>
      <p:sp>
        <p:nvSpPr>
          <p:cNvPr id="247814" name="Rectangle 6">
            <a:extLst>
              <a:ext uri="{FF2B5EF4-FFF2-40B4-BE49-F238E27FC236}">
                <a16:creationId xmlns:a16="http://schemas.microsoft.com/office/drawing/2014/main" id="{3DC27B80-D69D-AB4F-B46B-7A7EC5694F49}"/>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FEF800"/>
                </a:solidFill>
                <a:latin typeface="Lucida Handwriting" panose="03010101010101010101" pitchFamily="66" charset="77"/>
                <a:ea typeface="Gulim" panose="020B0600000101010101" pitchFamily="34" charset="-127"/>
              </a:rPr>
              <a:t>SATU TEMA:</a:t>
            </a:r>
          </a:p>
        </p:txBody>
      </p:sp>
      <p:sp>
        <p:nvSpPr>
          <p:cNvPr id="247815" name="Rectangle 7">
            <a:extLst>
              <a:ext uri="{FF2B5EF4-FFF2-40B4-BE49-F238E27FC236}">
                <a16:creationId xmlns:a16="http://schemas.microsoft.com/office/drawing/2014/main" id="{6DEFF180-DC8D-FE46-810E-0A450B15FC61}"/>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7816" name="Rectangle 8">
            <a:extLst>
              <a:ext uri="{FF2B5EF4-FFF2-40B4-BE49-F238E27FC236}">
                <a16:creationId xmlns:a16="http://schemas.microsoft.com/office/drawing/2014/main" id="{083041AD-6166-9E48-8D1A-3D95C63E02B7}"/>
              </a:ext>
            </a:extLst>
          </p:cNvPr>
          <p:cNvSpPr>
            <a:spLocks noChangeArrowheads="1"/>
          </p:cNvSpPr>
          <p:nvPr/>
        </p:nvSpPr>
        <p:spPr bwMode="auto">
          <a:xfrm>
            <a:off x="3055938" y="1179513"/>
            <a:ext cx="2868612"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Kemuliaan Allah</a:t>
            </a:r>
          </a:p>
        </p:txBody>
      </p:sp>
      <p:sp>
        <p:nvSpPr>
          <p:cNvPr id="247817" name="Rectangle 9">
            <a:extLst>
              <a:ext uri="{FF2B5EF4-FFF2-40B4-BE49-F238E27FC236}">
                <a16:creationId xmlns:a16="http://schemas.microsoft.com/office/drawing/2014/main" id="{B3FD3747-067D-0D4E-A3A7-697B37FE0EF9}"/>
              </a:ext>
            </a:extLst>
          </p:cNvPr>
          <p:cNvSpPr>
            <a:spLocks noChangeArrowheads="1"/>
          </p:cNvSpPr>
          <p:nvPr/>
        </p:nvSpPr>
        <p:spPr bwMode="auto">
          <a:xfrm>
            <a:off x="6426200" y="723900"/>
            <a:ext cx="2435225"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“BARU” </a:t>
            </a:r>
          </a:p>
        </p:txBody>
      </p:sp>
      <p:sp>
        <p:nvSpPr>
          <p:cNvPr id="247818" name="Rectangle 10">
            <a:extLst>
              <a:ext uri="{FF2B5EF4-FFF2-40B4-BE49-F238E27FC236}">
                <a16:creationId xmlns:a16="http://schemas.microsoft.com/office/drawing/2014/main" id="{64E34E68-EDE9-024D-8051-1DD4821135B6}"/>
              </a:ext>
            </a:extLst>
          </p:cNvPr>
          <p:cNvSpPr>
            <a:spLocks noChangeArrowheads="1"/>
          </p:cNvSpPr>
          <p:nvPr/>
        </p:nvSpPr>
        <p:spPr bwMode="auto">
          <a:xfrm>
            <a:off x="333375" y="757238"/>
            <a:ext cx="2435225" cy="1370012"/>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“LAMA” </a:t>
            </a:r>
          </a:p>
          <a:p>
            <a:pPr algn="ctr"/>
            <a:endParaRPr lang="ko-KR" altLang="en-US" sz="2800" b="1">
              <a:solidFill>
                <a:srgbClr val="2F6AFD"/>
              </a:solidFill>
              <a:latin typeface="Lucida Handwriting" panose="03010101010101010101" pitchFamily="66" charset="77"/>
              <a:ea typeface="Gulim" panose="020B0600000101010101" pitchFamily="34" charset="-127"/>
            </a:endParaRPr>
          </a:p>
        </p:txBody>
      </p:sp>
      <p:sp>
        <p:nvSpPr>
          <p:cNvPr id="247819" name="Rectangle 11">
            <a:extLst>
              <a:ext uri="{FF2B5EF4-FFF2-40B4-BE49-F238E27FC236}">
                <a16:creationId xmlns:a16="http://schemas.microsoft.com/office/drawing/2014/main" id="{1BF41641-5F42-4347-B405-DE821973626E}"/>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7820" name="Rectangle 12">
            <a:extLst>
              <a:ext uri="{FF2B5EF4-FFF2-40B4-BE49-F238E27FC236}">
                <a16:creationId xmlns:a16="http://schemas.microsoft.com/office/drawing/2014/main" id="{2A095549-83E8-334C-8816-A2648C79CD9A}"/>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7821" name="Rectangle 13">
            <a:extLst>
              <a:ext uri="{FF2B5EF4-FFF2-40B4-BE49-F238E27FC236}">
                <a16:creationId xmlns:a16="http://schemas.microsoft.com/office/drawing/2014/main" id="{6BD77ADF-E95E-C84C-B415-E492BDDAB77F}"/>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7822" name="Rectangle 14">
            <a:extLst>
              <a:ext uri="{FF2B5EF4-FFF2-40B4-BE49-F238E27FC236}">
                <a16:creationId xmlns:a16="http://schemas.microsoft.com/office/drawing/2014/main" id="{F67C11CB-BC77-1442-B959-31231F03D5B9}"/>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7823" name="Rectangle 15">
            <a:extLst>
              <a:ext uri="{FF2B5EF4-FFF2-40B4-BE49-F238E27FC236}">
                <a16:creationId xmlns:a16="http://schemas.microsoft.com/office/drawing/2014/main" id="{770745B9-74CC-9446-B111-691596BF67FD}"/>
              </a:ext>
            </a:extLst>
          </p:cNvPr>
          <p:cNvSpPr>
            <a:spLocks noChangeArrowheads="1"/>
          </p:cNvSpPr>
          <p:nvPr/>
        </p:nvSpPr>
        <p:spPr bwMode="auto">
          <a:xfrm>
            <a:off x="6311900" y="2017713"/>
            <a:ext cx="214947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  “</a:t>
            </a:r>
            <a:r>
              <a:rPr lang="en-US" altLang="ko-KR" sz="2400" b="1">
                <a:solidFill>
                  <a:srgbClr val="2F6AFD"/>
                </a:solidFill>
                <a:latin typeface="Lucida Handwriting" panose="03010101010101010101" pitchFamily="66" charset="77"/>
                <a:ea typeface="Gulim" panose="020B0600000101010101" pitchFamily="34" charset="-127"/>
              </a:rPr>
              <a:t>27” Kitab</a:t>
            </a:r>
          </a:p>
        </p:txBody>
      </p:sp>
      <p:sp>
        <p:nvSpPr>
          <p:cNvPr id="247824" name="Rectangle 16">
            <a:extLst>
              <a:ext uri="{FF2B5EF4-FFF2-40B4-BE49-F238E27FC236}">
                <a16:creationId xmlns:a16="http://schemas.microsoft.com/office/drawing/2014/main" id="{5208293D-A038-AC49-8AE8-D55659451AA8}"/>
              </a:ext>
            </a:extLst>
          </p:cNvPr>
          <p:cNvSpPr>
            <a:spLocks noChangeArrowheads="1"/>
          </p:cNvSpPr>
          <p:nvPr/>
        </p:nvSpPr>
        <p:spPr bwMode="auto">
          <a:xfrm>
            <a:off x="312738" y="2030413"/>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a:t>
            </a:r>
            <a:r>
              <a:rPr lang="en-US" altLang="ko-KR" sz="2400" b="1">
                <a:solidFill>
                  <a:srgbClr val="2F6AFD"/>
                </a:solidFill>
                <a:latin typeface="Lucida Handwriting" panose="03010101010101010101" pitchFamily="66" charset="77"/>
                <a:ea typeface="Gulim" panose="020B0600000101010101" pitchFamily="34" charset="-127"/>
              </a:rPr>
              <a:t>39” Kitab</a:t>
            </a:r>
          </a:p>
        </p:txBody>
      </p:sp>
      <p:sp>
        <p:nvSpPr>
          <p:cNvPr id="247825" name="Rectangle 17">
            <a:extLst>
              <a:ext uri="{FF2B5EF4-FFF2-40B4-BE49-F238E27FC236}">
                <a16:creationId xmlns:a16="http://schemas.microsoft.com/office/drawing/2014/main" id="{1396C92B-D945-FF43-93D4-C1FA58F7F66C}"/>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7826" name="Rectangle 18">
            <a:extLst>
              <a:ext uri="{FF2B5EF4-FFF2-40B4-BE49-F238E27FC236}">
                <a16:creationId xmlns:a16="http://schemas.microsoft.com/office/drawing/2014/main" id="{32D2CFBC-3B36-FF41-B585-554C1F160F55}"/>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7827" name="Rectangle 19">
            <a:extLst>
              <a:ext uri="{FF2B5EF4-FFF2-40B4-BE49-F238E27FC236}">
                <a16:creationId xmlns:a16="http://schemas.microsoft.com/office/drawing/2014/main" id="{C1C05FA1-0A42-7E4F-BE25-8DB969746454}"/>
              </a:ext>
            </a:extLst>
          </p:cNvPr>
          <p:cNvSpPr>
            <a:spLocks noChangeArrowheads="1"/>
          </p:cNvSpPr>
          <p:nvPr/>
        </p:nvSpPr>
        <p:spPr bwMode="auto">
          <a:xfrm>
            <a:off x="654050" y="2716213"/>
            <a:ext cx="10096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Ibrani</a:t>
            </a:r>
          </a:p>
        </p:txBody>
      </p:sp>
      <p:sp>
        <p:nvSpPr>
          <p:cNvPr id="247828" name="Rectangle 20">
            <a:extLst>
              <a:ext uri="{FF2B5EF4-FFF2-40B4-BE49-F238E27FC236}">
                <a16:creationId xmlns:a16="http://schemas.microsoft.com/office/drawing/2014/main" id="{FB4BC4C0-B3A3-0C44-98B5-40AC0B41FCF4}"/>
              </a:ext>
            </a:extLst>
          </p:cNvPr>
          <p:cNvSpPr>
            <a:spLocks noChangeArrowheads="1"/>
          </p:cNvSpPr>
          <p:nvPr/>
        </p:nvSpPr>
        <p:spPr bwMode="auto">
          <a:xfrm>
            <a:off x="7392988" y="2716213"/>
            <a:ext cx="1195387"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Yunani</a:t>
            </a:r>
          </a:p>
        </p:txBody>
      </p:sp>
      <p:sp>
        <p:nvSpPr>
          <p:cNvPr id="247829" name="Rectangle 21">
            <a:extLst>
              <a:ext uri="{FF2B5EF4-FFF2-40B4-BE49-F238E27FC236}">
                <a16:creationId xmlns:a16="http://schemas.microsoft.com/office/drawing/2014/main" id="{3A4717FB-11C7-9344-9CB1-63AF196CF734}"/>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47830" name="Rectangle 22">
            <a:extLst>
              <a:ext uri="{FF2B5EF4-FFF2-40B4-BE49-F238E27FC236}">
                <a16:creationId xmlns:a16="http://schemas.microsoft.com/office/drawing/2014/main" id="{E899C264-AD14-1D42-BAF2-99204ADB6DE1}"/>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47831" name="Rectangle 23">
            <a:extLst>
              <a:ext uri="{FF2B5EF4-FFF2-40B4-BE49-F238E27FC236}">
                <a16:creationId xmlns:a16="http://schemas.microsoft.com/office/drawing/2014/main" id="{FCAB3046-5CCB-B548-A79F-8F92ACAB5B88}"/>
              </a:ext>
            </a:extLst>
          </p:cNvPr>
          <p:cNvSpPr>
            <a:spLocks noChangeArrowheads="1"/>
          </p:cNvSpPr>
          <p:nvPr/>
        </p:nvSpPr>
        <p:spPr bwMode="auto">
          <a:xfrm>
            <a:off x="6502400" y="3370263"/>
            <a:ext cx="298132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Kasih Karunia/ </a:t>
            </a:r>
          </a:p>
        </p:txBody>
      </p:sp>
      <p:sp>
        <p:nvSpPr>
          <p:cNvPr id="247832" name="Rectangle 24">
            <a:extLst>
              <a:ext uri="{FF2B5EF4-FFF2-40B4-BE49-F238E27FC236}">
                <a16:creationId xmlns:a16="http://schemas.microsoft.com/office/drawing/2014/main" id="{B221BE63-3BBB-9046-AB28-9E78CC455010}"/>
              </a:ext>
            </a:extLst>
          </p:cNvPr>
          <p:cNvSpPr>
            <a:spLocks noChangeArrowheads="1"/>
          </p:cNvSpPr>
          <p:nvPr/>
        </p:nvSpPr>
        <p:spPr bwMode="auto">
          <a:xfrm>
            <a:off x="0" y="3371850"/>
            <a:ext cx="2830513"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2F6AFD"/>
                </a:solidFill>
                <a:latin typeface="Lucida Handwriting" panose="03010101010101010101" pitchFamily="66" charset="77"/>
                <a:ea typeface="Gulim" panose="020B0600000101010101" pitchFamily="34" charset="-127"/>
              </a:rPr>
              <a:t>Hukum Taurat</a:t>
            </a:r>
          </a:p>
        </p:txBody>
      </p:sp>
      <p:grpSp>
        <p:nvGrpSpPr>
          <p:cNvPr id="247879" name="Group 71">
            <a:extLst>
              <a:ext uri="{FF2B5EF4-FFF2-40B4-BE49-F238E27FC236}">
                <a16:creationId xmlns:a16="http://schemas.microsoft.com/office/drawing/2014/main" id="{A489CC15-8E30-314B-890E-33A19CDFA30E}"/>
              </a:ext>
            </a:extLst>
          </p:cNvPr>
          <p:cNvGrpSpPr>
            <a:grpSpLocks/>
          </p:cNvGrpSpPr>
          <p:nvPr/>
        </p:nvGrpSpPr>
        <p:grpSpPr bwMode="auto">
          <a:xfrm>
            <a:off x="2006600" y="2457450"/>
            <a:ext cx="5530850" cy="3424238"/>
            <a:chOff x="1264" y="1548"/>
            <a:chExt cx="3484" cy="2157"/>
          </a:xfrm>
        </p:grpSpPr>
        <p:sp>
          <p:nvSpPr>
            <p:cNvPr id="247834" name="Line 26">
              <a:extLst>
                <a:ext uri="{FF2B5EF4-FFF2-40B4-BE49-F238E27FC236}">
                  <a16:creationId xmlns:a16="http://schemas.microsoft.com/office/drawing/2014/main" id="{D7642D24-4AEB-2D48-A3DC-31BEF1E2A647}"/>
                </a:ext>
              </a:extLst>
            </p:cNvPr>
            <p:cNvSpPr>
              <a:spLocks noChangeShapeType="1"/>
            </p:cNvSpPr>
            <p:nvPr/>
          </p:nvSpPr>
          <p:spPr bwMode="auto">
            <a:xfrm flipV="1">
              <a:off x="3671" y="329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7835" name="Line 27">
              <a:extLst>
                <a:ext uri="{FF2B5EF4-FFF2-40B4-BE49-F238E27FC236}">
                  <a16:creationId xmlns:a16="http://schemas.microsoft.com/office/drawing/2014/main" id="{850F9476-1384-5C42-A9FF-17D4258B61C3}"/>
                </a:ext>
              </a:extLst>
            </p:cNvPr>
            <p:cNvSpPr>
              <a:spLocks noChangeShapeType="1"/>
            </p:cNvSpPr>
            <p:nvPr/>
          </p:nvSpPr>
          <p:spPr bwMode="auto">
            <a:xfrm>
              <a:off x="1344" y="321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7836" name="Line 28">
              <a:extLst>
                <a:ext uri="{FF2B5EF4-FFF2-40B4-BE49-F238E27FC236}">
                  <a16:creationId xmlns:a16="http://schemas.microsoft.com/office/drawing/2014/main" id="{440438FB-8411-A941-8B7D-AA22F0D54D6B}"/>
                </a:ext>
              </a:extLst>
            </p:cNvPr>
            <p:cNvSpPr>
              <a:spLocks noChangeShapeType="1"/>
            </p:cNvSpPr>
            <p:nvPr/>
          </p:nvSpPr>
          <p:spPr bwMode="auto">
            <a:xfrm>
              <a:off x="1506" y="266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7837" name="Line 29">
              <a:extLst>
                <a:ext uri="{FF2B5EF4-FFF2-40B4-BE49-F238E27FC236}">
                  <a16:creationId xmlns:a16="http://schemas.microsoft.com/office/drawing/2014/main" id="{1DE88F61-494A-9C49-9464-0F24C522CC0D}"/>
                </a:ext>
              </a:extLst>
            </p:cNvPr>
            <p:cNvSpPr>
              <a:spLocks noChangeShapeType="1"/>
            </p:cNvSpPr>
            <p:nvPr/>
          </p:nvSpPr>
          <p:spPr bwMode="auto">
            <a:xfrm>
              <a:off x="1930" y="212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7838" name="Line 30">
              <a:extLst>
                <a:ext uri="{FF2B5EF4-FFF2-40B4-BE49-F238E27FC236}">
                  <a16:creationId xmlns:a16="http://schemas.microsoft.com/office/drawing/2014/main" id="{9610AA95-DCD6-304E-9B35-74DD909C7438}"/>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7839" name="Line 31">
              <a:extLst>
                <a:ext uri="{FF2B5EF4-FFF2-40B4-BE49-F238E27FC236}">
                  <a16:creationId xmlns:a16="http://schemas.microsoft.com/office/drawing/2014/main" id="{2957770A-7E0F-A343-BD78-CBD1FB9DBED4}"/>
                </a:ext>
              </a:extLst>
            </p:cNvPr>
            <p:cNvSpPr>
              <a:spLocks noChangeShapeType="1"/>
            </p:cNvSpPr>
            <p:nvPr/>
          </p:nvSpPr>
          <p:spPr bwMode="auto">
            <a:xfrm flipH="1">
              <a:off x="3078" y="207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7840" name="Line 32">
              <a:extLst>
                <a:ext uri="{FF2B5EF4-FFF2-40B4-BE49-F238E27FC236}">
                  <a16:creationId xmlns:a16="http://schemas.microsoft.com/office/drawing/2014/main" id="{D2CA0E24-DEF3-7249-A949-C2A55D5D9D37}"/>
                </a:ext>
              </a:extLst>
            </p:cNvPr>
            <p:cNvSpPr>
              <a:spLocks noChangeShapeType="1"/>
            </p:cNvSpPr>
            <p:nvPr/>
          </p:nvSpPr>
          <p:spPr bwMode="auto">
            <a:xfrm flipH="1">
              <a:off x="3211" y="241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7841" name="Line 33">
              <a:extLst>
                <a:ext uri="{FF2B5EF4-FFF2-40B4-BE49-F238E27FC236}">
                  <a16:creationId xmlns:a16="http://schemas.microsoft.com/office/drawing/2014/main" id="{557D94E5-1639-544D-85EA-2E94A4F0A8DE}"/>
                </a:ext>
              </a:extLst>
            </p:cNvPr>
            <p:cNvSpPr>
              <a:spLocks noChangeShapeType="1"/>
            </p:cNvSpPr>
            <p:nvPr/>
          </p:nvSpPr>
          <p:spPr bwMode="auto">
            <a:xfrm flipV="1">
              <a:off x="3264" y="294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7842" name="Rectangle 34">
              <a:extLst>
                <a:ext uri="{FF2B5EF4-FFF2-40B4-BE49-F238E27FC236}">
                  <a16:creationId xmlns:a16="http://schemas.microsoft.com/office/drawing/2014/main" id="{E6D4A822-6990-C646-8111-8B7649BB9192}"/>
                </a:ext>
              </a:extLst>
            </p:cNvPr>
            <p:cNvSpPr>
              <a:spLocks noChangeArrowheads="1"/>
            </p:cNvSpPr>
            <p:nvPr/>
          </p:nvSpPr>
          <p:spPr bwMode="auto">
            <a:xfrm rot="5246759">
              <a:off x="1975" y="2180"/>
              <a:ext cx="1290" cy="6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NABI-NABI</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47843" name="Rectangle 35">
              <a:extLst>
                <a:ext uri="{FF2B5EF4-FFF2-40B4-BE49-F238E27FC236}">
                  <a16:creationId xmlns:a16="http://schemas.microsoft.com/office/drawing/2014/main" id="{86A8D7CE-B036-CC43-B375-22FE31BCD328}"/>
                </a:ext>
              </a:extLst>
            </p:cNvPr>
            <p:cNvSpPr>
              <a:spLocks noChangeArrowheads="1"/>
            </p:cNvSpPr>
            <p:nvPr/>
          </p:nvSpPr>
          <p:spPr bwMode="auto">
            <a:xfrm>
              <a:off x="3422" y="3143"/>
              <a:ext cx="1326" cy="46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WAHYU</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600" b="1">
                <a:solidFill>
                  <a:srgbClr val="FFFF00"/>
                </a:solidFill>
                <a:latin typeface="Helvetica BlackOblique" pitchFamily="2" charset="0"/>
                <a:ea typeface="Gulim" panose="020B0600000101010101" pitchFamily="34" charset="-127"/>
              </a:endParaRPr>
            </a:p>
          </p:txBody>
        </p:sp>
        <p:sp>
          <p:nvSpPr>
            <p:cNvPr id="247844" name="Rectangle 36">
              <a:extLst>
                <a:ext uri="{FF2B5EF4-FFF2-40B4-BE49-F238E27FC236}">
                  <a16:creationId xmlns:a16="http://schemas.microsoft.com/office/drawing/2014/main" id="{660CF9A5-55CB-8843-95EF-9722EC6F1744}"/>
                </a:ext>
              </a:extLst>
            </p:cNvPr>
            <p:cNvSpPr>
              <a:spLocks noChangeArrowheads="1"/>
            </p:cNvSpPr>
            <p:nvPr/>
          </p:nvSpPr>
          <p:spPr bwMode="auto">
            <a:xfrm rot="3267768">
              <a:off x="1819" y="2522"/>
              <a:ext cx="1118"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PUISI</a:t>
              </a:r>
            </a:p>
          </p:txBody>
        </p:sp>
        <p:sp>
          <p:nvSpPr>
            <p:cNvPr id="247845" name="Rectangle 37">
              <a:extLst>
                <a:ext uri="{FF2B5EF4-FFF2-40B4-BE49-F238E27FC236}">
                  <a16:creationId xmlns:a16="http://schemas.microsoft.com/office/drawing/2014/main" id="{262F83F1-FC6B-B94F-BF18-B1510B940851}"/>
                </a:ext>
              </a:extLst>
            </p:cNvPr>
            <p:cNvSpPr>
              <a:spLocks noChangeArrowheads="1"/>
            </p:cNvSpPr>
            <p:nvPr/>
          </p:nvSpPr>
          <p:spPr bwMode="auto">
            <a:xfrm rot="20643327">
              <a:off x="3272" y="2804"/>
              <a:ext cx="1439" cy="48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SURAT-SURAT</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47846" name="Rectangle 38">
              <a:extLst>
                <a:ext uri="{FF2B5EF4-FFF2-40B4-BE49-F238E27FC236}">
                  <a16:creationId xmlns:a16="http://schemas.microsoft.com/office/drawing/2014/main" id="{19A63AB4-8D97-F443-AA75-83C2D427E1B8}"/>
                </a:ext>
              </a:extLst>
            </p:cNvPr>
            <p:cNvSpPr>
              <a:spLocks noChangeArrowheads="1"/>
            </p:cNvSpPr>
            <p:nvPr/>
          </p:nvSpPr>
          <p:spPr bwMode="auto">
            <a:xfrm rot="19276533">
              <a:off x="3080" y="2417"/>
              <a:ext cx="1289"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p>
          </p:txBody>
        </p:sp>
        <p:sp>
          <p:nvSpPr>
            <p:cNvPr id="247847" name="Rectangle 39">
              <a:extLst>
                <a:ext uri="{FF2B5EF4-FFF2-40B4-BE49-F238E27FC236}">
                  <a16:creationId xmlns:a16="http://schemas.microsoft.com/office/drawing/2014/main" id="{0DB1BC92-48E6-5F4F-B9C3-06964D7216D3}"/>
                </a:ext>
              </a:extLst>
            </p:cNvPr>
            <p:cNvSpPr>
              <a:spLocks noChangeArrowheads="1"/>
            </p:cNvSpPr>
            <p:nvPr/>
          </p:nvSpPr>
          <p:spPr bwMode="auto">
            <a:xfrm rot="1755647">
              <a:off x="1482" y="2607"/>
              <a:ext cx="1190" cy="402"/>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p>
          </p:txBody>
        </p:sp>
        <p:sp>
          <p:nvSpPr>
            <p:cNvPr id="247848" name="Rectangle 40">
              <a:extLst>
                <a:ext uri="{FF2B5EF4-FFF2-40B4-BE49-F238E27FC236}">
                  <a16:creationId xmlns:a16="http://schemas.microsoft.com/office/drawing/2014/main" id="{151C47F1-D87B-0246-9333-EF946CEBE529}"/>
                </a:ext>
              </a:extLst>
            </p:cNvPr>
            <p:cNvSpPr>
              <a:spLocks noChangeArrowheads="1"/>
            </p:cNvSpPr>
            <p:nvPr/>
          </p:nvSpPr>
          <p:spPr bwMode="auto">
            <a:xfrm rot="240000">
              <a:off x="1264" y="3043"/>
              <a:ext cx="818" cy="6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TAURAT</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47849" name="Rectangle 41">
              <a:extLst>
                <a:ext uri="{FF2B5EF4-FFF2-40B4-BE49-F238E27FC236}">
                  <a16:creationId xmlns:a16="http://schemas.microsoft.com/office/drawing/2014/main" id="{C741559D-E30C-754F-92CB-3560F5EA2476}"/>
                </a:ext>
              </a:extLst>
            </p:cNvPr>
            <p:cNvSpPr>
              <a:spLocks noChangeArrowheads="1"/>
            </p:cNvSpPr>
            <p:nvPr/>
          </p:nvSpPr>
          <p:spPr bwMode="auto">
            <a:xfrm rot="18254599">
              <a:off x="2908" y="2044"/>
              <a:ext cx="122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p>
          </p:txBody>
        </p:sp>
      </p:grpSp>
      <p:sp>
        <p:nvSpPr>
          <p:cNvPr id="247850" name="Rectangle 42">
            <a:extLst>
              <a:ext uri="{FF2B5EF4-FFF2-40B4-BE49-F238E27FC236}">
                <a16:creationId xmlns:a16="http://schemas.microsoft.com/office/drawing/2014/main" id="{26EC830C-E8C4-304E-A504-932E095EF468}"/>
              </a:ext>
            </a:extLst>
          </p:cNvPr>
          <p:cNvSpPr>
            <a:spLocks noChangeArrowheads="1"/>
          </p:cNvSpPr>
          <p:nvPr/>
        </p:nvSpPr>
        <p:spPr bwMode="auto">
          <a:xfrm>
            <a:off x="-57150" y="4491038"/>
            <a:ext cx="1976438"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a:p>
            <a:endParaRPr lang="ko-KR" altLang="en-US" sz="2400" b="1">
              <a:solidFill>
                <a:srgbClr val="2F6AFD"/>
              </a:solidFill>
              <a:latin typeface="Lucida Handwriting" panose="03010101010101010101" pitchFamily="66" charset="77"/>
              <a:ea typeface="Gulim" panose="020B0600000101010101" pitchFamily="34" charset="-127"/>
            </a:endParaRPr>
          </a:p>
        </p:txBody>
      </p:sp>
      <p:sp>
        <p:nvSpPr>
          <p:cNvPr id="247851" name="Rectangle 43">
            <a:extLst>
              <a:ext uri="{FF2B5EF4-FFF2-40B4-BE49-F238E27FC236}">
                <a16:creationId xmlns:a16="http://schemas.microsoft.com/office/drawing/2014/main" id="{320B621D-D16F-F341-9E2A-F43E90E7EE6D}"/>
              </a:ext>
            </a:extLst>
          </p:cNvPr>
          <p:cNvSpPr>
            <a:spLocks noChangeArrowheads="1"/>
          </p:cNvSpPr>
          <p:nvPr/>
        </p:nvSpPr>
        <p:spPr bwMode="auto">
          <a:xfrm>
            <a:off x="7091363" y="4510088"/>
            <a:ext cx="2152650"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a:p>
            <a:endParaRPr lang="ko-KR" altLang="en-US" sz="2400" b="1">
              <a:solidFill>
                <a:srgbClr val="2F6AFD"/>
              </a:solidFill>
              <a:latin typeface="Lucida Handwriting" panose="03010101010101010101" pitchFamily="66" charset="77"/>
              <a:ea typeface="Gulim" panose="020B0600000101010101" pitchFamily="34" charset="-127"/>
            </a:endParaRPr>
          </a:p>
        </p:txBody>
      </p:sp>
      <p:sp>
        <p:nvSpPr>
          <p:cNvPr id="247852" name="Rectangle 44">
            <a:extLst>
              <a:ext uri="{FF2B5EF4-FFF2-40B4-BE49-F238E27FC236}">
                <a16:creationId xmlns:a16="http://schemas.microsoft.com/office/drawing/2014/main" id="{BE622EEF-A886-0548-B5B9-6CC240FDE2CF}"/>
              </a:ext>
            </a:extLst>
          </p:cNvPr>
          <p:cNvSpPr>
            <a:spLocks noChangeArrowheads="1"/>
          </p:cNvSpPr>
          <p:nvPr/>
        </p:nvSpPr>
        <p:spPr bwMode="auto">
          <a:xfrm>
            <a:off x="-85725" y="5184775"/>
            <a:ext cx="1831975"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Masa Lalu Kekal</a:t>
            </a:r>
          </a:p>
        </p:txBody>
      </p:sp>
      <p:sp>
        <p:nvSpPr>
          <p:cNvPr id="247853" name="Rectangle 45">
            <a:extLst>
              <a:ext uri="{FF2B5EF4-FFF2-40B4-BE49-F238E27FC236}">
                <a16:creationId xmlns:a16="http://schemas.microsoft.com/office/drawing/2014/main" id="{DCFA00BF-7969-CE46-993E-AE23D4EFCCC3}"/>
              </a:ext>
            </a:extLst>
          </p:cNvPr>
          <p:cNvSpPr>
            <a:spLocks noChangeArrowheads="1"/>
          </p:cNvSpPr>
          <p:nvPr/>
        </p:nvSpPr>
        <p:spPr bwMode="auto">
          <a:xfrm>
            <a:off x="6578600" y="5121275"/>
            <a:ext cx="3243263"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FEF800"/>
                </a:solidFill>
                <a:latin typeface="Lucida Handwriting" panose="03010101010101010101" pitchFamily="66" charset="77"/>
                <a:ea typeface="Gulim" panose="020B0600000101010101" pitchFamily="34" charset="-127"/>
              </a:rPr>
              <a:t>Masa Depan </a:t>
            </a:r>
          </a:p>
          <a:p>
            <a:pPr algn="ctr"/>
            <a:r>
              <a:rPr lang="en-US" altLang="ko-KR" sz="2400" b="1">
                <a:solidFill>
                  <a:srgbClr val="FEF800"/>
                </a:solidFill>
                <a:latin typeface="Lucida Handwriting" panose="03010101010101010101" pitchFamily="66" charset="77"/>
                <a:ea typeface="Gulim" panose="020B0600000101010101" pitchFamily="34" charset="-127"/>
              </a:rPr>
              <a:t>Kekal</a:t>
            </a:r>
          </a:p>
        </p:txBody>
      </p:sp>
      <p:sp>
        <p:nvSpPr>
          <p:cNvPr id="247855" name="Text Box 47">
            <a:extLst>
              <a:ext uri="{FF2B5EF4-FFF2-40B4-BE49-F238E27FC236}">
                <a16:creationId xmlns:a16="http://schemas.microsoft.com/office/drawing/2014/main" id="{8466EEBF-8484-9E4F-93DF-848E45ECFB81}"/>
              </a:ext>
            </a:extLst>
          </p:cNvPr>
          <p:cNvSpPr txBox="1">
            <a:spLocks noChangeArrowheads="1"/>
          </p:cNvSpPr>
          <p:nvPr/>
        </p:nvSpPr>
        <p:spPr bwMode="auto">
          <a:xfrm>
            <a:off x="0" y="3730625"/>
            <a:ext cx="2198688" cy="4572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2F6AFD"/>
                </a:solidFill>
                <a:latin typeface="Lucida Handwriting" panose="03010101010101010101" pitchFamily="66" charset="77"/>
                <a:ea typeface="Gulim" panose="020B0600000101010101" pitchFamily="34" charset="-127"/>
              </a:rPr>
              <a:t>Perjanjian </a:t>
            </a:r>
          </a:p>
        </p:txBody>
      </p:sp>
      <p:sp>
        <p:nvSpPr>
          <p:cNvPr id="247856" name="Text Box 48">
            <a:extLst>
              <a:ext uri="{FF2B5EF4-FFF2-40B4-BE49-F238E27FC236}">
                <a16:creationId xmlns:a16="http://schemas.microsoft.com/office/drawing/2014/main" id="{04491180-F563-6642-84A3-28C79BDB6BF7}"/>
              </a:ext>
            </a:extLst>
          </p:cNvPr>
          <p:cNvSpPr txBox="1">
            <a:spLocks noChangeArrowheads="1"/>
          </p:cNvSpPr>
          <p:nvPr/>
        </p:nvSpPr>
        <p:spPr bwMode="auto">
          <a:xfrm>
            <a:off x="6610350" y="3730625"/>
            <a:ext cx="2767013"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2F6AFD"/>
                </a:solidFill>
                <a:latin typeface="Lucida Handwriting" panose="03010101010101010101" pitchFamily="66" charset="77"/>
                <a:ea typeface="Gulim" panose="020B0600000101010101" pitchFamily="34" charset="-127"/>
              </a:rPr>
              <a:t>Penggenapan</a:t>
            </a:r>
          </a:p>
        </p:txBody>
      </p:sp>
      <p:sp>
        <p:nvSpPr>
          <p:cNvPr id="247857" name="Line 49">
            <a:extLst>
              <a:ext uri="{FF2B5EF4-FFF2-40B4-BE49-F238E27FC236}">
                <a16:creationId xmlns:a16="http://schemas.microsoft.com/office/drawing/2014/main" id="{9ED27ACE-DFA4-FC45-9361-17905C992DAD}"/>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7858" name="Line 50">
            <a:extLst>
              <a:ext uri="{FF2B5EF4-FFF2-40B4-BE49-F238E27FC236}">
                <a16:creationId xmlns:a16="http://schemas.microsoft.com/office/drawing/2014/main" id="{C9BBF98F-18A6-AE44-B5C8-3D6CFAC3EB65}"/>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7859" name="Line 51">
            <a:extLst>
              <a:ext uri="{FF2B5EF4-FFF2-40B4-BE49-F238E27FC236}">
                <a16:creationId xmlns:a16="http://schemas.microsoft.com/office/drawing/2014/main" id="{8F37E4E9-76C7-FB49-86DF-33CCC3BA14B1}"/>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7860" name="Line 52">
            <a:extLst>
              <a:ext uri="{FF2B5EF4-FFF2-40B4-BE49-F238E27FC236}">
                <a16:creationId xmlns:a16="http://schemas.microsoft.com/office/drawing/2014/main" id="{5A500C8A-0D09-454D-ABDE-C0E0D9015E87}"/>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7861" name="Line 53">
            <a:extLst>
              <a:ext uri="{FF2B5EF4-FFF2-40B4-BE49-F238E27FC236}">
                <a16:creationId xmlns:a16="http://schemas.microsoft.com/office/drawing/2014/main" id="{A51E809F-3B3D-3644-84A7-2B547182D763}"/>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7862" name="Line 54">
            <a:extLst>
              <a:ext uri="{FF2B5EF4-FFF2-40B4-BE49-F238E27FC236}">
                <a16:creationId xmlns:a16="http://schemas.microsoft.com/office/drawing/2014/main" id="{47A34B1F-7EDA-6941-AAD8-469143967C58}"/>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7863" name="Line 55">
            <a:extLst>
              <a:ext uri="{FF2B5EF4-FFF2-40B4-BE49-F238E27FC236}">
                <a16:creationId xmlns:a16="http://schemas.microsoft.com/office/drawing/2014/main" id="{B6DF2995-9507-354B-89F7-B623597CEF02}"/>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7864" name="Line 56">
            <a:extLst>
              <a:ext uri="{FF2B5EF4-FFF2-40B4-BE49-F238E27FC236}">
                <a16:creationId xmlns:a16="http://schemas.microsoft.com/office/drawing/2014/main" id="{561BCE21-EA36-914A-8078-C0691E595E88}"/>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7865" name="Rectangle 57">
            <a:extLst>
              <a:ext uri="{FF2B5EF4-FFF2-40B4-BE49-F238E27FC236}">
                <a16:creationId xmlns:a16="http://schemas.microsoft.com/office/drawing/2014/main" id="{23983B74-DAF5-E347-ADBE-F1755BE9A2EE}"/>
              </a:ext>
            </a:extLst>
          </p:cNvPr>
          <p:cNvSpPr>
            <a:spLocks noChangeArrowheads="1"/>
          </p:cNvSpPr>
          <p:nvPr/>
        </p:nvSpPr>
        <p:spPr bwMode="auto">
          <a:xfrm>
            <a:off x="1597025" y="5768975"/>
            <a:ext cx="2420938"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Mikroskop</a:t>
            </a:r>
          </a:p>
          <a:p>
            <a:endParaRPr lang="ko-KR" altLang="en-US" sz="2400" b="1">
              <a:solidFill>
                <a:srgbClr val="2F6AFD"/>
              </a:solidFill>
              <a:latin typeface="Lucida Handwriting" panose="03010101010101010101" pitchFamily="66" charset="77"/>
              <a:ea typeface="Gulim" panose="020B0600000101010101" pitchFamily="34" charset="-127"/>
            </a:endParaRPr>
          </a:p>
        </p:txBody>
      </p:sp>
      <p:sp>
        <p:nvSpPr>
          <p:cNvPr id="247866" name="Text Box 58">
            <a:extLst>
              <a:ext uri="{FF2B5EF4-FFF2-40B4-BE49-F238E27FC236}">
                <a16:creationId xmlns:a16="http://schemas.microsoft.com/office/drawing/2014/main" id="{75BD0974-87E1-DB41-9571-705835A2865A}"/>
              </a:ext>
            </a:extLst>
          </p:cNvPr>
          <p:cNvSpPr txBox="1">
            <a:spLocks noChangeArrowheads="1"/>
          </p:cNvSpPr>
          <p:nvPr/>
        </p:nvSpPr>
        <p:spPr bwMode="auto">
          <a:xfrm>
            <a:off x="1509713" y="40322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latin typeface="Times" pitchFamily="2" charset="0"/>
              <a:ea typeface="Gulim" panose="020B0600000101010101" pitchFamily="34" charset="-127"/>
            </a:endParaRPr>
          </a:p>
        </p:txBody>
      </p:sp>
      <p:sp>
        <p:nvSpPr>
          <p:cNvPr id="247867" name="Rectangle 59">
            <a:extLst>
              <a:ext uri="{FF2B5EF4-FFF2-40B4-BE49-F238E27FC236}">
                <a16:creationId xmlns:a16="http://schemas.microsoft.com/office/drawing/2014/main" id="{23B40F65-817C-7A4C-AFDB-E6750674809E}"/>
              </a:ext>
            </a:extLst>
          </p:cNvPr>
          <p:cNvSpPr>
            <a:spLocks noChangeArrowheads="1"/>
          </p:cNvSpPr>
          <p:nvPr/>
        </p:nvSpPr>
        <p:spPr bwMode="auto">
          <a:xfrm>
            <a:off x="4322763" y="5540375"/>
            <a:ext cx="2333625" cy="698500"/>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2 Teleskop</a:t>
            </a:r>
            <a:endParaRPr lang="en-US" altLang="ko-KR" sz="2000" b="1" u="sng">
              <a:solidFill>
                <a:srgbClr val="2F6AFD"/>
              </a:solidFill>
              <a:latin typeface="Lucida Handwriting" panose="03010101010101010101" pitchFamily="66" charset="77"/>
              <a:ea typeface="Gulim" panose="020B0600000101010101" pitchFamily="34" charset="-127"/>
            </a:endParaRPr>
          </a:p>
          <a:p>
            <a:r>
              <a:rPr lang="en-US" altLang="ko-KR" sz="2000" b="1">
                <a:solidFill>
                  <a:srgbClr val="2F6AFD"/>
                </a:solidFill>
                <a:latin typeface="Lucida Handwriting" panose="03010101010101010101" pitchFamily="66" charset="77"/>
                <a:ea typeface="Gulim" panose="020B0600000101010101" pitchFamily="34" charset="-127"/>
              </a:rPr>
              <a:t>1 Mikroskop</a:t>
            </a:r>
          </a:p>
        </p:txBody>
      </p:sp>
      <p:grpSp>
        <p:nvGrpSpPr>
          <p:cNvPr id="247868" name="Group 60">
            <a:extLst>
              <a:ext uri="{FF2B5EF4-FFF2-40B4-BE49-F238E27FC236}">
                <a16:creationId xmlns:a16="http://schemas.microsoft.com/office/drawing/2014/main" id="{19F583F2-92CA-4048-8165-3C6BBC6C1C76}"/>
              </a:ext>
            </a:extLst>
          </p:cNvPr>
          <p:cNvGrpSpPr>
            <a:grpSpLocks/>
          </p:cNvGrpSpPr>
          <p:nvPr/>
        </p:nvGrpSpPr>
        <p:grpSpPr bwMode="auto">
          <a:xfrm>
            <a:off x="5467350" y="588963"/>
            <a:ext cx="703263" cy="958850"/>
            <a:chOff x="2464" y="201"/>
            <a:chExt cx="443" cy="604"/>
          </a:xfrm>
        </p:grpSpPr>
        <p:sp>
          <p:nvSpPr>
            <p:cNvPr id="247869" name="Rectangle 61">
              <a:extLst>
                <a:ext uri="{FF2B5EF4-FFF2-40B4-BE49-F238E27FC236}">
                  <a16:creationId xmlns:a16="http://schemas.microsoft.com/office/drawing/2014/main" id="{0CA334D5-6676-F447-A80F-720224CD7AE6}"/>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47870" name="Rectangle 62">
              <a:extLst>
                <a:ext uri="{FF2B5EF4-FFF2-40B4-BE49-F238E27FC236}">
                  <a16:creationId xmlns:a16="http://schemas.microsoft.com/office/drawing/2014/main" id="{A0465D2E-0DCE-1547-9C01-21CF4304E7EC}"/>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47871" name="Rectangle 63">
              <a:extLst>
                <a:ext uri="{FF2B5EF4-FFF2-40B4-BE49-F238E27FC236}">
                  <a16:creationId xmlns:a16="http://schemas.microsoft.com/office/drawing/2014/main" id="{78B1D3CF-643A-CC4F-B897-10A6F0734F6B}"/>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sp>
        <p:nvSpPr>
          <p:cNvPr id="247872" name="Oval 64">
            <a:extLst>
              <a:ext uri="{FF2B5EF4-FFF2-40B4-BE49-F238E27FC236}">
                <a16:creationId xmlns:a16="http://schemas.microsoft.com/office/drawing/2014/main" id="{32BC4133-5417-9445-8141-6952D6E7A201}"/>
              </a:ext>
            </a:extLst>
          </p:cNvPr>
          <p:cNvSpPr>
            <a:spLocks noChangeArrowheads="1"/>
          </p:cNvSpPr>
          <p:nvPr/>
        </p:nvSpPr>
        <p:spPr bwMode="auto">
          <a:xfrm>
            <a:off x="2843213" y="863600"/>
            <a:ext cx="3200400" cy="917575"/>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247873" name="Text Box 65">
            <a:extLst>
              <a:ext uri="{FF2B5EF4-FFF2-40B4-BE49-F238E27FC236}">
                <a16:creationId xmlns:a16="http://schemas.microsoft.com/office/drawing/2014/main" id="{25E9E3D1-8E5A-F043-B0F4-5620414DE58C}"/>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47877" name="Rectangle 69">
            <a:extLst>
              <a:ext uri="{FF2B5EF4-FFF2-40B4-BE49-F238E27FC236}">
                <a16:creationId xmlns:a16="http://schemas.microsoft.com/office/drawing/2014/main" id="{C3A029AF-A6B5-D64A-BD4C-DCBCA659C6BC}"/>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28</a:t>
            </a:r>
            <a:endParaRPr lang="en-US" altLang="ko-KR" sz="1000" b="1">
              <a:effectLst>
                <a:outerShdw blurRad="38100" dist="38100" dir="2700000" algn="tl">
                  <a:srgbClr val="FFFFFF"/>
                </a:outerShdw>
              </a:effectLst>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247872"/>
                                        </p:tgtEl>
                                        <p:attrNameLst>
                                          <p:attrName>style.visibility</p:attrName>
                                        </p:attrNameLst>
                                      </p:cBhvr>
                                      <p:to>
                                        <p:strVal val="visible"/>
                                      </p:to>
                                    </p:set>
                                    <p:anim calcmode="lin" valueType="num">
                                      <p:cBhvr>
                                        <p:cTn id="7" dur="500" fill="hold"/>
                                        <p:tgtEl>
                                          <p:spTgt spid="247872"/>
                                        </p:tgtEl>
                                        <p:attrNameLst>
                                          <p:attrName>ppt_w</p:attrName>
                                        </p:attrNameLst>
                                      </p:cBhvr>
                                      <p:tavLst>
                                        <p:tav tm="0">
                                          <p:val>
                                            <p:fltVal val="0"/>
                                          </p:val>
                                        </p:tav>
                                        <p:tav tm="100000">
                                          <p:val>
                                            <p:strVal val="#ppt_w"/>
                                          </p:val>
                                        </p:tav>
                                      </p:tavLst>
                                    </p:anim>
                                    <p:anim calcmode="lin" valueType="num">
                                      <p:cBhvr>
                                        <p:cTn id="8" dur="500" fill="hold"/>
                                        <p:tgtEl>
                                          <p:spTgt spid="247872"/>
                                        </p:tgtEl>
                                        <p:attrNameLst>
                                          <p:attrName>ppt_h</p:attrName>
                                        </p:attrNameLst>
                                      </p:cBhvr>
                                      <p:tavLst>
                                        <p:tav tm="0">
                                          <p:val>
                                            <p:fltVal val="0"/>
                                          </p:val>
                                        </p:tav>
                                        <p:tav tm="100000">
                                          <p:val>
                                            <p:strVal val="#ppt_h"/>
                                          </p:val>
                                        </p:tav>
                                      </p:tavLst>
                                    </p:anim>
                                    <p:anim calcmode="lin" valueType="num">
                                      <p:cBhvr>
                                        <p:cTn id="9" dur="500" fill="hold"/>
                                        <p:tgtEl>
                                          <p:spTgt spid="247872"/>
                                        </p:tgtEl>
                                        <p:attrNameLst>
                                          <p:attrName>ppt_x</p:attrName>
                                        </p:attrNameLst>
                                      </p:cBhvr>
                                      <p:tavLst>
                                        <p:tav tm="0">
                                          <p:val>
                                            <p:fltVal val="0.5"/>
                                          </p:val>
                                        </p:tav>
                                        <p:tav tm="100000">
                                          <p:val>
                                            <p:strVal val="#ppt_x"/>
                                          </p:val>
                                        </p:tav>
                                      </p:tavLst>
                                    </p:anim>
                                    <p:anim calcmode="lin" valueType="num">
                                      <p:cBhvr>
                                        <p:cTn id="10" dur="500" fill="hold"/>
                                        <p:tgtEl>
                                          <p:spTgt spid="24787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a:extLst>
              <a:ext uri="{FF2B5EF4-FFF2-40B4-BE49-F238E27FC236}">
                <a16:creationId xmlns:a16="http://schemas.microsoft.com/office/drawing/2014/main" id="{7D32222D-427F-124B-8316-5A71BB60AE25}"/>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9859" name="Rectangle 3">
            <a:extLst>
              <a:ext uri="{FF2B5EF4-FFF2-40B4-BE49-F238E27FC236}">
                <a16:creationId xmlns:a16="http://schemas.microsoft.com/office/drawing/2014/main" id="{4705D59C-1DCB-C341-9F5A-70A41C7E87D1}"/>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9860" name="Rectangle 4">
            <a:extLst>
              <a:ext uri="{FF2B5EF4-FFF2-40B4-BE49-F238E27FC236}">
                <a16:creationId xmlns:a16="http://schemas.microsoft.com/office/drawing/2014/main" id="{461DA7FC-9EF2-B04E-AF37-71E0B78A3BD4}"/>
              </a:ext>
            </a:extLst>
          </p:cNvPr>
          <p:cNvSpPr>
            <a:spLocks noChangeArrowheads="1"/>
          </p:cNvSpPr>
          <p:nvPr/>
        </p:nvSpPr>
        <p:spPr bwMode="auto">
          <a:xfrm>
            <a:off x="3421063" y="169863"/>
            <a:ext cx="150812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1600 tahun</a:t>
            </a:r>
          </a:p>
        </p:txBody>
      </p:sp>
      <p:sp>
        <p:nvSpPr>
          <p:cNvPr id="249861" name="Rectangle 5">
            <a:extLst>
              <a:ext uri="{FF2B5EF4-FFF2-40B4-BE49-F238E27FC236}">
                <a16:creationId xmlns:a16="http://schemas.microsoft.com/office/drawing/2014/main" id="{BE1ADCDC-0DA6-7543-BD4F-9BC92E7D812B}"/>
              </a:ext>
            </a:extLst>
          </p:cNvPr>
          <p:cNvSpPr>
            <a:spLocks noChangeArrowheads="1"/>
          </p:cNvSpPr>
          <p:nvPr/>
        </p:nvSpPr>
        <p:spPr bwMode="auto">
          <a:xfrm>
            <a:off x="3414713" y="531813"/>
            <a:ext cx="1422400"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40 penulis</a:t>
            </a:r>
          </a:p>
        </p:txBody>
      </p:sp>
      <p:sp>
        <p:nvSpPr>
          <p:cNvPr id="249862" name="Rectangle 6">
            <a:extLst>
              <a:ext uri="{FF2B5EF4-FFF2-40B4-BE49-F238E27FC236}">
                <a16:creationId xmlns:a16="http://schemas.microsoft.com/office/drawing/2014/main" id="{0D1C31BD-F8F6-BB4E-8836-63FA900F5518}"/>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FEF800"/>
                </a:solidFill>
                <a:latin typeface="Lucida Handwriting" panose="03010101010101010101" pitchFamily="66" charset="77"/>
                <a:ea typeface="Gulim" panose="020B0600000101010101" pitchFamily="34" charset="-127"/>
              </a:rPr>
              <a:t>SATU TEMA:</a:t>
            </a:r>
          </a:p>
        </p:txBody>
      </p:sp>
      <p:sp>
        <p:nvSpPr>
          <p:cNvPr id="249863" name="Rectangle 7">
            <a:extLst>
              <a:ext uri="{FF2B5EF4-FFF2-40B4-BE49-F238E27FC236}">
                <a16:creationId xmlns:a16="http://schemas.microsoft.com/office/drawing/2014/main" id="{E0529F9D-168D-1243-AD43-41158148ED05}"/>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9864" name="Rectangle 8">
            <a:extLst>
              <a:ext uri="{FF2B5EF4-FFF2-40B4-BE49-F238E27FC236}">
                <a16:creationId xmlns:a16="http://schemas.microsoft.com/office/drawing/2014/main" id="{C3E6AB81-E2AA-0944-BD9E-44DC677B54B9}"/>
              </a:ext>
            </a:extLst>
          </p:cNvPr>
          <p:cNvSpPr>
            <a:spLocks noChangeArrowheads="1"/>
          </p:cNvSpPr>
          <p:nvPr/>
        </p:nvSpPr>
        <p:spPr bwMode="auto">
          <a:xfrm>
            <a:off x="3055938" y="1179513"/>
            <a:ext cx="2868612"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Kemuliaan Allah</a:t>
            </a:r>
          </a:p>
        </p:txBody>
      </p:sp>
      <p:sp>
        <p:nvSpPr>
          <p:cNvPr id="249867" name="Rectangle 11">
            <a:extLst>
              <a:ext uri="{FF2B5EF4-FFF2-40B4-BE49-F238E27FC236}">
                <a16:creationId xmlns:a16="http://schemas.microsoft.com/office/drawing/2014/main" id="{1DE0545B-3ACA-B341-A2EB-0028CC84D02A}"/>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9868" name="Rectangle 12">
            <a:extLst>
              <a:ext uri="{FF2B5EF4-FFF2-40B4-BE49-F238E27FC236}">
                <a16:creationId xmlns:a16="http://schemas.microsoft.com/office/drawing/2014/main" id="{761C5747-1DE0-EF49-B7A9-16DE7060A37B}"/>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9869" name="Rectangle 13">
            <a:extLst>
              <a:ext uri="{FF2B5EF4-FFF2-40B4-BE49-F238E27FC236}">
                <a16:creationId xmlns:a16="http://schemas.microsoft.com/office/drawing/2014/main" id="{895EB984-F227-904A-BB6F-D5976BBB14B4}"/>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9870" name="Rectangle 14">
            <a:extLst>
              <a:ext uri="{FF2B5EF4-FFF2-40B4-BE49-F238E27FC236}">
                <a16:creationId xmlns:a16="http://schemas.microsoft.com/office/drawing/2014/main" id="{A2BE577E-9DC7-0C4B-AFF2-2F32EDEB1053}"/>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9871" name="Rectangle 15">
            <a:extLst>
              <a:ext uri="{FF2B5EF4-FFF2-40B4-BE49-F238E27FC236}">
                <a16:creationId xmlns:a16="http://schemas.microsoft.com/office/drawing/2014/main" id="{C6DB57EC-D54A-6B49-AB0F-199B7FE47494}"/>
              </a:ext>
            </a:extLst>
          </p:cNvPr>
          <p:cNvSpPr>
            <a:spLocks noChangeArrowheads="1"/>
          </p:cNvSpPr>
          <p:nvPr/>
        </p:nvSpPr>
        <p:spPr bwMode="auto">
          <a:xfrm>
            <a:off x="6869113" y="1946275"/>
            <a:ext cx="1671637" cy="819150"/>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a:t>
            </a:r>
            <a:r>
              <a:rPr lang="en-US" altLang="ko-KR" sz="2400" b="1">
                <a:solidFill>
                  <a:srgbClr val="2F6AFD"/>
                </a:solidFill>
                <a:latin typeface="Lucida Handwriting" panose="03010101010101010101" pitchFamily="66" charset="77"/>
                <a:ea typeface="Gulim" panose="020B0600000101010101" pitchFamily="34" charset="-127"/>
              </a:rPr>
              <a:t>27” Buku</a:t>
            </a:r>
          </a:p>
          <a:p>
            <a:endParaRPr lang="ko-KR" altLang="en-US" sz="2400" b="1">
              <a:solidFill>
                <a:srgbClr val="2F6AFD"/>
              </a:solidFill>
              <a:latin typeface="Lucida Handwriting" panose="03010101010101010101" pitchFamily="66" charset="77"/>
              <a:ea typeface="Gulim" panose="020B0600000101010101" pitchFamily="34" charset="-127"/>
            </a:endParaRPr>
          </a:p>
        </p:txBody>
      </p:sp>
      <p:sp>
        <p:nvSpPr>
          <p:cNvPr id="249872" name="Rectangle 16">
            <a:extLst>
              <a:ext uri="{FF2B5EF4-FFF2-40B4-BE49-F238E27FC236}">
                <a16:creationId xmlns:a16="http://schemas.microsoft.com/office/drawing/2014/main" id="{43A38E4F-57DE-784C-ABCC-7DC3EB4E4A61}"/>
              </a:ext>
            </a:extLst>
          </p:cNvPr>
          <p:cNvSpPr>
            <a:spLocks noChangeArrowheads="1"/>
          </p:cNvSpPr>
          <p:nvPr/>
        </p:nvSpPr>
        <p:spPr bwMode="auto">
          <a:xfrm>
            <a:off x="312738" y="2030413"/>
            <a:ext cx="1671637"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a:t>
            </a:r>
            <a:r>
              <a:rPr lang="en-US" altLang="ko-KR" sz="2400" b="1">
                <a:solidFill>
                  <a:srgbClr val="2F6AFD"/>
                </a:solidFill>
                <a:latin typeface="Lucida Handwriting" panose="03010101010101010101" pitchFamily="66" charset="77"/>
                <a:ea typeface="Gulim" panose="020B0600000101010101" pitchFamily="34" charset="-127"/>
              </a:rPr>
              <a:t>39” Buku</a:t>
            </a:r>
          </a:p>
        </p:txBody>
      </p:sp>
      <p:sp>
        <p:nvSpPr>
          <p:cNvPr id="249873" name="Rectangle 17">
            <a:extLst>
              <a:ext uri="{FF2B5EF4-FFF2-40B4-BE49-F238E27FC236}">
                <a16:creationId xmlns:a16="http://schemas.microsoft.com/office/drawing/2014/main" id="{78CE5088-E0D7-B745-BB58-D548B6DD9C6B}"/>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9874" name="Rectangle 18">
            <a:extLst>
              <a:ext uri="{FF2B5EF4-FFF2-40B4-BE49-F238E27FC236}">
                <a16:creationId xmlns:a16="http://schemas.microsoft.com/office/drawing/2014/main" id="{9625844E-4DD7-4D46-8274-AE0F5BC5FB57}"/>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9875" name="Rectangle 19">
            <a:extLst>
              <a:ext uri="{FF2B5EF4-FFF2-40B4-BE49-F238E27FC236}">
                <a16:creationId xmlns:a16="http://schemas.microsoft.com/office/drawing/2014/main" id="{289E0DAD-8D35-5F44-99C1-F0D3318A4A2B}"/>
              </a:ext>
            </a:extLst>
          </p:cNvPr>
          <p:cNvSpPr>
            <a:spLocks noChangeArrowheads="1"/>
          </p:cNvSpPr>
          <p:nvPr/>
        </p:nvSpPr>
        <p:spPr bwMode="auto">
          <a:xfrm>
            <a:off x="396875" y="2716213"/>
            <a:ext cx="10096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Ibrani</a:t>
            </a:r>
          </a:p>
        </p:txBody>
      </p:sp>
      <p:sp>
        <p:nvSpPr>
          <p:cNvPr id="249876" name="Rectangle 20">
            <a:extLst>
              <a:ext uri="{FF2B5EF4-FFF2-40B4-BE49-F238E27FC236}">
                <a16:creationId xmlns:a16="http://schemas.microsoft.com/office/drawing/2014/main" id="{EFA907BC-DC09-2A4B-8A74-93492854B7E7}"/>
              </a:ext>
            </a:extLst>
          </p:cNvPr>
          <p:cNvSpPr>
            <a:spLocks noChangeArrowheads="1"/>
          </p:cNvSpPr>
          <p:nvPr/>
        </p:nvSpPr>
        <p:spPr bwMode="auto">
          <a:xfrm>
            <a:off x="7392988" y="2716213"/>
            <a:ext cx="1195387" cy="819150"/>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Yunani</a:t>
            </a:r>
          </a:p>
          <a:p>
            <a:endParaRPr lang="ko-KR" altLang="en-US" sz="2400" b="1">
              <a:solidFill>
                <a:srgbClr val="2F6AFD"/>
              </a:solidFill>
              <a:latin typeface="Lucida Handwriting" panose="03010101010101010101" pitchFamily="66" charset="77"/>
              <a:ea typeface="Gulim" panose="020B0600000101010101" pitchFamily="34" charset="-127"/>
            </a:endParaRPr>
          </a:p>
        </p:txBody>
      </p:sp>
      <p:sp>
        <p:nvSpPr>
          <p:cNvPr id="249877" name="Rectangle 21">
            <a:extLst>
              <a:ext uri="{FF2B5EF4-FFF2-40B4-BE49-F238E27FC236}">
                <a16:creationId xmlns:a16="http://schemas.microsoft.com/office/drawing/2014/main" id="{F30180ED-3C8D-B04A-B9F9-E72B1B8200A2}"/>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49878" name="Rectangle 22">
            <a:extLst>
              <a:ext uri="{FF2B5EF4-FFF2-40B4-BE49-F238E27FC236}">
                <a16:creationId xmlns:a16="http://schemas.microsoft.com/office/drawing/2014/main" id="{55F68F17-CFC8-0B42-A770-C90723D8EE2E}"/>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49879" name="Rectangle 23">
            <a:extLst>
              <a:ext uri="{FF2B5EF4-FFF2-40B4-BE49-F238E27FC236}">
                <a16:creationId xmlns:a16="http://schemas.microsoft.com/office/drawing/2014/main" id="{35535BBC-C971-F140-8135-CC0CDFE527B7}"/>
              </a:ext>
            </a:extLst>
          </p:cNvPr>
          <p:cNvSpPr>
            <a:spLocks noChangeArrowheads="1"/>
          </p:cNvSpPr>
          <p:nvPr/>
        </p:nvSpPr>
        <p:spPr bwMode="auto">
          <a:xfrm>
            <a:off x="6430963" y="3370263"/>
            <a:ext cx="2981325" cy="819150"/>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Kasih Karunia/ </a:t>
            </a:r>
            <a:endParaRPr lang="en-US" altLang="ko-KR" sz="1800" b="1">
              <a:solidFill>
                <a:srgbClr val="2F6AFD"/>
              </a:solidFill>
              <a:latin typeface="Lucida Handwriting" panose="03010101010101010101" pitchFamily="66" charset="77"/>
              <a:ea typeface="Gulim" panose="020B0600000101010101" pitchFamily="34" charset="-127"/>
            </a:endParaRPr>
          </a:p>
          <a:p>
            <a:r>
              <a:rPr lang="en-US" altLang="ko-KR" sz="2400" b="1">
                <a:solidFill>
                  <a:srgbClr val="2F6AFD"/>
                </a:solidFill>
                <a:latin typeface="Lucida Handwriting" panose="03010101010101010101" pitchFamily="66" charset="77"/>
                <a:ea typeface="Gulim" panose="020B0600000101010101" pitchFamily="34" charset="-127"/>
              </a:rPr>
              <a:t>/ </a:t>
            </a:r>
          </a:p>
        </p:txBody>
      </p:sp>
      <p:sp>
        <p:nvSpPr>
          <p:cNvPr id="249880" name="Rectangle 24">
            <a:extLst>
              <a:ext uri="{FF2B5EF4-FFF2-40B4-BE49-F238E27FC236}">
                <a16:creationId xmlns:a16="http://schemas.microsoft.com/office/drawing/2014/main" id="{5F4F6EB6-9EEA-2847-8A09-46702CB5231B}"/>
              </a:ext>
            </a:extLst>
          </p:cNvPr>
          <p:cNvSpPr>
            <a:spLocks noChangeArrowheads="1"/>
          </p:cNvSpPr>
          <p:nvPr/>
        </p:nvSpPr>
        <p:spPr bwMode="auto">
          <a:xfrm>
            <a:off x="0" y="3386138"/>
            <a:ext cx="2713038"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2F6AFD"/>
                </a:solidFill>
                <a:latin typeface="Lucida Handwriting" panose="03010101010101010101" pitchFamily="66" charset="77"/>
                <a:ea typeface="Gulim" panose="020B0600000101010101" pitchFamily="34" charset="-127"/>
              </a:rPr>
              <a:t>Huku Taurat/</a:t>
            </a:r>
          </a:p>
        </p:txBody>
      </p:sp>
      <p:grpSp>
        <p:nvGrpSpPr>
          <p:cNvPr id="249931" name="Group 75">
            <a:extLst>
              <a:ext uri="{FF2B5EF4-FFF2-40B4-BE49-F238E27FC236}">
                <a16:creationId xmlns:a16="http://schemas.microsoft.com/office/drawing/2014/main" id="{A31076AF-121A-B348-AD7F-5FE6A50A154D}"/>
              </a:ext>
            </a:extLst>
          </p:cNvPr>
          <p:cNvGrpSpPr>
            <a:grpSpLocks/>
          </p:cNvGrpSpPr>
          <p:nvPr/>
        </p:nvGrpSpPr>
        <p:grpSpPr bwMode="auto">
          <a:xfrm>
            <a:off x="2071688" y="2457450"/>
            <a:ext cx="5548312" cy="3262313"/>
            <a:chOff x="1305" y="1548"/>
            <a:chExt cx="3495" cy="2055"/>
          </a:xfrm>
        </p:grpSpPr>
        <p:sp>
          <p:nvSpPr>
            <p:cNvPr id="249882" name="Line 26">
              <a:extLst>
                <a:ext uri="{FF2B5EF4-FFF2-40B4-BE49-F238E27FC236}">
                  <a16:creationId xmlns:a16="http://schemas.microsoft.com/office/drawing/2014/main" id="{62E4ECD4-3C0F-3043-BF07-2F6233A37AF5}"/>
                </a:ext>
              </a:extLst>
            </p:cNvPr>
            <p:cNvSpPr>
              <a:spLocks noChangeShapeType="1"/>
            </p:cNvSpPr>
            <p:nvPr/>
          </p:nvSpPr>
          <p:spPr bwMode="auto">
            <a:xfrm flipV="1">
              <a:off x="3671" y="329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9883" name="Line 27">
              <a:extLst>
                <a:ext uri="{FF2B5EF4-FFF2-40B4-BE49-F238E27FC236}">
                  <a16:creationId xmlns:a16="http://schemas.microsoft.com/office/drawing/2014/main" id="{2F9E3EE3-B1DE-E64B-BC6E-4139F0A432F4}"/>
                </a:ext>
              </a:extLst>
            </p:cNvPr>
            <p:cNvSpPr>
              <a:spLocks noChangeShapeType="1"/>
            </p:cNvSpPr>
            <p:nvPr/>
          </p:nvSpPr>
          <p:spPr bwMode="auto">
            <a:xfrm>
              <a:off x="1344" y="321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9884" name="Line 28">
              <a:extLst>
                <a:ext uri="{FF2B5EF4-FFF2-40B4-BE49-F238E27FC236}">
                  <a16:creationId xmlns:a16="http://schemas.microsoft.com/office/drawing/2014/main" id="{5E666135-66CE-7B47-A38B-07F9509E43A8}"/>
                </a:ext>
              </a:extLst>
            </p:cNvPr>
            <p:cNvSpPr>
              <a:spLocks noChangeShapeType="1"/>
            </p:cNvSpPr>
            <p:nvPr/>
          </p:nvSpPr>
          <p:spPr bwMode="auto">
            <a:xfrm>
              <a:off x="1506" y="266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9885" name="Line 29">
              <a:extLst>
                <a:ext uri="{FF2B5EF4-FFF2-40B4-BE49-F238E27FC236}">
                  <a16:creationId xmlns:a16="http://schemas.microsoft.com/office/drawing/2014/main" id="{90149B33-1C81-744E-B6F0-2F5E462F2613}"/>
                </a:ext>
              </a:extLst>
            </p:cNvPr>
            <p:cNvSpPr>
              <a:spLocks noChangeShapeType="1"/>
            </p:cNvSpPr>
            <p:nvPr/>
          </p:nvSpPr>
          <p:spPr bwMode="auto">
            <a:xfrm>
              <a:off x="1930" y="212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9886" name="Line 30">
              <a:extLst>
                <a:ext uri="{FF2B5EF4-FFF2-40B4-BE49-F238E27FC236}">
                  <a16:creationId xmlns:a16="http://schemas.microsoft.com/office/drawing/2014/main" id="{2AB236A0-D0FE-0B4F-9B69-936EF4C4DE91}"/>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9887" name="Line 31">
              <a:extLst>
                <a:ext uri="{FF2B5EF4-FFF2-40B4-BE49-F238E27FC236}">
                  <a16:creationId xmlns:a16="http://schemas.microsoft.com/office/drawing/2014/main" id="{0CCDF640-0DA4-5B43-84F2-5EAF8256F62B}"/>
                </a:ext>
              </a:extLst>
            </p:cNvPr>
            <p:cNvSpPr>
              <a:spLocks noChangeShapeType="1"/>
            </p:cNvSpPr>
            <p:nvPr/>
          </p:nvSpPr>
          <p:spPr bwMode="auto">
            <a:xfrm flipH="1">
              <a:off x="3078" y="207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9888" name="Line 32">
              <a:extLst>
                <a:ext uri="{FF2B5EF4-FFF2-40B4-BE49-F238E27FC236}">
                  <a16:creationId xmlns:a16="http://schemas.microsoft.com/office/drawing/2014/main" id="{2A905C9E-9B65-D748-AA2D-0C6515ADE56A}"/>
                </a:ext>
              </a:extLst>
            </p:cNvPr>
            <p:cNvSpPr>
              <a:spLocks noChangeShapeType="1"/>
            </p:cNvSpPr>
            <p:nvPr/>
          </p:nvSpPr>
          <p:spPr bwMode="auto">
            <a:xfrm flipH="1">
              <a:off x="3211" y="241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9889" name="Line 33">
              <a:extLst>
                <a:ext uri="{FF2B5EF4-FFF2-40B4-BE49-F238E27FC236}">
                  <a16:creationId xmlns:a16="http://schemas.microsoft.com/office/drawing/2014/main" id="{C92C3504-FDDC-344F-90BA-93C2D9606548}"/>
                </a:ext>
              </a:extLst>
            </p:cNvPr>
            <p:cNvSpPr>
              <a:spLocks noChangeShapeType="1"/>
            </p:cNvSpPr>
            <p:nvPr/>
          </p:nvSpPr>
          <p:spPr bwMode="auto">
            <a:xfrm flipV="1">
              <a:off x="3264" y="294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9890" name="Rectangle 34">
              <a:extLst>
                <a:ext uri="{FF2B5EF4-FFF2-40B4-BE49-F238E27FC236}">
                  <a16:creationId xmlns:a16="http://schemas.microsoft.com/office/drawing/2014/main" id="{4EE41513-CE92-F949-9C9F-3097824A6400}"/>
                </a:ext>
              </a:extLst>
            </p:cNvPr>
            <p:cNvSpPr>
              <a:spLocks noChangeArrowheads="1"/>
            </p:cNvSpPr>
            <p:nvPr/>
          </p:nvSpPr>
          <p:spPr bwMode="auto">
            <a:xfrm rot="5246759">
              <a:off x="2105" y="2304"/>
              <a:ext cx="1290" cy="40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NABI-NABIU</a:t>
              </a:r>
            </a:p>
          </p:txBody>
        </p:sp>
        <p:sp>
          <p:nvSpPr>
            <p:cNvPr id="249891" name="Rectangle 35">
              <a:extLst>
                <a:ext uri="{FF2B5EF4-FFF2-40B4-BE49-F238E27FC236}">
                  <a16:creationId xmlns:a16="http://schemas.microsoft.com/office/drawing/2014/main" id="{A6FF6C8D-1F78-4D43-B19C-2DC91F63A4F4}"/>
                </a:ext>
              </a:extLst>
            </p:cNvPr>
            <p:cNvSpPr>
              <a:spLocks noChangeArrowheads="1"/>
            </p:cNvSpPr>
            <p:nvPr/>
          </p:nvSpPr>
          <p:spPr bwMode="auto">
            <a:xfrm>
              <a:off x="3422" y="3143"/>
              <a:ext cx="1326" cy="46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WAHYU</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600" b="1">
                <a:solidFill>
                  <a:srgbClr val="FFFF00"/>
                </a:solidFill>
                <a:latin typeface="Helvetica BlackOblique" pitchFamily="2" charset="0"/>
                <a:ea typeface="Gulim" panose="020B0600000101010101" pitchFamily="34" charset="-127"/>
              </a:endParaRPr>
            </a:p>
          </p:txBody>
        </p:sp>
        <p:sp>
          <p:nvSpPr>
            <p:cNvPr id="249892" name="Rectangle 36">
              <a:extLst>
                <a:ext uri="{FF2B5EF4-FFF2-40B4-BE49-F238E27FC236}">
                  <a16:creationId xmlns:a16="http://schemas.microsoft.com/office/drawing/2014/main" id="{D8237F9F-2141-F94B-9C50-A94838CFA1F3}"/>
                </a:ext>
              </a:extLst>
            </p:cNvPr>
            <p:cNvSpPr>
              <a:spLocks noChangeArrowheads="1"/>
            </p:cNvSpPr>
            <p:nvPr/>
          </p:nvSpPr>
          <p:spPr bwMode="auto">
            <a:xfrm rot="3267768">
              <a:off x="1819" y="2522"/>
              <a:ext cx="1118"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PUISI</a:t>
              </a:r>
            </a:p>
          </p:txBody>
        </p:sp>
        <p:sp>
          <p:nvSpPr>
            <p:cNvPr id="249893" name="Rectangle 37">
              <a:extLst>
                <a:ext uri="{FF2B5EF4-FFF2-40B4-BE49-F238E27FC236}">
                  <a16:creationId xmlns:a16="http://schemas.microsoft.com/office/drawing/2014/main" id="{3E607125-502C-784E-971B-B164BAA47E67}"/>
                </a:ext>
              </a:extLst>
            </p:cNvPr>
            <p:cNvSpPr>
              <a:spLocks noChangeArrowheads="1"/>
            </p:cNvSpPr>
            <p:nvPr/>
          </p:nvSpPr>
          <p:spPr bwMode="auto">
            <a:xfrm rot="20643327">
              <a:off x="3234" y="2815"/>
              <a:ext cx="1566"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SURAT-SURAT</a:t>
              </a:r>
            </a:p>
          </p:txBody>
        </p:sp>
        <p:sp>
          <p:nvSpPr>
            <p:cNvPr id="249894" name="Rectangle 38">
              <a:extLst>
                <a:ext uri="{FF2B5EF4-FFF2-40B4-BE49-F238E27FC236}">
                  <a16:creationId xmlns:a16="http://schemas.microsoft.com/office/drawing/2014/main" id="{A071CDD4-8041-7546-8239-AFFE5B150F58}"/>
                </a:ext>
              </a:extLst>
            </p:cNvPr>
            <p:cNvSpPr>
              <a:spLocks noChangeArrowheads="1"/>
            </p:cNvSpPr>
            <p:nvPr/>
          </p:nvSpPr>
          <p:spPr bwMode="auto">
            <a:xfrm rot="19276533">
              <a:off x="3032" y="2450"/>
              <a:ext cx="1299"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p>
          </p:txBody>
        </p:sp>
        <p:sp>
          <p:nvSpPr>
            <p:cNvPr id="249895" name="Rectangle 39">
              <a:extLst>
                <a:ext uri="{FF2B5EF4-FFF2-40B4-BE49-F238E27FC236}">
                  <a16:creationId xmlns:a16="http://schemas.microsoft.com/office/drawing/2014/main" id="{7ECB525F-9235-1F45-ADE9-93E8D892DBF7}"/>
                </a:ext>
              </a:extLst>
            </p:cNvPr>
            <p:cNvSpPr>
              <a:spLocks noChangeArrowheads="1"/>
            </p:cNvSpPr>
            <p:nvPr/>
          </p:nvSpPr>
          <p:spPr bwMode="auto">
            <a:xfrm rot="1755647">
              <a:off x="1428" y="2546"/>
              <a:ext cx="1190" cy="662"/>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49896" name="Rectangle 40">
              <a:extLst>
                <a:ext uri="{FF2B5EF4-FFF2-40B4-BE49-F238E27FC236}">
                  <a16:creationId xmlns:a16="http://schemas.microsoft.com/office/drawing/2014/main" id="{F79397EF-AE12-5541-8E3C-D8D3FCC24167}"/>
                </a:ext>
              </a:extLst>
            </p:cNvPr>
            <p:cNvSpPr>
              <a:spLocks noChangeArrowheads="1"/>
            </p:cNvSpPr>
            <p:nvPr/>
          </p:nvSpPr>
          <p:spPr bwMode="auto">
            <a:xfrm rot="240000">
              <a:off x="1305" y="3046"/>
              <a:ext cx="786" cy="40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TAURAT</a:t>
              </a:r>
            </a:p>
          </p:txBody>
        </p:sp>
        <p:sp>
          <p:nvSpPr>
            <p:cNvPr id="249897" name="Rectangle 41">
              <a:extLst>
                <a:ext uri="{FF2B5EF4-FFF2-40B4-BE49-F238E27FC236}">
                  <a16:creationId xmlns:a16="http://schemas.microsoft.com/office/drawing/2014/main" id="{9616862D-D6B2-CC4F-AD2D-9F6CBF5EA4BA}"/>
                </a:ext>
              </a:extLst>
            </p:cNvPr>
            <p:cNvSpPr>
              <a:spLocks noChangeArrowheads="1"/>
            </p:cNvSpPr>
            <p:nvPr/>
          </p:nvSpPr>
          <p:spPr bwMode="auto">
            <a:xfrm rot="18254599">
              <a:off x="2908" y="2044"/>
              <a:ext cx="122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p>
          </p:txBody>
        </p:sp>
      </p:grpSp>
      <p:sp>
        <p:nvSpPr>
          <p:cNvPr id="249898" name="Rectangle 42">
            <a:extLst>
              <a:ext uri="{FF2B5EF4-FFF2-40B4-BE49-F238E27FC236}">
                <a16:creationId xmlns:a16="http://schemas.microsoft.com/office/drawing/2014/main" id="{33BF5660-CBB6-0B47-BA83-31453D1212E5}"/>
              </a:ext>
            </a:extLst>
          </p:cNvPr>
          <p:cNvSpPr>
            <a:spLocks noChangeArrowheads="1"/>
          </p:cNvSpPr>
          <p:nvPr/>
        </p:nvSpPr>
        <p:spPr bwMode="auto">
          <a:xfrm>
            <a:off x="-57150" y="4491038"/>
            <a:ext cx="19764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p:txBody>
      </p:sp>
      <p:sp>
        <p:nvSpPr>
          <p:cNvPr id="249899" name="Rectangle 43">
            <a:extLst>
              <a:ext uri="{FF2B5EF4-FFF2-40B4-BE49-F238E27FC236}">
                <a16:creationId xmlns:a16="http://schemas.microsoft.com/office/drawing/2014/main" id="{B2D1E89C-D4F1-E242-BBD3-14021C7F2296}"/>
              </a:ext>
            </a:extLst>
          </p:cNvPr>
          <p:cNvSpPr>
            <a:spLocks noChangeArrowheads="1"/>
          </p:cNvSpPr>
          <p:nvPr/>
        </p:nvSpPr>
        <p:spPr bwMode="auto">
          <a:xfrm>
            <a:off x="7091363" y="4510088"/>
            <a:ext cx="2152650"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a:p>
            <a:endParaRPr lang="ko-KR" altLang="en-US" sz="2400" b="1">
              <a:solidFill>
                <a:srgbClr val="2F6AFD"/>
              </a:solidFill>
              <a:latin typeface="Lucida Handwriting" panose="03010101010101010101" pitchFamily="66" charset="77"/>
              <a:ea typeface="Gulim" panose="020B0600000101010101" pitchFamily="34" charset="-127"/>
            </a:endParaRPr>
          </a:p>
        </p:txBody>
      </p:sp>
      <p:sp>
        <p:nvSpPr>
          <p:cNvPr id="249900" name="Rectangle 44">
            <a:extLst>
              <a:ext uri="{FF2B5EF4-FFF2-40B4-BE49-F238E27FC236}">
                <a16:creationId xmlns:a16="http://schemas.microsoft.com/office/drawing/2014/main" id="{9F8724DB-B208-D846-B709-2D190EA2EAD8}"/>
              </a:ext>
            </a:extLst>
          </p:cNvPr>
          <p:cNvSpPr>
            <a:spLocks noChangeArrowheads="1"/>
          </p:cNvSpPr>
          <p:nvPr/>
        </p:nvSpPr>
        <p:spPr bwMode="auto">
          <a:xfrm>
            <a:off x="-85725" y="5184775"/>
            <a:ext cx="1831975"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Masa Lalu Kekal</a:t>
            </a:r>
          </a:p>
        </p:txBody>
      </p:sp>
      <p:sp>
        <p:nvSpPr>
          <p:cNvPr id="249901" name="Rectangle 45">
            <a:extLst>
              <a:ext uri="{FF2B5EF4-FFF2-40B4-BE49-F238E27FC236}">
                <a16:creationId xmlns:a16="http://schemas.microsoft.com/office/drawing/2014/main" id="{B238FCF8-E04D-1F4A-A2C9-0CA4BCB44B34}"/>
              </a:ext>
            </a:extLst>
          </p:cNvPr>
          <p:cNvSpPr>
            <a:spLocks noChangeArrowheads="1"/>
          </p:cNvSpPr>
          <p:nvPr/>
        </p:nvSpPr>
        <p:spPr bwMode="auto">
          <a:xfrm>
            <a:off x="7092950" y="5184775"/>
            <a:ext cx="2000250"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Masa Depan Kekal</a:t>
            </a:r>
          </a:p>
        </p:txBody>
      </p:sp>
      <p:sp>
        <p:nvSpPr>
          <p:cNvPr id="249903" name="Text Box 47">
            <a:extLst>
              <a:ext uri="{FF2B5EF4-FFF2-40B4-BE49-F238E27FC236}">
                <a16:creationId xmlns:a16="http://schemas.microsoft.com/office/drawing/2014/main" id="{1BF64E25-A6EA-FE4B-9FD2-73300B446EC1}"/>
              </a:ext>
            </a:extLst>
          </p:cNvPr>
          <p:cNvSpPr txBox="1">
            <a:spLocks noChangeArrowheads="1"/>
          </p:cNvSpPr>
          <p:nvPr/>
        </p:nvSpPr>
        <p:spPr bwMode="auto">
          <a:xfrm>
            <a:off x="0" y="3730625"/>
            <a:ext cx="2198688" cy="4572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2F6AFD"/>
                </a:solidFill>
                <a:latin typeface="Lucida Handwriting" panose="03010101010101010101" pitchFamily="66" charset="77"/>
                <a:ea typeface="Gulim" panose="020B0600000101010101" pitchFamily="34" charset="-127"/>
              </a:rPr>
              <a:t>Perjanjian </a:t>
            </a:r>
          </a:p>
        </p:txBody>
      </p:sp>
      <p:sp>
        <p:nvSpPr>
          <p:cNvPr id="249904" name="Text Box 48">
            <a:extLst>
              <a:ext uri="{FF2B5EF4-FFF2-40B4-BE49-F238E27FC236}">
                <a16:creationId xmlns:a16="http://schemas.microsoft.com/office/drawing/2014/main" id="{43B3D8E4-A4D6-8C4F-B57F-0ED44F5E9469}"/>
              </a:ext>
            </a:extLst>
          </p:cNvPr>
          <p:cNvSpPr txBox="1">
            <a:spLocks noChangeArrowheads="1"/>
          </p:cNvSpPr>
          <p:nvPr/>
        </p:nvSpPr>
        <p:spPr bwMode="auto">
          <a:xfrm>
            <a:off x="6581775" y="3730625"/>
            <a:ext cx="2767013"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2F6AFD"/>
                </a:solidFill>
                <a:latin typeface="Lucida Handwriting" panose="03010101010101010101" pitchFamily="66" charset="77"/>
                <a:ea typeface="Gulim" panose="020B0600000101010101" pitchFamily="34" charset="-127"/>
              </a:rPr>
              <a:t>Penggenapan</a:t>
            </a:r>
          </a:p>
        </p:txBody>
      </p:sp>
      <p:sp>
        <p:nvSpPr>
          <p:cNvPr id="249905" name="Line 49">
            <a:extLst>
              <a:ext uri="{FF2B5EF4-FFF2-40B4-BE49-F238E27FC236}">
                <a16:creationId xmlns:a16="http://schemas.microsoft.com/office/drawing/2014/main" id="{C379665E-6852-6D43-8BAD-8A66790D1B5F}"/>
              </a:ext>
            </a:extLst>
          </p:cNvPr>
          <p:cNvSpPr>
            <a:spLocks noChangeShapeType="1"/>
          </p:cNvSpPr>
          <p:nvPr/>
        </p:nvSpPr>
        <p:spPr bwMode="auto">
          <a:xfrm>
            <a:off x="7135813" y="1884363"/>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9906" name="Line 50">
            <a:extLst>
              <a:ext uri="{FF2B5EF4-FFF2-40B4-BE49-F238E27FC236}">
                <a16:creationId xmlns:a16="http://schemas.microsoft.com/office/drawing/2014/main" id="{D39D5209-D7FB-9E41-B925-D0164986F913}"/>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9907" name="Line 51">
            <a:extLst>
              <a:ext uri="{FF2B5EF4-FFF2-40B4-BE49-F238E27FC236}">
                <a16:creationId xmlns:a16="http://schemas.microsoft.com/office/drawing/2014/main" id="{FD070A6A-715F-BE46-BEE5-FD69377A35FA}"/>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9908" name="Line 52">
            <a:extLst>
              <a:ext uri="{FF2B5EF4-FFF2-40B4-BE49-F238E27FC236}">
                <a16:creationId xmlns:a16="http://schemas.microsoft.com/office/drawing/2014/main" id="{056E2C12-DA2A-424D-B841-A0856BF7875B}"/>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9909" name="Line 53">
            <a:extLst>
              <a:ext uri="{FF2B5EF4-FFF2-40B4-BE49-F238E27FC236}">
                <a16:creationId xmlns:a16="http://schemas.microsoft.com/office/drawing/2014/main" id="{665F3284-2B69-BB44-B7CF-C42F036CA232}"/>
              </a:ext>
            </a:extLst>
          </p:cNvPr>
          <p:cNvSpPr>
            <a:spLocks noChangeShapeType="1"/>
          </p:cNvSpPr>
          <p:nvPr/>
        </p:nvSpPr>
        <p:spPr bwMode="auto">
          <a:xfrm>
            <a:off x="866775" y="1893888"/>
            <a:ext cx="969963"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9910" name="Line 54">
            <a:extLst>
              <a:ext uri="{FF2B5EF4-FFF2-40B4-BE49-F238E27FC236}">
                <a16:creationId xmlns:a16="http://schemas.microsoft.com/office/drawing/2014/main" id="{5EB6E353-4D10-4B41-952E-681F5649824A}"/>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9911" name="Line 55">
            <a:extLst>
              <a:ext uri="{FF2B5EF4-FFF2-40B4-BE49-F238E27FC236}">
                <a16:creationId xmlns:a16="http://schemas.microsoft.com/office/drawing/2014/main" id="{9D39D2E0-0BD9-7843-BD2F-C9D3FA9E9C8B}"/>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9912" name="Line 56">
            <a:extLst>
              <a:ext uri="{FF2B5EF4-FFF2-40B4-BE49-F238E27FC236}">
                <a16:creationId xmlns:a16="http://schemas.microsoft.com/office/drawing/2014/main" id="{C28E9A34-9846-B548-94C3-F35DAD258BC0}"/>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9913" name="Rectangle 57">
            <a:extLst>
              <a:ext uri="{FF2B5EF4-FFF2-40B4-BE49-F238E27FC236}">
                <a16:creationId xmlns:a16="http://schemas.microsoft.com/office/drawing/2014/main" id="{CE3B318E-BB93-004E-8A1A-FA44D77F0CFB}"/>
              </a:ext>
            </a:extLst>
          </p:cNvPr>
          <p:cNvSpPr>
            <a:spLocks noChangeArrowheads="1"/>
          </p:cNvSpPr>
          <p:nvPr/>
        </p:nvSpPr>
        <p:spPr bwMode="auto">
          <a:xfrm>
            <a:off x="1597025" y="5768975"/>
            <a:ext cx="24209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Mikroskop</a:t>
            </a:r>
          </a:p>
        </p:txBody>
      </p:sp>
      <p:sp>
        <p:nvSpPr>
          <p:cNvPr id="249914" name="Text Box 58">
            <a:extLst>
              <a:ext uri="{FF2B5EF4-FFF2-40B4-BE49-F238E27FC236}">
                <a16:creationId xmlns:a16="http://schemas.microsoft.com/office/drawing/2014/main" id="{FD4263FB-0DB1-0C49-9974-29F7F57CEC4B}"/>
              </a:ext>
            </a:extLst>
          </p:cNvPr>
          <p:cNvSpPr txBox="1">
            <a:spLocks noChangeArrowheads="1"/>
          </p:cNvSpPr>
          <p:nvPr/>
        </p:nvSpPr>
        <p:spPr bwMode="auto">
          <a:xfrm>
            <a:off x="1509713" y="40322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latin typeface="Times" pitchFamily="2" charset="0"/>
              <a:ea typeface="Gulim" panose="020B0600000101010101" pitchFamily="34" charset="-127"/>
            </a:endParaRPr>
          </a:p>
        </p:txBody>
      </p:sp>
      <p:sp>
        <p:nvSpPr>
          <p:cNvPr id="249915" name="Rectangle 59">
            <a:extLst>
              <a:ext uri="{FF2B5EF4-FFF2-40B4-BE49-F238E27FC236}">
                <a16:creationId xmlns:a16="http://schemas.microsoft.com/office/drawing/2014/main" id="{1D9717F0-EA38-884F-A7F8-69A05366AD56}"/>
              </a:ext>
            </a:extLst>
          </p:cNvPr>
          <p:cNvSpPr>
            <a:spLocks noChangeArrowheads="1"/>
          </p:cNvSpPr>
          <p:nvPr/>
        </p:nvSpPr>
        <p:spPr bwMode="auto">
          <a:xfrm>
            <a:off x="4322763" y="5540375"/>
            <a:ext cx="2333625" cy="698500"/>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2 Teleskop</a:t>
            </a:r>
            <a:endParaRPr lang="en-US" altLang="ko-KR" sz="2000" b="1" u="sng">
              <a:solidFill>
                <a:srgbClr val="2F6AFD"/>
              </a:solidFill>
              <a:latin typeface="Lucida Handwriting" panose="03010101010101010101" pitchFamily="66" charset="77"/>
              <a:ea typeface="Gulim" panose="020B0600000101010101" pitchFamily="34" charset="-127"/>
            </a:endParaRPr>
          </a:p>
          <a:p>
            <a:r>
              <a:rPr lang="en-US" altLang="ko-KR" sz="2000" b="1">
                <a:solidFill>
                  <a:srgbClr val="2F6AFD"/>
                </a:solidFill>
                <a:latin typeface="Lucida Handwriting" panose="03010101010101010101" pitchFamily="66" charset="77"/>
                <a:ea typeface="Gulim" panose="020B0600000101010101" pitchFamily="34" charset="-127"/>
              </a:rPr>
              <a:t>1 Mikroskop</a:t>
            </a:r>
          </a:p>
        </p:txBody>
      </p:sp>
      <p:grpSp>
        <p:nvGrpSpPr>
          <p:cNvPr id="249916" name="Group 60">
            <a:extLst>
              <a:ext uri="{FF2B5EF4-FFF2-40B4-BE49-F238E27FC236}">
                <a16:creationId xmlns:a16="http://schemas.microsoft.com/office/drawing/2014/main" id="{52181BEF-1040-2D45-830E-2D626F9B8FB1}"/>
              </a:ext>
            </a:extLst>
          </p:cNvPr>
          <p:cNvGrpSpPr>
            <a:grpSpLocks/>
          </p:cNvGrpSpPr>
          <p:nvPr/>
        </p:nvGrpSpPr>
        <p:grpSpPr bwMode="auto">
          <a:xfrm>
            <a:off x="5467350" y="588963"/>
            <a:ext cx="703263" cy="958850"/>
            <a:chOff x="2464" y="201"/>
            <a:chExt cx="443" cy="604"/>
          </a:xfrm>
        </p:grpSpPr>
        <p:sp>
          <p:nvSpPr>
            <p:cNvPr id="249917" name="Rectangle 61">
              <a:extLst>
                <a:ext uri="{FF2B5EF4-FFF2-40B4-BE49-F238E27FC236}">
                  <a16:creationId xmlns:a16="http://schemas.microsoft.com/office/drawing/2014/main" id="{598487BB-FAAC-2C41-9678-204AA9487777}"/>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49918" name="Rectangle 62">
              <a:extLst>
                <a:ext uri="{FF2B5EF4-FFF2-40B4-BE49-F238E27FC236}">
                  <a16:creationId xmlns:a16="http://schemas.microsoft.com/office/drawing/2014/main" id="{1A3A561D-D130-DF42-9F13-F07EBB38372E}"/>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49919" name="Rectangle 63">
              <a:extLst>
                <a:ext uri="{FF2B5EF4-FFF2-40B4-BE49-F238E27FC236}">
                  <a16:creationId xmlns:a16="http://schemas.microsoft.com/office/drawing/2014/main" id="{849668C7-B550-684A-B22A-9581AA2250F6}"/>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sp>
        <p:nvSpPr>
          <p:cNvPr id="249922" name="Oval 66">
            <a:extLst>
              <a:ext uri="{FF2B5EF4-FFF2-40B4-BE49-F238E27FC236}">
                <a16:creationId xmlns:a16="http://schemas.microsoft.com/office/drawing/2014/main" id="{4D577F61-BCB6-AE4D-9965-57BAAB08AE37}"/>
              </a:ext>
            </a:extLst>
          </p:cNvPr>
          <p:cNvSpPr>
            <a:spLocks noChangeArrowheads="1"/>
          </p:cNvSpPr>
          <p:nvPr/>
        </p:nvSpPr>
        <p:spPr bwMode="auto">
          <a:xfrm>
            <a:off x="6086475" y="481013"/>
            <a:ext cx="3057525" cy="1169987"/>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249923" name="Oval 67">
            <a:extLst>
              <a:ext uri="{FF2B5EF4-FFF2-40B4-BE49-F238E27FC236}">
                <a16:creationId xmlns:a16="http://schemas.microsoft.com/office/drawing/2014/main" id="{56D61CBC-427A-8F46-8F76-0BAE550C15AB}"/>
              </a:ext>
            </a:extLst>
          </p:cNvPr>
          <p:cNvSpPr>
            <a:spLocks noChangeArrowheads="1"/>
          </p:cNvSpPr>
          <p:nvPr/>
        </p:nvSpPr>
        <p:spPr bwMode="auto">
          <a:xfrm>
            <a:off x="0" y="508000"/>
            <a:ext cx="3057525" cy="1169988"/>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249924" name="Text Box 68">
            <a:extLst>
              <a:ext uri="{FF2B5EF4-FFF2-40B4-BE49-F238E27FC236}">
                <a16:creationId xmlns:a16="http://schemas.microsoft.com/office/drawing/2014/main" id="{96F1F346-5FDF-644F-B635-9BC7085F2730}"/>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49926" name="Rectangle 70">
            <a:extLst>
              <a:ext uri="{FF2B5EF4-FFF2-40B4-BE49-F238E27FC236}">
                <a16:creationId xmlns:a16="http://schemas.microsoft.com/office/drawing/2014/main" id="{F4AA0050-A307-1F40-B7AE-97643DFF12F3}"/>
              </a:ext>
            </a:extLst>
          </p:cNvPr>
          <p:cNvSpPr>
            <a:spLocks noChangeArrowheads="1"/>
          </p:cNvSpPr>
          <p:nvPr/>
        </p:nvSpPr>
        <p:spPr bwMode="auto">
          <a:xfrm>
            <a:off x="6621463" y="709613"/>
            <a:ext cx="1881187" cy="1370012"/>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FFFF00"/>
                </a:solidFill>
                <a:latin typeface="Lucida Handwriting" panose="03010101010101010101" pitchFamily="66" charset="77"/>
                <a:ea typeface="Gulim" panose="020B0600000101010101" pitchFamily="34" charset="-127"/>
              </a:rPr>
              <a:t>Perjanjian</a:t>
            </a:r>
          </a:p>
          <a:p>
            <a:pPr algn="ctr"/>
            <a:r>
              <a:rPr lang="en-US" altLang="ko-KR" sz="2800" b="1">
                <a:solidFill>
                  <a:srgbClr val="FFFF00"/>
                </a:solidFill>
                <a:latin typeface="Lucida Handwriting" panose="03010101010101010101" pitchFamily="66" charset="77"/>
                <a:ea typeface="Gulim" panose="020B0600000101010101" pitchFamily="34" charset="-127"/>
              </a:rPr>
              <a:t>”Baru”</a:t>
            </a:r>
          </a:p>
          <a:p>
            <a:pPr algn="ctr"/>
            <a:endParaRPr lang="ko-KR" altLang="en-US" sz="2800" b="1">
              <a:solidFill>
                <a:srgbClr val="FEF800"/>
              </a:solidFill>
              <a:latin typeface="Lucida Handwriting" panose="03010101010101010101" pitchFamily="66" charset="77"/>
              <a:ea typeface="Gulim" panose="020B0600000101010101" pitchFamily="34" charset="-127"/>
            </a:endParaRPr>
          </a:p>
        </p:txBody>
      </p:sp>
      <p:sp>
        <p:nvSpPr>
          <p:cNvPr id="249927" name="Rectangle 71">
            <a:extLst>
              <a:ext uri="{FF2B5EF4-FFF2-40B4-BE49-F238E27FC236}">
                <a16:creationId xmlns:a16="http://schemas.microsoft.com/office/drawing/2014/main" id="{9939E3C7-86A8-3241-A36F-BDA792D3FFA4}"/>
              </a:ext>
            </a:extLst>
          </p:cNvPr>
          <p:cNvSpPr>
            <a:spLocks noChangeArrowheads="1"/>
          </p:cNvSpPr>
          <p:nvPr/>
        </p:nvSpPr>
        <p:spPr bwMode="auto">
          <a:xfrm>
            <a:off x="542925" y="700088"/>
            <a:ext cx="2078038"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a:latin typeface="Lucida Handwriting" panose="03010101010101010101" pitchFamily="66" charset="77"/>
                <a:ea typeface="Gulim" panose="020B0600000101010101" pitchFamily="34" charset="-127"/>
              </a:rPr>
              <a:t> </a:t>
            </a:r>
            <a:r>
              <a:rPr lang="en-US" altLang="ko-KR" sz="2800" b="1">
                <a:solidFill>
                  <a:srgbClr val="FFFF00"/>
                </a:solidFill>
                <a:latin typeface="Lucida Handwriting" panose="03010101010101010101" pitchFamily="66" charset="77"/>
                <a:ea typeface="Gulim" panose="020B0600000101010101" pitchFamily="34" charset="-127"/>
              </a:rPr>
              <a:t>Perjanjian </a:t>
            </a:r>
          </a:p>
          <a:p>
            <a:pPr algn="ctr"/>
            <a:r>
              <a:rPr lang="en-US" altLang="ko-KR" sz="2800" b="1">
                <a:solidFill>
                  <a:srgbClr val="FFFF00"/>
                </a:solidFill>
                <a:latin typeface="Lucida Handwriting" panose="03010101010101010101" pitchFamily="66" charset="77"/>
                <a:ea typeface="Gulim" panose="020B0600000101010101" pitchFamily="34" charset="-127"/>
              </a:rPr>
              <a:t>“LAMA”</a:t>
            </a:r>
          </a:p>
        </p:txBody>
      </p:sp>
      <p:sp>
        <p:nvSpPr>
          <p:cNvPr id="249930" name="Rectangle 74">
            <a:extLst>
              <a:ext uri="{FF2B5EF4-FFF2-40B4-BE49-F238E27FC236}">
                <a16:creationId xmlns:a16="http://schemas.microsoft.com/office/drawing/2014/main" id="{8AE1112D-AFA6-7540-9146-278A3D41EFA8}"/>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29</a:t>
            </a:r>
            <a:endParaRPr lang="en-US" altLang="ko-KR" sz="1000" b="1">
              <a:effectLst>
                <a:outerShdw blurRad="38100" dist="38100" dir="2700000" algn="tl">
                  <a:srgbClr val="FFFFFF"/>
                </a:outerShdw>
              </a:effectLst>
              <a:ea typeface="Gulim" panose="020B0600000101010101" pitchFamily="34" charset="-127"/>
            </a:endParaRPr>
          </a:p>
        </p:txBody>
      </p:sp>
    </p:spTree>
  </p:cSld>
  <p:clrMapOvr>
    <a:masterClrMapping/>
  </p:clrMapOvr>
  <p:transition spd="slow">
    <p:wheel spokes="0"/>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3106" name="Rectangle 2">
            <a:extLst>
              <a:ext uri="{FF2B5EF4-FFF2-40B4-BE49-F238E27FC236}">
                <a16:creationId xmlns:a16="http://schemas.microsoft.com/office/drawing/2014/main" id="{785B2DAA-1897-9E43-B775-007CE11CABEF}"/>
              </a:ext>
            </a:extLst>
          </p:cNvPr>
          <p:cNvSpPr>
            <a:spLocks noChangeArrowheads="1"/>
          </p:cNvSpPr>
          <p:nvPr/>
        </p:nvSpPr>
        <p:spPr bwMode="auto">
          <a:xfrm>
            <a:off x="0" y="0"/>
            <a:ext cx="9144000" cy="6858000"/>
          </a:xfrm>
          <a:prstGeom prst="rect">
            <a:avLst/>
          </a:prstGeom>
          <a:gradFill rotWithShape="0">
            <a:gsLst>
              <a:gs pos="0">
                <a:srgbClr val="2828FF">
                  <a:gamma/>
                  <a:shade val="0"/>
                  <a:invGamma/>
                </a:srgbClr>
              </a:gs>
              <a:gs pos="50000">
                <a:srgbClr val="2828FF"/>
              </a:gs>
              <a:gs pos="100000">
                <a:srgbClr val="2828FF">
                  <a:gamma/>
                  <a:shade val="0"/>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107" name="Rectangle 3">
            <a:extLst>
              <a:ext uri="{FF2B5EF4-FFF2-40B4-BE49-F238E27FC236}">
                <a16:creationId xmlns:a16="http://schemas.microsoft.com/office/drawing/2014/main" id="{5E5642EB-B2F1-9046-9280-25AFF5869861}"/>
              </a:ext>
            </a:extLst>
          </p:cNvPr>
          <p:cNvSpPr>
            <a:spLocks noChangeArrowheads="1"/>
          </p:cNvSpPr>
          <p:nvPr/>
        </p:nvSpPr>
        <p:spPr bwMode="auto">
          <a:xfrm>
            <a:off x="682625" y="763588"/>
            <a:ext cx="8064500" cy="570547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03108" name="Picture 4">
            <a:extLst>
              <a:ext uri="{FF2B5EF4-FFF2-40B4-BE49-F238E27FC236}">
                <a16:creationId xmlns:a16="http://schemas.microsoft.com/office/drawing/2014/main" id="{03DAFCD6-98E2-F044-9D8B-A127BF44F9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650875"/>
            <a:ext cx="7854950" cy="564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dist="40161" dir="1106097" algn="ctr" rotWithShape="0">
                    <a:schemeClr val="bg1"/>
                  </a:outerShdw>
                </a:effectLst>
              </a14:hiddenEffects>
            </a:ext>
          </a:extLst>
        </p:spPr>
      </p:pic>
      <p:sp>
        <p:nvSpPr>
          <p:cNvPr id="303109" name="Rectangle 5">
            <a:extLst>
              <a:ext uri="{FF2B5EF4-FFF2-40B4-BE49-F238E27FC236}">
                <a16:creationId xmlns:a16="http://schemas.microsoft.com/office/drawing/2014/main" id="{D4439507-F9B6-584F-9C07-980B71AACB11}"/>
              </a:ext>
            </a:extLst>
          </p:cNvPr>
          <p:cNvSpPr>
            <a:spLocks noChangeArrowheads="1"/>
          </p:cNvSpPr>
          <p:nvPr/>
        </p:nvSpPr>
        <p:spPr bwMode="auto">
          <a:xfrm>
            <a:off x="-1047750" y="1225550"/>
            <a:ext cx="7870825" cy="564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0">
                <a:solidFill>
                  <a:schemeClr val="accent2"/>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303110" name="Text Box 6">
            <a:extLst>
              <a:ext uri="{FF2B5EF4-FFF2-40B4-BE49-F238E27FC236}">
                <a16:creationId xmlns:a16="http://schemas.microsoft.com/office/drawing/2014/main" id="{2AEFBC8D-1F77-3046-8DFE-E9DDE9037D89}"/>
              </a:ext>
            </a:extLst>
          </p:cNvPr>
          <p:cNvSpPr txBox="1">
            <a:spLocks noChangeArrowheads="1"/>
          </p:cNvSpPr>
          <p:nvPr/>
        </p:nvSpPr>
        <p:spPr bwMode="auto">
          <a:xfrm>
            <a:off x="312738" y="4006850"/>
            <a:ext cx="8831262"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spAutoFit/>
          </a:bodyPr>
          <a:lstStyle>
            <a:lvl1pPr defTabSz="820738">
              <a:defRPr sz="2400">
                <a:solidFill>
                  <a:schemeClr val="tx1"/>
                </a:solidFill>
                <a:latin typeface="Times" pitchFamily="2" charset="0"/>
              </a:defRPr>
            </a:lvl1pPr>
            <a:lvl2pPr marL="409575" defTabSz="820738">
              <a:defRPr sz="2400">
                <a:solidFill>
                  <a:schemeClr val="tx1"/>
                </a:solidFill>
                <a:latin typeface="Times" pitchFamily="2" charset="0"/>
              </a:defRPr>
            </a:lvl2pPr>
            <a:lvl3pPr marL="820738" defTabSz="820738">
              <a:defRPr sz="2400">
                <a:solidFill>
                  <a:schemeClr val="tx1"/>
                </a:solidFill>
                <a:latin typeface="Times" pitchFamily="2" charset="0"/>
              </a:defRPr>
            </a:lvl3pPr>
            <a:lvl4pPr marL="1230313" defTabSz="820738">
              <a:defRPr sz="2400">
                <a:solidFill>
                  <a:schemeClr val="tx1"/>
                </a:solidFill>
                <a:latin typeface="Times" pitchFamily="2" charset="0"/>
              </a:defRPr>
            </a:lvl4pPr>
            <a:lvl5pPr marL="1641475" defTabSz="820738">
              <a:defRPr sz="2400">
                <a:solidFill>
                  <a:schemeClr val="tx1"/>
                </a:solidFill>
                <a:latin typeface="Times" pitchFamily="2" charset="0"/>
              </a:defRPr>
            </a:lvl5pPr>
            <a:lvl6pPr marL="2098675" defTabSz="820738" eaLnBrk="0" fontAlgn="base" hangingPunct="0">
              <a:spcBef>
                <a:spcPct val="0"/>
              </a:spcBef>
              <a:spcAft>
                <a:spcPct val="0"/>
              </a:spcAft>
              <a:defRPr sz="2400">
                <a:solidFill>
                  <a:schemeClr val="tx1"/>
                </a:solidFill>
                <a:latin typeface="Times" pitchFamily="2" charset="0"/>
              </a:defRPr>
            </a:lvl6pPr>
            <a:lvl7pPr marL="2555875" defTabSz="820738" eaLnBrk="0" fontAlgn="base" hangingPunct="0">
              <a:spcBef>
                <a:spcPct val="0"/>
              </a:spcBef>
              <a:spcAft>
                <a:spcPct val="0"/>
              </a:spcAft>
              <a:defRPr sz="2400">
                <a:solidFill>
                  <a:schemeClr val="tx1"/>
                </a:solidFill>
                <a:latin typeface="Times" pitchFamily="2" charset="0"/>
              </a:defRPr>
            </a:lvl7pPr>
            <a:lvl8pPr marL="3013075" defTabSz="820738" eaLnBrk="0" fontAlgn="base" hangingPunct="0">
              <a:spcBef>
                <a:spcPct val="0"/>
              </a:spcBef>
              <a:spcAft>
                <a:spcPct val="0"/>
              </a:spcAft>
              <a:defRPr sz="2400">
                <a:solidFill>
                  <a:schemeClr val="tx1"/>
                </a:solidFill>
                <a:latin typeface="Times" pitchFamily="2" charset="0"/>
              </a:defRPr>
            </a:lvl8pPr>
            <a:lvl9pPr marL="3470275" defTabSz="820738" eaLnBrk="0" fontAlgn="base" hangingPunct="0">
              <a:spcBef>
                <a:spcPct val="0"/>
              </a:spcBef>
              <a:spcAft>
                <a:spcPct val="0"/>
              </a:spcAft>
              <a:defRPr sz="2400">
                <a:solidFill>
                  <a:schemeClr val="tx1"/>
                </a:solidFill>
                <a:latin typeface="Times" pitchFamily="2" charset="0"/>
              </a:defRPr>
            </a:lvl9pPr>
          </a:lstStyle>
          <a:p>
            <a:pPr algn="ctr">
              <a:spcBef>
                <a:spcPct val="50000"/>
              </a:spcBef>
            </a:pPr>
            <a:endParaRPr lang="ko-KR" altLang="en-US" sz="1800" b="1">
              <a:latin typeface="Comic Sans MS" panose="030F0902030302020204" pitchFamily="66" charset="0"/>
              <a:ea typeface="Gulim" panose="020B0600000101010101" pitchFamily="34" charset="-127"/>
            </a:endParaRPr>
          </a:p>
        </p:txBody>
      </p:sp>
      <p:pic>
        <p:nvPicPr>
          <p:cNvPr id="303111" name="Picture 7">
            <a:extLst>
              <a:ext uri="{FF2B5EF4-FFF2-40B4-BE49-F238E27FC236}">
                <a16:creationId xmlns:a16="http://schemas.microsoft.com/office/drawing/2014/main" id="{6B74FF33-5511-D642-AA3E-504FB1599D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 y="619125"/>
            <a:ext cx="7853363" cy="564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pic>
      <p:sp>
        <p:nvSpPr>
          <p:cNvPr id="303112" name="Rectangle 8">
            <a:extLst>
              <a:ext uri="{FF2B5EF4-FFF2-40B4-BE49-F238E27FC236}">
                <a16:creationId xmlns:a16="http://schemas.microsoft.com/office/drawing/2014/main" id="{CDCAEEC4-7D6D-0B48-9868-825F4E3122F2}"/>
              </a:ext>
            </a:extLst>
          </p:cNvPr>
          <p:cNvSpPr>
            <a:spLocks noChangeArrowheads="1"/>
          </p:cNvSpPr>
          <p:nvPr/>
        </p:nvSpPr>
        <p:spPr bwMode="auto">
          <a:xfrm>
            <a:off x="688975" y="690563"/>
            <a:ext cx="7858125" cy="5667375"/>
          </a:xfrm>
          <a:prstGeom prst="rect">
            <a:avLst/>
          </a:prstGeom>
          <a:solidFill>
            <a:srgbClr val="080808">
              <a:alpha val="50000"/>
            </a:srgbClr>
          </a:solidFill>
          <a:ln>
            <a:noFill/>
          </a:ln>
          <a:effectLst/>
          <a:extLs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82029" tIns="41015" rIns="82029" bIns="41015" anchor="ctr">
            <a:spAutoFit/>
          </a:bodyPr>
          <a:lstStyle/>
          <a:p>
            <a:endParaRPr lang="en-US"/>
          </a:p>
        </p:txBody>
      </p:sp>
      <p:sp>
        <p:nvSpPr>
          <p:cNvPr id="303116" name="Rectangle 12">
            <a:extLst>
              <a:ext uri="{FF2B5EF4-FFF2-40B4-BE49-F238E27FC236}">
                <a16:creationId xmlns:a16="http://schemas.microsoft.com/office/drawing/2014/main" id="{0974DA7A-024E-9D4D-A9F1-FFEB0D876310}"/>
              </a:ext>
            </a:extLst>
          </p:cNvPr>
          <p:cNvSpPr>
            <a:spLocks noChangeArrowheads="1"/>
          </p:cNvSpPr>
          <p:nvPr/>
        </p:nvSpPr>
        <p:spPr bwMode="auto">
          <a:xfrm>
            <a:off x="619125" y="598488"/>
            <a:ext cx="7869238" cy="5640387"/>
          </a:xfrm>
          <a:prstGeom prst="rect">
            <a:avLst/>
          </a:prstGeom>
          <a:noFill/>
          <a:ln w="190500">
            <a:solidFill>
              <a:srgbClr val="790015"/>
            </a:solidFill>
            <a:miter lim="800000"/>
            <a:headEnd/>
            <a:tailEnd/>
          </a:ln>
          <a:effectLst>
            <a:outerShdw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303117" name="Text Box 13">
            <a:extLst>
              <a:ext uri="{FF2B5EF4-FFF2-40B4-BE49-F238E27FC236}">
                <a16:creationId xmlns:a16="http://schemas.microsoft.com/office/drawing/2014/main" id="{699AB46C-8DEA-894E-BD32-64DD1D2D6E94}"/>
              </a:ext>
            </a:extLst>
          </p:cNvPr>
          <p:cNvSpPr txBox="1">
            <a:spLocks noChangeArrowheads="1"/>
          </p:cNvSpPr>
          <p:nvPr/>
        </p:nvSpPr>
        <p:spPr bwMode="auto">
          <a:xfrm>
            <a:off x="479425" y="6459538"/>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900" b="1">
                <a:solidFill>
                  <a:schemeClr val="bg1"/>
                </a:solidFill>
                <a:latin typeface="Arial" panose="020B0604020202020204" pitchFamily="34" charset="0"/>
                <a:ea typeface="Gulim" panose="020B0600000101010101" pitchFamily="34" charset="-127"/>
              </a:rPr>
              <a:t>©2006 TBBMI</a:t>
            </a:r>
          </a:p>
        </p:txBody>
      </p:sp>
      <p:sp>
        <p:nvSpPr>
          <p:cNvPr id="303118" name="Rectangle 14">
            <a:extLst>
              <a:ext uri="{FF2B5EF4-FFF2-40B4-BE49-F238E27FC236}">
                <a16:creationId xmlns:a16="http://schemas.microsoft.com/office/drawing/2014/main" id="{7CF5E35D-1291-944C-8C26-6F0AA1E053B1}"/>
              </a:ext>
            </a:extLst>
          </p:cNvPr>
          <p:cNvSpPr>
            <a:spLocks noChangeArrowheads="1"/>
          </p:cNvSpPr>
          <p:nvPr/>
        </p:nvSpPr>
        <p:spPr bwMode="auto">
          <a:xfrm>
            <a:off x="7535863" y="64627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9.65.06.</a:t>
            </a:r>
          </a:p>
        </p:txBody>
      </p:sp>
      <p:sp>
        <p:nvSpPr>
          <p:cNvPr id="303119" name="Rectangle 15">
            <a:extLst>
              <a:ext uri="{FF2B5EF4-FFF2-40B4-BE49-F238E27FC236}">
                <a16:creationId xmlns:a16="http://schemas.microsoft.com/office/drawing/2014/main" id="{BBC46029-6E27-EF4B-8775-636872076BD3}"/>
              </a:ext>
            </a:extLst>
          </p:cNvPr>
          <p:cNvSpPr>
            <a:spLocks noChangeArrowheads="1"/>
          </p:cNvSpPr>
          <p:nvPr/>
        </p:nvSpPr>
        <p:spPr bwMode="auto">
          <a:xfrm>
            <a:off x="8091488" y="6453188"/>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03</a:t>
            </a:r>
          </a:p>
        </p:txBody>
      </p:sp>
      <p:sp>
        <p:nvSpPr>
          <p:cNvPr id="303122" name="WordArt 18">
            <a:extLst>
              <a:ext uri="{FF2B5EF4-FFF2-40B4-BE49-F238E27FC236}">
                <a16:creationId xmlns:a16="http://schemas.microsoft.com/office/drawing/2014/main" id="{0672E497-4E30-B44B-AC27-815C8D4532C6}"/>
              </a:ext>
            </a:extLst>
          </p:cNvPr>
          <p:cNvSpPr>
            <a:spLocks noChangeArrowheads="1" noChangeShapeType="1" noTextEdit="1"/>
          </p:cNvSpPr>
          <p:nvPr/>
        </p:nvSpPr>
        <p:spPr bwMode="auto">
          <a:xfrm>
            <a:off x="736600" y="1563688"/>
            <a:ext cx="9796463" cy="4464050"/>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contourClr>
                <a:srgbClr val="FFFFFF"/>
              </a:contourClr>
            </a:sp3d>
          </a:bodyPr>
          <a:lstStyle/>
          <a:p>
            <a:pPr algn="ctr"/>
            <a:r>
              <a:rPr lang="en-US" sz="5400" kern="10">
                <a:ln w="9525">
                  <a:round/>
                  <a:headEnd/>
                  <a:tailEnd/>
                </a:ln>
                <a:gradFill rotWithShape="0">
                  <a:gsLst>
                    <a:gs pos="0">
                      <a:srgbClr val="707070"/>
                    </a:gs>
                    <a:gs pos="50000">
                      <a:srgbClr val="FFFFFF"/>
                    </a:gs>
                    <a:gs pos="100000">
                      <a:srgbClr val="707070"/>
                    </a:gs>
                  </a:gsLst>
                  <a:lin ang="2700000" scaled="1"/>
                </a:gradFill>
                <a:latin typeface="Impact" panose="020B0806030902050204" pitchFamily="34" charset="0"/>
              </a:rPr>
              <a:t>SEKARANG… MARI KITA</a:t>
            </a:r>
          </a:p>
          <a:p>
            <a:pPr algn="ctr"/>
            <a:r>
              <a:rPr lang="en-US" sz="5400" kern="10">
                <a:ln w="9525">
                  <a:round/>
                  <a:headEnd/>
                  <a:tailEnd/>
                </a:ln>
                <a:gradFill rotWithShape="0">
                  <a:gsLst>
                    <a:gs pos="0">
                      <a:srgbClr val="707070"/>
                    </a:gs>
                    <a:gs pos="50000">
                      <a:srgbClr val="FFFFFF"/>
                    </a:gs>
                    <a:gs pos="100000">
                      <a:srgbClr val="707070"/>
                    </a:gs>
                  </a:gsLst>
                  <a:lin ang="2700000" scaled="1"/>
                </a:gradFill>
                <a:latin typeface="Impact" panose="020B0806030902050204" pitchFamily="34" charset="0"/>
              </a:rPr>
              <a:t> MENGIRIS DAN </a:t>
            </a:r>
          </a:p>
          <a:p>
            <a:pPr algn="ctr"/>
            <a:r>
              <a:rPr lang="en-US" sz="5400" kern="10">
                <a:ln w="9525">
                  <a:round/>
                  <a:headEnd/>
                  <a:tailEnd/>
                </a:ln>
                <a:gradFill rotWithShape="0">
                  <a:gsLst>
                    <a:gs pos="0">
                      <a:srgbClr val="707070"/>
                    </a:gs>
                    <a:gs pos="50000">
                      <a:srgbClr val="FFFFFF"/>
                    </a:gs>
                    <a:gs pos="100000">
                      <a:srgbClr val="707070"/>
                    </a:gs>
                  </a:gsLst>
                  <a:lin ang="2700000" scaled="1"/>
                </a:gradFill>
                <a:latin typeface="Impact" panose="020B0806030902050204" pitchFamily="34" charset="0"/>
              </a:rPr>
              <a:t>MEMBELAHNYA...</a:t>
            </a:r>
          </a:p>
        </p:txBody>
      </p:sp>
    </p:spTree>
  </p:cSld>
  <p:clrMapOvr>
    <a:masterClrMapping/>
  </p:clrMapOvr>
  <p:transition spd="slow">
    <p:wheel spokes="0"/>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a:extLst>
              <a:ext uri="{FF2B5EF4-FFF2-40B4-BE49-F238E27FC236}">
                <a16:creationId xmlns:a16="http://schemas.microsoft.com/office/drawing/2014/main" id="{0F06B87E-2334-7A46-A752-00000E15A132}"/>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0883" name="Rectangle 3">
            <a:extLst>
              <a:ext uri="{FF2B5EF4-FFF2-40B4-BE49-F238E27FC236}">
                <a16:creationId xmlns:a16="http://schemas.microsoft.com/office/drawing/2014/main" id="{3E67DAB4-AF93-164E-A25E-A36B99634557}"/>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0884" name="Rectangle 4">
            <a:extLst>
              <a:ext uri="{FF2B5EF4-FFF2-40B4-BE49-F238E27FC236}">
                <a16:creationId xmlns:a16="http://schemas.microsoft.com/office/drawing/2014/main" id="{F9111ED7-4DF1-0A41-875F-C92475B26795}"/>
              </a:ext>
            </a:extLst>
          </p:cNvPr>
          <p:cNvSpPr>
            <a:spLocks noChangeArrowheads="1"/>
          </p:cNvSpPr>
          <p:nvPr/>
        </p:nvSpPr>
        <p:spPr bwMode="auto">
          <a:xfrm>
            <a:off x="3421063" y="169863"/>
            <a:ext cx="150812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1600 tahun</a:t>
            </a:r>
          </a:p>
        </p:txBody>
      </p:sp>
      <p:sp>
        <p:nvSpPr>
          <p:cNvPr id="250885" name="Rectangle 5">
            <a:extLst>
              <a:ext uri="{FF2B5EF4-FFF2-40B4-BE49-F238E27FC236}">
                <a16:creationId xmlns:a16="http://schemas.microsoft.com/office/drawing/2014/main" id="{4631E88A-3BEF-384B-91D5-4034EEA5AB0A}"/>
              </a:ext>
            </a:extLst>
          </p:cNvPr>
          <p:cNvSpPr>
            <a:spLocks noChangeArrowheads="1"/>
          </p:cNvSpPr>
          <p:nvPr/>
        </p:nvSpPr>
        <p:spPr bwMode="auto">
          <a:xfrm>
            <a:off x="3414713" y="531813"/>
            <a:ext cx="1422400"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40 penulis</a:t>
            </a:r>
          </a:p>
        </p:txBody>
      </p:sp>
      <p:sp>
        <p:nvSpPr>
          <p:cNvPr id="250886" name="Rectangle 6">
            <a:extLst>
              <a:ext uri="{FF2B5EF4-FFF2-40B4-BE49-F238E27FC236}">
                <a16:creationId xmlns:a16="http://schemas.microsoft.com/office/drawing/2014/main" id="{D0EF1BF2-BB75-6445-88E0-46B3E2AD33F3}"/>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FEF800"/>
                </a:solidFill>
                <a:latin typeface="Lucida Handwriting" panose="03010101010101010101" pitchFamily="66" charset="77"/>
                <a:ea typeface="Gulim" panose="020B0600000101010101" pitchFamily="34" charset="-127"/>
              </a:rPr>
              <a:t>SATU TEMA:</a:t>
            </a:r>
          </a:p>
        </p:txBody>
      </p:sp>
      <p:sp>
        <p:nvSpPr>
          <p:cNvPr id="250887" name="Rectangle 7">
            <a:extLst>
              <a:ext uri="{FF2B5EF4-FFF2-40B4-BE49-F238E27FC236}">
                <a16:creationId xmlns:a16="http://schemas.microsoft.com/office/drawing/2014/main" id="{AD9DE3CF-366C-BD42-99D4-EE0C678A9190}"/>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0888" name="Rectangle 8">
            <a:extLst>
              <a:ext uri="{FF2B5EF4-FFF2-40B4-BE49-F238E27FC236}">
                <a16:creationId xmlns:a16="http://schemas.microsoft.com/office/drawing/2014/main" id="{72D87253-21C8-7B41-B58A-7F30C403A3A7}"/>
              </a:ext>
            </a:extLst>
          </p:cNvPr>
          <p:cNvSpPr>
            <a:spLocks noChangeArrowheads="1"/>
          </p:cNvSpPr>
          <p:nvPr/>
        </p:nvSpPr>
        <p:spPr bwMode="auto">
          <a:xfrm>
            <a:off x="3055938" y="1179513"/>
            <a:ext cx="2868612"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Kemuliaan Allah</a:t>
            </a:r>
          </a:p>
        </p:txBody>
      </p:sp>
      <p:sp>
        <p:nvSpPr>
          <p:cNvPr id="250889" name="Rectangle 9">
            <a:extLst>
              <a:ext uri="{FF2B5EF4-FFF2-40B4-BE49-F238E27FC236}">
                <a16:creationId xmlns:a16="http://schemas.microsoft.com/office/drawing/2014/main" id="{1FA64968-C0EC-4347-9CCF-EFAC2CF5EE97}"/>
              </a:ext>
            </a:extLst>
          </p:cNvPr>
          <p:cNvSpPr>
            <a:spLocks noChangeArrowheads="1"/>
          </p:cNvSpPr>
          <p:nvPr/>
        </p:nvSpPr>
        <p:spPr bwMode="auto">
          <a:xfrm>
            <a:off x="6621463" y="709613"/>
            <a:ext cx="1881187" cy="1370012"/>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FFFF00"/>
                </a:solidFill>
                <a:latin typeface="Lucida Handwriting" panose="03010101010101010101" pitchFamily="66" charset="77"/>
                <a:ea typeface="Gulim" panose="020B0600000101010101" pitchFamily="34" charset="-127"/>
              </a:rPr>
              <a:t>Perjanjian</a:t>
            </a:r>
          </a:p>
          <a:p>
            <a:pPr algn="ctr"/>
            <a:r>
              <a:rPr lang="en-US" altLang="ko-KR" sz="2800" b="1">
                <a:solidFill>
                  <a:srgbClr val="FFFF00"/>
                </a:solidFill>
                <a:latin typeface="Lucida Handwriting" panose="03010101010101010101" pitchFamily="66" charset="77"/>
                <a:ea typeface="Gulim" panose="020B0600000101010101" pitchFamily="34" charset="-127"/>
              </a:rPr>
              <a:t>”Baru”</a:t>
            </a:r>
          </a:p>
          <a:p>
            <a:pPr algn="ctr"/>
            <a:endParaRPr lang="ko-KR" altLang="en-US" sz="2800" b="1">
              <a:solidFill>
                <a:srgbClr val="FEF800"/>
              </a:solidFill>
              <a:latin typeface="Lucida Handwriting" panose="03010101010101010101" pitchFamily="66" charset="77"/>
              <a:ea typeface="Gulim" panose="020B0600000101010101" pitchFamily="34" charset="-127"/>
            </a:endParaRPr>
          </a:p>
        </p:txBody>
      </p:sp>
      <p:sp>
        <p:nvSpPr>
          <p:cNvPr id="250890" name="Rectangle 10">
            <a:extLst>
              <a:ext uri="{FF2B5EF4-FFF2-40B4-BE49-F238E27FC236}">
                <a16:creationId xmlns:a16="http://schemas.microsoft.com/office/drawing/2014/main" id="{6D191966-9772-AF49-A2A1-EFE05887E698}"/>
              </a:ext>
            </a:extLst>
          </p:cNvPr>
          <p:cNvSpPr>
            <a:spLocks noChangeArrowheads="1"/>
          </p:cNvSpPr>
          <p:nvPr/>
        </p:nvSpPr>
        <p:spPr bwMode="auto">
          <a:xfrm>
            <a:off x="542925" y="700088"/>
            <a:ext cx="2078038"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a:latin typeface="Lucida Handwriting" panose="03010101010101010101" pitchFamily="66" charset="77"/>
                <a:ea typeface="Gulim" panose="020B0600000101010101" pitchFamily="34" charset="-127"/>
              </a:rPr>
              <a:t> </a:t>
            </a:r>
            <a:r>
              <a:rPr lang="en-US" altLang="ko-KR" sz="2800" b="1">
                <a:solidFill>
                  <a:srgbClr val="FFFF00"/>
                </a:solidFill>
                <a:latin typeface="Lucida Handwriting" panose="03010101010101010101" pitchFamily="66" charset="77"/>
                <a:ea typeface="Gulim" panose="020B0600000101010101" pitchFamily="34" charset="-127"/>
              </a:rPr>
              <a:t>Perjanjian </a:t>
            </a:r>
          </a:p>
          <a:p>
            <a:pPr algn="ctr"/>
            <a:r>
              <a:rPr lang="en-US" altLang="ko-KR" sz="2800" b="1">
                <a:solidFill>
                  <a:srgbClr val="FFFF00"/>
                </a:solidFill>
                <a:latin typeface="Lucida Handwriting" panose="03010101010101010101" pitchFamily="66" charset="77"/>
                <a:ea typeface="Gulim" panose="020B0600000101010101" pitchFamily="34" charset="-127"/>
              </a:rPr>
              <a:t>“LAMA”</a:t>
            </a:r>
          </a:p>
        </p:txBody>
      </p:sp>
      <p:sp>
        <p:nvSpPr>
          <p:cNvPr id="250891" name="Rectangle 11">
            <a:extLst>
              <a:ext uri="{FF2B5EF4-FFF2-40B4-BE49-F238E27FC236}">
                <a16:creationId xmlns:a16="http://schemas.microsoft.com/office/drawing/2014/main" id="{B464C0F2-0CE8-264D-872C-D15F2076A49B}"/>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0892" name="Rectangle 12">
            <a:extLst>
              <a:ext uri="{FF2B5EF4-FFF2-40B4-BE49-F238E27FC236}">
                <a16:creationId xmlns:a16="http://schemas.microsoft.com/office/drawing/2014/main" id="{B4A91046-AB25-7445-989D-76E9901B8278}"/>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0893" name="Rectangle 13">
            <a:extLst>
              <a:ext uri="{FF2B5EF4-FFF2-40B4-BE49-F238E27FC236}">
                <a16:creationId xmlns:a16="http://schemas.microsoft.com/office/drawing/2014/main" id="{3A58425F-F561-2548-B7D0-316620834908}"/>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0894" name="Rectangle 14">
            <a:extLst>
              <a:ext uri="{FF2B5EF4-FFF2-40B4-BE49-F238E27FC236}">
                <a16:creationId xmlns:a16="http://schemas.microsoft.com/office/drawing/2014/main" id="{75ECE96E-AD87-0544-AA2D-576F6D04724B}"/>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0895" name="Rectangle 15">
            <a:extLst>
              <a:ext uri="{FF2B5EF4-FFF2-40B4-BE49-F238E27FC236}">
                <a16:creationId xmlns:a16="http://schemas.microsoft.com/office/drawing/2014/main" id="{ACEA8978-EFB9-F240-A3DD-BB3942D15B87}"/>
              </a:ext>
            </a:extLst>
          </p:cNvPr>
          <p:cNvSpPr>
            <a:spLocks noChangeArrowheads="1"/>
          </p:cNvSpPr>
          <p:nvPr/>
        </p:nvSpPr>
        <p:spPr bwMode="auto">
          <a:xfrm>
            <a:off x="6311900" y="2017713"/>
            <a:ext cx="214947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FEF800"/>
                </a:solidFill>
                <a:latin typeface="Lucida Handwriting" panose="03010101010101010101" pitchFamily="66" charset="77"/>
                <a:ea typeface="Gulim" panose="020B0600000101010101" pitchFamily="34" charset="-127"/>
              </a:rPr>
              <a:t>  </a:t>
            </a:r>
            <a:r>
              <a:rPr lang="ko-KR" altLang="en-US" sz="2400" b="1">
                <a:solidFill>
                  <a:srgbClr val="FFFF00"/>
                </a:solidFill>
                <a:latin typeface="Lucida Handwriting" panose="03010101010101010101" pitchFamily="66" charset="77"/>
                <a:ea typeface="Gulim" panose="020B0600000101010101" pitchFamily="34" charset="-127"/>
              </a:rPr>
              <a:t>“</a:t>
            </a:r>
            <a:r>
              <a:rPr lang="en-US" altLang="ko-KR" sz="2400" b="1">
                <a:solidFill>
                  <a:srgbClr val="FFFF00"/>
                </a:solidFill>
                <a:latin typeface="Lucida Handwriting" panose="03010101010101010101" pitchFamily="66" charset="77"/>
                <a:ea typeface="Gulim" panose="020B0600000101010101" pitchFamily="34" charset="-127"/>
              </a:rPr>
              <a:t>27” Kitab</a:t>
            </a:r>
          </a:p>
        </p:txBody>
      </p:sp>
      <p:sp>
        <p:nvSpPr>
          <p:cNvPr id="250896" name="Rectangle 16">
            <a:extLst>
              <a:ext uri="{FF2B5EF4-FFF2-40B4-BE49-F238E27FC236}">
                <a16:creationId xmlns:a16="http://schemas.microsoft.com/office/drawing/2014/main" id="{7614CC15-F2F8-6F4A-854A-54B7BC93A139}"/>
              </a:ext>
            </a:extLst>
          </p:cNvPr>
          <p:cNvSpPr>
            <a:spLocks noChangeArrowheads="1"/>
          </p:cNvSpPr>
          <p:nvPr/>
        </p:nvSpPr>
        <p:spPr bwMode="auto">
          <a:xfrm>
            <a:off x="312738" y="2030413"/>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FFFF00"/>
                </a:solidFill>
                <a:latin typeface="Lucida Handwriting" panose="03010101010101010101" pitchFamily="66" charset="77"/>
                <a:ea typeface="Gulim" panose="020B0600000101010101" pitchFamily="34" charset="-127"/>
              </a:rPr>
              <a:t>“</a:t>
            </a:r>
            <a:r>
              <a:rPr lang="en-US" altLang="ko-KR" sz="2400" b="1">
                <a:solidFill>
                  <a:srgbClr val="FFFF00"/>
                </a:solidFill>
                <a:latin typeface="Lucida Handwriting" panose="03010101010101010101" pitchFamily="66" charset="77"/>
                <a:ea typeface="Gulim" panose="020B0600000101010101" pitchFamily="34" charset="-127"/>
              </a:rPr>
              <a:t>39” Kitab</a:t>
            </a:r>
          </a:p>
        </p:txBody>
      </p:sp>
      <p:sp>
        <p:nvSpPr>
          <p:cNvPr id="250897" name="Rectangle 17">
            <a:extLst>
              <a:ext uri="{FF2B5EF4-FFF2-40B4-BE49-F238E27FC236}">
                <a16:creationId xmlns:a16="http://schemas.microsoft.com/office/drawing/2014/main" id="{4C31CF57-4E4E-A44F-ABE6-9B93D01257D5}"/>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0898" name="Rectangle 18">
            <a:extLst>
              <a:ext uri="{FF2B5EF4-FFF2-40B4-BE49-F238E27FC236}">
                <a16:creationId xmlns:a16="http://schemas.microsoft.com/office/drawing/2014/main" id="{D277F8C5-EBD5-0B45-9982-5F8CDFAABF21}"/>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0899" name="Rectangle 19">
            <a:extLst>
              <a:ext uri="{FF2B5EF4-FFF2-40B4-BE49-F238E27FC236}">
                <a16:creationId xmlns:a16="http://schemas.microsoft.com/office/drawing/2014/main" id="{AA4BC105-13D7-0F4A-95CD-876860132561}"/>
              </a:ext>
            </a:extLst>
          </p:cNvPr>
          <p:cNvSpPr>
            <a:spLocks noChangeArrowheads="1"/>
          </p:cNvSpPr>
          <p:nvPr/>
        </p:nvSpPr>
        <p:spPr bwMode="auto">
          <a:xfrm>
            <a:off x="396875" y="2716213"/>
            <a:ext cx="10096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Ibrani</a:t>
            </a:r>
          </a:p>
        </p:txBody>
      </p:sp>
      <p:sp>
        <p:nvSpPr>
          <p:cNvPr id="250900" name="Rectangle 20">
            <a:extLst>
              <a:ext uri="{FF2B5EF4-FFF2-40B4-BE49-F238E27FC236}">
                <a16:creationId xmlns:a16="http://schemas.microsoft.com/office/drawing/2014/main" id="{76808B1D-A525-0448-968A-B35CDBF618CB}"/>
              </a:ext>
            </a:extLst>
          </p:cNvPr>
          <p:cNvSpPr>
            <a:spLocks noChangeArrowheads="1"/>
          </p:cNvSpPr>
          <p:nvPr/>
        </p:nvSpPr>
        <p:spPr bwMode="auto">
          <a:xfrm>
            <a:off x="7392988" y="2716213"/>
            <a:ext cx="1195387"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Yunani</a:t>
            </a:r>
          </a:p>
        </p:txBody>
      </p:sp>
      <p:sp>
        <p:nvSpPr>
          <p:cNvPr id="250901" name="Rectangle 21">
            <a:extLst>
              <a:ext uri="{FF2B5EF4-FFF2-40B4-BE49-F238E27FC236}">
                <a16:creationId xmlns:a16="http://schemas.microsoft.com/office/drawing/2014/main" id="{2CBBDC77-1FA8-6A4F-A3FD-BDB11F4E75C9}"/>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50902" name="Rectangle 22">
            <a:extLst>
              <a:ext uri="{FF2B5EF4-FFF2-40B4-BE49-F238E27FC236}">
                <a16:creationId xmlns:a16="http://schemas.microsoft.com/office/drawing/2014/main" id="{CDFC503A-DC9A-4F4F-823C-C377843B290D}"/>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50903" name="Rectangle 23">
            <a:extLst>
              <a:ext uri="{FF2B5EF4-FFF2-40B4-BE49-F238E27FC236}">
                <a16:creationId xmlns:a16="http://schemas.microsoft.com/office/drawing/2014/main" id="{CF548FD5-9B88-364F-A624-5939CBFAEED0}"/>
              </a:ext>
            </a:extLst>
          </p:cNvPr>
          <p:cNvSpPr>
            <a:spLocks noChangeArrowheads="1"/>
          </p:cNvSpPr>
          <p:nvPr/>
        </p:nvSpPr>
        <p:spPr bwMode="auto">
          <a:xfrm>
            <a:off x="6459538" y="3341688"/>
            <a:ext cx="2981325" cy="819150"/>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Kasih Karunia/ </a:t>
            </a:r>
            <a:endParaRPr lang="en-US" altLang="ko-KR" sz="1800" b="1">
              <a:solidFill>
                <a:srgbClr val="2F6AFD"/>
              </a:solidFill>
              <a:latin typeface="Lucida Handwriting" panose="03010101010101010101" pitchFamily="66" charset="77"/>
              <a:ea typeface="Gulim" panose="020B0600000101010101" pitchFamily="34" charset="-127"/>
            </a:endParaRPr>
          </a:p>
          <a:p>
            <a:r>
              <a:rPr lang="en-US" altLang="ko-KR" sz="2400" b="1">
                <a:solidFill>
                  <a:srgbClr val="2F6AFD"/>
                </a:solidFill>
                <a:latin typeface="Lucida Handwriting" panose="03010101010101010101" pitchFamily="66" charset="77"/>
                <a:ea typeface="Gulim" panose="020B0600000101010101" pitchFamily="34" charset="-127"/>
              </a:rPr>
              <a:t>/ </a:t>
            </a:r>
          </a:p>
        </p:txBody>
      </p:sp>
      <p:sp>
        <p:nvSpPr>
          <p:cNvPr id="250904" name="Rectangle 24">
            <a:extLst>
              <a:ext uri="{FF2B5EF4-FFF2-40B4-BE49-F238E27FC236}">
                <a16:creationId xmlns:a16="http://schemas.microsoft.com/office/drawing/2014/main" id="{EC1E84FA-F6E9-DD4E-87FC-036B93210A8F}"/>
              </a:ext>
            </a:extLst>
          </p:cNvPr>
          <p:cNvSpPr>
            <a:spLocks noChangeArrowheads="1"/>
          </p:cNvSpPr>
          <p:nvPr/>
        </p:nvSpPr>
        <p:spPr bwMode="auto">
          <a:xfrm>
            <a:off x="0" y="3386138"/>
            <a:ext cx="29908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2F6AFD"/>
                </a:solidFill>
                <a:latin typeface="Lucida Handwriting" panose="03010101010101010101" pitchFamily="66" charset="77"/>
                <a:ea typeface="Gulim" panose="020B0600000101010101" pitchFamily="34" charset="-127"/>
              </a:rPr>
              <a:t>Hukum Taurat/</a:t>
            </a:r>
          </a:p>
        </p:txBody>
      </p:sp>
      <p:grpSp>
        <p:nvGrpSpPr>
          <p:cNvPr id="250951" name="Group 71">
            <a:extLst>
              <a:ext uri="{FF2B5EF4-FFF2-40B4-BE49-F238E27FC236}">
                <a16:creationId xmlns:a16="http://schemas.microsoft.com/office/drawing/2014/main" id="{8E14751C-9A63-1D48-9458-B41F8278803A}"/>
              </a:ext>
            </a:extLst>
          </p:cNvPr>
          <p:cNvGrpSpPr>
            <a:grpSpLocks/>
          </p:cNvGrpSpPr>
          <p:nvPr/>
        </p:nvGrpSpPr>
        <p:grpSpPr bwMode="auto">
          <a:xfrm>
            <a:off x="1978025" y="2457450"/>
            <a:ext cx="5559425" cy="3011488"/>
            <a:chOff x="1246" y="1548"/>
            <a:chExt cx="3502" cy="1897"/>
          </a:xfrm>
        </p:grpSpPr>
        <p:sp>
          <p:nvSpPr>
            <p:cNvPr id="250906" name="Line 26">
              <a:extLst>
                <a:ext uri="{FF2B5EF4-FFF2-40B4-BE49-F238E27FC236}">
                  <a16:creationId xmlns:a16="http://schemas.microsoft.com/office/drawing/2014/main" id="{5E1CD965-97B5-BA44-8C5F-6A17DC86F420}"/>
                </a:ext>
              </a:extLst>
            </p:cNvPr>
            <p:cNvSpPr>
              <a:spLocks noChangeShapeType="1"/>
            </p:cNvSpPr>
            <p:nvPr/>
          </p:nvSpPr>
          <p:spPr bwMode="auto">
            <a:xfrm flipV="1">
              <a:off x="3671" y="329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0907" name="Line 27">
              <a:extLst>
                <a:ext uri="{FF2B5EF4-FFF2-40B4-BE49-F238E27FC236}">
                  <a16:creationId xmlns:a16="http://schemas.microsoft.com/office/drawing/2014/main" id="{2C0CB35C-C26A-9948-96D1-1DA744F270DC}"/>
                </a:ext>
              </a:extLst>
            </p:cNvPr>
            <p:cNvSpPr>
              <a:spLocks noChangeShapeType="1"/>
            </p:cNvSpPr>
            <p:nvPr/>
          </p:nvSpPr>
          <p:spPr bwMode="auto">
            <a:xfrm>
              <a:off x="1344" y="321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0908" name="Line 28">
              <a:extLst>
                <a:ext uri="{FF2B5EF4-FFF2-40B4-BE49-F238E27FC236}">
                  <a16:creationId xmlns:a16="http://schemas.microsoft.com/office/drawing/2014/main" id="{E486C0EE-C10C-DA4A-93C4-D2CC09318BDB}"/>
                </a:ext>
              </a:extLst>
            </p:cNvPr>
            <p:cNvSpPr>
              <a:spLocks noChangeShapeType="1"/>
            </p:cNvSpPr>
            <p:nvPr/>
          </p:nvSpPr>
          <p:spPr bwMode="auto">
            <a:xfrm>
              <a:off x="1506" y="266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0909" name="Line 29">
              <a:extLst>
                <a:ext uri="{FF2B5EF4-FFF2-40B4-BE49-F238E27FC236}">
                  <a16:creationId xmlns:a16="http://schemas.microsoft.com/office/drawing/2014/main" id="{61F3644E-F69A-244A-B378-DB58CAD05323}"/>
                </a:ext>
              </a:extLst>
            </p:cNvPr>
            <p:cNvSpPr>
              <a:spLocks noChangeShapeType="1"/>
            </p:cNvSpPr>
            <p:nvPr/>
          </p:nvSpPr>
          <p:spPr bwMode="auto">
            <a:xfrm>
              <a:off x="1930" y="212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0910" name="Line 30">
              <a:extLst>
                <a:ext uri="{FF2B5EF4-FFF2-40B4-BE49-F238E27FC236}">
                  <a16:creationId xmlns:a16="http://schemas.microsoft.com/office/drawing/2014/main" id="{C1F8F96B-ED54-1B44-AB6B-619667F905A4}"/>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0911" name="Line 31">
              <a:extLst>
                <a:ext uri="{FF2B5EF4-FFF2-40B4-BE49-F238E27FC236}">
                  <a16:creationId xmlns:a16="http://schemas.microsoft.com/office/drawing/2014/main" id="{05840C8D-1A4E-F140-BF2E-5AD7EB6D70DB}"/>
                </a:ext>
              </a:extLst>
            </p:cNvPr>
            <p:cNvSpPr>
              <a:spLocks noChangeShapeType="1"/>
            </p:cNvSpPr>
            <p:nvPr/>
          </p:nvSpPr>
          <p:spPr bwMode="auto">
            <a:xfrm flipH="1">
              <a:off x="3078" y="207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0912" name="Line 32">
              <a:extLst>
                <a:ext uri="{FF2B5EF4-FFF2-40B4-BE49-F238E27FC236}">
                  <a16:creationId xmlns:a16="http://schemas.microsoft.com/office/drawing/2014/main" id="{26C0184A-4CAC-2448-88EC-63ABC1D9DDB7}"/>
                </a:ext>
              </a:extLst>
            </p:cNvPr>
            <p:cNvSpPr>
              <a:spLocks noChangeShapeType="1"/>
            </p:cNvSpPr>
            <p:nvPr/>
          </p:nvSpPr>
          <p:spPr bwMode="auto">
            <a:xfrm flipH="1">
              <a:off x="3211" y="241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0913" name="Line 33">
              <a:extLst>
                <a:ext uri="{FF2B5EF4-FFF2-40B4-BE49-F238E27FC236}">
                  <a16:creationId xmlns:a16="http://schemas.microsoft.com/office/drawing/2014/main" id="{CC09A7DB-18AF-FB48-A540-BDB5398FEC4B}"/>
                </a:ext>
              </a:extLst>
            </p:cNvPr>
            <p:cNvSpPr>
              <a:spLocks noChangeShapeType="1"/>
            </p:cNvSpPr>
            <p:nvPr/>
          </p:nvSpPr>
          <p:spPr bwMode="auto">
            <a:xfrm flipV="1">
              <a:off x="3264" y="294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0914" name="Rectangle 34">
              <a:extLst>
                <a:ext uri="{FF2B5EF4-FFF2-40B4-BE49-F238E27FC236}">
                  <a16:creationId xmlns:a16="http://schemas.microsoft.com/office/drawing/2014/main" id="{B7469AAB-38E0-6542-8AEF-757B01D2FCC1}"/>
                </a:ext>
              </a:extLst>
            </p:cNvPr>
            <p:cNvSpPr>
              <a:spLocks noChangeArrowheads="1"/>
            </p:cNvSpPr>
            <p:nvPr/>
          </p:nvSpPr>
          <p:spPr bwMode="auto">
            <a:xfrm rot="5246759">
              <a:off x="1975" y="2180"/>
              <a:ext cx="1290" cy="6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NABI-NABI</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50915" name="Rectangle 35">
              <a:extLst>
                <a:ext uri="{FF2B5EF4-FFF2-40B4-BE49-F238E27FC236}">
                  <a16:creationId xmlns:a16="http://schemas.microsoft.com/office/drawing/2014/main" id="{42C9EB03-F9D4-9248-B504-3EA9791E2C14}"/>
                </a:ext>
              </a:extLst>
            </p:cNvPr>
            <p:cNvSpPr>
              <a:spLocks noChangeArrowheads="1"/>
            </p:cNvSpPr>
            <p:nvPr/>
          </p:nvSpPr>
          <p:spPr bwMode="auto">
            <a:xfrm>
              <a:off x="3422" y="3143"/>
              <a:ext cx="1326"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WAHYU</a:t>
              </a:r>
            </a:p>
          </p:txBody>
        </p:sp>
        <p:sp>
          <p:nvSpPr>
            <p:cNvPr id="250916" name="Rectangle 36">
              <a:extLst>
                <a:ext uri="{FF2B5EF4-FFF2-40B4-BE49-F238E27FC236}">
                  <a16:creationId xmlns:a16="http://schemas.microsoft.com/office/drawing/2014/main" id="{91103305-F17C-524F-B025-F562B5AD334F}"/>
                </a:ext>
              </a:extLst>
            </p:cNvPr>
            <p:cNvSpPr>
              <a:spLocks noChangeArrowheads="1"/>
            </p:cNvSpPr>
            <p:nvPr/>
          </p:nvSpPr>
          <p:spPr bwMode="auto">
            <a:xfrm rot="3267768">
              <a:off x="1819" y="2522"/>
              <a:ext cx="1118"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PUISI</a:t>
              </a:r>
            </a:p>
          </p:txBody>
        </p:sp>
        <p:sp>
          <p:nvSpPr>
            <p:cNvPr id="250917" name="Rectangle 37">
              <a:extLst>
                <a:ext uri="{FF2B5EF4-FFF2-40B4-BE49-F238E27FC236}">
                  <a16:creationId xmlns:a16="http://schemas.microsoft.com/office/drawing/2014/main" id="{0FE36CB7-E608-A84D-B4A0-458E5ABA9BE8}"/>
                </a:ext>
              </a:extLst>
            </p:cNvPr>
            <p:cNvSpPr>
              <a:spLocks noChangeArrowheads="1"/>
            </p:cNvSpPr>
            <p:nvPr/>
          </p:nvSpPr>
          <p:spPr bwMode="auto">
            <a:xfrm rot="20643327">
              <a:off x="3273" y="2825"/>
              <a:ext cx="1416"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SURAT-SURAT</a:t>
              </a:r>
            </a:p>
          </p:txBody>
        </p:sp>
        <p:sp>
          <p:nvSpPr>
            <p:cNvPr id="250918" name="Rectangle 38">
              <a:extLst>
                <a:ext uri="{FF2B5EF4-FFF2-40B4-BE49-F238E27FC236}">
                  <a16:creationId xmlns:a16="http://schemas.microsoft.com/office/drawing/2014/main" id="{14CFED41-EDEE-0D43-8F90-ECB92916C509}"/>
                </a:ext>
              </a:extLst>
            </p:cNvPr>
            <p:cNvSpPr>
              <a:spLocks noChangeArrowheads="1"/>
            </p:cNvSpPr>
            <p:nvPr/>
          </p:nvSpPr>
          <p:spPr bwMode="auto">
            <a:xfrm rot="19276533">
              <a:off x="3106" y="2422"/>
              <a:ext cx="1221"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p>
          </p:txBody>
        </p:sp>
        <p:sp>
          <p:nvSpPr>
            <p:cNvPr id="250919" name="Rectangle 39">
              <a:extLst>
                <a:ext uri="{FF2B5EF4-FFF2-40B4-BE49-F238E27FC236}">
                  <a16:creationId xmlns:a16="http://schemas.microsoft.com/office/drawing/2014/main" id="{68F05A70-865E-324A-889F-C6E8F1C48D8E}"/>
                </a:ext>
              </a:extLst>
            </p:cNvPr>
            <p:cNvSpPr>
              <a:spLocks noChangeArrowheads="1"/>
            </p:cNvSpPr>
            <p:nvPr/>
          </p:nvSpPr>
          <p:spPr bwMode="auto">
            <a:xfrm rot="1755647">
              <a:off x="1401" y="2528"/>
              <a:ext cx="1190" cy="662"/>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50920" name="Rectangle 40">
              <a:extLst>
                <a:ext uri="{FF2B5EF4-FFF2-40B4-BE49-F238E27FC236}">
                  <a16:creationId xmlns:a16="http://schemas.microsoft.com/office/drawing/2014/main" id="{10FAC68F-D41F-4A4C-B3BB-9DE02FCB6B4D}"/>
                </a:ext>
              </a:extLst>
            </p:cNvPr>
            <p:cNvSpPr>
              <a:spLocks noChangeArrowheads="1"/>
            </p:cNvSpPr>
            <p:nvPr/>
          </p:nvSpPr>
          <p:spPr bwMode="auto">
            <a:xfrm rot="240000">
              <a:off x="1246" y="3043"/>
              <a:ext cx="845" cy="40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TAURAT</a:t>
              </a:r>
              <a:endParaRPr lang="en-US" altLang="ko-KR" sz="1800" b="1">
                <a:solidFill>
                  <a:srgbClr val="FFFF00"/>
                </a:solidFill>
                <a:latin typeface="Helvetica BlackOblique" pitchFamily="2" charset="0"/>
                <a:ea typeface="Gulim" panose="020B0600000101010101" pitchFamily="34" charset="-127"/>
              </a:endParaRPr>
            </a:p>
          </p:txBody>
        </p:sp>
        <p:sp>
          <p:nvSpPr>
            <p:cNvPr id="250921" name="Rectangle 41">
              <a:extLst>
                <a:ext uri="{FF2B5EF4-FFF2-40B4-BE49-F238E27FC236}">
                  <a16:creationId xmlns:a16="http://schemas.microsoft.com/office/drawing/2014/main" id="{762DC2AB-4DC9-FA44-85B1-84F6EE98048F}"/>
                </a:ext>
              </a:extLst>
            </p:cNvPr>
            <p:cNvSpPr>
              <a:spLocks noChangeArrowheads="1"/>
            </p:cNvSpPr>
            <p:nvPr/>
          </p:nvSpPr>
          <p:spPr bwMode="auto">
            <a:xfrm rot="18254599">
              <a:off x="2908" y="2044"/>
              <a:ext cx="122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p>
          </p:txBody>
        </p:sp>
      </p:grpSp>
      <p:sp>
        <p:nvSpPr>
          <p:cNvPr id="250922" name="Rectangle 42">
            <a:extLst>
              <a:ext uri="{FF2B5EF4-FFF2-40B4-BE49-F238E27FC236}">
                <a16:creationId xmlns:a16="http://schemas.microsoft.com/office/drawing/2014/main" id="{C40AF180-B4E2-6447-9EDC-B46EC09833A1}"/>
              </a:ext>
            </a:extLst>
          </p:cNvPr>
          <p:cNvSpPr>
            <a:spLocks noChangeArrowheads="1"/>
          </p:cNvSpPr>
          <p:nvPr/>
        </p:nvSpPr>
        <p:spPr bwMode="auto">
          <a:xfrm>
            <a:off x="0" y="4505325"/>
            <a:ext cx="19764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p:txBody>
      </p:sp>
      <p:sp>
        <p:nvSpPr>
          <p:cNvPr id="250923" name="Rectangle 43">
            <a:extLst>
              <a:ext uri="{FF2B5EF4-FFF2-40B4-BE49-F238E27FC236}">
                <a16:creationId xmlns:a16="http://schemas.microsoft.com/office/drawing/2014/main" id="{CF49D8A5-1B2E-B44E-A736-EEEF7C4F1D4C}"/>
              </a:ext>
            </a:extLst>
          </p:cNvPr>
          <p:cNvSpPr>
            <a:spLocks noChangeArrowheads="1"/>
          </p:cNvSpPr>
          <p:nvPr/>
        </p:nvSpPr>
        <p:spPr bwMode="auto">
          <a:xfrm>
            <a:off x="7091363" y="4510088"/>
            <a:ext cx="2152650"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p:txBody>
      </p:sp>
      <p:sp>
        <p:nvSpPr>
          <p:cNvPr id="250924" name="Rectangle 44">
            <a:extLst>
              <a:ext uri="{FF2B5EF4-FFF2-40B4-BE49-F238E27FC236}">
                <a16:creationId xmlns:a16="http://schemas.microsoft.com/office/drawing/2014/main" id="{37A87F7C-62DC-3A49-BBFE-1D31E5B10B01}"/>
              </a:ext>
            </a:extLst>
          </p:cNvPr>
          <p:cNvSpPr>
            <a:spLocks noChangeArrowheads="1"/>
          </p:cNvSpPr>
          <p:nvPr/>
        </p:nvSpPr>
        <p:spPr bwMode="auto">
          <a:xfrm>
            <a:off x="-85725" y="5184775"/>
            <a:ext cx="1831975"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Masa Lalu Kekal</a:t>
            </a:r>
          </a:p>
        </p:txBody>
      </p:sp>
      <p:sp>
        <p:nvSpPr>
          <p:cNvPr id="250925" name="Rectangle 45">
            <a:extLst>
              <a:ext uri="{FF2B5EF4-FFF2-40B4-BE49-F238E27FC236}">
                <a16:creationId xmlns:a16="http://schemas.microsoft.com/office/drawing/2014/main" id="{A49B4810-6AAE-3247-9B2B-D8B98721A3C2}"/>
              </a:ext>
            </a:extLst>
          </p:cNvPr>
          <p:cNvSpPr>
            <a:spLocks noChangeArrowheads="1"/>
          </p:cNvSpPr>
          <p:nvPr/>
        </p:nvSpPr>
        <p:spPr bwMode="auto">
          <a:xfrm>
            <a:off x="6964363" y="5184775"/>
            <a:ext cx="2128837"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Masa Depan Kekal</a:t>
            </a:r>
          </a:p>
        </p:txBody>
      </p:sp>
      <p:sp>
        <p:nvSpPr>
          <p:cNvPr id="250927" name="Text Box 47">
            <a:extLst>
              <a:ext uri="{FF2B5EF4-FFF2-40B4-BE49-F238E27FC236}">
                <a16:creationId xmlns:a16="http://schemas.microsoft.com/office/drawing/2014/main" id="{D3671B63-7A83-B944-BC29-B62FEFDC952D}"/>
              </a:ext>
            </a:extLst>
          </p:cNvPr>
          <p:cNvSpPr txBox="1">
            <a:spLocks noChangeArrowheads="1"/>
          </p:cNvSpPr>
          <p:nvPr/>
        </p:nvSpPr>
        <p:spPr bwMode="auto">
          <a:xfrm>
            <a:off x="0" y="3730625"/>
            <a:ext cx="2198688" cy="4572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2F6AFD"/>
                </a:solidFill>
                <a:latin typeface="Lucida Handwriting" panose="03010101010101010101" pitchFamily="66" charset="77"/>
                <a:ea typeface="Gulim" panose="020B0600000101010101" pitchFamily="34" charset="-127"/>
              </a:rPr>
              <a:t>Perjanjian </a:t>
            </a:r>
          </a:p>
        </p:txBody>
      </p:sp>
      <p:sp>
        <p:nvSpPr>
          <p:cNvPr id="250928" name="Text Box 48">
            <a:extLst>
              <a:ext uri="{FF2B5EF4-FFF2-40B4-BE49-F238E27FC236}">
                <a16:creationId xmlns:a16="http://schemas.microsoft.com/office/drawing/2014/main" id="{3884CB07-3E93-474B-A316-391276870971}"/>
              </a:ext>
            </a:extLst>
          </p:cNvPr>
          <p:cNvSpPr txBox="1">
            <a:spLocks noChangeArrowheads="1"/>
          </p:cNvSpPr>
          <p:nvPr/>
        </p:nvSpPr>
        <p:spPr bwMode="auto">
          <a:xfrm>
            <a:off x="6596063" y="3730625"/>
            <a:ext cx="2767012"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2F6AFD"/>
                </a:solidFill>
                <a:latin typeface="Lucida Handwriting" panose="03010101010101010101" pitchFamily="66" charset="77"/>
                <a:ea typeface="Gulim" panose="020B0600000101010101" pitchFamily="34" charset="-127"/>
              </a:rPr>
              <a:t>Penggenapan</a:t>
            </a:r>
          </a:p>
        </p:txBody>
      </p:sp>
      <p:sp>
        <p:nvSpPr>
          <p:cNvPr id="250929" name="Line 49">
            <a:extLst>
              <a:ext uri="{FF2B5EF4-FFF2-40B4-BE49-F238E27FC236}">
                <a16:creationId xmlns:a16="http://schemas.microsoft.com/office/drawing/2014/main" id="{B0900497-C727-8F45-97F6-148E12B10744}"/>
              </a:ext>
            </a:extLst>
          </p:cNvPr>
          <p:cNvSpPr>
            <a:spLocks noChangeShapeType="1"/>
          </p:cNvSpPr>
          <p:nvPr/>
        </p:nvSpPr>
        <p:spPr bwMode="auto">
          <a:xfrm>
            <a:off x="7135813" y="1884363"/>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0930" name="Line 50">
            <a:extLst>
              <a:ext uri="{FF2B5EF4-FFF2-40B4-BE49-F238E27FC236}">
                <a16:creationId xmlns:a16="http://schemas.microsoft.com/office/drawing/2014/main" id="{7E3D5C34-0A08-A44F-86D4-699B01C08E16}"/>
              </a:ext>
            </a:extLst>
          </p:cNvPr>
          <p:cNvSpPr>
            <a:spLocks noChangeShapeType="1"/>
          </p:cNvSpPr>
          <p:nvPr/>
        </p:nvSpPr>
        <p:spPr bwMode="auto">
          <a:xfrm>
            <a:off x="7345363" y="2651125"/>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0931" name="Line 51">
            <a:extLst>
              <a:ext uri="{FF2B5EF4-FFF2-40B4-BE49-F238E27FC236}">
                <a16:creationId xmlns:a16="http://schemas.microsoft.com/office/drawing/2014/main" id="{B6AA54FF-6CCA-AB4C-9744-52C16E1BE592}"/>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0932" name="Line 52">
            <a:extLst>
              <a:ext uri="{FF2B5EF4-FFF2-40B4-BE49-F238E27FC236}">
                <a16:creationId xmlns:a16="http://schemas.microsoft.com/office/drawing/2014/main" id="{5DE9B97A-FDD1-9E40-9A1A-878692D97CE8}"/>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0933" name="Line 53">
            <a:extLst>
              <a:ext uri="{FF2B5EF4-FFF2-40B4-BE49-F238E27FC236}">
                <a16:creationId xmlns:a16="http://schemas.microsoft.com/office/drawing/2014/main" id="{A7527921-430E-004D-B5E9-4F20B1166B91}"/>
              </a:ext>
            </a:extLst>
          </p:cNvPr>
          <p:cNvSpPr>
            <a:spLocks noChangeShapeType="1"/>
          </p:cNvSpPr>
          <p:nvPr/>
        </p:nvSpPr>
        <p:spPr bwMode="auto">
          <a:xfrm>
            <a:off x="866775" y="1893888"/>
            <a:ext cx="969963"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0934" name="Line 54">
            <a:extLst>
              <a:ext uri="{FF2B5EF4-FFF2-40B4-BE49-F238E27FC236}">
                <a16:creationId xmlns:a16="http://schemas.microsoft.com/office/drawing/2014/main" id="{6EB5E572-A72E-934F-A5FF-26784F0C5B91}"/>
              </a:ext>
            </a:extLst>
          </p:cNvPr>
          <p:cNvSpPr>
            <a:spLocks noChangeShapeType="1"/>
          </p:cNvSpPr>
          <p:nvPr/>
        </p:nvSpPr>
        <p:spPr bwMode="auto">
          <a:xfrm>
            <a:off x="762000" y="2660650"/>
            <a:ext cx="969963"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0935" name="Line 55">
            <a:extLst>
              <a:ext uri="{FF2B5EF4-FFF2-40B4-BE49-F238E27FC236}">
                <a16:creationId xmlns:a16="http://schemas.microsoft.com/office/drawing/2014/main" id="{AC813D59-22AA-544A-AF4E-232700EA0132}"/>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0936" name="Line 56">
            <a:extLst>
              <a:ext uri="{FF2B5EF4-FFF2-40B4-BE49-F238E27FC236}">
                <a16:creationId xmlns:a16="http://schemas.microsoft.com/office/drawing/2014/main" id="{37617106-B295-9047-BB32-B93A2C7860B6}"/>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0937" name="Rectangle 57">
            <a:extLst>
              <a:ext uri="{FF2B5EF4-FFF2-40B4-BE49-F238E27FC236}">
                <a16:creationId xmlns:a16="http://schemas.microsoft.com/office/drawing/2014/main" id="{2DDF6917-B95B-5A4A-BC5C-C7294A8968E4}"/>
              </a:ext>
            </a:extLst>
          </p:cNvPr>
          <p:cNvSpPr>
            <a:spLocks noChangeArrowheads="1"/>
          </p:cNvSpPr>
          <p:nvPr/>
        </p:nvSpPr>
        <p:spPr bwMode="auto">
          <a:xfrm>
            <a:off x="1597025" y="5768975"/>
            <a:ext cx="2420938"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Mikroskop</a:t>
            </a:r>
          </a:p>
          <a:p>
            <a:endParaRPr lang="ko-KR" altLang="en-US" sz="2400" b="1">
              <a:solidFill>
                <a:srgbClr val="2F6AFD"/>
              </a:solidFill>
              <a:latin typeface="Lucida Handwriting" panose="03010101010101010101" pitchFamily="66" charset="77"/>
              <a:ea typeface="Gulim" panose="020B0600000101010101" pitchFamily="34" charset="-127"/>
            </a:endParaRPr>
          </a:p>
        </p:txBody>
      </p:sp>
      <p:sp>
        <p:nvSpPr>
          <p:cNvPr id="250938" name="Text Box 58">
            <a:extLst>
              <a:ext uri="{FF2B5EF4-FFF2-40B4-BE49-F238E27FC236}">
                <a16:creationId xmlns:a16="http://schemas.microsoft.com/office/drawing/2014/main" id="{1A1254CE-0287-AB48-BF42-8754DE42090E}"/>
              </a:ext>
            </a:extLst>
          </p:cNvPr>
          <p:cNvSpPr txBox="1">
            <a:spLocks noChangeArrowheads="1"/>
          </p:cNvSpPr>
          <p:nvPr/>
        </p:nvSpPr>
        <p:spPr bwMode="auto">
          <a:xfrm>
            <a:off x="1509713" y="40322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latin typeface="Times" pitchFamily="2" charset="0"/>
              <a:ea typeface="Gulim" panose="020B0600000101010101" pitchFamily="34" charset="-127"/>
            </a:endParaRPr>
          </a:p>
        </p:txBody>
      </p:sp>
      <p:sp>
        <p:nvSpPr>
          <p:cNvPr id="250939" name="Rectangle 59">
            <a:extLst>
              <a:ext uri="{FF2B5EF4-FFF2-40B4-BE49-F238E27FC236}">
                <a16:creationId xmlns:a16="http://schemas.microsoft.com/office/drawing/2014/main" id="{4664CE0F-2A70-D345-BCB4-E786A0830433}"/>
              </a:ext>
            </a:extLst>
          </p:cNvPr>
          <p:cNvSpPr>
            <a:spLocks noChangeArrowheads="1"/>
          </p:cNvSpPr>
          <p:nvPr/>
        </p:nvSpPr>
        <p:spPr bwMode="auto">
          <a:xfrm>
            <a:off x="4322763" y="5540375"/>
            <a:ext cx="2333625" cy="698500"/>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2 Teleskop</a:t>
            </a:r>
            <a:endParaRPr lang="en-US" altLang="ko-KR" sz="2000" b="1" u="sng">
              <a:solidFill>
                <a:srgbClr val="2F6AFD"/>
              </a:solidFill>
              <a:latin typeface="Lucida Handwriting" panose="03010101010101010101" pitchFamily="66" charset="77"/>
              <a:ea typeface="Gulim" panose="020B0600000101010101" pitchFamily="34" charset="-127"/>
            </a:endParaRPr>
          </a:p>
          <a:p>
            <a:r>
              <a:rPr lang="en-US" altLang="ko-KR" sz="2000" b="1">
                <a:solidFill>
                  <a:srgbClr val="2F6AFD"/>
                </a:solidFill>
                <a:latin typeface="Lucida Handwriting" panose="03010101010101010101" pitchFamily="66" charset="77"/>
                <a:ea typeface="Gulim" panose="020B0600000101010101" pitchFamily="34" charset="-127"/>
              </a:rPr>
              <a:t>1 Mikroskop</a:t>
            </a:r>
          </a:p>
        </p:txBody>
      </p:sp>
      <p:grpSp>
        <p:nvGrpSpPr>
          <p:cNvPr id="250940" name="Group 60">
            <a:extLst>
              <a:ext uri="{FF2B5EF4-FFF2-40B4-BE49-F238E27FC236}">
                <a16:creationId xmlns:a16="http://schemas.microsoft.com/office/drawing/2014/main" id="{66C6EAFA-DB70-F54E-8EAE-808AFE9C0645}"/>
              </a:ext>
            </a:extLst>
          </p:cNvPr>
          <p:cNvGrpSpPr>
            <a:grpSpLocks/>
          </p:cNvGrpSpPr>
          <p:nvPr/>
        </p:nvGrpSpPr>
        <p:grpSpPr bwMode="auto">
          <a:xfrm>
            <a:off x="5467350" y="588963"/>
            <a:ext cx="703263" cy="958850"/>
            <a:chOff x="2464" y="201"/>
            <a:chExt cx="443" cy="604"/>
          </a:xfrm>
        </p:grpSpPr>
        <p:sp>
          <p:nvSpPr>
            <p:cNvPr id="250941" name="Rectangle 61">
              <a:extLst>
                <a:ext uri="{FF2B5EF4-FFF2-40B4-BE49-F238E27FC236}">
                  <a16:creationId xmlns:a16="http://schemas.microsoft.com/office/drawing/2014/main" id="{E91370C0-015D-B843-97D9-4F0CDB19EC04}"/>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50942" name="Rectangle 62">
              <a:extLst>
                <a:ext uri="{FF2B5EF4-FFF2-40B4-BE49-F238E27FC236}">
                  <a16:creationId xmlns:a16="http://schemas.microsoft.com/office/drawing/2014/main" id="{5F080496-750A-DE47-9828-E7440CDF1698}"/>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50943" name="Rectangle 63">
              <a:extLst>
                <a:ext uri="{FF2B5EF4-FFF2-40B4-BE49-F238E27FC236}">
                  <a16:creationId xmlns:a16="http://schemas.microsoft.com/office/drawing/2014/main" id="{2A9DC37E-9E75-5849-9D66-195BF4E17E88}"/>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sp>
        <p:nvSpPr>
          <p:cNvPr id="250944" name="Oval 64">
            <a:extLst>
              <a:ext uri="{FF2B5EF4-FFF2-40B4-BE49-F238E27FC236}">
                <a16:creationId xmlns:a16="http://schemas.microsoft.com/office/drawing/2014/main" id="{0BC4FEEB-5672-DB4C-B758-9303B8844EBE}"/>
              </a:ext>
            </a:extLst>
          </p:cNvPr>
          <p:cNvSpPr>
            <a:spLocks noChangeArrowheads="1"/>
          </p:cNvSpPr>
          <p:nvPr/>
        </p:nvSpPr>
        <p:spPr bwMode="auto">
          <a:xfrm>
            <a:off x="6086475" y="1641475"/>
            <a:ext cx="3057525" cy="1169988"/>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250945" name="Oval 65">
            <a:extLst>
              <a:ext uri="{FF2B5EF4-FFF2-40B4-BE49-F238E27FC236}">
                <a16:creationId xmlns:a16="http://schemas.microsoft.com/office/drawing/2014/main" id="{EC0BFD58-97AF-AF42-B40F-185E75C31DCA}"/>
              </a:ext>
            </a:extLst>
          </p:cNvPr>
          <p:cNvSpPr>
            <a:spLocks noChangeArrowheads="1"/>
          </p:cNvSpPr>
          <p:nvPr/>
        </p:nvSpPr>
        <p:spPr bwMode="auto">
          <a:xfrm>
            <a:off x="0" y="1654175"/>
            <a:ext cx="3057525" cy="1169988"/>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250946" name="Text Box 66">
            <a:extLst>
              <a:ext uri="{FF2B5EF4-FFF2-40B4-BE49-F238E27FC236}">
                <a16:creationId xmlns:a16="http://schemas.microsoft.com/office/drawing/2014/main" id="{CE1C7203-B307-024B-A4FE-77EFC20AEDA2}"/>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50950" name="Rectangle 70">
            <a:extLst>
              <a:ext uri="{FF2B5EF4-FFF2-40B4-BE49-F238E27FC236}">
                <a16:creationId xmlns:a16="http://schemas.microsoft.com/office/drawing/2014/main" id="{89D0F2A8-599E-084D-AE37-4156D7E02D28}"/>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30</a:t>
            </a:r>
            <a:endParaRPr lang="en-US" altLang="ko-KR" sz="1000" b="1">
              <a:effectLst>
                <a:outerShdw blurRad="38100" dist="38100" dir="2700000" algn="tl">
                  <a:srgbClr val="FFFFFF"/>
                </a:outerShdw>
              </a:effectLst>
              <a:ea typeface="Gulim" panose="020B0600000101010101" pitchFamily="34" charset="-127"/>
            </a:endParaRPr>
          </a:p>
        </p:txBody>
      </p:sp>
    </p:spTree>
  </p:cSld>
  <p:clrMapOvr>
    <a:masterClrMapping/>
  </p:clrMapOvr>
  <p:transition spd="slow">
    <p:wheel spokes="0"/>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a:extLst>
              <a:ext uri="{FF2B5EF4-FFF2-40B4-BE49-F238E27FC236}">
                <a16:creationId xmlns:a16="http://schemas.microsoft.com/office/drawing/2014/main" id="{A32F7783-7204-4E47-B2BC-1B52DFEE86D7}"/>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1907" name="Rectangle 3">
            <a:extLst>
              <a:ext uri="{FF2B5EF4-FFF2-40B4-BE49-F238E27FC236}">
                <a16:creationId xmlns:a16="http://schemas.microsoft.com/office/drawing/2014/main" id="{3CFFF37E-68AF-1444-B88B-5AACFEEF56B3}"/>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1908" name="Rectangle 4">
            <a:extLst>
              <a:ext uri="{FF2B5EF4-FFF2-40B4-BE49-F238E27FC236}">
                <a16:creationId xmlns:a16="http://schemas.microsoft.com/office/drawing/2014/main" id="{C8788491-8FE4-E748-9D08-66CF62CCD5DE}"/>
              </a:ext>
            </a:extLst>
          </p:cNvPr>
          <p:cNvSpPr>
            <a:spLocks noChangeArrowheads="1"/>
          </p:cNvSpPr>
          <p:nvPr/>
        </p:nvSpPr>
        <p:spPr bwMode="auto">
          <a:xfrm>
            <a:off x="3421063" y="169863"/>
            <a:ext cx="150812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1600 tahun</a:t>
            </a:r>
          </a:p>
        </p:txBody>
      </p:sp>
      <p:sp>
        <p:nvSpPr>
          <p:cNvPr id="251909" name="Rectangle 5">
            <a:extLst>
              <a:ext uri="{FF2B5EF4-FFF2-40B4-BE49-F238E27FC236}">
                <a16:creationId xmlns:a16="http://schemas.microsoft.com/office/drawing/2014/main" id="{0F4539EA-E2E8-CE40-B58E-5F50EBB30607}"/>
              </a:ext>
            </a:extLst>
          </p:cNvPr>
          <p:cNvSpPr>
            <a:spLocks noChangeArrowheads="1"/>
          </p:cNvSpPr>
          <p:nvPr/>
        </p:nvSpPr>
        <p:spPr bwMode="auto">
          <a:xfrm>
            <a:off x="3414713" y="531813"/>
            <a:ext cx="1422400"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40 penulis</a:t>
            </a:r>
          </a:p>
        </p:txBody>
      </p:sp>
      <p:sp>
        <p:nvSpPr>
          <p:cNvPr id="251910" name="Rectangle 6">
            <a:extLst>
              <a:ext uri="{FF2B5EF4-FFF2-40B4-BE49-F238E27FC236}">
                <a16:creationId xmlns:a16="http://schemas.microsoft.com/office/drawing/2014/main" id="{E3336F4E-AE46-3048-8CA7-C5F471425D13}"/>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FEF800"/>
                </a:solidFill>
                <a:latin typeface="Lucida Handwriting" panose="03010101010101010101" pitchFamily="66" charset="77"/>
                <a:ea typeface="Gulim" panose="020B0600000101010101" pitchFamily="34" charset="-127"/>
              </a:rPr>
              <a:t>SATU TEMA:</a:t>
            </a:r>
          </a:p>
        </p:txBody>
      </p:sp>
      <p:sp>
        <p:nvSpPr>
          <p:cNvPr id="251911" name="Rectangle 7">
            <a:extLst>
              <a:ext uri="{FF2B5EF4-FFF2-40B4-BE49-F238E27FC236}">
                <a16:creationId xmlns:a16="http://schemas.microsoft.com/office/drawing/2014/main" id="{608C6926-EA06-C449-AEB3-ECCC7EA5787D}"/>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1912" name="Rectangle 8">
            <a:extLst>
              <a:ext uri="{FF2B5EF4-FFF2-40B4-BE49-F238E27FC236}">
                <a16:creationId xmlns:a16="http://schemas.microsoft.com/office/drawing/2014/main" id="{09DD5E33-B7E7-3048-A785-0E75497DF868}"/>
              </a:ext>
            </a:extLst>
          </p:cNvPr>
          <p:cNvSpPr>
            <a:spLocks noChangeArrowheads="1"/>
          </p:cNvSpPr>
          <p:nvPr/>
        </p:nvSpPr>
        <p:spPr bwMode="auto">
          <a:xfrm>
            <a:off x="3055938" y="1179513"/>
            <a:ext cx="2868612"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Kemuliaan Allah</a:t>
            </a:r>
          </a:p>
        </p:txBody>
      </p:sp>
      <p:sp>
        <p:nvSpPr>
          <p:cNvPr id="251913" name="Rectangle 9">
            <a:extLst>
              <a:ext uri="{FF2B5EF4-FFF2-40B4-BE49-F238E27FC236}">
                <a16:creationId xmlns:a16="http://schemas.microsoft.com/office/drawing/2014/main" id="{9D6C3A51-57F0-0A41-95EF-23751FE2C577}"/>
              </a:ext>
            </a:extLst>
          </p:cNvPr>
          <p:cNvSpPr>
            <a:spLocks noChangeArrowheads="1"/>
          </p:cNvSpPr>
          <p:nvPr/>
        </p:nvSpPr>
        <p:spPr bwMode="auto">
          <a:xfrm>
            <a:off x="6872288" y="709613"/>
            <a:ext cx="1881187" cy="1370012"/>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FFFF00"/>
                </a:solidFill>
                <a:latin typeface="Lucida Handwriting" panose="03010101010101010101" pitchFamily="66" charset="77"/>
                <a:ea typeface="Gulim" panose="020B0600000101010101" pitchFamily="34" charset="-127"/>
              </a:rPr>
              <a:t>Perjanjian</a:t>
            </a:r>
          </a:p>
          <a:p>
            <a:pPr algn="ctr"/>
            <a:r>
              <a:rPr lang="en-US" altLang="ko-KR" sz="2800" b="1">
                <a:solidFill>
                  <a:srgbClr val="FFFF00"/>
                </a:solidFill>
                <a:latin typeface="Lucida Handwriting" panose="03010101010101010101" pitchFamily="66" charset="77"/>
                <a:ea typeface="Gulim" panose="020B0600000101010101" pitchFamily="34" charset="-127"/>
              </a:rPr>
              <a:t>”Baru”</a:t>
            </a:r>
          </a:p>
          <a:p>
            <a:pPr algn="ctr"/>
            <a:endParaRPr lang="ko-KR" altLang="en-US" sz="2800" b="1">
              <a:solidFill>
                <a:srgbClr val="FEF800"/>
              </a:solidFill>
              <a:latin typeface="Lucida Handwriting" panose="03010101010101010101" pitchFamily="66" charset="77"/>
              <a:ea typeface="Gulim" panose="020B0600000101010101" pitchFamily="34" charset="-127"/>
            </a:endParaRPr>
          </a:p>
        </p:txBody>
      </p:sp>
      <p:sp>
        <p:nvSpPr>
          <p:cNvPr id="251914" name="Rectangle 10">
            <a:extLst>
              <a:ext uri="{FF2B5EF4-FFF2-40B4-BE49-F238E27FC236}">
                <a16:creationId xmlns:a16="http://schemas.microsoft.com/office/drawing/2014/main" id="{7FF5CA88-DD42-E740-8BFA-31455E3E82A6}"/>
              </a:ext>
            </a:extLst>
          </p:cNvPr>
          <p:cNvSpPr>
            <a:spLocks noChangeArrowheads="1"/>
          </p:cNvSpPr>
          <p:nvPr/>
        </p:nvSpPr>
        <p:spPr bwMode="auto">
          <a:xfrm>
            <a:off x="542925" y="700088"/>
            <a:ext cx="2078038"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a:latin typeface="Lucida Handwriting" panose="03010101010101010101" pitchFamily="66" charset="77"/>
                <a:ea typeface="Gulim" panose="020B0600000101010101" pitchFamily="34" charset="-127"/>
              </a:rPr>
              <a:t> </a:t>
            </a:r>
            <a:r>
              <a:rPr lang="en-US" altLang="ko-KR" sz="2800" b="1">
                <a:solidFill>
                  <a:srgbClr val="FFFF00"/>
                </a:solidFill>
                <a:latin typeface="Lucida Handwriting" panose="03010101010101010101" pitchFamily="66" charset="77"/>
                <a:ea typeface="Gulim" panose="020B0600000101010101" pitchFamily="34" charset="-127"/>
              </a:rPr>
              <a:t>Perjanjian </a:t>
            </a:r>
          </a:p>
          <a:p>
            <a:pPr algn="ctr"/>
            <a:r>
              <a:rPr lang="en-US" altLang="ko-KR" sz="2800" b="1">
                <a:solidFill>
                  <a:srgbClr val="FFFF00"/>
                </a:solidFill>
                <a:latin typeface="Lucida Handwriting" panose="03010101010101010101" pitchFamily="66" charset="77"/>
                <a:ea typeface="Gulim" panose="020B0600000101010101" pitchFamily="34" charset="-127"/>
              </a:rPr>
              <a:t>“LAMA”</a:t>
            </a:r>
          </a:p>
        </p:txBody>
      </p:sp>
      <p:sp>
        <p:nvSpPr>
          <p:cNvPr id="251915" name="Rectangle 11">
            <a:extLst>
              <a:ext uri="{FF2B5EF4-FFF2-40B4-BE49-F238E27FC236}">
                <a16:creationId xmlns:a16="http://schemas.microsoft.com/office/drawing/2014/main" id="{613F9EF6-F91E-C648-8A6B-5D86CAB85ECB}"/>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1916" name="Rectangle 12">
            <a:extLst>
              <a:ext uri="{FF2B5EF4-FFF2-40B4-BE49-F238E27FC236}">
                <a16:creationId xmlns:a16="http://schemas.microsoft.com/office/drawing/2014/main" id="{E7019581-26E8-F24C-91BF-DD11ABB609EC}"/>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1917" name="Rectangle 13">
            <a:extLst>
              <a:ext uri="{FF2B5EF4-FFF2-40B4-BE49-F238E27FC236}">
                <a16:creationId xmlns:a16="http://schemas.microsoft.com/office/drawing/2014/main" id="{DF740264-5FB8-1846-9F1D-FA5501C4ACE8}"/>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1918" name="Rectangle 14">
            <a:extLst>
              <a:ext uri="{FF2B5EF4-FFF2-40B4-BE49-F238E27FC236}">
                <a16:creationId xmlns:a16="http://schemas.microsoft.com/office/drawing/2014/main" id="{6E9041D0-AEC3-6C49-A658-1DF82633A91F}"/>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1919" name="Rectangle 15">
            <a:extLst>
              <a:ext uri="{FF2B5EF4-FFF2-40B4-BE49-F238E27FC236}">
                <a16:creationId xmlns:a16="http://schemas.microsoft.com/office/drawing/2014/main" id="{9933EDA6-6FE8-AB4B-BC63-9472B073145F}"/>
              </a:ext>
            </a:extLst>
          </p:cNvPr>
          <p:cNvSpPr>
            <a:spLocks noChangeArrowheads="1"/>
          </p:cNvSpPr>
          <p:nvPr/>
        </p:nvSpPr>
        <p:spPr bwMode="auto">
          <a:xfrm>
            <a:off x="6311900" y="2017713"/>
            <a:ext cx="214947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FEF800"/>
                </a:solidFill>
                <a:latin typeface="Lucida Handwriting" panose="03010101010101010101" pitchFamily="66" charset="77"/>
                <a:ea typeface="Gulim" panose="020B0600000101010101" pitchFamily="34" charset="-127"/>
              </a:rPr>
              <a:t>  </a:t>
            </a:r>
            <a:r>
              <a:rPr lang="ko-KR" altLang="en-US" sz="2400" b="1">
                <a:solidFill>
                  <a:srgbClr val="FFFF00"/>
                </a:solidFill>
                <a:latin typeface="Lucida Handwriting" panose="03010101010101010101" pitchFamily="66" charset="77"/>
                <a:ea typeface="Gulim" panose="020B0600000101010101" pitchFamily="34" charset="-127"/>
              </a:rPr>
              <a:t>“</a:t>
            </a:r>
            <a:r>
              <a:rPr lang="en-US" altLang="ko-KR" sz="2400" b="1">
                <a:solidFill>
                  <a:srgbClr val="FFFF00"/>
                </a:solidFill>
                <a:latin typeface="Lucida Handwriting" panose="03010101010101010101" pitchFamily="66" charset="77"/>
                <a:ea typeface="Gulim" panose="020B0600000101010101" pitchFamily="34" charset="-127"/>
              </a:rPr>
              <a:t>27” Kitab</a:t>
            </a:r>
          </a:p>
        </p:txBody>
      </p:sp>
      <p:sp>
        <p:nvSpPr>
          <p:cNvPr id="251920" name="Rectangle 16">
            <a:extLst>
              <a:ext uri="{FF2B5EF4-FFF2-40B4-BE49-F238E27FC236}">
                <a16:creationId xmlns:a16="http://schemas.microsoft.com/office/drawing/2014/main" id="{F0B0557C-460A-8A49-A2B9-A0B1CFB3F450}"/>
              </a:ext>
            </a:extLst>
          </p:cNvPr>
          <p:cNvSpPr>
            <a:spLocks noChangeArrowheads="1"/>
          </p:cNvSpPr>
          <p:nvPr/>
        </p:nvSpPr>
        <p:spPr bwMode="auto">
          <a:xfrm>
            <a:off x="312738" y="2030413"/>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FFFF00"/>
                </a:solidFill>
                <a:latin typeface="Lucida Handwriting" panose="03010101010101010101" pitchFamily="66" charset="77"/>
                <a:ea typeface="Gulim" panose="020B0600000101010101" pitchFamily="34" charset="-127"/>
              </a:rPr>
              <a:t>“</a:t>
            </a:r>
            <a:r>
              <a:rPr lang="en-US" altLang="ko-KR" sz="2400" b="1">
                <a:solidFill>
                  <a:srgbClr val="FFFF00"/>
                </a:solidFill>
                <a:latin typeface="Lucida Handwriting" panose="03010101010101010101" pitchFamily="66" charset="77"/>
                <a:ea typeface="Gulim" panose="020B0600000101010101" pitchFamily="34" charset="-127"/>
              </a:rPr>
              <a:t>39” Kitab</a:t>
            </a:r>
          </a:p>
        </p:txBody>
      </p:sp>
      <p:sp>
        <p:nvSpPr>
          <p:cNvPr id="251921" name="Rectangle 17">
            <a:extLst>
              <a:ext uri="{FF2B5EF4-FFF2-40B4-BE49-F238E27FC236}">
                <a16:creationId xmlns:a16="http://schemas.microsoft.com/office/drawing/2014/main" id="{54475D83-A508-FE4F-9BB3-0A69B147694B}"/>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1922" name="Rectangle 18">
            <a:extLst>
              <a:ext uri="{FF2B5EF4-FFF2-40B4-BE49-F238E27FC236}">
                <a16:creationId xmlns:a16="http://schemas.microsoft.com/office/drawing/2014/main" id="{2CEBCB62-3E17-4E4B-9182-EC7092D1B250}"/>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1923" name="Rectangle 19">
            <a:extLst>
              <a:ext uri="{FF2B5EF4-FFF2-40B4-BE49-F238E27FC236}">
                <a16:creationId xmlns:a16="http://schemas.microsoft.com/office/drawing/2014/main" id="{4890DB08-0408-5543-9880-E13D58648C62}"/>
              </a:ext>
            </a:extLst>
          </p:cNvPr>
          <p:cNvSpPr>
            <a:spLocks noChangeArrowheads="1"/>
          </p:cNvSpPr>
          <p:nvPr/>
        </p:nvSpPr>
        <p:spPr bwMode="auto">
          <a:xfrm>
            <a:off x="396875" y="2716213"/>
            <a:ext cx="10096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FFFF00"/>
                </a:solidFill>
                <a:latin typeface="Lucida Handwriting" panose="03010101010101010101" pitchFamily="66" charset="77"/>
                <a:ea typeface="Gulim" panose="020B0600000101010101" pitchFamily="34" charset="-127"/>
              </a:rPr>
              <a:t>Ibrani</a:t>
            </a:r>
          </a:p>
        </p:txBody>
      </p:sp>
      <p:sp>
        <p:nvSpPr>
          <p:cNvPr id="251924" name="Rectangle 20">
            <a:extLst>
              <a:ext uri="{FF2B5EF4-FFF2-40B4-BE49-F238E27FC236}">
                <a16:creationId xmlns:a16="http://schemas.microsoft.com/office/drawing/2014/main" id="{F5FBAE93-D449-0541-B811-1B8F57DC825D}"/>
              </a:ext>
            </a:extLst>
          </p:cNvPr>
          <p:cNvSpPr>
            <a:spLocks noChangeArrowheads="1"/>
          </p:cNvSpPr>
          <p:nvPr/>
        </p:nvSpPr>
        <p:spPr bwMode="auto">
          <a:xfrm>
            <a:off x="7392988" y="2716213"/>
            <a:ext cx="1195387"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FFFF00"/>
                </a:solidFill>
                <a:latin typeface="Lucida Handwriting" panose="03010101010101010101" pitchFamily="66" charset="77"/>
                <a:ea typeface="Gulim" panose="020B0600000101010101" pitchFamily="34" charset="-127"/>
              </a:rPr>
              <a:t>Yunani</a:t>
            </a:r>
          </a:p>
        </p:txBody>
      </p:sp>
      <p:sp>
        <p:nvSpPr>
          <p:cNvPr id="251925" name="Rectangle 21">
            <a:extLst>
              <a:ext uri="{FF2B5EF4-FFF2-40B4-BE49-F238E27FC236}">
                <a16:creationId xmlns:a16="http://schemas.microsoft.com/office/drawing/2014/main" id="{DF76E0BC-1B55-014A-9DD8-D946A0498943}"/>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51926" name="Rectangle 22">
            <a:extLst>
              <a:ext uri="{FF2B5EF4-FFF2-40B4-BE49-F238E27FC236}">
                <a16:creationId xmlns:a16="http://schemas.microsoft.com/office/drawing/2014/main" id="{07E055A7-4B69-3147-9809-F4597F4FE981}"/>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51927" name="Rectangle 23">
            <a:extLst>
              <a:ext uri="{FF2B5EF4-FFF2-40B4-BE49-F238E27FC236}">
                <a16:creationId xmlns:a16="http://schemas.microsoft.com/office/drawing/2014/main" id="{B4D4E4A0-94CE-D547-A12C-1991E084FAB9}"/>
              </a:ext>
            </a:extLst>
          </p:cNvPr>
          <p:cNvSpPr>
            <a:spLocks noChangeArrowheads="1"/>
          </p:cNvSpPr>
          <p:nvPr/>
        </p:nvSpPr>
        <p:spPr bwMode="auto">
          <a:xfrm>
            <a:off x="6499225" y="3384550"/>
            <a:ext cx="2916238"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Kasih Karunia/  </a:t>
            </a:r>
          </a:p>
        </p:txBody>
      </p:sp>
      <p:sp>
        <p:nvSpPr>
          <p:cNvPr id="251928" name="Rectangle 24">
            <a:extLst>
              <a:ext uri="{FF2B5EF4-FFF2-40B4-BE49-F238E27FC236}">
                <a16:creationId xmlns:a16="http://schemas.microsoft.com/office/drawing/2014/main" id="{EADE7CF9-36AB-EA46-B617-F3639D8FFEBF}"/>
              </a:ext>
            </a:extLst>
          </p:cNvPr>
          <p:cNvSpPr>
            <a:spLocks noChangeArrowheads="1"/>
          </p:cNvSpPr>
          <p:nvPr/>
        </p:nvSpPr>
        <p:spPr bwMode="auto">
          <a:xfrm>
            <a:off x="0" y="3386138"/>
            <a:ext cx="2992438"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2F6AFD"/>
                </a:solidFill>
                <a:latin typeface="Lucida Handwriting" panose="03010101010101010101" pitchFamily="66" charset="77"/>
                <a:ea typeface="Gulim" panose="020B0600000101010101" pitchFamily="34" charset="-127"/>
              </a:rPr>
              <a:t>Hukum Taurat/</a:t>
            </a:r>
          </a:p>
        </p:txBody>
      </p:sp>
      <p:grpSp>
        <p:nvGrpSpPr>
          <p:cNvPr id="251975" name="Group 71">
            <a:extLst>
              <a:ext uri="{FF2B5EF4-FFF2-40B4-BE49-F238E27FC236}">
                <a16:creationId xmlns:a16="http://schemas.microsoft.com/office/drawing/2014/main" id="{4B0450D8-604B-7148-9FAE-221012281AFD}"/>
              </a:ext>
            </a:extLst>
          </p:cNvPr>
          <p:cNvGrpSpPr>
            <a:grpSpLocks/>
          </p:cNvGrpSpPr>
          <p:nvPr/>
        </p:nvGrpSpPr>
        <p:grpSpPr bwMode="auto">
          <a:xfrm>
            <a:off x="2159000" y="2314575"/>
            <a:ext cx="5678488" cy="3117850"/>
            <a:chOff x="1360" y="1458"/>
            <a:chExt cx="3577" cy="1964"/>
          </a:xfrm>
        </p:grpSpPr>
        <p:sp>
          <p:nvSpPr>
            <p:cNvPr id="251941" name="Rectangle 37">
              <a:extLst>
                <a:ext uri="{FF2B5EF4-FFF2-40B4-BE49-F238E27FC236}">
                  <a16:creationId xmlns:a16="http://schemas.microsoft.com/office/drawing/2014/main" id="{76856897-7120-F641-A902-FA120F87E9B4}"/>
                </a:ext>
              </a:extLst>
            </p:cNvPr>
            <p:cNvSpPr>
              <a:spLocks noChangeArrowheads="1"/>
            </p:cNvSpPr>
            <p:nvPr/>
          </p:nvSpPr>
          <p:spPr bwMode="auto">
            <a:xfrm rot="20643327">
              <a:off x="3389" y="2767"/>
              <a:ext cx="1504" cy="48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SURAT-SURAT</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51930" name="Line 26">
              <a:extLst>
                <a:ext uri="{FF2B5EF4-FFF2-40B4-BE49-F238E27FC236}">
                  <a16:creationId xmlns:a16="http://schemas.microsoft.com/office/drawing/2014/main" id="{235DBA13-60AA-9342-B99A-497E3BB28FFE}"/>
                </a:ext>
              </a:extLst>
            </p:cNvPr>
            <p:cNvSpPr>
              <a:spLocks noChangeShapeType="1"/>
            </p:cNvSpPr>
            <p:nvPr/>
          </p:nvSpPr>
          <p:spPr bwMode="auto">
            <a:xfrm flipV="1">
              <a:off x="3716" y="320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1931" name="Line 27">
              <a:extLst>
                <a:ext uri="{FF2B5EF4-FFF2-40B4-BE49-F238E27FC236}">
                  <a16:creationId xmlns:a16="http://schemas.microsoft.com/office/drawing/2014/main" id="{C7E59E2E-CE0A-8B4A-9DA3-774CB204288F}"/>
                </a:ext>
              </a:extLst>
            </p:cNvPr>
            <p:cNvSpPr>
              <a:spLocks noChangeShapeType="1"/>
            </p:cNvSpPr>
            <p:nvPr/>
          </p:nvSpPr>
          <p:spPr bwMode="auto">
            <a:xfrm>
              <a:off x="1389" y="312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1932" name="Line 28">
              <a:extLst>
                <a:ext uri="{FF2B5EF4-FFF2-40B4-BE49-F238E27FC236}">
                  <a16:creationId xmlns:a16="http://schemas.microsoft.com/office/drawing/2014/main" id="{C12FB8AA-8F3A-794B-9A72-CAAB7B0D879B}"/>
                </a:ext>
              </a:extLst>
            </p:cNvPr>
            <p:cNvSpPr>
              <a:spLocks noChangeShapeType="1"/>
            </p:cNvSpPr>
            <p:nvPr/>
          </p:nvSpPr>
          <p:spPr bwMode="auto">
            <a:xfrm>
              <a:off x="1551" y="257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1933" name="Line 29">
              <a:extLst>
                <a:ext uri="{FF2B5EF4-FFF2-40B4-BE49-F238E27FC236}">
                  <a16:creationId xmlns:a16="http://schemas.microsoft.com/office/drawing/2014/main" id="{4C2CE161-6C80-134E-8BBF-CFD226BD97AF}"/>
                </a:ext>
              </a:extLst>
            </p:cNvPr>
            <p:cNvSpPr>
              <a:spLocks noChangeShapeType="1"/>
            </p:cNvSpPr>
            <p:nvPr/>
          </p:nvSpPr>
          <p:spPr bwMode="auto">
            <a:xfrm>
              <a:off x="1975" y="203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1934" name="Line 30">
              <a:extLst>
                <a:ext uri="{FF2B5EF4-FFF2-40B4-BE49-F238E27FC236}">
                  <a16:creationId xmlns:a16="http://schemas.microsoft.com/office/drawing/2014/main" id="{329F9CFE-02D5-DC46-BD5C-4FFE80FE12EF}"/>
                </a:ext>
              </a:extLst>
            </p:cNvPr>
            <p:cNvSpPr>
              <a:spLocks noChangeShapeType="1"/>
            </p:cNvSpPr>
            <p:nvPr/>
          </p:nvSpPr>
          <p:spPr bwMode="auto">
            <a:xfrm rot="578684">
              <a:off x="2639" y="171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1935" name="Line 31">
              <a:extLst>
                <a:ext uri="{FF2B5EF4-FFF2-40B4-BE49-F238E27FC236}">
                  <a16:creationId xmlns:a16="http://schemas.microsoft.com/office/drawing/2014/main" id="{D3CA7A9C-E8DE-D747-B6FA-44CBA11FBF9A}"/>
                </a:ext>
              </a:extLst>
            </p:cNvPr>
            <p:cNvSpPr>
              <a:spLocks noChangeShapeType="1"/>
            </p:cNvSpPr>
            <p:nvPr/>
          </p:nvSpPr>
          <p:spPr bwMode="auto">
            <a:xfrm flipH="1">
              <a:off x="3123" y="198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1936" name="Line 32">
              <a:extLst>
                <a:ext uri="{FF2B5EF4-FFF2-40B4-BE49-F238E27FC236}">
                  <a16:creationId xmlns:a16="http://schemas.microsoft.com/office/drawing/2014/main" id="{BBB30B8E-C7D1-1C41-A1EA-7A09808BE4F0}"/>
                </a:ext>
              </a:extLst>
            </p:cNvPr>
            <p:cNvSpPr>
              <a:spLocks noChangeShapeType="1"/>
            </p:cNvSpPr>
            <p:nvPr/>
          </p:nvSpPr>
          <p:spPr bwMode="auto">
            <a:xfrm flipH="1">
              <a:off x="3256" y="232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1937" name="Line 33">
              <a:extLst>
                <a:ext uri="{FF2B5EF4-FFF2-40B4-BE49-F238E27FC236}">
                  <a16:creationId xmlns:a16="http://schemas.microsoft.com/office/drawing/2014/main" id="{DAFBC99A-ADC6-B348-BDD8-88254C869B5B}"/>
                </a:ext>
              </a:extLst>
            </p:cNvPr>
            <p:cNvSpPr>
              <a:spLocks noChangeShapeType="1"/>
            </p:cNvSpPr>
            <p:nvPr/>
          </p:nvSpPr>
          <p:spPr bwMode="auto">
            <a:xfrm flipV="1">
              <a:off x="3309" y="285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1938" name="Rectangle 34">
              <a:extLst>
                <a:ext uri="{FF2B5EF4-FFF2-40B4-BE49-F238E27FC236}">
                  <a16:creationId xmlns:a16="http://schemas.microsoft.com/office/drawing/2014/main" id="{F133708D-C4A4-B847-8B9F-A88B18258A8F}"/>
                </a:ext>
              </a:extLst>
            </p:cNvPr>
            <p:cNvSpPr>
              <a:spLocks noChangeArrowheads="1"/>
            </p:cNvSpPr>
            <p:nvPr/>
          </p:nvSpPr>
          <p:spPr bwMode="auto">
            <a:xfrm rot="5246759">
              <a:off x="2020" y="2090"/>
              <a:ext cx="1290" cy="6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NABI-NABI</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51939" name="Rectangle 35">
              <a:extLst>
                <a:ext uri="{FF2B5EF4-FFF2-40B4-BE49-F238E27FC236}">
                  <a16:creationId xmlns:a16="http://schemas.microsoft.com/office/drawing/2014/main" id="{25E8F8D2-82D2-D549-90C4-3C640CA49A3B}"/>
                </a:ext>
              </a:extLst>
            </p:cNvPr>
            <p:cNvSpPr>
              <a:spLocks noChangeArrowheads="1"/>
            </p:cNvSpPr>
            <p:nvPr/>
          </p:nvSpPr>
          <p:spPr bwMode="auto">
            <a:xfrm>
              <a:off x="3611" y="3188"/>
              <a:ext cx="1326"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WAHYU</a:t>
              </a:r>
            </a:p>
          </p:txBody>
        </p:sp>
        <p:sp>
          <p:nvSpPr>
            <p:cNvPr id="251940" name="Rectangle 36">
              <a:extLst>
                <a:ext uri="{FF2B5EF4-FFF2-40B4-BE49-F238E27FC236}">
                  <a16:creationId xmlns:a16="http://schemas.microsoft.com/office/drawing/2014/main" id="{A72BCAB9-3632-8F40-A90E-5EC00C934B9E}"/>
                </a:ext>
              </a:extLst>
            </p:cNvPr>
            <p:cNvSpPr>
              <a:spLocks noChangeArrowheads="1"/>
            </p:cNvSpPr>
            <p:nvPr/>
          </p:nvSpPr>
          <p:spPr bwMode="auto">
            <a:xfrm rot="3267768">
              <a:off x="1720" y="2450"/>
              <a:ext cx="1118"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PUISI</a:t>
              </a:r>
            </a:p>
          </p:txBody>
        </p:sp>
        <p:sp>
          <p:nvSpPr>
            <p:cNvPr id="251942" name="Rectangle 38">
              <a:extLst>
                <a:ext uri="{FF2B5EF4-FFF2-40B4-BE49-F238E27FC236}">
                  <a16:creationId xmlns:a16="http://schemas.microsoft.com/office/drawing/2014/main" id="{259C9272-5417-8340-A4FF-968F6C0F9079}"/>
                </a:ext>
              </a:extLst>
            </p:cNvPr>
            <p:cNvSpPr>
              <a:spLocks noChangeArrowheads="1"/>
            </p:cNvSpPr>
            <p:nvPr/>
          </p:nvSpPr>
          <p:spPr bwMode="auto">
            <a:xfrm rot="19276533">
              <a:off x="3124" y="2369"/>
              <a:ext cx="1329"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p>
          </p:txBody>
        </p:sp>
        <p:sp>
          <p:nvSpPr>
            <p:cNvPr id="251943" name="Rectangle 39">
              <a:extLst>
                <a:ext uri="{FF2B5EF4-FFF2-40B4-BE49-F238E27FC236}">
                  <a16:creationId xmlns:a16="http://schemas.microsoft.com/office/drawing/2014/main" id="{025B620D-B4B9-C94B-90C9-8876BD01B47C}"/>
                </a:ext>
              </a:extLst>
            </p:cNvPr>
            <p:cNvSpPr>
              <a:spLocks noChangeArrowheads="1"/>
            </p:cNvSpPr>
            <p:nvPr/>
          </p:nvSpPr>
          <p:spPr bwMode="auto">
            <a:xfrm rot="1755647">
              <a:off x="1464" y="2598"/>
              <a:ext cx="1190" cy="402"/>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p>
          </p:txBody>
        </p:sp>
        <p:sp>
          <p:nvSpPr>
            <p:cNvPr id="251944" name="Rectangle 40">
              <a:extLst>
                <a:ext uri="{FF2B5EF4-FFF2-40B4-BE49-F238E27FC236}">
                  <a16:creationId xmlns:a16="http://schemas.microsoft.com/office/drawing/2014/main" id="{E48D3A1C-250D-664D-8ED3-04C9FA4D640D}"/>
                </a:ext>
              </a:extLst>
            </p:cNvPr>
            <p:cNvSpPr>
              <a:spLocks noChangeArrowheads="1"/>
            </p:cNvSpPr>
            <p:nvPr/>
          </p:nvSpPr>
          <p:spPr bwMode="auto">
            <a:xfrm rot="240000">
              <a:off x="1360" y="3020"/>
              <a:ext cx="758" cy="40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TAURAT</a:t>
              </a:r>
            </a:p>
          </p:txBody>
        </p:sp>
        <p:sp>
          <p:nvSpPr>
            <p:cNvPr id="251945" name="Rectangle 41">
              <a:extLst>
                <a:ext uri="{FF2B5EF4-FFF2-40B4-BE49-F238E27FC236}">
                  <a16:creationId xmlns:a16="http://schemas.microsoft.com/office/drawing/2014/main" id="{70C97D21-BED4-194F-946C-2062D1EC3961}"/>
                </a:ext>
              </a:extLst>
            </p:cNvPr>
            <p:cNvSpPr>
              <a:spLocks noChangeArrowheads="1"/>
            </p:cNvSpPr>
            <p:nvPr/>
          </p:nvSpPr>
          <p:spPr bwMode="auto">
            <a:xfrm rot="18254599">
              <a:off x="2953" y="1954"/>
              <a:ext cx="122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p>
          </p:txBody>
        </p:sp>
      </p:grpSp>
      <p:sp>
        <p:nvSpPr>
          <p:cNvPr id="251946" name="Rectangle 42">
            <a:extLst>
              <a:ext uri="{FF2B5EF4-FFF2-40B4-BE49-F238E27FC236}">
                <a16:creationId xmlns:a16="http://schemas.microsoft.com/office/drawing/2014/main" id="{E09A7C40-472C-0544-A4E3-1A2383F33E7E}"/>
              </a:ext>
            </a:extLst>
          </p:cNvPr>
          <p:cNvSpPr>
            <a:spLocks noChangeArrowheads="1"/>
          </p:cNvSpPr>
          <p:nvPr/>
        </p:nvSpPr>
        <p:spPr bwMode="auto">
          <a:xfrm>
            <a:off x="-57150" y="4491038"/>
            <a:ext cx="19764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p:txBody>
      </p:sp>
      <p:sp>
        <p:nvSpPr>
          <p:cNvPr id="251947" name="Rectangle 43">
            <a:extLst>
              <a:ext uri="{FF2B5EF4-FFF2-40B4-BE49-F238E27FC236}">
                <a16:creationId xmlns:a16="http://schemas.microsoft.com/office/drawing/2014/main" id="{E66D96E9-7269-0B45-B6F3-83DD880A50BE}"/>
              </a:ext>
            </a:extLst>
          </p:cNvPr>
          <p:cNvSpPr>
            <a:spLocks noChangeArrowheads="1"/>
          </p:cNvSpPr>
          <p:nvPr/>
        </p:nvSpPr>
        <p:spPr bwMode="auto">
          <a:xfrm>
            <a:off x="7091363" y="4510088"/>
            <a:ext cx="2152650"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p:txBody>
      </p:sp>
      <p:sp>
        <p:nvSpPr>
          <p:cNvPr id="251948" name="Rectangle 44">
            <a:extLst>
              <a:ext uri="{FF2B5EF4-FFF2-40B4-BE49-F238E27FC236}">
                <a16:creationId xmlns:a16="http://schemas.microsoft.com/office/drawing/2014/main" id="{5AF30436-9E0A-9145-81BA-84BE6A0312CC}"/>
              </a:ext>
            </a:extLst>
          </p:cNvPr>
          <p:cNvSpPr>
            <a:spLocks noChangeArrowheads="1"/>
          </p:cNvSpPr>
          <p:nvPr/>
        </p:nvSpPr>
        <p:spPr bwMode="auto">
          <a:xfrm>
            <a:off x="-85725" y="5184775"/>
            <a:ext cx="1831975"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Masa Lalu Kekal</a:t>
            </a:r>
          </a:p>
        </p:txBody>
      </p:sp>
      <p:sp>
        <p:nvSpPr>
          <p:cNvPr id="251949" name="Rectangle 45">
            <a:extLst>
              <a:ext uri="{FF2B5EF4-FFF2-40B4-BE49-F238E27FC236}">
                <a16:creationId xmlns:a16="http://schemas.microsoft.com/office/drawing/2014/main" id="{204BA80B-DF92-F442-94E5-1B9675CD4C95}"/>
              </a:ext>
            </a:extLst>
          </p:cNvPr>
          <p:cNvSpPr>
            <a:spLocks noChangeArrowheads="1"/>
          </p:cNvSpPr>
          <p:nvPr/>
        </p:nvSpPr>
        <p:spPr bwMode="auto">
          <a:xfrm>
            <a:off x="7064375" y="5184775"/>
            <a:ext cx="2028825"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Masa Depan Kekal</a:t>
            </a:r>
          </a:p>
        </p:txBody>
      </p:sp>
      <p:sp>
        <p:nvSpPr>
          <p:cNvPr id="251951" name="Text Box 47">
            <a:extLst>
              <a:ext uri="{FF2B5EF4-FFF2-40B4-BE49-F238E27FC236}">
                <a16:creationId xmlns:a16="http://schemas.microsoft.com/office/drawing/2014/main" id="{6EBB8A14-3831-8A4C-AA9E-21333D495969}"/>
              </a:ext>
            </a:extLst>
          </p:cNvPr>
          <p:cNvSpPr txBox="1">
            <a:spLocks noChangeArrowheads="1"/>
          </p:cNvSpPr>
          <p:nvPr/>
        </p:nvSpPr>
        <p:spPr bwMode="auto">
          <a:xfrm>
            <a:off x="0" y="3730625"/>
            <a:ext cx="2198688" cy="4572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2F6AFD"/>
                </a:solidFill>
                <a:latin typeface="Lucida Handwriting" panose="03010101010101010101" pitchFamily="66" charset="77"/>
                <a:ea typeface="Gulim" panose="020B0600000101010101" pitchFamily="34" charset="-127"/>
              </a:rPr>
              <a:t>Perjanjian </a:t>
            </a:r>
          </a:p>
        </p:txBody>
      </p:sp>
      <p:sp>
        <p:nvSpPr>
          <p:cNvPr id="251952" name="Text Box 48">
            <a:extLst>
              <a:ext uri="{FF2B5EF4-FFF2-40B4-BE49-F238E27FC236}">
                <a16:creationId xmlns:a16="http://schemas.microsoft.com/office/drawing/2014/main" id="{6C6308AD-26D9-E148-945A-4A27A16F840B}"/>
              </a:ext>
            </a:extLst>
          </p:cNvPr>
          <p:cNvSpPr txBox="1">
            <a:spLocks noChangeArrowheads="1"/>
          </p:cNvSpPr>
          <p:nvPr/>
        </p:nvSpPr>
        <p:spPr bwMode="auto">
          <a:xfrm>
            <a:off x="6596063" y="3730625"/>
            <a:ext cx="2767012"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2F6AFD"/>
                </a:solidFill>
                <a:latin typeface="Lucida Handwriting" panose="03010101010101010101" pitchFamily="66" charset="77"/>
                <a:ea typeface="Gulim" panose="020B0600000101010101" pitchFamily="34" charset="-127"/>
              </a:rPr>
              <a:t>Penggenapan</a:t>
            </a:r>
          </a:p>
        </p:txBody>
      </p:sp>
      <p:sp>
        <p:nvSpPr>
          <p:cNvPr id="251953" name="Line 49">
            <a:extLst>
              <a:ext uri="{FF2B5EF4-FFF2-40B4-BE49-F238E27FC236}">
                <a16:creationId xmlns:a16="http://schemas.microsoft.com/office/drawing/2014/main" id="{6E7F2B37-DC52-3344-8C1B-6F17F58201E5}"/>
              </a:ext>
            </a:extLst>
          </p:cNvPr>
          <p:cNvSpPr>
            <a:spLocks noChangeShapeType="1"/>
          </p:cNvSpPr>
          <p:nvPr/>
        </p:nvSpPr>
        <p:spPr bwMode="auto">
          <a:xfrm>
            <a:off x="7135813" y="1884363"/>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1954" name="Line 50">
            <a:extLst>
              <a:ext uri="{FF2B5EF4-FFF2-40B4-BE49-F238E27FC236}">
                <a16:creationId xmlns:a16="http://schemas.microsoft.com/office/drawing/2014/main" id="{28CC0FF9-7317-0340-B656-D9691E069592}"/>
              </a:ext>
            </a:extLst>
          </p:cNvPr>
          <p:cNvSpPr>
            <a:spLocks noChangeShapeType="1"/>
          </p:cNvSpPr>
          <p:nvPr/>
        </p:nvSpPr>
        <p:spPr bwMode="auto">
          <a:xfrm>
            <a:off x="7345363" y="2651125"/>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1955" name="Line 51">
            <a:extLst>
              <a:ext uri="{FF2B5EF4-FFF2-40B4-BE49-F238E27FC236}">
                <a16:creationId xmlns:a16="http://schemas.microsoft.com/office/drawing/2014/main" id="{4C09A9B4-E780-184C-85AE-59D0FA2C683C}"/>
              </a:ext>
            </a:extLst>
          </p:cNvPr>
          <p:cNvSpPr>
            <a:spLocks noChangeShapeType="1"/>
          </p:cNvSpPr>
          <p:nvPr/>
        </p:nvSpPr>
        <p:spPr bwMode="auto">
          <a:xfrm>
            <a:off x="7440613" y="3316288"/>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1956" name="Line 52">
            <a:extLst>
              <a:ext uri="{FF2B5EF4-FFF2-40B4-BE49-F238E27FC236}">
                <a16:creationId xmlns:a16="http://schemas.microsoft.com/office/drawing/2014/main" id="{AB8DCC6B-EC3D-194B-82DC-4C1DD9CBDC44}"/>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1957" name="Line 53">
            <a:extLst>
              <a:ext uri="{FF2B5EF4-FFF2-40B4-BE49-F238E27FC236}">
                <a16:creationId xmlns:a16="http://schemas.microsoft.com/office/drawing/2014/main" id="{D72447F3-CF20-0949-9944-7D692FB638FD}"/>
              </a:ext>
            </a:extLst>
          </p:cNvPr>
          <p:cNvSpPr>
            <a:spLocks noChangeShapeType="1"/>
          </p:cNvSpPr>
          <p:nvPr/>
        </p:nvSpPr>
        <p:spPr bwMode="auto">
          <a:xfrm>
            <a:off x="866775" y="1893888"/>
            <a:ext cx="969963"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1958" name="Line 54">
            <a:extLst>
              <a:ext uri="{FF2B5EF4-FFF2-40B4-BE49-F238E27FC236}">
                <a16:creationId xmlns:a16="http://schemas.microsoft.com/office/drawing/2014/main" id="{E8A80532-715C-9540-BDB0-C076C46C8649}"/>
              </a:ext>
            </a:extLst>
          </p:cNvPr>
          <p:cNvSpPr>
            <a:spLocks noChangeShapeType="1"/>
          </p:cNvSpPr>
          <p:nvPr/>
        </p:nvSpPr>
        <p:spPr bwMode="auto">
          <a:xfrm>
            <a:off x="762000" y="2660650"/>
            <a:ext cx="969963"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1959" name="Line 55">
            <a:extLst>
              <a:ext uri="{FF2B5EF4-FFF2-40B4-BE49-F238E27FC236}">
                <a16:creationId xmlns:a16="http://schemas.microsoft.com/office/drawing/2014/main" id="{3299667A-C7FF-3D46-9B1F-13BB959223EB}"/>
              </a:ext>
            </a:extLst>
          </p:cNvPr>
          <p:cNvSpPr>
            <a:spLocks noChangeShapeType="1"/>
          </p:cNvSpPr>
          <p:nvPr/>
        </p:nvSpPr>
        <p:spPr bwMode="auto">
          <a:xfrm>
            <a:off x="671513" y="3311525"/>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1960" name="Line 56">
            <a:extLst>
              <a:ext uri="{FF2B5EF4-FFF2-40B4-BE49-F238E27FC236}">
                <a16:creationId xmlns:a16="http://schemas.microsoft.com/office/drawing/2014/main" id="{13ECCDC8-3A13-0647-9747-4BE79268723B}"/>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1961" name="Rectangle 57">
            <a:extLst>
              <a:ext uri="{FF2B5EF4-FFF2-40B4-BE49-F238E27FC236}">
                <a16:creationId xmlns:a16="http://schemas.microsoft.com/office/drawing/2014/main" id="{AF4936D9-664D-7049-9972-830B8EF6BC18}"/>
              </a:ext>
            </a:extLst>
          </p:cNvPr>
          <p:cNvSpPr>
            <a:spLocks noChangeArrowheads="1"/>
          </p:cNvSpPr>
          <p:nvPr/>
        </p:nvSpPr>
        <p:spPr bwMode="auto">
          <a:xfrm>
            <a:off x="1597025" y="5768975"/>
            <a:ext cx="2420938"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Mikroskop</a:t>
            </a:r>
          </a:p>
          <a:p>
            <a:endParaRPr lang="ko-KR" altLang="en-US" sz="2400" b="1">
              <a:solidFill>
                <a:srgbClr val="2F6AFD"/>
              </a:solidFill>
              <a:latin typeface="Lucida Handwriting" panose="03010101010101010101" pitchFamily="66" charset="77"/>
              <a:ea typeface="Gulim" panose="020B0600000101010101" pitchFamily="34" charset="-127"/>
            </a:endParaRPr>
          </a:p>
        </p:txBody>
      </p:sp>
      <p:sp>
        <p:nvSpPr>
          <p:cNvPr id="251962" name="Text Box 58">
            <a:extLst>
              <a:ext uri="{FF2B5EF4-FFF2-40B4-BE49-F238E27FC236}">
                <a16:creationId xmlns:a16="http://schemas.microsoft.com/office/drawing/2014/main" id="{52C92945-9AF3-624A-9FB9-7BB6F3AA7D0B}"/>
              </a:ext>
            </a:extLst>
          </p:cNvPr>
          <p:cNvSpPr txBox="1">
            <a:spLocks noChangeArrowheads="1"/>
          </p:cNvSpPr>
          <p:nvPr/>
        </p:nvSpPr>
        <p:spPr bwMode="auto">
          <a:xfrm>
            <a:off x="1509713" y="40322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latin typeface="Times" pitchFamily="2" charset="0"/>
              <a:ea typeface="Gulim" panose="020B0600000101010101" pitchFamily="34" charset="-127"/>
            </a:endParaRPr>
          </a:p>
        </p:txBody>
      </p:sp>
      <p:sp>
        <p:nvSpPr>
          <p:cNvPr id="251963" name="Rectangle 59">
            <a:extLst>
              <a:ext uri="{FF2B5EF4-FFF2-40B4-BE49-F238E27FC236}">
                <a16:creationId xmlns:a16="http://schemas.microsoft.com/office/drawing/2014/main" id="{7D7FC934-D175-C840-A4C6-02C5EE796AAF}"/>
              </a:ext>
            </a:extLst>
          </p:cNvPr>
          <p:cNvSpPr>
            <a:spLocks noChangeArrowheads="1"/>
          </p:cNvSpPr>
          <p:nvPr/>
        </p:nvSpPr>
        <p:spPr bwMode="auto">
          <a:xfrm>
            <a:off x="4322763" y="5540375"/>
            <a:ext cx="2333625" cy="698500"/>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2 Teleskop</a:t>
            </a:r>
            <a:endParaRPr lang="en-US" altLang="ko-KR" sz="2000" b="1" u="sng">
              <a:solidFill>
                <a:srgbClr val="2F6AFD"/>
              </a:solidFill>
              <a:latin typeface="Lucida Handwriting" panose="03010101010101010101" pitchFamily="66" charset="77"/>
              <a:ea typeface="Gulim" panose="020B0600000101010101" pitchFamily="34" charset="-127"/>
            </a:endParaRPr>
          </a:p>
          <a:p>
            <a:r>
              <a:rPr lang="en-US" altLang="ko-KR" sz="2000" b="1">
                <a:solidFill>
                  <a:srgbClr val="2F6AFD"/>
                </a:solidFill>
                <a:latin typeface="Lucida Handwriting" panose="03010101010101010101" pitchFamily="66" charset="77"/>
                <a:ea typeface="Gulim" panose="020B0600000101010101" pitchFamily="34" charset="-127"/>
              </a:rPr>
              <a:t>1 Mikroskop</a:t>
            </a:r>
          </a:p>
        </p:txBody>
      </p:sp>
      <p:grpSp>
        <p:nvGrpSpPr>
          <p:cNvPr id="251964" name="Group 60">
            <a:extLst>
              <a:ext uri="{FF2B5EF4-FFF2-40B4-BE49-F238E27FC236}">
                <a16:creationId xmlns:a16="http://schemas.microsoft.com/office/drawing/2014/main" id="{79E60D62-80C1-334D-9D6D-B7DA5D3C37DD}"/>
              </a:ext>
            </a:extLst>
          </p:cNvPr>
          <p:cNvGrpSpPr>
            <a:grpSpLocks/>
          </p:cNvGrpSpPr>
          <p:nvPr/>
        </p:nvGrpSpPr>
        <p:grpSpPr bwMode="auto">
          <a:xfrm>
            <a:off x="5467350" y="588963"/>
            <a:ext cx="703263" cy="958850"/>
            <a:chOff x="2464" y="201"/>
            <a:chExt cx="443" cy="604"/>
          </a:xfrm>
        </p:grpSpPr>
        <p:sp>
          <p:nvSpPr>
            <p:cNvPr id="251965" name="Rectangle 61">
              <a:extLst>
                <a:ext uri="{FF2B5EF4-FFF2-40B4-BE49-F238E27FC236}">
                  <a16:creationId xmlns:a16="http://schemas.microsoft.com/office/drawing/2014/main" id="{C422CEE0-0131-7E43-A61B-15CB14AAABFA}"/>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51966" name="Rectangle 62">
              <a:extLst>
                <a:ext uri="{FF2B5EF4-FFF2-40B4-BE49-F238E27FC236}">
                  <a16:creationId xmlns:a16="http://schemas.microsoft.com/office/drawing/2014/main" id="{169F6EAD-3CEB-9D4C-8349-8943BAA82242}"/>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51967" name="Rectangle 63">
              <a:extLst>
                <a:ext uri="{FF2B5EF4-FFF2-40B4-BE49-F238E27FC236}">
                  <a16:creationId xmlns:a16="http://schemas.microsoft.com/office/drawing/2014/main" id="{CDB239F6-E98D-7846-8C61-15BBDBF80E39}"/>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sp>
        <p:nvSpPr>
          <p:cNvPr id="251968" name="Oval 64">
            <a:extLst>
              <a:ext uri="{FF2B5EF4-FFF2-40B4-BE49-F238E27FC236}">
                <a16:creationId xmlns:a16="http://schemas.microsoft.com/office/drawing/2014/main" id="{A9DD2E5C-2368-3047-A970-0573FE29CA5B}"/>
              </a:ext>
            </a:extLst>
          </p:cNvPr>
          <p:cNvSpPr>
            <a:spLocks noChangeArrowheads="1"/>
          </p:cNvSpPr>
          <p:nvPr/>
        </p:nvSpPr>
        <p:spPr bwMode="auto">
          <a:xfrm>
            <a:off x="6845300" y="2425700"/>
            <a:ext cx="2270125" cy="1169988"/>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251969" name="Oval 65">
            <a:extLst>
              <a:ext uri="{FF2B5EF4-FFF2-40B4-BE49-F238E27FC236}">
                <a16:creationId xmlns:a16="http://schemas.microsoft.com/office/drawing/2014/main" id="{EAD40D4E-D427-6846-A7EE-1A78A1A608DA}"/>
              </a:ext>
            </a:extLst>
          </p:cNvPr>
          <p:cNvSpPr>
            <a:spLocks noChangeArrowheads="1"/>
          </p:cNvSpPr>
          <p:nvPr/>
        </p:nvSpPr>
        <p:spPr bwMode="auto">
          <a:xfrm>
            <a:off x="0" y="2411413"/>
            <a:ext cx="2187575" cy="1169987"/>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251970" name="Text Box 66">
            <a:extLst>
              <a:ext uri="{FF2B5EF4-FFF2-40B4-BE49-F238E27FC236}">
                <a16:creationId xmlns:a16="http://schemas.microsoft.com/office/drawing/2014/main" id="{D3442211-30BD-124D-9EAA-9E5A31721144}"/>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51974" name="Rectangle 70">
            <a:extLst>
              <a:ext uri="{FF2B5EF4-FFF2-40B4-BE49-F238E27FC236}">
                <a16:creationId xmlns:a16="http://schemas.microsoft.com/office/drawing/2014/main" id="{7247E054-E942-D74C-B247-18A4B4B86579}"/>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31</a:t>
            </a:r>
            <a:endParaRPr lang="en-US" altLang="ko-KR" sz="1000" b="1">
              <a:effectLst>
                <a:outerShdw blurRad="38100" dist="38100" dir="2700000" algn="tl">
                  <a:srgbClr val="FFFFFF"/>
                </a:outerShdw>
              </a:effectLst>
              <a:ea typeface="Gulim" panose="020B0600000101010101" pitchFamily="34" charset="-127"/>
            </a:endParaRPr>
          </a:p>
        </p:txBody>
      </p:sp>
    </p:spTree>
  </p:cSld>
  <p:clrMapOvr>
    <a:masterClrMapping/>
  </p:clrMapOvr>
  <p:transition spd="slow">
    <p:wheel spokes="0"/>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3A84344D-576B-1842-BB47-B0C2F81E5D24}"/>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2931" name="Rectangle 3">
            <a:extLst>
              <a:ext uri="{FF2B5EF4-FFF2-40B4-BE49-F238E27FC236}">
                <a16:creationId xmlns:a16="http://schemas.microsoft.com/office/drawing/2014/main" id="{B5CAADFD-B9AF-C744-A4FB-91D6CFD9FBD2}"/>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2932" name="Rectangle 4">
            <a:extLst>
              <a:ext uri="{FF2B5EF4-FFF2-40B4-BE49-F238E27FC236}">
                <a16:creationId xmlns:a16="http://schemas.microsoft.com/office/drawing/2014/main" id="{A3655D8E-0FDB-8447-813E-D023DFB0BA73}"/>
              </a:ext>
            </a:extLst>
          </p:cNvPr>
          <p:cNvSpPr>
            <a:spLocks noChangeArrowheads="1"/>
          </p:cNvSpPr>
          <p:nvPr/>
        </p:nvSpPr>
        <p:spPr bwMode="auto">
          <a:xfrm>
            <a:off x="3421063" y="169863"/>
            <a:ext cx="150812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1600 tahun</a:t>
            </a:r>
          </a:p>
        </p:txBody>
      </p:sp>
      <p:sp>
        <p:nvSpPr>
          <p:cNvPr id="252933" name="Rectangle 5">
            <a:extLst>
              <a:ext uri="{FF2B5EF4-FFF2-40B4-BE49-F238E27FC236}">
                <a16:creationId xmlns:a16="http://schemas.microsoft.com/office/drawing/2014/main" id="{BB672222-E13F-7E43-82BD-8120F9D5AF0E}"/>
              </a:ext>
            </a:extLst>
          </p:cNvPr>
          <p:cNvSpPr>
            <a:spLocks noChangeArrowheads="1"/>
          </p:cNvSpPr>
          <p:nvPr/>
        </p:nvSpPr>
        <p:spPr bwMode="auto">
          <a:xfrm>
            <a:off x="3414713" y="531813"/>
            <a:ext cx="1422400"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40 penulis</a:t>
            </a:r>
          </a:p>
        </p:txBody>
      </p:sp>
      <p:sp>
        <p:nvSpPr>
          <p:cNvPr id="252934" name="Rectangle 6">
            <a:extLst>
              <a:ext uri="{FF2B5EF4-FFF2-40B4-BE49-F238E27FC236}">
                <a16:creationId xmlns:a16="http://schemas.microsoft.com/office/drawing/2014/main" id="{854D28DD-5500-E34D-821A-47992492E235}"/>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FEF800"/>
                </a:solidFill>
                <a:latin typeface="Lucida Handwriting" panose="03010101010101010101" pitchFamily="66" charset="77"/>
                <a:ea typeface="Gulim" panose="020B0600000101010101" pitchFamily="34" charset="-127"/>
              </a:rPr>
              <a:t>SATU TEMA:</a:t>
            </a:r>
          </a:p>
        </p:txBody>
      </p:sp>
      <p:sp>
        <p:nvSpPr>
          <p:cNvPr id="252935" name="Rectangle 7">
            <a:extLst>
              <a:ext uri="{FF2B5EF4-FFF2-40B4-BE49-F238E27FC236}">
                <a16:creationId xmlns:a16="http://schemas.microsoft.com/office/drawing/2014/main" id="{FC784FA6-64B2-684E-804A-989CB6125273}"/>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2936" name="Rectangle 8">
            <a:extLst>
              <a:ext uri="{FF2B5EF4-FFF2-40B4-BE49-F238E27FC236}">
                <a16:creationId xmlns:a16="http://schemas.microsoft.com/office/drawing/2014/main" id="{FEF71CB2-BF1F-0645-AD45-4BEEB0FEA59E}"/>
              </a:ext>
            </a:extLst>
          </p:cNvPr>
          <p:cNvSpPr>
            <a:spLocks noChangeArrowheads="1"/>
          </p:cNvSpPr>
          <p:nvPr/>
        </p:nvSpPr>
        <p:spPr bwMode="auto">
          <a:xfrm>
            <a:off x="3055938" y="1179513"/>
            <a:ext cx="2868612"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Kemuliaan Allah</a:t>
            </a:r>
          </a:p>
        </p:txBody>
      </p:sp>
      <p:sp>
        <p:nvSpPr>
          <p:cNvPr id="252937" name="Rectangle 9">
            <a:extLst>
              <a:ext uri="{FF2B5EF4-FFF2-40B4-BE49-F238E27FC236}">
                <a16:creationId xmlns:a16="http://schemas.microsoft.com/office/drawing/2014/main" id="{66846C01-5C1B-9042-9DCA-1CCE47183A33}"/>
              </a:ext>
            </a:extLst>
          </p:cNvPr>
          <p:cNvSpPr>
            <a:spLocks noChangeArrowheads="1"/>
          </p:cNvSpPr>
          <p:nvPr/>
        </p:nvSpPr>
        <p:spPr bwMode="auto">
          <a:xfrm>
            <a:off x="6621463" y="709613"/>
            <a:ext cx="1881187" cy="1370012"/>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FFFF00"/>
                </a:solidFill>
                <a:latin typeface="Lucida Handwriting" panose="03010101010101010101" pitchFamily="66" charset="77"/>
                <a:ea typeface="Gulim" panose="020B0600000101010101" pitchFamily="34" charset="-127"/>
              </a:rPr>
              <a:t>Perjanjian</a:t>
            </a:r>
          </a:p>
          <a:p>
            <a:pPr algn="ctr"/>
            <a:r>
              <a:rPr lang="en-US" altLang="ko-KR" sz="2800" b="1">
                <a:solidFill>
                  <a:srgbClr val="FFFF00"/>
                </a:solidFill>
                <a:latin typeface="Lucida Handwriting" panose="03010101010101010101" pitchFamily="66" charset="77"/>
                <a:ea typeface="Gulim" panose="020B0600000101010101" pitchFamily="34" charset="-127"/>
              </a:rPr>
              <a:t>”Baru”</a:t>
            </a:r>
          </a:p>
          <a:p>
            <a:pPr algn="ctr"/>
            <a:endParaRPr lang="ko-KR" altLang="en-US" sz="2800" b="1">
              <a:solidFill>
                <a:srgbClr val="FEF800"/>
              </a:solidFill>
              <a:latin typeface="Lucida Handwriting" panose="03010101010101010101" pitchFamily="66" charset="77"/>
              <a:ea typeface="Gulim" panose="020B0600000101010101" pitchFamily="34" charset="-127"/>
            </a:endParaRPr>
          </a:p>
        </p:txBody>
      </p:sp>
      <p:sp>
        <p:nvSpPr>
          <p:cNvPr id="252938" name="Rectangle 10">
            <a:extLst>
              <a:ext uri="{FF2B5EF4-FFF2-40B4-BE49-F238E27FC236}">
                <a16:creationId xmlns:a16="http://schemas.microsoft.com/office/drawing/2014/main" id="{7E1032EE-CE39-624F-B746-228CD652E5DF}"/>
              </a:ext>
            </a:extLst>
          </p:cNvPr>
          <p:cNvSpPr>
            <a:spLocks noChangeArrowheads="1"/>
          </p:cNvSpPr>
          <p:nvPr/>
        </p:nvSpPr>
        <p:spPr bwMode="auto">
          <a:xfrm>
            <a:off x="542925" y="700088"/>
            <a:ext cx="2078038"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a:latin typeface="Lucida Handwriting" panose="03010101010101010101" pitchFamily="66" charset="77"/>
                <a:ea typeface="Gulim" panose="020B0600000101010101" pitchFamily="34" charset="-127"/>
              </a:rPr>
              <a:t> </a:t>
            </a:r>
            <a:r>
              <a:rPr lang="en-US" altLang="ko-KR" sz="2800" b="1">
                <a:solidFill>
                  <a:srgbClr val="FFFF00"/>
                </a:solidFill>
                <a:latin typeface="Lucida Handwriting" panose="03010101010101010101" pitchFamily="66" charset="77"/>
                <a:ea typeface="Gulim" panose="020B0600000101010101" pitchFamily="34" charset="-127"/>
              </a:rPr>
              <a:t>Perjanjian </a:t>
            </a:r>
          </a:p>
          <a:p>
            <a:pPr algn="ctr"/>
            <a:r>
              <a:rPr lang="en-US" altLang="ko-KR" sz="2800" b="1">
                <a:solidFill>
                  <a:srgbClr val="FFFF00"/>
                </a:solidFill>
                <a:latin typeface="Lucida Handwriting" panose="03010101010101010101" pitchFamily="66" charset="77"/>
                <a:ea typeface="Gulim" panose="020B0600000101010101" pitchFamily="34" charset="-127"/>
              </a:rPr>
              <a:t>“LAMA”</a:t>
            </a:r>
          </a:p>
        </p:txBody>
      </p:sp>
      <p:sp>
        <p:nvSpPr>
          <p:cNvPr id="252939" name="Rectangle 11">
            <a:extLst>
              <a:ext uri="{FF2B5EF4-FFF2-40B4-BE49-F238E27FC236}">
                <a16:creationId xmlns:a16="http://schemas.microsoft.com/office/drawing/2014/main" id="{7C3F0896-8598-504B-8FFC-279AAC3460C3}"/>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2940" name="Rectangle 12">
            <a:extLst>
              <a:ext uri="{FF2B5EF4-FFF2-40B4-BE49-F238E27FC236}">
                <a16:creationId xmlns:a16="http://schemas.microsoft.com/office/drawing/2014/main" id="{C3A23A65-E6FA-AD4E-80DC-DD175ACE4B7C}"/>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2941" name="Rectangle 13">
            <a:extLst>
              <a:ext uri="{FF2B5EF4-FFF2-40B4-BE49-F238E27FC236}">
                <a16:creationId xmlns:a16="http://schemas.microsoft.com/office/drawing/2014/main" id="{64AD9BFD-D3D9-B248-BF02-78833C7BEE40}"/>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2942" name="Rectangle 14">
            <a:extLst>
              <a:ext uri="{FF2B5EF4-FFF2-40B4-BE49-F238E27FC236}">
                <a16:creationId xmlns:a16="http://schemas.microsoft.com/office/drawing/2014/main" id="{CA4207E8-BCB7-C840-B211-3395DB392C8F}"/>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2943" name="Rectangle 15">
            <a:extLst>
              <a:ext uri="{FF2B5EF4-FFF2-40B4-BE49-F238E27FC236}">
                <a16:creationId xmlns:a16="http://schemas.microsoft.com/office/drawing/2014/main" id="{98A0B1B1-6D15-2341-AA94-2D65FD3D2DE6}"/>
              </a:ext>
            </a:extLst>
          </p:cNvPr>
          <p:cNvSpPr>
            <a:spLocks noChangeArrowheads="1"/>
          </p:cNvSpPr>
          <p:nvPr/>
        </p:nvSpPr>
        <p:spPr bwMode="auto">
          <a:xfrm>
            <a:off x="6311900" y="2017713"/>
            <a:ext cx="214947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FEF800"/>
                </a:solidFill>
                <a:latin typeface="Lucida Handwriting" panose="03010101010101010101" pitchFamily="66" charset="77"/>
                <a:ea typeface="Gulim" panose="020B0600000101010101" pitchFamily="34" charset="-127"/>
              </a:rPr>
              <a:t>  “</a:t>
            </a:r>
            <a:r>
              <a:rPr lang="en-US" altLang="ko-KR" sz="2400" b="1">
                <a:solidFill>
                  <a:srgbClr val="FEF800"/>
                </a:solidFill>
                <a:latin typeface="Lucida Handwriting" panose="03010101010101010101" pitchFamily="66" charset="77"/>
                <a:ea typeface="Gulim" panose="020B0600000101010101" pitchFamily="34" charset="-127"/>
              </a:rPr>
              <a:t>27” Kitab</a:t>
            </a:r>
          </a:p>
        </p:txBody>
      </p:sp>
      <p:sp>
        <p:nvSpPr>
          <p:cNvPr id="252944" name="Rectangle 16">
            <a:extLst>
              <a:ext uri="{FF2B5EF4-FFF2-40B4-BE49-F238E27FC236}">
                <a16:creationId xmlns:a16="http://schemas.microsoft.com/office/drawing/2014/main" id="{89289F76-CECD-7441-94E2-E3EBA5BC330E}"/>
              </a:ext>
            </a:extLst>
          </p:cNvPr>
          <p:cNvSpPr>
            <a:spLocks noChangeArrowheads="1"/>
          </p:cNvSpPr>
          <p:nvPr/>
        </p:nvSpPr>
        <p:spPr bwMode="auto">
          <a:xfrm>
            <a:off x="312738" y="2030413"/>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FFFF00"/>
                </a:solidFill>
                <a:latin typeface="Lucida Handwriting" panose="03010101010101010101" pitchFamily="66" charset="77"/>
                <a:ea typeface="Gulim" panose="020B0600000101010101" pitchFamily="34" charset="-127"/>
              </a:rPr>
              <a:t>“</a:t>
            </a:r>
            <a:r>
              <a:rPr lang="en-US" altLang="ko-KR" sz="2400" b="1">
                <a:solidFill>
                  <a:srgbClr val="FFFF00"/>
                </a:solidFill>
                <a:latin typeface="Lucida Handwriting" panose="03010101010101010101" pitchFamily="66" charset="77"/>
                <a:ea typeface="Gulim" panose="020B0600000101010101" pitchFamily="34" charset="-127"/>
              </a:rPr>
              <a:t>39” Kitab</a:t>
            </a:r>
          </a:p>
        </p:txBody>
      </p:sp>
      <p:sp>
        <p:nvSpPr>
          <p:cNvPr id="252945" name="Rectangle 17">
            <a:extLst>
              <a:ext uri="{FF2B5EF4-FFF2-40B4-BE49-F238E27FC236}">
                <a16:creationId xmlns:a16="http://schemas.microsoft.com/office/drawing/2014/main" id="{6FAC48D9-969C-8D40-AE31-C1DE7D8B973C}"/>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2946" name="Rectangle 18">
            <a:extLst>
              <a:ext uri="{FF2B5EF4-FFF2-40B4-BE49-F238E27FC236}">
                <a16:creationId xmlns:a16="http://schemas.microsoft.com/office/drawing/2014/main" id="{5BD42FE4-F548-EF4D-9BB1-9DB86BBCC720}"/>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2947" name="Rectangle 19">
            <a:extLst>
              <a:ext uri="{FF2B5EF4-FFF2-40B4-BE49-F238E27FC236}">
                <a16:creationId xmlns:a16="http://schemas.microsoft.com/office/drawing/2014/main" id="{22DF2F96-4CA7-894A-ACDE-40F5DACBCA6E}"/>
              </a:ext>
            </a:extLst>
          </p:cNvPr>
          <p:cNvSpPr>
            <a:spLocks noChangeArrowheads="1"/>
          </p:cNvSpPr>
          <p:nvPr/>
        </p:nvSpPr>
        <p:spPr bwMode="auto">
          <a:xfrm>
            <a:off x="396875" y="2716213"/>
            <a:ext cx="10096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FFFF00"/>
                </a:solidFill>
                <a:latin typeface="Lucida Handwriting" panose="03010101010101010101" pitchFamily="66" charset="77"/>
                <a:ea typeface="Gulim" panose="020B0600000101010101" pitchFamily="34" charset="-127"/>
              </a:rPr>
              <a:t>Ibrani</a:t>
            </a:r>
          </a:p>
        </p:txBody>
      </p:sp>
      <p:sp>
        <p:nvSpPr>
          <p:cNvPr id="252948" name="Rectangle 20">
            <a:extLst>
              <a:ext uri="{FF2B5EF4-FFF2-40B4-BE49-F238E27FC236}">
                <a16:creationId xmlns:a16="http://schemas.microsoft.com/office/drawing/2014/main" id="{28928F99-8E73-1642-A6BE-FF0F2711BCFA}"/>
              </a:ext>
            </a:extLst>
          </p:cNvPr>
          <p:cNvSpPr>
            <a:spLocks noChangeArrowheads="1"/>
          </p:cNvSpPr>
          <p:nvPr/>
        </p:nvSpPr>
        <p:spPr bwMode="auto">
          <a:xfrm>
            <a:off x="7392988" y="2716213"/>
            <a:ext cx="1195387" cy="819150"/>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FEF800"/>
                </a:solidFill>
                <a:latin typeface="Lucida Handwriting" panose="03010101010101010101" pitchFamily="66" charset="77"/>
                <a:ea typeface="Gulim" panose="020B0600000101010101" pitchFamily="34" charset="-127"/>
              </a:rPr>
              <a:t>Yunani</a:t>
            </a:r>
          </a:p>
          <a:p>
            <a:endParaRPr lang="ko-KR" altLang="en-US" sz="2400" b="1">
              <a:solidFill>
                <a:srgbClr val="FEF800"/>
              </a:solidFill>
              <a:latin typeface="Lucida Handwriting" panose="03010101010101010101" pitchFamily="66" charset="77"/>
              <a:ea typeface="Gulim" panose="020B0600000101010101" pitchFamily="34" charset="-127"/>
            </a:endParaRPr>
          </a:p>
        </p:txBody>
      </p:sp>
      <p:sp>
        <p:nvSpPr>
          <p:cNvPr id="252949" name="Rectangle 21">
            <a:extLst>
              <a:ext uri="{FF2B5EF4-FFF2-40B4-BE49-F238E27FC236}">
                <a16:creationId xmlns:a16="http://schemas.microsoft.com/office/drawing/2014/main" id="{C54095A3-B199-E24E-B8B6-401E4D68F5D0}"/>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52950" name="Rectangle 22">
            <a:extLst>
              <a:ext uri="{FF2B5EF4-FFF2-40B4-BE49-F238E27FC236}">
                <a16:creationId xmlns:a16="http://schemas.microsoft.com/office/drawing/2014/main" id="{4A8A321B-E836-2342-9AA2-3AB6DC24F48B}"/>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52951" name="Rectangle 23">
            <a:extLst>
              <a:ext uri="{FF2B5EF4-FFF2-40B4-BE49-F238E27FC236}">
                <a16:creationId xmlns:a16="http://schemas.microsoft.com/office/drawing/2014/main" id="{8A02288D-369E-7B49-82CB-502D97DC7458}"/>
              </a:ext>
            </a:extLst>
          </p:cNvPr>
          <p:cNvSpPr>
            <a:spLocks noChangeArrowheads="1"/>
          </p:cNvSpPr>
          <p:nvPr/>
        </p:nvSpPr>
        <p:spPr bwMode="auto">
          <a:xfrm>
            <a:off x="6829425" y="3341688"/>
            <a:ext cx="2532063"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Kasih Karunia/</a:t>
            </a:r>
            <a:r>
              <a:rPr lang="en-US" altLang="ko-KR" sz="2400" b="1">
                <a:solidFill>
                  <a:srgbClr val="FEF800"/>
                </a:solidFill>
                <a:latin typeface="Lucida Handwriting" panose="03010101010101010101" pitchFamily="66" charset="77"/>
                <a:ea typeface="Gulim" panose="020B0600000101010101" pitchFamily="34" charset="-127"/>
              </a:rPr>
              <a:t> </a:t>
            </a:r>
          </a:p>
        </p:txBody>
      </p:sp>
      <p:sp>
        <p:nvSpPr>
          <p:cNvPr id="252952" name="Rectangle 24">
            <a:extLst>
              <a:ext uri="{FF2B5EF4-FFF2-40B4-BE49-F238E27FC236}">
                <a16:creationId xmlns:a16="http://schemas.microsoft.com/office/drawing/2014/main" id="{89931773-8A56-0A44-B95B-71ED6F0EB3EA}"/>
              </a:ext>
            </a:extLst>
          </p:cNvPr>
          <p:cNvSpPr>
            <a:spLocks noChangeArrowheads="1"/>
          </p:cNvSpPr>
          <p:nvPr/>
        </p:nvSpPr>
        <p:spPr bwMode="auto">
          <a:xfrm>
            <a:off x="0" y="3343275"/>
            <a:ext cx="3094038"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FFFF00"/>
                </a:solidFill>
                <a:latin typeface="Lucida Handwriting" panose="03010101010101010101" pitchFamily="66" charset="77"/>
                <a:ea typeface="Gulim" panose="020B0600000101010101" pitchFamily="34" charset="-127"/>
              </a:rPr>
              <a:t>Hukum Taurat</a:t>
            </a:r>
          </a:p>
        </p:txBody>
      </p:sp>
      <p:grpSp>
        <p:nvGrpSpPr>
          <p:cNvPr id="253002" name="Group 74">
            <a:extLst>
              <a:ext uri="{FF2B5EF4-FFF2-40B4-BE49-F238E27FC236}">
                <a16:creationId xmlns:a16="http://schemas.microsoft.com/office/drawing/2014/main" id="{9A6EE989-8A8F-9341-AF1F-A97EA20427E1}"/>
              </a:ext>
            </a:extLst>
          </p:cNvPr>
          <p:cNvGrpSpPr>
            <a:grpSpLocks/>
          </p:cNvGrpSpPr>
          <p:nvPr/>
        </p:nvGrpSpPr>
        <p:grpSpPr bwMode="auto">
          <a:xfrm>
            <a:off x="2003425" y="2457450"/>
            <a:ext cx="5534025" cy="3308350"/>
            <a:chOff x="1262" y="1548"/>
            <a:chExt cx="3486" cy="2084"/>
          </a:xfrm>
        </p:grpSpPr>
        <p:sp>
          <p:nvSpPr>
            <p:cNvPr id="252954" name="Line 26">
              <a:extLst>
                <a:ext uri="{FF2B5EF4-FFF2-40B4-BE49-F238E27FC236}">
                  <a16:creationId xmlns:a16="http://schemas.microsoft.com/office/drawing/2014/main" id="{41C1047B-CC12-4B4A-B2CE-1DCC9A28DD4E}"/>
                </a:ext>
              </a:extLst>
            </p:cNvPr>
            <p:cNvSpPr>
              <a:spLocks noChangeShapeType="1"/>
            </p:cNvSpPr>
            <p:nvPr/>
          </p:nvSpPr>
          <p:spPr bwMode="auto">
            <a:xfrm flipV="1">
              <a:off x="3671" y="329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2955" name="Line 27">
              <a:extLst>
                <a:ext uri="{FF2B5EF4-FFF2-40B4-BE49-F238E27FC236}">
                  <a16:creationId xmlns:a16="http://schemas.microsoft.com/office/drawing/2014/main" id="{3DE9F926-FAEC-8643-86DE-0EFF221B3868}"/>
                </a:ext>
              </a:extLst>
            </p:cNvPr>
            <p:cNvSpPr>
              <a:spLocks noChangeShapeType="1"/>
            </p:cNvSpPr>
            <p:nvPr/>
          </p:nvSpPr>
          <p:spPr bwMode="auto">
            <a:xfrm>
              <a:off x="1344" y="321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2956" name="Line 28">
              <a:extLst>
                <a:ext uri="{FF2B5EF4-FFF2-40B4-BE49-F238E27FC236}">
                  <a16:creationId xmlns:a16="http://schemas.microsoft.com/office/drawing/2014/main" id="{D92EAE6C-3CC5-B04E-B2C7-82D5933C17CD}"/>
                </a:ext>
              </a:extLst>
            </p:cNvPr>
            <p:cNvSpPr>
              <a:spLocks noChangeShapeType="1"/>
            </p:cNvSpPr>
            <p:nvPr/>
          </p:nvSpPr>
          <p:spPr bwMode="auto">
            <a:xfrm>
              <a:off x="1506" y="266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2957" name="Line 29">
              <a:extLst>
                <a:ext uri="{FF2B5EF4-FFF2-40B4-BE49-F238E27FC236}">
                  <a16:creationId xmlns:a16="http://schemas.microsoft.com/office/drawing/2014/main" id="{1546C5FF-2479-9A43-AFBD-0128BEBE66CF}"/>
                </a:ext>
              </a:extLst>
            </p:cNvPr>
            <p:cNvSpPr>
              <a:spLocks noChangeShapeType="1"/>
            </p:cNvSpPr>
            <p:nvPr/>
          </p:nvSpPr>
          <p:spPr bwMode="auto">
            <a:xfrm>
              <a:off x="1930" y="212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2958" name="Line 30">
              <a:extLst>
                <a:ext uri="{FF2B5EF4-FFF2-40B4-BE49-F238E27FC236}">
                  <a16:creationId xmlns:a16="http://schemas.microsoft.com/office/drawing/2014/main" id="{E14CCA9D-D0D6-C544-9440-002E9D9F19AE}"/>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2959" name="Line 31">
              <a:extLst>
                <a:ext uri="{FF2B5EF4-FFF2-40B4-BE49-F238E27FC236}">
                  <a16:creationId xmlns:a16="http://schemas.microsoft.com/office/drawing/2014/main" id="{25A27493-7860-F94F-AF13-338249D44197}"/>
                </a:ext>
              </a:extLst>
            </p:cNvPr>
            <p:cNvSpPr>
              <a:spLocks noChangeShapeType="1"/>
            </p:cNvSpPr>
            <p:nvPr/>
          </p:nvSpPr>
          <p:spPr bwMode="auto">
            <a:xfrm flipH="1">
              <a:off x="3078" y="207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2960" name="Line 32">
              <a:extLst>
                <a:ext uri="{FF2B5EF4-FFF2-40B4-BE49-F238E27FC236}">
                  <a16:creationId xmlns:a16="http://schemas.microsoft.com/office/drawing/2014/main" id="{3AD6323F-C619-2549-A2D2-BAA91D688502}"/>
                </a:ext>
              </a:extLst>
            </p:cNvPr>
            <p:cNvSpPr>
              <a:spLocks noChangeShapeType="1"/>
            </p:cNvSpPr>
            <p:nvPr/>
          </p:nvSpPr>
          <p:spPr bwMode="auto">
            <a:xfrm flipH="1">
              <a:off x="3211" y="241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2961" name="Line 33">
              <a:extLst>
                <a:ext uri="{FF2B5EF4-FFF2-40B4-BE49-F238E27FC236}">
                  <a16:creationId xmlns:a16="http://schemas.microsoft.com/office/drawing/2014/main" id="{23836641-AEF4-CF4D-B7C0-D78C4528C61A}"/>
                </a:ext>
              </a:extLst>
            </p:cNvPr>
            <p:cNvSpPr>
              <a:spLocks noChangeShapeType="1"/>
            </p:cNvSpPr>
            <p:nvPr/>
          </p:nvSpPr>
          <p:spPr bwMode="auto">
            <a:xfrm flipV="1">
              <a:off x="3264" y="294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2962" name="Rectangle 34">
              <a:extLst>
                <a:ext uri="{FF2B5EF4-FFF2-40B4-BE49-F238E27FC236}">
                  <a16:creationId xmlns:a16="http://schemas.microsoft.com/office/drawing/2014/main" id="{9F11EAA3-20F5-1740-B1D6-C7D866DCE155}"/>
                </a:ext>
              </a:extLst>
            </p:cNvPr>
            <p:cNvSpPr>
              <a:spLocks noChangeArrowheads="1"/>
            </p:cNvSpPr>
            <p:nvPr/>
          </p:nvSpPr>
          <p:spPr bwMode="auto">
            <a:xfrm rot="5246759">
              <a:off x="1975" y="2180"/>
              <a:ext cx="1290" cy="6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NABI-NABI</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52963" name="Rectangle 35">
              <a:extLst>
                <a:ext uri="{FF2B5EF4-FFF2-40B4-BE49-F238E27FC236}">
                  <a16:creationId xmlns:a16="http://schemas.microsoft.com/office/drawing/2014/main" id="{0CDF42F9-B723-3F4D-9B20-988EC97C9D62}"/>
                </a:ext>
              </a:extLst>
            </p:cNvPr>
            <p:cNvSpPr>
              <a:spLocks noChangeArrowheads="1"/>
            </p:cNvSpPr>
            <p:nvPr/>
          </p:nvSpPr>
          <p:spPr bwMode="auto">
            <a:xfrm>
              <a:off x="3422" y="3143"/>
              <a:ext cx="1326" cy="48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WAHYU</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52964" name="Rectangle 36">
              <a:extLst>
                <a:ext uri="{FF2B5EF4-FFF2-40B4-BE49-F238E27FC236}">
                  <a16:creationId xmlns:a16="http://schemas.microsoft.com/office/drawing/2014/main" id="{4575B13F-BAEA-BB48-83E6-865B3DCD8AD4}"/>
                </a:ext>
              </a:extLst>
            </p:cNvPr>
            <p:cNvSpPr>
              <a:spLocks noChangeArrowheads="1"/>
            </p:cNvSpPr>
            <p:nvPr/>
          </p:nvSpPr>
          <p:spPr bwMode="auto">
            <a:xfrm rot="3267768">
              <a:off x="1819" y="2522"/>
              <a:ext cx="1118"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PUISI</a:t>
              </a:r>
            </a:p>
          </p:txBody>
        </p:sp>
        <p:sp>
          <p:nvSpPr>
            <p:cNvPr id="252965" name="Rectangle 37">
              <a:extLst>
                <a:ext uri="{FF2B5EF4-FFF2-40B4-BE49-F238E27FC236}">
                  <a16:creationId xmlns:a16="http://schemas.microsoft.com/office/drawing/2014/main" id="{76740CE6-CBEC-AE46-A96E-E55E51115C99}"/>
                </a:ext>
              </a:extLst>
            </p:cNvPr>
            <p:cNvSpPr>
              <a:spLocks noChangeArrowheads="1"/>
            </p:cNvSpPr>
            <p:nvPr/>
          </p:nvSpPr>
          <p:spPr bwMode="auto">
            <a:xfrm rot="20643327">
              <a:off x="3275" y="2872"/>
              <a:ext cx="1269"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SURAT-SURAT</a:t>
              </a:r>
            </a:p>
          </p:txBody>
        </p:sp>
        <p:sp>
          <p:nvSpPr>
            <p:cNvPr id="252966" name="Rectangle 38">
              <a:extLst>
                <a:ext uri="{FF2B5EF4-FFF2-40B4-BE49-F238E27FC236}">
                  <a16:creationId xmlns:a16="http://schemas.microsoft.com/office/drawing/2014/main" id="{1D503823-A7D0-4347-B12D-206470BF812A}"/>
                </a:ext>
              </a:extLst>
            </p:cNvPr>
            <p:cNvSpPr>
              <a:spLocks noChangeArrowheads="1"/>
            </p:cNvSpPr>
            <p:nvPr/>
          </p:nvSpPr>
          <p:spPr bwMode="auto">
            <a:xfrm rot="19276533">
              <a:off x="3157" y="2428"/>
              <a:ext cx="1195"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p>
          </p:txBody>
        </p:sp>
        <p:sp>
          <p:nvSpPr>
            <p:cNvPr id="252967" name="Rectangle 39">
              <a:extLst>
                <a:ext uri="{FF2B5EF4-FFF2-40B4-BE49-F238E27FC236}">
                  <a16:creationId xmlns:a16="http://schemas.microsoft.com/office/drawing/2014/main" id="{5FB0F2F6-1E7D-4340-BE6D-9739F7034FE8}"/>
                </a:ext>
              </a:extLst>
            </p:cNvPr>
            <p:cNvSpPr>
              <a:spLocks noChangeArrowheads="1"/>
            </p:cNvSpPr>
            <p:nvPr/>
          </p:nvSpPr>
          <p:spPr bwMode="auto">
            <a:xfrm rot="1755647">
              <a:off x="1455" y="2609"/>
              <a:ext cx="1190" cy="662"/>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52968" name="Rectangle 40">
              <a:extLst>
                <a:ext uri="{FF2B5EF4-FFF2-40B4-BE49-F238E27FC236}">
                  <a16:creationId xmlns:a16="http://schemas.microsoft.com/office/drawing/2014/main" id="{5E68F177-0D81-434B-8769-63CC34661DDE}"/>
                </a:ext>
              </a:extLst>
            </p:cNvPr>
            <p:cNvSpPr>
              <a:spLocks noChangeArrowheads="1"/>
            </p:cNvSpPr>
            <p:nvPr/>
          </p:nvSpPr>
          <p:spPr bwMode="auto">
            <a:xfrm rot="240000">
              <a:off x="1262" y="3044"/>
              <a:ext cx="829" cy="40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TAURAT</a:t>
              </a:r>
            </a:p>
          </p:txBody>
        </p:sp>
        <p:sp>
          <p:nvSpPr>
            <p:cNvPr id="252969" name="Rectangle 41">
              <a:extLst>
                <a:ext uri="{FF2B5EF4-FFF2-40B4-BE49-F238E27FC236}">
                  <a16:creationId xmlns:a16="http://schemas.microsoft.com/office/drawing/2014/main" id="{DFD62C52-031F-2C47-9421-FE3F63849F2A}"/>
                </a:ext>
              </a:extLst>
            </p:cNvPr>
            <p:cNvSpPr>
              <a:spLocks noChangeArrowheads="1"/>
            </p:cNvSpPr>
            <p:nvPr/>
          </p:nvSpPr>
          <p:spPr bwMode="auto">
            <a:xfrm rot="18254599">
              <a:off x="2908" y="2044"/>
              <a:ext cx="122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p>
          </p:txBody>
        </p:sp>
      </p:grpSp>
      <p:sp>
        <p:nvSpPr>
          <p:cNvPr id="252970" name="Rectangle 42">
            <a:extLst>
              <a:ext uri="{FF2B5EF4-FFF2-40B4-BE49-F238E27FC236}">
                <a16:creationId xmlns:a16="http://schemas.microsoft.com/office/drawing/2014/main" id="{576F30A8-7BC0-644B-B0D1-B9DBA7A205BF}"/>
              </a:ext>
            </a:extLst>
          </p:cNvPr>
          <p:cNvSpPr>
            <a:spLocks noChangeArrowheads="1"/>
          </p:cNvSpPr>
          <p:nvPr/>
        </p:nvSpPr>
        <p:spPr bwMode="auto">
          <a:xfrm>
            <a:off x="-57150" y="4491038"/>
            <a:ext cx="19764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p:txBody>
      </p:sp>
      <p:sp>
        <p:nvSpPr>
          <p:cNvPr id="252971" name="Rectangle 43">
            <a:extLst>
              <a:ext uri="{FF2B5EF4-FFF2-40B4-BE49-F238E27FC236}">
                <a16:creationId xmlns:a16="http://schemas.microsoft.com/office/drawing/2014/main" id="{3DEC424E-3131-7C42-9251-4B9ECA49E12B}"/>
              </a:ext>
            </a:extLst>
          </p:cNvPr>
          <p:cNvSpPr>
            <a:spLocks noChangeArrowheads="1"/>
          </p:cNvSpPr>
          <p:nvPr/>
        </p:nvSpPr>
        <p:spPr bwMode="auto">
          <a:xfrm>
            <a:off x="7091363" y="4510088"/>
            <a:ext cx="2152650"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p:txBody>
      </p:sp>
      <p:sp>
        <p:nvSpPr>
          <p:cNvPr id="252972" name="Rectangle 44">
            <a:extLst>
              <a:ext uri="{FF2B5EF4-FFF2-40B4-BE49-F238E27FC236}">
                <a16:creationId xmlns:a16="http://schemas.microsoft.com/office/drawing/2014/main" id="{D1BEF54E-7639-074F-AC10-83EAA1A17711}"/>
              </a:ext>
            </a:extLst>
          </p:cNvPr>
          <p:cNvSpPr>
            <a:spLocks noChangeArrowheads="1"/>
          </p:cNvSpPr>
          <p:nvPr/>
        </p:nvSpPr>
        <p:spPr bwMode="auto">
          <a:xfrm>
            <a:off x="-85725" y="5184775"/>
            <a:ext cx="1831975"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Masa Lalu Kekal</a:t>
            </a:r>
          </a:p>
        </p:txBody>
      </p:sp>
      <p:sp>
        <p:nvSpPr>
          <p:cNvPr id="252973" name="Rectangle 45">
            <a:extLst>
              <a:ext uri="{FF2B5EF4-FFF2-40B4-BE49-F238E27FC236}">
                <a16:creationId xmlns:a16="http://schemas.microsoft.com/office/drawing/2014/main" id="{ABA934FF-F4EA-6240-BF72-5CCB5D37DAEC}"/>
              </a:ext>
            </a:extLst>
          </p:cNvPr>
          <p:cNvSpPr>
            <a:spLocks noChangeArrowheads="1"/>
          </p:cNvSpPr>
          <p:nvPr/>
        </p:nvSpPr>
        <p:spPr bwMode="auto">
          <a:xfrm>
            <a:off x="6921500" y="5184775"/>
            <a:ext cx="2171700"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Masa  Depan Kekal</a:t>
            </a:r>
          </a:p>
        </p:txBody>
      </p:sp>
      <p:sp>
        <p:nvSpPr>
          <p:cNvPr id="252975" name="Text Box 47">
            <a:extLst>
              <a:ext uri="{FF2B5EF4-FFF2-40B4-BE49-F238E27FC236}">
                <a16:creationId xmlns:a16="http://schemas.microsoft.com/office/drawing/2014/main" id="{B9A971AE-D423-2E45-835D-0DA1A0E3866D}"/>
              </a:ext>
            </a:extLst>
          </p:cNvPr>
          <p:cNvSpPr txBox="1">
            <a:spLocks noChangeArrowheads="1"/>
          </p:cNvSpPr>
          <p:nvPr/>
        </p:nvSpPr>
        <p:spPr bwMode="auto">
          <a:xfrm>
            <a:off x="0" y="3730625"/>
            <a:ext cx="2198688" cy="4572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2F6AFD"/>
                </a:solidFill>
                <a:latin typeface="Lucida Handwriting" panose="03010101010101010101" pitchFamily="66" charset="77"/>
                <a:ea typeface="Gulim" panose="020B0600000101010101" pitchFamily="34" charset="-127"/>
              </a:rPr>
              <a:t>Perjanjian </a:t>
            </a:r>
          </a:p>
        </p:txBody>
      </p:sp>
      <p:sp>
        <p:nvSpPr>
          <p:cNvPr id="252976" name="Text Box 48">
            <a:extLst>
              <a:ext uri="{FF2B5EF4-FFF2-40B4-BE49-F238E27FC236}">
                <a16:creationId xmlns:a16="http://schemas.microsoft.com/office/drawing/2014/main" id="{2BFC3D95-523A-A547-8D6E-6EB9A16B75C2}"/>
              </a:ext>
            </a:extLst>
          </p:cNvPr>
          <p:cNvSpPr txBox="1">
            <a:spLocks noChangeArrowheads="1"/>
          </p:cNvSpPr>
          <p:nvPr/>
        </p:nvSpPr>
        <p:spPr bwMode="auto">
          <a:xfrm>
            <a:off x="6624638" y="3730625"/>
            <a:ext cx="2767012"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2F6AFD"/>
                </a:solidFill>
                <a:latin typeface="Lucida Handwriting" panose="03010101010101010101" pitchFamily="66" charset="77"/>
                <a:ea typeface="Gulim" panose="020B0600000101010101" pitchFamily="34" charset="-127"/>
              </a:rPr>
              <a:t>Penggenapan</a:t>
            </a:r>
          </a:p>
        </p:txBody>
      </p:sp>
      <p:sp>
        <p:nvSpPr>
          <p:cNvPr id="252977" name="Line 49">
            <a:extLst>
              <a:ext uri="{FF2B5EF4-FFF2-40B4-BE49-F238E27FC236}">
                <a16:creationId xmlns:a16="http://schemas.microsoft.com/office/drawing/2014/main" id="{E7E1DB76-10AE-374A-B1C3-E324E0EA939D}"/>
              </a:ext>
            </a:extLst>
          </p:cNvPr>
          <p:cNvSpPr>
            <a:spLocks noChangeShapeType="1"/>
          </p:cNvSpPr>
          <p:nvPr/>
        </p:nvSpPr>
        <p:spPr bwMode="auto">
          <a:xfrm>
            <a:off x="7135813" y="1884363"/>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2978" name="Line 50">
            <a:extLst>
              <a:ext uri="{FF2B5EF4-FFF2-40B4-BE49-F238E27FC236}">
                <a16:creationId xmlns:a16="http://schemas.microsoft.com/office/drawing/2014/main" id="{B72B2848-CA75-4C48-900F-D2A3B84886CD}"/>
              </a:ext>
            </a:extLst>
          </p:cNvPr>
          <p:cNvSpPr>
            <a:spLocks noChangeShapeType="1"/>
          </p:cNvSpPr>
          <p:nvPr/>
        </p:nvSpPr>
        <p:spPr bwMode="auto">
          <a:xfrm>
            <a:off x="7345363" y="2651125"/>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2979" name="Line 51">
            <a:extLst>
              <a:ext uri="{FF2B5EF4-FFF2-40B4-BE49-F238E27FC236}">
                <a16:creationId xmlns:a16="http://schemas.microsoft.com/office/drawing/2014/main" id="{F81F1310-F0AF-8F4C-92A2-121879BE9CD2}"/>
              </a:ext>
            </a:extLst>
          </p:cNvPr>
          <p:cNvSpPr>
            <a:spLocks noChangeShapeType="1"/>
          </p:cNvSpPr>
          <p:nvPr/>
        </p:nvSpPr>
        <p:spPr bwMode="auto">
          <a:xfrm>
            <a:off x="7440613" y="3316288"/>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2980" name="Line 52">
            <a:extLst>
              <a:ext uri="{FF2B5EF4-FFF2-40B4-BE49-F238E27FC236}">
                <a16:creationId xmlns:a16="http://schemas.microsoft.com/office/drawing/2014/main" id="{F57AC630-0710-C64E-82F7-67FE8FDEC40D}"/>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2981" name="Line 53">
            <a:extLst>
              <a:ext uri="{FF2B5EF4-FFF2-40B4-BE49-F238E27FC236}">
                <a16:creationId xmlns:a16="http://schemas.microsoft.com/office/drawing/2014/main" id="{23F960CB-2A0A-7F48-8F46-B57961AAA36F}"/>
              </a:ext>
            </a:extLst>
          </p:cNvPr>
          <p:cNvSpPr>
            <a:spLocks noChangeShapeType="1"/>
          </p:cNvSpPr>
          <p:nvPr/>
        </p:nvSpPr>
        <p:spPr bwMode="auto">
          <a:xfrm>
            <a:off x="866775" y="1893888"/>
            <a:ext cx="969963"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2982" name="Line 54">
            <a:extLst>
              <a:ext uri="{FF2B5EF4-FFF2-40B4-BE49-F238E27FC236}">
                <a16:creationId xmlns:a16="http://schemas.microsoft.com/office/drawing/2014/main" id="{4AF8B13F-546C-E244-9C9F-998E4EA7A684}"/>
              </a:ext>
            </a:extLst>
          </p:cNvPr>
          <p:cNvSpPr>
            <a:spLocks noChangeShapeType="1"/>
          </p:cNvSpPr>
          <p:nvPr/>
        </p:nvSpPr>
        <p:spPr bwMode="auto">
          <a:xfrm>
            <a:off x="762000" y="2660650"/>
            <a:ext cx="969963"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2983" name="Line 55">
            <a:extLst>
              <a:ext uri="{FF2B5EF4-FFF2-40B4-BE49-F238E27FC236}">
                <a16:creationId xmlns:a16="http://schemas.microsoft.com/office/drawing/2014/main" id="{27A4CCFD-C929-1E48-9911-4AE8C8B7CDD2}"/>
              </a:ext>
            </a:extLst>
          </p:cNvPr>
          <p:cNvSpPr>
            <a:spLocks noChangeShapeType="1"/>
          </p:cNvSpPr>
          <p:nvPr/>
        </p:nvSpPr>
        <p:spPr bwMode="auto">
          <a:xfrm>
            <a:off x="671513" y="3311525"/>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2984" name="Line 56">
            <a:extLst>
              <a:ext uri="{FF2B5EF4-FFF2-40B4-BE49-F238E27FC236}">
                <a16:creationId xmlns:a16="http://schemas.microsoft.com/office/drawing/2014/main" id="{BB329BB8-3057-6349-9E73-1F5A0C82F895}"/>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2985" name="Rectangle 57">
            <a:extLst>
              <a:ext uri="{FF2B5EF4-FFF2-40B4-BE49-F238E27FC236}">
                <a16:creationId xmlns:a16="http://schemas.microsoft.com/office/drawing/2014/main" id="{FA8628F3-9F30-7943-A7DA-99EBAD90B139}"/>
              </a:ext>
            </a:extLst>
          </p:cNvPr>
          <p:cNvSpPr>
            <a:spLocks noChangeArrowheads="1"/>
          </p:cNvSpPr>
          <p:nvPr/>
        </p:nvSpPr>
        <p:spPr bwMode="auto">
          <a:xfrm>
            <a:off x="1597025" y="5768975"/>
            <a:ext cx="24209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Mikroskop</a:t>
            </a:r>
          </a:p>
        </p:txBody>
      </p:sp>
      <p:sp>
        <p:nvSpPr>
          <p:cNvPr id="252986" name="Text Box 58">
            <a:extLst>
              <a:ext uri="{FF2B5EF4-FFF2-40B4-BE49-F238E27FC236}">
                <a16:creationId xmlns:a16="http://schemas.microsoft.com/office/drawing/2014/main" id="{CC057796-257B-674D-A3CC-5747818729F1}"/>
              </a:ext>
            </a:extLst>
          </p:cNvPr>
          <p:cNvSpPr txBox="1">
            <a:spLocks noChangeArrowheads="1"/>
          </p:cNvSpPr>
          <p:nvPr/>
        </p:nvSpPr>
        <p:spPr bwMode="auto">
          <a:xfrm>
            <a:off x="1509713" y="40322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latin typeface="Times" pitchFamily="2" charset="0"/>
              <a:ea typeface="Gulim" panose="020B0600000101010101" pitchFamily="34" charset="-127"/>
            </a:endParaRPr>
          </a:p>
        </p:txBody>
      </p:sp>
      <p:sp>
        <p:nvSpPr>
          <p:cNvPr id="252987" name="Rectangle 59">
            <a:extLst>
              <a:ext uri="{FF2B5EF4-FFF2-40B4-BE49-F238E27FC236}">
                <a16:creationId xmlns:a16="http://schemas.microsoft.com/office/drawing/2014/main" id="{8D432804-8D6C-F040-975A-318BC5E3862A}"/>
              </a:ext>
            </a:extLst>
          </p:cNvPr>
          <p:cNvSpPr>
            <a:spLocks noChangeArrowheads="1"/>
          </p:cNvSpPr>
          <p:nvPr/>
        </p:nvSpPr>
        <p:spPr bwMode="auto">
          <a:xfrm>
            <a:off x="4322763" y="5540375"/>
            <a:ext cx="2333625" cy="1003300"/>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2 Teleskop</a:t>
            </a:r>
            <a:endParaRPr lang="en-US" altLang="ko-KR" sz="2000" b="1" u="sng">
              <a:solidFill>
                <a:srgbClr val="2F6AFD"/>
              </a:solidFill>
              <a:latin typeface="Lucida Handwriting" panose="03010101010101010101" pitchFamily="66" charset="77"/>
              <a:ea typeface="Gulim" panose="020B0600000101010101" pitchFamily="34" charset="-127"/>
            </a:endParaRPr>
          </a:p>
          <a:p>
            <a:r>
              <a:rPr lang="en-US" altLang="ko-KR" sz="2000" b="1">
                <a:solidFill>
                  <a:srgbClr val="2F6AFD"/>
                </a:solidFill>
                <a:latin typeface="Lucida Handwriting" panose="03010101010101010101" pitchFamily="66" charset="77"/>
                <a:ea typeface="Gulim" panose="020B0600000101010101" pitchFamily="34" charset="-127"/>
              </a:rPr>
              <a:t>1 Mikroskop</a:t>
            </a:r>
            <a:endParaRPr lang="en-US" altLang="ko-KR" sz="2000" b="1" u="sng">
              <a:solidFill>
                <a:srgbClr val="2F6AFD"/>
              </a:solidFill>
              <a:latin typeface="Lucida Handwriting" panose="03010101010101010101" pitchFamily="66" charset="77"/>
              <a:ea typeface="Gulim" panose="020B0600000101010101" pitchFamily="34" charset="-127"/>
            </a:endParaRPr>
          </a:p>
          <a:p>
            <a:endParaRPr lang="ko-KR" altLang="en-US" sz="2000" b="1" u="sng">
              <a:solidFill>
                <a:srgbClr val="2F6AFD"/>
              </a:solidFill>
              <a:latin typeface="Lucida Handwriting" panose="03010101010101010101" pitchFamily="66" charset="77"/>
              <a:ea typeface="Gulim" panose="020B0600000101010101" pitchFamily="34" charset="-127"/>
            </a:endParaRPr>
          </a:p>
        </p:txBody>
      </p:sp>
      <p:grpSp>
        <p:nvGrpSpPr>
          <p:cNvPr id="252988" name="Group 60">
            <a:extLst>
              <a:ext uri="{FF2B5EF4-FFF2-40B4-BE49-F238E27FC236}">
                <a16:creationId xmlns:a16="http://schemas.microsoft.com/office/drawing/2014/main" id="{64A7DD79-28CE-0B43-947D-EE3FBD83ADC4}"/>
              </a:ext>
            </a:extLst>
          </p:cNvPr>
          <p:cNvGrpSpPr>
            <a:grpSpLocks/>
          </p:cNvGrpSpPr>
          <p:nvPr/>
        </p:nvGrpSpPr>
        <p:grpSpPr bwMode="auto">
          <a:xfrm>
            <a:off x="5467350" y="588963"/>
            <a:ext cx="703263" cy="958850"/>
            <a:chOff x="2464" y="201"/>
            <a:chExt cx="443" cy="604"/>
          </a:xfrm>
        </p:grpSpPr>
        <p:sp>
          <p:nvSpPr>
            <p:cNvPr id="252989" name="Rectangle 61">
              <a:extLst>
                <a:ext uri="{FF2B5EF4-FFF2-40B4-BE49-F238E27FC236}">
                  <a16:creationId xmlns:a16="http://schemas.microsoft.com/office/drawing/2014/main" id="{E540F6F2-B1E1-B843-A590-962A48908E58}"/>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52990" name="Rectangle 62">
              <a:extLst>
                <a:ext uri="{FF2B5EF4-FFF2-40B4-BE49-F238E27FC236}">
                  <a16:creationId xmlns:a16="http://schemas.microsoft.com/office/drawing/2014/main" id="{1D3806E2-BE1B-7D4D-A022-E5C0A0C87CA2}"/>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52991" name="Rectangle 63">
              <a:extLst>
                <a:ext uri="{FF2B5EF4-FFF2-40B4-BE49-F238E27FC236}">
                  <a16:creationId xmlns:a16="http://schemas.microsoft.com/office/drawing/2014/main" id="{D2098B24-A807-1F47-B7B7-4D3A949B7FE9}"/>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grpSp>
        <p:nvGrpSpPr>
          <p:cNvPr id="252992" name="Group 64">
            <a:extLst>
              <a:ext uri="{FF2B5EF4-FFF2-40B4-BE49-F238E27FC236}">
                <a16:creationId xmlns:a16="http://schemas.microsoft.com/office/drawing/2014/main" id="{9DBED416-9A94-BA4A-9D3A-B27C335CFC9E}"/>
              </a:ext>
            </a:extLst>
          </p:cNvPr>
          <p:cNvGrpSpPr>
            <a:grpSpLocks/>
          </p:cNvGrpSpPr>
          <p:nvPr/>
        </p:nvGrpSpPr>
        <p:grpSpPr bwMode="auto">
          <a:xfrm>
            <a:off x="1277938" y="3692525"/>
            <a:ext cx="6403975" cy="2355850"/>
            <a:chOff x="576" y="2166"/>
            <a:chExt cx="4034" cy="1484"/>
          </a:xfrm>
        </p:grpSpPr>
        <p:sp>
          <p:nvSpPr>
            <p:cNvPr id="252993" name="Line 65">
              <a:extLst>
                <a:ext uri="{FF2B5EF4-FFF2-40B4-BE49-F238E27FC236}">
                  <a16:creationId xmlns:a16="http://schemas.microsoft.com/office/drawing/2014/main" id="{E8E2B101-BEFE-DB48-912C-8E3DBE43F43F}"/>
                </a:ext>
              </a:extLst>
            </p:cNvPr>
            <p:cNvSpPr>
              <a:spLocks noChangeShapeType="1"/>
            </p:cNvSpPr>
            <p:nvPr/>
          </p:nvSpPr>
          <p:spPr bwMode="auto">
            <a:xfrm flipH="1" flipV="1">
              <a:off x="576" y="2171"/>
              <a:ext cx="1695" cy="1479"/>
            </a:xfrm>
            <a:prstGeom prst="line">
              <a:avLst/>
            </a:prstGeom>
            <a:noFill/>
            <a:ln w="301625">
              <a:solidFill>
                <a:srgbClr val="0BFF0B"/>
              </a:solidFill>
              <a:round/>
              <a:headEnd/>
              <a:tailEnd type="triangle" w="med" len="med"/>
            </a:ln>
            <a:effectLst>
              <a:outerShdw dist="107763"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2994" name="Line 66">
              <a:extLst>
                <a:ext uri="{FF2B5EF4-FFF2-40B4-BE49-F238E27FC236}">
                  <a16:creationId xmlns:a16="http://schemas.microsoft.com/office/drawing/2014/main" id="{BEA1EFE5-3134-8244-A420-A8C87155F725}"/>
                </a:ext>
              </a:extLst>
            </p:cNvPr>
            <p:cNvSpPr>
              <a:spLocks noChangeShapeType="1"/>
            </p:cNvSpPr>
            <p:nvPr/>
          </p:nvSpPr>
          <p:spPr bwMode="auto">
            <a:xfrm flipV="1">
              <a:off x="2157" y="2166"/>
              <a:ext cx="2453" cy="1479"/>
            </a:xfrm>
            <a:prstGeom prst="line">
              <a:avLst/>
            </a:prstGeom>
            <a:noFill/>
            <a:ln w="301625">
              <a:solidFill>
                <a:srgbClr val="0BFF0B"/>
              </a:solidFill>
              <a:round/>
              <a:headEnd/>
              <a:tailEnd type="triangle" w="med" len="med"/>
            </a:ln>
            <a:effectLst>
              <a:outerShdw dist="107763"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252995" name="Oval 67">
            <a:extLst>
              <a:ext uri="{FF2B5EF4-FFF2-40B4-BE49-F238E27FC236}">
                <a16:creationId xmlns:a16="http://schemas.microsoft.com/office/drawing/2014/main" id="{48B41C7D-C49E-C140-8A2B-8877C3ACC3E3}"/>
              </a:ext>
            </a:extLst>
          </p:cNvPr>
          <p:cNvSpPr>
            <a:spLocks noChangeArrowheads="1"/>
          </p:cNvSpPr>
          <p:nvPr/>
        </p:nvSpPr>
        <p:spPr bwMode="auto">
          <a:xfrm>
            <a:off x="6799263" y="3070225"/>
            <a:ext cx="2344737" cy="989013"/>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252996" name="Oval 68">
            <a:extLst>
              <a:ext uri="{FF2B5EF4-FFF2-40B4-BE49-F238E27FC236}">
                <a16:creationId xmlns:a16="http://schemas.microsoft.com/office/drawing/2014/main" id="{6778310E-3504-AA42-8FBF-C929894F1674}"/>
              </a:ext>
            </a:extLst>
          </p:cNvPr>
          <p:cNvSpPr>
            <a:spLocks noChangeArrowheads="1"/>
          </p:cNvSpPr>
          <p:nvPr/>
        </p:nvSpPr>
        <p:spPr bwMode="auto">
          <a:xfrm>
            <a:off x="0" y="3036888"/>
            <a:ext cx="2797175" cy="1062037"/>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252997" name="Text Box 69">
            <a:extLst>
              <a:ext uri="{FF2B5EF4-FFF2-40B4-BE49-F238E27FC236}">
                <a16:creationId xmlns:a16="http://schemas.microsoft.com/office/drawing/2014/main" id="{979826D3-E4C5-3F4A-BF17-A4D3B61C16E0}"/>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53001" name="Rectangle 73">
            <a:extLst>
              <a:ext uri="{FF2B5EF4-FFF2-40B4-BE49-F238E27FC236}">
                <a16:creationId xmlns:a16="http://schemas.microsoft.com/office/drawing/2014/main" id="{7B586960-E12D-B840-A7B5-E1BEB16035AC}"/>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32</a:t>
            </a:r>
            <a:endParaRPr lang="en-US" altLang="ko-KR" sz="1000" b="1">
              <a:effectLst>
                <a:outerShdw blurRad="38100" dist="38100" dir="2700000" algn="tl">
                  <a:srgbClr val="FFFFFF"/>
                </a:outerShdw>
              </a:effectLst>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52992"/>
                                        </p:tgtEl>
                                        <p:attrNameLst>
                                          <p:attrName>style.visibility</p:attrName>
                                        </p:attrNameLst>
                                      </p:cBhvr>
                                      <p:to>
                                        <p:strVal val="visible"/>
                                      </p:to>
                                    </p:set>
                                    <p:animEffect transition="in" filter="dissolve">
                                      <p:cBhvr>
                                        <p:cTn id="7" dur="500"/>
                                        <p:tgtEl>
                                          <p:spTgt spid="252992"/>
                                        </p:tgtEl>
                                      </p:cBhvr>
                                    </p:animEffect>
                                  </p:childTnLst>
                                  <p:subTnLst>
                                    <p:set>
                                      <p:cBhvr override="childStyle">
                                        <p:cTn dur="1" fill="hold" display="0" masterRel="nextClick" afterEffect="1"/>
                                        <p:tgtEl>
                                          <p:spTgt spid="25299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a:extLst>
              <a:ext uri="{FF2B5EF4-FFF2-40B4-BE49-F238E27FC236}">
                <a16:creationId xmlns:a16="http://schemas.microsoft.com/office/drawing/2014/main" id="{ECA4D787-0E55-8E49-AF60-78365B2CF17B}"/>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3955" name="Rectangle 3">
            <a:extLst>
              <a:ext uri="{FF2B5EF4-FFF2-40B4-BE49-F238E27FC236}">
                <a16:creationId xmlns:a16="http://schemas.microsoft.com/office/drawing/2014/main" id="{99CCF8A5-42D2-8846-8796-8F67A341DDC3}"/>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3956" name="Rectangle 4">
            <a:extLst>
              <a:ext uri="{FF2B5EF4-FFF2-40B4-BE49-F238E27FC236}">
                <a16:creationId xmlns:a16="http://schemas.microsoft.com/office/drawing/2014/main" id="{884F140C-DDF3-0E40-8C54-B66CEE2AF5EB}"/>
              </a:ext>
            </a:extLst>
          </p:cNvPr>
          <p:cNvSpPr>
            <a:spLocks noChangeArrowheads="1"/>
          </p:cNvSpPr>
          <p:nvPr/>
        </p:nvSpPr>
        <p:spPr bwMode="auto">
          <a:xfrm>
            <a:off x="3421063" y="169863"/>
            <a:ext cx="150812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1600 tahun</a:t>
            </a:r>
          </a:p>
        </p:txBody>
      </p:sp>
      <p:sp>
        <p:nvSpPr>
          <p:cNvPr id="253957" name="Rectangle 5">
            <a:extLst>
              <a:ext uri="{FF2B5EF4-FFF2-40B4-BE49-F238E27FC236}">
                <a16:creationId xmlns:a16="http://schemas.microsoft.com/office/drawing/2014/main" id="{47EA8A81-8F61-CF46-B060-EB88354B1A9E}"/>
              </a:ext>
            </a:extLst>
          </p:cNvPr>
          <p:cNvSpPr>
            <a:spLocks noChangeArrowheads="1"/>
          </p:cNvSpPr>
          <p:nvPr/>
        </p:nvSpPr>
        <p:spPr bwMode="auto">
          <a:xfrm>
            <a:off x="3414713" y="531813"/>
            <a:ext cx="1422400"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40 penulis</a:t>
            </a:r>
          </a:p>
        </p:txBody>
      </p:sp>
      <p:sp>
        <p:nvSpPr>
          <p:cNvPr id="253958" name="Rectangle 6">
            <a:extLst>
              <a:ext uri="{FF2B5EF4-FFF2-40B4-BE49-F238E27FC236}">
                <a16:creationId xmlns:a16="http://schemas.microsoft.com/office/drawing/2014/main" id="{AD593100-169D-F644-8BA6-8ABBACFE76F4}"/>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FEF800"/>
                </a:solidFill>
                <a:latin typeface="Lucida Handwriting" panose="03010101010101010101" pitchFamily="66" charset="77"/>
                <a:ea typeface="Gulim" panose="020B0600000101010101" pitchFamily="34" charset="-127"/>
              </a:rPr>
              <a:t>SATU TEMA:</a:t>
            </a:r>
          </a:p>
        </p:txBody>
      </p:sp>
      <p:sp>
        <p:nvSpPr>
          <p:cNvPr id="253959" name="Rectangle 7">
            <a:extLst>
              <a:ext uri="{FF2B5EF4-FFF2-40B4-BE49-F238E27FC236}">
                <a16:creationId xmlns:a16="http://schemas.microsoft.com/office/drawing/2014/main" id="{E2327B9B-0C16-0545-971A-C9FA2B4B013F}"/>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3960" name="Rectangle 8">
            <a:extLst>
              <a:ext uri="{FF2B5EF4-FFF2-40B4-BE49-F238E27FC236}">
                <a16:creationId xmlns:a16="http://schemas.microsoft.com/office/drawing/2014/main" id="{74C0437D-1F0B-CE44-A1B3-FA746EB324E3}"/>
              </a:ext>
            </a:extLst>
          </p:cNvPr>
          <p:cNvSpPr>
            <a:spLocks noChangeArrowheads="1"/>
          </p:cNvSpPr>
          <p:nvPr/>
        </p:nvSpPr>
        <p:spPr bwMode="auto">
          <a:xfrm>
            <a:off x="3055938" y="1179513"/>
            <a:ext cx="2868612"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Kemuliaan Allah</a:t>
            </a:r>
          </a:p>
        </p:txBody>
      </p:sp>
      <p:sp>
        <p:nvSpPr>
          <p:cNvPr id="253961" name="Rectangle 9">
            <a:extLst>
              <a:ext uri="{FF2B5EF4-FFF2-40B4-BE49-F238E27FC236}">
                <a16:creationId xmlns:a16="http://schemas.microsoft.com/office/drawing/2014/main" id="{DC571D94-3600-2D46-A96C-3381F62430A3}"/>
              </a:ext>
            </a:extLst>
          </p:cNvPr>
          <p:cNvSpPr>
            <a:spLocks noChangeArrowheads="1"/>
          </p:cNvSpPr>
          <p:nvPr/>
        </p:nvSpPr>
        <p:spPr bwMode="auto">
          <a:xfrm>
            <a:off x="6621463" y="709613"/>
            <a:ext cx="1881187" cy="1370012"/>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FFFF00"/>
                </a:solidFill>
                <a:latin typeface="Lucida Handwriting" panose="03010101010101010101" pitchFamily="66" charset="77"/>
                <a:ea typeface="Gulim" panose="020B0600000101010101" pitchFamily="34" charset="-127"/>
              </a:rPr>
              <a:t>Perjanjian</a:t>
            </a:r>
          </a:p>
          <a:p>
            <a:pPr algn="ctr"/>
            <a:r>
              <a:rPr lang="en-US" altLang="ko-KR" sz="2800" b="1">
                <a:solidFill>
                  <a:srgbClr val="FFFF00"/>
                </a:solidFill>
                <a:latin typeface="Lucida Handwriting" panose="03010101010101010101" pitchFamily="66" charset="77"/>
                <a:ea typeface="Gulim" panose="020B0600000101010101" pitchFamily="34" charset="-127"/>
              </a:rPr>
              <a:t>”Baru”</a:t>
            </a:r>
          </a:p>
          <a:p>
            <a:pPr algn="ctr"/>
            <a:endParaRPr lang="ko-KR" altLang="en-US" sz="2800" b="1">
              <a:solidFill>
                <a:srgbClr val="FEF800"/>
              </a:solidFill>
              <a:latin typeface="Lucida Handwriting" panose="03010101010101010101" pitchFamily="66" charset="77"/>
              <a:ea typeface="Gulim" panose="020B0600000101010101" pitchFamily="34" charset="-127"/>
            </a:endParaRPr>
          </a:p>
        </p:txBody>
      </p:sp>
      <p:sp>
        <p:nvSpPr>
          <p:cNvPr id="253962" name="Rectangle 10">
            <a:extLst>
              <a:ext uri="{FF2B5EF4-FFF2-40B4-BE49-F238E27FC236}">
                <a16:creationId xmlns:a16="http://schemas.microsoft.com/office/drawing/2014/main" id="{98FACCFA-DB97-C84B-8A75-3BA8D0FB6DB1}"/>
              </a:ext>
            </a:extLst>
          </p:cNvPr>
          <p:cNvSpPr>
            <a:spLocks noChangeArrowheads="1"/>
          </p:cNvSpPr>
          <p:nvPr/>
        </p:nvSpPr>
        <p:spPr bwMode="auto">
          <a:xfrm>
            <a:off x="542925" y="700088"/>
            <a:ext cx="2078038"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a:latin typeface="Lucida Handwriting" panose="03010101010101010101" pitchFamily="66" charset="77"/>
                <a:ea typeface="Gulim" panose="020B0600000101010101" pitchFamily="34" charset="-127"/>
              </a:rPr>
              <a:t> </a:t>
            </a:r>
            <a:r>
              <a:rPr lang="en-US" altLang="ko-KR" sz="2800" b="1">
                <a:solidFill>
                  <a:srgbClr val="FFFF00"/>
                </a:solidFill>
                <a:latin typeface="Lucida Handwriting" panose="03010101010101010101" pitchFamily="66" charset="77"/>
                <a:ea typeface="Gulim" panose="020B0600000101010101" pitchFamily="34" charset="-127"/>
              </a:rPr>
              <a:t>Perjanjian </a:t>
            </a:r>
          </a:p>
          <a:p>
            <a:pPr algn="ctr"/>
            <a:r>
              <a:rPr lang="en-US" altLang="ko-KR" sz="2800" b="1">
                <a:solidFill>
                  <a:srgbClr val="FFFF00"/>
                </a:solidFill>
                <a:latin typeface="Lucida Handwriting" panose="03010101010101010101" pitchFamily="66" charset="77"/>
                <a:ea typeface="Gulim" panose="020B0600000101010101" pitchFamily="34" charset="-127"/>
              </a:rPr>
              <a:t>“LAMA”</a:t>
            </a:r>
          </a:p>
        </p:txBody>
      </p:sp>
      <p:sp>
        <p:nvSpPr>
          <p:cNvPr id="253963" name="Rectangle 11">
            <a:extLst>
              <a:ext uri="{FF2B5EF4-FFF2-40B4-BE49-F238E27FC236}">
                <a16:creationId xmlns:a16="http://schemas.microsoft.com/office/drawing/2014/main" id="{E32EDA91-19AD-A540-A8F3-8D392E2B59FB}"/>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3964" name="Rectangle 12">
            <a:extLst>
              <a:ext uri="{FF2B5EF4-FFF2-40B4-BE49-F238E27FC236}">
                <a16:creationId xmlns:a16="http://schemas.microsoft.com/office/drawing/2014/main" id="{BB36E72F-359A-C54E-83CA-44D09775D2AC}"/>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3965" name="Rectangle 13">
            <a:extLst>
              <a:ext uri="{FF2B5EF4-FFF2-40B4-BE49-F238E27FC236}">
                <a16:creationId xmlns:a16="http://schemas.microsoft.com/office/drawing/2014/main" id="{28E8B9B9-2B5E-1348-8D4F-2FBD03C30F5F}"/>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3966" name="Rectangle 14">
            <a:extLst>
              <a:ext uri="{FF2B5EF4-FFF2-40B4-BE49-F238E27FC236}">
                <a16:creationId xmlns:a16="http://schemas.microsoft.com/office/drawing/2014/main" id="{FF9A710A-1A8F-2C49-B267-826AD8F9DF1C}"/>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3967" name="Rectangle 15">
            <a:extLst>
              <a:ext uri="{FF2B5EF4-FFF2-40B4-BE49-F238E27FC236}">
                <a16:creationId xmlns:a16="http://schemas.microsoft.com/office/drawing/2014/main" id="{D861C16B-9DDC-364A-95C4-33040B54F89F}"/>
              </a:ext>
            </a:extLst>
          </p:cNvPr>
          <p:cNvSpPr>
            <a:spLocks noChangeArrowheads="1"/>
          </p:cNvSpPr>
          <p:nvPr/>
        </p:nvSpPr>
        <p:spPr bwMode="auto">
          <a:xfrm>
            <a:off x="6311900" y="2017713"/>
            <a:ext cx="214947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FEF800"/>
                </a:solidFill>
                <a:latin typeface="Lucida Handwriting" panose="03010101010101010101" pitchFamily="66" charset="77"/>
                <a:ea typeface="Gulim" panose="020B0600000101010101" pitchFamily="34" charset="-127"/>
              </a:rPr>
              <a:t>  “</a:t>
            </a:r>
            <a:r>
              <a:rPr lang="en-US" altLang="ko-KR" sz="2400" b="1">
                <a:solidFill>
                  <a:srgbClr val="FEF800"/>
                </a:solidFill>
                <a:latin typeface="Lucida Handwriting" panose="03010101010101010101" pitchFamily="66" charset="77"/>
                <a:ea typeface="Gulim" panose="020B0600000101010101" pitchFamily="34" charset="-127"/>
              </a:rPr>
              <a:t>27” Kitab</a:t>
            </a:r>
          </a:p>
        </p:txBody>
      </p:sp>
      <p:sp>
        <p:nvSpPr>
          <p:cNvPr id="253968" name="Rectangle 16">
            <a:extLst>
              <a:ext uri="{FF2B5EF4-FFF2-40B4-BE49-F238E27FC236}">
                <a16:creationId xmlns:a16="http://schemas.microsoft.com/office/drawing/2014/main" id="{50DECAD1-509E-ED49-8355-6A715253F458}"/>
              </a:ext>
            </a:extLst>
          </p:cNvPr>
          <p:cNvSpPr>
            <a:spLocks noChangeArrowheads="1"/>
          </p:cNvSpPr>
          <p:nvPr/>
        </p:nvSpPr>
        <p:spPr bwMode="auto">
          <a:xfrm>
            <a:off x="312738" y="2030413"/>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FEF800"/>
                </a:solidFill>
                <a:latin typeface="Lucida Handwriting" panose="03010101010101010101" pitchFamily="66" charset="77"/>
                <a:ea typeface="Gulim" panose="020B0600000101010101" pitchFamily="34" charset="-127"/>
              </a:rPr>
              <a:t>“</a:t>
            </a:r>
            <a:r>
              <a:rPr lang="en-US" altLang="ko-KR" sz="2400" b="1">
                <a:solidFill>
                  <a:srgbClr val="FEF800"/>
                </a:solidFill>
                <a:latin typeface="Lucida Handwriting" panose="03010101010101010101" pitchFamily="66" charset="77"/>
                <a:ea typeface="Gulim" panose="020B0600000101010101" pitchFamily="34" charset="-127"/>
              </a:rPr>
              <a:t>39” Kitab</a:t>
            </a:r>
          </a:p>
        </p:txBody>
      </p:sp>
      <p:sp>
        <p:nvSpPr>
          <p:cNvPr id="253969" name="Rectangle 17">
            <a:extLst>
              <a:ext uri="{FF2B5EF4-FFF2-40B4-BE49-F238E27FC236}">
                <a16:creationId xmlns:a16="http://schemas.microsoft.com/office/drawing/2014/main" id="{C393555B-A1BA-FA4D-9038-57E9BD996071}"/>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3970" name="Rectangle 18">
            <a:extLst>
              <a:ext uri="{FF2B5EF4-FFF2-40B4-BE49-F238E27FC236}">
                <a16:creationId xmlns:a16="http://schemas.microsoft.com/office/drawing/2014/main" id="{A0124F8E-B50D-6342-BB43-2BF28D510529}"/>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3971" name="Rectangle 19">
            <a:extLst>
              <a:ext uri="{FF2B5EF4-FFF2-40B4-BE49-F238E27FC236}">
                <a16:creationId xmlns:a16="http://schemas.microsoft.com/office/drawing/2014/main" id="{A5803864-69CA-5C42-86AC-334F6AD02BF4}"/>
              </a:ext>
            </a:extLst>
          </p:cNvPr>
          <p:cNvSpPr>
            <a:spLocks noChangeArrowheads="1"/>
          </p:cNvSpPr>
          <p:nvPr/>
        </p:nvSpPr>
        <p:spPr bwMode="auto">
          <a:xfrm>
            <a:off x="396875" y="2716213"/>
            <a:ext cx="10096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FEF800"/>
                </a:solidFill>
                <a:latin typeface="Lucida Handwriting" panose="03010101010101010101" pitchFamily="66" charset="77"/>
                <a:ea typeface="Gulim" panose="020B0600000101010101" pitchFamily="34" charset="-127"/>
              </a:rPr>
              <a:t>Ibrani</a:t>
            </a:r>
          </a:p>
        </p:txBody>
      </p:sp>
      <p:sp>
        <p:nvSpPr>
          <p:cNvPr id="253972" name="Rectangle 20">
            <a:extLst>
              <a:ext uri="{FF2B5EF4-FFF2-40B4-BE49-F238E27FC236}">
                <a16:creationId xmlns:a16="http://schemas.microsoft.com/office/drawing/2014/main" id="{F8931302-E230-DB47-B588-A0258239B206}"/>
              </a:ext>
            </a:extLst>
          </p:cNvPr>
          <p:cNvSpPr>
            <a:spLocks noChangeArrowheads="1"/>
          </p:cNvSpPr>
          <p:nvPr/>
        </p:nvSpPr>
        <p:spPr bwMode="auto">
          <a:xfrm>
            <a:off x="7392988" y="2716213"/>
            <a:ext cx="1195387"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FEF800"/>
                </a:solidFill>
                <a:latin typeface="Lucida Handwriting" panose="03010101010101010101" pitchFamily="66" charset="77"/>
                <a:ea typeface="Gulim" panose="020B0600000101010101" pitchFamily="34" charset="-127"/>
              </a:rPr>
              <a:t>Yunani</a:t>
            </a:r>
          </a:p>
        </p:txBody>
      </p:sp>
      <p:sp>
        <p:nvSpPr>
          <p:cNvPr id="253973" name="Rectangle 21">
            <a:extLst>
              <a:ext uri="{FF2B5EF4-FFF2-40B4-BE49-F238E27FC236}">
                <a16:creationId xmlns:a16="http://schemas.microsoft.com/office/drawing/2014/main" id="{AEDAF921-339A-FF49-B934-9DD4F95A4177}"/>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53974" name="Rectangle 22">
            <a:extLst>
              <a:ext uri="{FF2B5EF4-FFF2-40B4-BE49-F238E27FC236}">
                <a16:creationId xmlns:a16="http://schemas.microsoft.com/office/drawing/2014/main" id="{F29077D4-DD13-904F-8BC9-CDA19E45371B}"/>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53975" name="Rectangle 23">
            <a:extLst>
              <a:ext uri="{FF2B5EF4-FFF2-40B4-BE49-F238E27FC236}">
                <a16:creationId xmlns:a16="http://schemas.microsoft.com/office/drawing/2014/main" id="{A91B44DC-D64F-244E-8AAF-715E71AD2345}"/>
              </a:ext>
            </a:extLst>
          </p:cNvPr>
          <p:cNvSpPr>
            <a:spLocks noChangeArrowheads="1"/>
          </p:cNvSpPr>
          <p:nvPr/>
        </p:nvSpPr>
        <p:spPr bwMode="auto">
          <a:xfrm>
            <a:off x="6765925" y="3513138"/>
            <a:ext cx="2505075" cy="393700"/>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Kasih Karunia/</a:t>
            </a:r>
            <a:r>
              <a:rPr lang="en-US" altLang="ko-KR" sz="2000">
                <a:ea typeface="Gulim" panose="020B0600000101010101" pitchFamily="34" charset="-127"/>
              </a:rPr>
              <a:t> </a:t>
            </a:r>
          </a:p>
        </p:txBody>
      </p:sp>
      <p:sp>
        <p:nvSpPr>
          <p:cNvPr id="253976" name="Rectangle 24">
            <a:extLst>
              <a:ext uri="{FF2B5EF4-FFF2-40B4-BE49-F238E27FC236}">
                <a16:creationId xmlns:a16="http://schemas.microsoft.com/office/drawing/2014/main" id="{E7345CF1-3CB3-0443-AE0B-C68EFBF0A3B8}"/>
              </a:ext>
            </a:extLst>
          </p:cNvPr>
          <p:cNvSpPr>
            <a:spLocks noChangeArrowheads="1"/>
          </p:cNvSpPr>
          <p:nvPr/>
        </p:nvSpPr>
        <p:spPr bwMode="auto">
          <a:xfrm>
            <a:off x="0" y="3457575"/>
            <a:ext cx="3049588"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FEF800"/>
                </a:solidFill>
                <a:latin typeface="Lucida Handwriting" panose="03010101010101010101" pitchFamily="66" charset="77"/>
                <a:ea typeface="Gulim" panose="020B0600000101010101" pitchFamily="34" charset="-127"/>
              </a:rPr>
              <a:t>Hukum Taurat/</a:t>
            </a:r>
          </a:p>
        </p:txBody>
      </p:sp>
      <p:grpSp>
        <p:nvGrpSpPr>
          <p:cNvPr id="254026" name="Group 74">
            <a:extLst>
              <a:ext uri="{FF2B5EF4-FFF2-40B4-BE49-F238E27FC236}">
                <a16:creationId xmlns:a16="http://schemas.microsoft.com/office/drawing/2014/main" id="{5C75048E-BF6B-6D4E-8135-229F8D8476A9}"/>
              </a:ext>
            </a:extLst>
          </p:cNvPr>
          <p:cNvGrpSpPr>
            <a:grpSpLocks/>
          </p:cNvGrpSpPr>
          <p:nvPr/>
        </p:nvGrpSpPr>
        <p:grpSpPr bwMode="auto">
          <a:xfrm>
            <a:off x="2133600" y="2457450"/>
            <a:ext cx="5618163" cy="3316288"/>
            <a:chOff x="1344" y="1548"/>
            <a:chExt cx="3539" cy="2089"/>
          </a:xfrm>
        </p:grpSpPr>
        <p:sp>
          <p:nvSpPr>
            <p:cNvPr id="253978" name="Line 26">
              <a:extLst>
                <a:ext uri="{FF2B5EF4-FFF2-40B4-BE49-F238E27FC236}">
                  <a16:creationId xmlns:a16="http://schemas.microsoft.com/office/drawing/2014/main" id="{BA7D9B43-1689-ED45-BEE8-A1FE08A8CEBA}"/>
                </a:ext>
              </a:extLst>
            </p:cNvPr>
            <p:cNvSpPr>
              <a:spLocks noChangeShapeType="1"/>
            </p:cNvSpPr>
            <p:nvPr/>
          </p:nvSpPr>
          <p:spPr bwMode="auto">
            <a:xfrm flipV="1">
              <a:off x="3671" y="329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3979" name="Line 27">
              <a:extLst>
                <a:ext uri="{FF2B5EF4-FFF2-40B4-BE49-F238E27FC236}">
                  <a16:creationId xmlns:a16="http://schemas.microsoft.com/office/drawing/2014/main" id="{45A502BA-3CBB-0745-B697-95903E3134FB}"/>
                </a:ext>
              </a:extLst>
            </p:cNvPr>
            <p:cNvSpPr>
              <a:spLocks noChangeShapeType="1"/>
            </p:cNvSpPr>
            <p:nvPr/>
          </p:nvSpPr>
          <p:spPr bwMode="auto">
            <a:xfrm>
              <a:off x="1344" y="321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3980" name="Line 28">
              <a:extLst>
                <a:ext uri="{FF2B5EF4-FFF2-40B4-BE49-F238E27FC236}">
                  <a16:creationId xmlns:a16="http://schemas.microsoft.com/office/drawing/2014/main" id="{8B2A0E3D-24D6-AB47-A433-3AE041237CAC}"/>
                </a:ext>
              </a:extLst>
            </p:cNvPr>
            <p:cNvSpPr>
              <a:spLocks noChangeShapeType="1"/>
            </p:cNvSpPr>
            <p:nvPr/>
          </p:nvSpPr>
          <p:spPr bwMode="auto">
            <a:xfrm>
              <a:off x="1506" y="266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3981" name="Line 29">
              <a:extLst>
                <a:ext uri="{FF2B5EF4-FFF2-40B4-BE49-F238E27FC236}">
                  <a16:creationId xmlns:a16="http://schemas.microsoft.com/office/drawing/2014/main" id="{362496E4-71A6-7E43-B810-6E677EF1002D}"/>
                </a:ext>
              </a:extLst>
            </p:cNvPr>
            <p:cNvSpPr>
              <a:spLocks noChangeShapeType="1"/>
            </p:cNvSpPr>
            <p:nvPr/>
          </p:nvSpPr>
          <p:spPr bwMode="auto">
            <a:xfrm>
              <a:off x="1930" y="212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3982" name="Line 30">
              <a:extLst>
                <a:ext uri="{FF2B5EF4-FFF2-40B4-BE49-F238E27FC236}">
                  <a16:creationId xmlns:a16="http://schemas.microsoft.com/office/drawing/2014/main" id="{89838C24-2E62-934A-9FC0-D9D10AD842C7}"/>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3983" name="Line 31">
              <a:extLst>
                <a:ext uri="{FF2B5EF4-FFF2-40B4-BE49-F238E27FC236}">
                  <a16:creationId xmlns:a16="http://schemas.microsoft.com/office/drawing/2014/main" id="{548939D5-D826-DE44-B877-CF8EB558AC02}"/>
                </a:ext>
              </a:extLst>
            </p:cNvPr>
            <p:cNvSpPr>
              <a:spLocks noChangeShapeType="1"/>
            </p:cNvSpPr>
            <p:nvPr/>
          </p:nvSpPr>
          <p:spPr bwMode="auto">
            <a:xfrm flipH="1">
              <a:off x="3078" y="207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3984" name="Line 32">
              <a:extLst>
                <a:ext uri="{FF2B5EF4-FFF2-40B4-BE49-F238E27FC236}">
                  <a16:creationId xmlns:a16="http://schemas.microsoft.com/office/drawing/2014/main" id="{9BBAA271-79B7-5945-8D9C-80130ED99037}"/>
                </a:ext>
              </a:extLst>
            </p:cNvPr>
            <p:cNvSpPr>
              <a:spLocks noChangeShapeType="1"/>
            </p:cNvSpPr>
            <p:nvPr/>
          </p:nvSpPr>
          <p:spPr bwMode="auto">
            <a:xfrm flipH="1">
              <a:off x="3211" y="241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3985" name="Line 33">
              <a:extLst>
                <a:ext uri="{FF2B5EF4-FFF2-40B4-BE49-F238E27FC236}">
                  <a16:creationId xmlns:a16="http://schemas.microsoft.com/office/drawing/2014/main" id="{0134221A-F235-E944-B537-F6FAC02E2AED}"/>
                </a:ext>
              </a:extLst>
            </p:cNvPr>
            <p:cNvSpPr>
              <a:spLocks noChangeShapeType="1"/>
            </p:cNvSpPr>
            <p:nvPr/>
          </p:nvSpPr>
          <p:spPr bwMode="auto">
            <a:xfrm flipV="1">
              <a:off x="3264" y="294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3986" name="Rectangle 34">
              <a:extLst>
                <a:ext uri="{FF2B5EF4-FFF2-40B4-BE49-F238E27FC236}">
                  <a16:creationId xmlns:a16="http://schemas.microsoft.com/office/drawing/2014/main" id="{7DFF87F9-85A8-4146-AA3E-2721F7E7B297}"/>
                </a:ext>
              </a:extLst>
            </p:cNvPr>
            <p:cNvSpPr>
              <a:spLocks noChangeArrowheads="1"/>
            </p:cNvSpPr>
            <p:nvPr/>
          </p:nvSpPr>
          <p:spPr bwMode="auto">
            <a:xfrm rot="5246759">
              <a:off x="1975" y="2180"/>
              <a:ext cx="1290" cy="6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NABI-NABI</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53987" name="Rectangle 35">
              <a:extLst>
                <a:ext uri="{FF2B5EF4-FFF2-40B4-BE49-F238E27FC236}">
                  <a16:creationId xmlns:a16="http://schemas.microsoft.com/office/drawing/2014/main" id="{78B7DC05-516A-4947-A9CA-CD65017EAA92}"/>
                </a:ext>
              </a:extLst>
            </p:cNvPr>
            <p:cNvSpPr>
              <a:spLocks noChangeArrowheads="1"/>
            </p:cNvSpPr>
            <p:nvPr/>
          </p:nvSpPr>
          <p:spPr bwMode="auto">
            <a:xfrm>
              <a:off x="3557" y="3161"/>
              <a:ext cx="1326"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WAHYU</a:t>
              </a:r>
            </a:p>
          </p:txBody>
        </p:sp>
        <p:sp>
          <p:nvSpPr>
            <p:cNvPr id="253988" name="Rectangle 36">
              <a:extLst>
                <a:ext uri="{FF2B5EF4-FFF2-40B4-BE49-F238E27FC236}">
                  <a16:creationId xmlns:a16="http://schemas.microsoft.com/office/drawing/2014/main" id="{AE66D002-3829-AD4B-AE4C-BF85950710D8}"/>
                </a:ext>
              </a:extLst>
            </p:cNvPr>
            <p:cNvSpPr>
              <a:spLocks noChangeArrowheads="1"/>
            </p:cNvSpPr>
            <p:nvPr/>
          </p:nvSpPr>
          <p:spPr bwMode="auto">
            <a:xfrm rot="3267768">
              <a:off x="1819" y="2522"/>
              <a:ext cx="1118"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PUISI</a:t>
              </a:r>
            </a:p>
          </p:txBody>
        </p:sp>
        <p:sp>
          <p:nvSpPr>
            <p:cNvPr id="253989" name="Rectangle 37">
              <a:extLst>
                <a:ext uri="{FF2B5EF4-FFF2-40B4-BE49-F238E27FC236}">
                  <a16:creationId xmlns:a16="http://schemas.microsoft.com/office/drawing/2014/main" id="{DB5EFB9D-5E2C-D045-8ADE-068FE2229825}"/>
                </a:ext>
              </a:extLst>
            </p:cNvPr>
            <p:cNvSpPr>
              <a:spLocks noChangeArrowheads="1"/>
            </p:cNvSpPr>
            <p:nvPr/>
          </p:nvSpPr>
          <p:spPr bwMode="auto">
            <a:xfrm rot="20643327">
              <a:off x="3251" y="2827"/>
              <a:ext cx="1465"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SURAT-SURAT</a:t>
              </a:r>
            </a:p>
          </p:txBody>
        </p:sp>
        <p:sp>
          <p:nvSpPr>
            <p:cNvPr id="253990" name="Rectangle 38">
              <a:extLst>
                <a:ext uri="{FF2B5EF4-FFF2-40B4-BE49-F238E27FC236}">
                  <a16:creationId xmlns:a16="http://schemas.microsoft.com/office/drawing/2014/main" id="{AC40DE48-1E55-6D4F-9224-105D830DEFB3}"/>
                </a:ext>
              </a:extLst>
            </p:cNvPr>
            <p:cNvSpPr>
              <a:spLocks noChangeArrowheads="1"/>
            </p:cNvSpPr>
            <p:nvPr/>
          </p:nvSpPr>
          <p:spPr bwMode="auto">
            <a:xfrm rot="19276533">
              <a:off x="3091" y="2439"/>
              <a:ext cx="1209"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p>
          </p:txBody>
        </p:sp>
        <p:sp>
          <p:nvSpPr>
            <p:cNvPr id="253991" name="Rectangle 39">
              <a:extLst>
                <a:ext uri="{FF2B5EF4-FFF2-40B4-BE49-F238E27FC236}">
                  <a16:creationId xmlns:a16="http://schemas.microsoft.com/office/drawing/2014/main" id="{3BA89625-E42F-5743-BDA8-49A435688833}"/>
                </a:ext>
              </a:extLst>
            </p:cNvPr>
            <p:cNvSpPr>
              <a:spLocks noChangeArrowheads="1"/>
            </p:cNvSpPr>
            <p:nvPr/>
          </p:nvSpPr>
          <p:spPr bwMode="auto">
            <a:xfrm rot="1755647">
              <a:off x="1428" y="2562"/>
              <a:ext cx="1190" cy="402"/>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p>
          </p:txBody>
        </p:sp>
        <p:sp>
          <p:nvSpPr>
            <p:cNvPr id="253992" name="Rectangle 40">
              <a:extLst>
                <a:ext uri="{FF2B5EF4-FFF2-40B4-BE49-F238E27FC236}">
                  <a16:creationId xmlns:a16="http://schemas.microsoft.com/office/drawing/2014/main" id="{7837CE61-6251-0747-A73D-CB254AF0083D}"/>
                </a:ext>
              </a:extLst>
            </p:cNvPr>
            <p:cNvSpPr>
              <a:spLocks noChangeArrowheads="1"/>
            </p:cNvSpPr>
            <p:nvPr/>
          </p:nvSpPr>
          <p:spPr bwMode="auto">
            <a:xfrm rot="240000">
              <a:off x="1582" y="3062"/>
              <a:ext cx="700" cy="5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TAURAT</a:t>
              </a:r>
            </a:p>
          </p:txBody>
        </p:sp>
        <p:sp>
          <p:nvSpPr>
            <p:cNvPr id="253993" name="Rectangle 41">
              <a:extLst>
                <a:ext uri="{FF2B5EF4-FFF2-40B4-BE49-F238E27FC236}">
                  <a16:creationId xmlns:a16="http://schemas.microsoft.com/office/drawing/2014/main" id="{F3ADF490-BA34-3843-976C-6AF463DFD577}"/>
                </a:ext>
              </a:extLst>
            </p:cNvPr>
            <p:cNvSpPr>
              <a:spLocks noChangeArrowheads="1"/>
            </p:cNvSpPr>
            <p:nvPr/>
          </p:nvSpPr>
          <p:spPr bwMode="auto">
            <a:xfrm rot="18254599">
              <a:off x="2908" y="2044"/>
              <a:ext cx="122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p>
          </p:txBody>
        </p:sp>
      </p:grpSp>
      <p:sp>
        <p:nvSpPr>
          <p:cNvPr id="253994" name="Rectangle 42">
            <a:extLst>
              <a:ext uri="{FF2B5EF4-FFF2-40B4-BE49-F238E27FC236}">
                <a16:creationId xmlns:a16="http://schemas.microsoft.com/office/drawing/2014/main" id="{9813879D-0F11-C54C-AB6B-D9C6F6A18F23}"/>
              </a:ext>
            </a:extLst>
          </p:cNvPr>
          <p:cNvSpPr>
            <a:spLocks noChangeArrowheads="1"/>
          </p:cNvSpPr>
          <p:nvPr/>
        </p:nvSpPr>
        <p:spPr bwMode="auto">
          <a:xfrm>
            <a:off x="-57150" y="4491038"/>
            <a:ext cx="19764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p:txBody>
      </p:sp>
      <p:sp>
        <p:nvSpPr>
          <p:cNvPr id="253995" name="Rectangle 43">
            <a:extLst>
              <a:ext uri="{FF2B5EF4-FFF2-40B4-BE49-F238E27FC236}">
                <a16:creationId xmlns:a16="http://schemas.microsoft.com/office/drawing/2014/main" id="{9ABAFF9D-E1B7-9848-AD3F-8D09AE345466}"/>
              </a:ext>
            </a:extLst>
          </p:cNvPr>
          <p:cNvSpPr>
            <a:spLocks noChangeArrowheads="1"/>
          </p:cNvSpPr>
          <p:nvPr/>
        </p:nvSpPr>
        <p:spPr bwMode="auto">
          <a:xfrm>
            <a:off x="7091363" y="4510088"/>
            <a:ext cx="2152650"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a:p>
            <a:endParaRPr lang="ko-KR" altLang="en-US" sz="2400" b="1">
              <a:solidFill>
                <a:srgbClr val="2F6AFD"/>
              </a:solidFill>
              <a:latin typeface="Lucida Handwriting" panose="03010101010101010101" pitchFamily="66" charset="77"/>
              <a:ea typeface="Gulim" panose="020B0600000101010101" pitchFamily="34" charset="-127"/>
            </a:endParaRPr>
          </a:p>
        </p:txBody>
      </p:sp>
      <p:sp>
        <p:nvSpPr>
          <p:cNvPr id="253996" name="Rectangle 44">
            <a:extLst>
              <a:ext uri="{FF2B5EF4-FFF2-40B4-BE49-F238E27FC236}">
                <a16:creationId xmlns:a16="http://schemas.microsoft.com/office/drawing/2014/main" id="{BECA590B-7D64-6747-93AF-B08166D31EE5}"/>
              </a:ext>
            </a:extLst>
          </p:cNvPr>
          <p:cNvSpPr>
            <a:spLocks noChangeArrowheads="1"/>
          </p:cNvSpPr>
          <p:nvPr/>
        </p:nvSpPr>
        <p:spPr bwMode="auto">
          <a:xfrm>
            <a:off x="-85725" y="5184775"/>
            <a:ext cx="1831975"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Masa Lalu Kekal</a:t>
            </a:r>
          </a:p>
        </p:txBody>
      </p:sp>
      <p:sp>
        <p:nvSpPr>
          <p:cNvPr id="253997" name="Rectangle 45">
            <a:extLst>
              <a:ext uri="{FF2B5EF4-FFF2-40B4-BE49-F238E27FC236}">
                <a16:creationId xmlns:a16="http://schemas.microsoft.com/office/drawing/2014/main" id="{29CE2B07-0B10-E34D-BEC9-5D8A89A7A446}"/>
              </a:ext>
            </a:extLst>
          </p:cNvPr>
          <p:cNvSpPr>
            <a:spLocks noChangeArrowheads="1"/>
          </p:cNvSpPr>
          <p:nvPr/>
        </p:nvSpPr>
        <p:spPr bwMode="auto">
          <a:xfrm>
            <a:off x="7078663" y="5184775"/>
            <a:ext cx="2065337"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Masa  Depan Kekal</a:t>
            </a:r>
          </a:p>
        </p:txBody>
      </p:sp>
      <p:sp>
        <p:nvSpPr>
          <p:cNvPr id="253999" name="Text Box 47">
            <a:extLst>
              <a:ext uri="{FF2B5EF4-FFF2-40B4-BE49-F238E27FC236}">
                <a16:creationId xmlns:a16="http://schemas.microsoft.com/office/drawing/2014/main" id="{0E9FFCD2-0CB2-944A-9BFD-DD12BBE6222C}"/>
              </a:ext>
            </a:extLst>
          </p:cNvPr>
          <p:cNvSpPr txBox="1">
            <a:spLocks noChangeArrowheads="1"/>
          </p:cNvSpPr>
          <p:nvPr/>
        </p:nvSpPr>
        <p:spPr bwMode="auto">
          <a:xfrm>
            <a:off x="247650" y="3730625"/>
            <a:ext cx="1951038" cy="4572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FEF800"/>
                </a:solidFill>
                <a:ea typeface="Gulim" panose="020B0600000101010101" pitchFamily="34" charset="-127"/>
              </a:rPr>
              <a:t>Perjanjian</a:t>
            </a:r>
            <a:r>
              <a:rPr lang="en-US" altLang="ko-KR" sz="2400">
                <a:solidFill>
                  <a:srgbClr val="FEF800"/>
                </a:solidFill>
                <a:ea typeface="Gulim" panose="020B0600000101010101" pitchFamily="34" charset="-127"/>
              </a:rPr>
              <a:t> </a:t>
            </a:r>
          </a:p>
        </p:txBody>
      </p:sp>
      <p:sp>
        <p:nvSpPr>
          <p:cNvPr id="254000" name="Text Box 48">
            <a:extLst>
              <a:ext uri="{FF2B5EF4-FFF2-40B4-BE49-F238E27FC236}">
                <a16:creationId xmlns:a16="http://schemas.microsoft.com/office/drawing/2014/main" id="{18AC710F-1553-8A4A-98E1-F469DBF6A663}"/>
              </a:ext>
            </a:extLst>
          </p:cNvPr>
          <p:cNvSpPr txBox="1">
            <a:spLocks noChangeArrowheads="1"/>
          </p:cNvSpPr>
          <p:nvPr/>
        </p:nvSpPr>
        <p:spPr bwMode="auto">
          <a:xfrm>
            <a:off x="6567488" y="3730625"/>
            <a:ext cx="2767012" cy="100647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FEF800"/>
                </a:solidFill>
                <a:latin typeface="Lucida Handwriting" panose="03010101010101010101" pitchFamily="66" charset="77"/>
                <a:ea typeface="Gulim" panose="020B0600000101010101" pitchFamily="34" charset="-127"/>
              </a:rPr>
              <a:t>Penggenapan</a:t>
            </a:r>
            <a:endParaRPr lang="en-US" altLang="ko-KR" sz="2400">
              <a:solidFill>
                <a:srgbClr val="FEF800"/>
              </a:solidFill>
              <a:latin typeface="Lucida Handwriting" panose="03010101010101010101" pitchFamily="66" charset="77"/>
              <a:ea typeface="Gulim" panose="020B0600000101010101" pitchFamily="34" charset="-127"/>
            </a:endParaRPr>
          </a:p>
          <a:p>
            <a:endParaRPr lang="ko-KR" altLang="en-US">
              <a:solidFill>
                <a:srgbClr val="FEF800"/>
              </a:solidFill>
              <a:latin typeface="Times" pitchFamily="2" charset="0"/>
              <a:ea typeface="Gulim" panose="020B0600000101010101" pitchFamily="34" charset="-127"/>
            </a:endParaRPr>
          </a:p>
        </p:txBody>
      </p:sp>
      <p:sp>
        <p:nvSpPr>
          <p:cNvPr id="254001" name="Line 49">
            <a:extLst>
              <a:ext uri="{FF2B5EF4-FFF2-40B4-BE49-F238E27FC236}">
                <a16:creationId xmlns:a16="http://schemas.microsoft.com/office/drawing/2014/main" id="{5C400DA7-7C5C-AD4F-9211-D7233B61F816}"/>
              </a:ext>
            </a:extLst>
          </p:cNvPr>
          <p:cNvSpPr>
            <a:spLocks noChangeShapeType="1"/>
          </p:cNvSpPr>
          <p:nvPr/>
        </p:nvSpPr>
        <p:spPr bwMode="auto">
          <a:xfrm>
            <a:off x="7135813" y="1884363"/>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4002" name="Line 50">
            <a:extLst>
              <a:ext uri="{FF2B5EF4-FFF2-40B4-BE49-F238E27FC236}">
                <a16:creationId xmlns:a16="http://schemas.microsoft.com/office/drawing/2014/main" id="{665C5765-84BB-9F41-9540-894CADF04083}"/>
              </a:ext>
            </a:extLst>
          </p:cNvPr>
          <p:cNvSpPr>
            <a:spLocks noChangeShapeType="1"/>
          </p:cNvSpPr>
          <p:nvPr/>
        </p:nvSpPr>
        <p:spPr bwMode="auto">
          <a:xfrm>
            <a:off x="7345363" y="2651125"/>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4003" name="Line 51">
            <a:extLst>
              <a:ext uri="{FF2B5EF4-FFF2-40B4-BE49-F238E27FC236}">
                <a16:creationId xmlns:a16="http://schemas.microsoft.com/office/drawing/2014/main" id="{1A7849D9-7817-EE42-9492-70947F3476CC}"/>
              </a:ext>
            </a:extLst>
          </p:cNvPr>
          <p:cNvSpPr>
            <a:spLocks noChangeShapeType="1"/>
          </p:cNvSpPr>
          <p:nvPr/>
        </p:nvSpPr>
        <p:spPr bwMode="auto">
          <a:xfrm>
            <a:off x="7440613" y="3316288"/>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4004" name="Line 52">
            <a:extLst>
              <a:ext uri="{FF2B5EF4-FFF2-40B4-BE49-F238E27FC236}">
                <a16:creationId xmlns:a16="http://schemas.microsoft.com/office/drawing/2014/main" id="{CD88BF56-3FD4-1D4B-B6AF-63F26190A2FB}"/>
              </a:ext>
            </a:extLst>
          </p:cNvPr>
          <p:cNvSpPr>
            <a:spLocks noChangeShapeType="1"/>
          </p:cNvSpPr>
          <p:nvPr/>
        </p:nvSpPr>
        <p:spPr bwMode="auto">
          <a:xfrm>
            <a:off x="7593013" y="4424363"/>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4005" name="Line 53">
            <a:extLst>
              <a:ext uri="{FF2B5EF4-FFF2-40B4-BE49-F238E27FC236}">
                <a16:creationId xmlns:a16="http://schemas.microsoft.com/office/drawing/2014/main" id="{D783C4FD-0864-F24C-BEF7-56623754F82C}"/>
              </a:ext>
            </a:extLst>
          </p:cNvPr>
          <p:cNvSpPr>
            <a:spLocks noChangeShapeType="1"/>
          </p:cNvSpPr>
          <p:nvPr/>
        </p:nvSpPr>
        <p:spPr bwMode="auto">
          <a:xfrm>
            <a:off x="866775" y="1893888"/>
            <a:ext cx="969963"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4006" name="Line 54">
            <a:extLst>
              <a:ext uri="{FF2B5EF4-FFF2-40B4-BE49-F238E27FC236}">
                <a16:creationId xmlns:a16="http://schemas.microsoft.com/office/drawing/2014/main" id="{8049DAD3-E1DA-E04D-AACB-007E58440FE6}"/>
              </a:ext>
            </a:extLst>
          </p:cNvPr>
          <p:cNvSpPr>
            <a:spLocks noChangeShapeType="1"/>
          </p:cNvSpPr>
          <p:nvPr/>
        </p:nvSpPr>
        <p:spPr bwMode="auto">
          <a:xfrm>
            <a:off x="762000" y="2660650"/>
            <a:ext cx="969963"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4007" name="Line 55">
            <a:extLst>
              <a:ext uri="{FF2B5EF4-FFF2-40B4-BE49-F238E27FC236}">
                <a16:creationId xmlns:a16="http://schemas.microsoft.com/office/drawing/2014/main" id="{219B836F-DB9F-F749-9C60-02947EE00706}"/>
              </a:ext>
            </a:extLst>
          </p:cNvPr>
          <p:cNvSpPr>
            <a:spLocks noChangeShapeType="1"/>
          </p:cNvSpPr>
          <p:nvPr/>
        </p:nvSpPr>
        <p:spPr bwMode="auto">
          <a:xfrm>
            <a:off x="671513" y="3311525"/>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4008" name="Line 56">
            <a:extLst>
              <a:ext uri="{FF2B5EF4-FFF2-40B4-BE49-F238E27FC236}">
                <a16:creationId xmlns:a16="http://schemas.microsoft.com/office/drawing/2014/main" id="{B673D94F-FD7D-B145-9AE5-A239435E62E4}"/>
              </a:ext>
            </a:extLst>
          </p:cNvPr>
          <p:cNvSpPr>
            <a:spLocks noChangeShapeType="1"/>
          </p:cNvSpPr>
          <p:nvPr/>
        </p:nvSpPr>
        <p:spPr bwMode="auto">
          <a:xfrm>
            <a:off x="495300" y="4391025"/>
            <a:ext cx="969963"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4009" name="Rectangle 57">
            <a:extLst>
              <a:ext uri="{FF2B5EF4-FFF2-40B4-BE49-F238E27FC236}">
                <a16:creationId xmlns:a16="http://schemas.microsoft.com/office/drawing/2014/main" id="{6B5F5806-72F9-9C46-9AE9-63EC5B679570}"/>
              </a:ext>
            </a:extLst>
          </p:cNvPr>
          <p:cNvSpPr>
            <a:spLocks noChangeArrowheads="1"/>
          </p:cNvSpPr>
          <p:nvPr/>
        </p:nvSpPr>
        <p:spPr bwMode="auto">
          <a:xfrm>
            <a:off x="1597025" y="5768975"/>
            <a:ext cx="2420938"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Mikroskop</a:t>
            </a:r>
          </a:p>
          <a:p>
            <a:endParaRPr lang="ko-KR" altLang="en-US" sz="2400" b="1">
              <a:solidFill>
                <a:srgbClr val="2F6AFD"/>
              </a:solidFill>
              <a:latin typeface="Lucida Handwriting" panose="03010101010101010101" pitchFamily="66" charset="77"/>
              <a:ea typeface="Gulim" panose="020B0600000101010101" pitchFamily="34" charset="-127"/>
            </a:endParaRPr>
          </a:p>
        </p:txBody>
      </p:sp>
      <p:sp>
        <p:nvSpPr>
          <p:cNvPr id="254010" name="Text Box 58">
            <a:extLst>
              <a:ext uri="{FF2B5EF4-FFF2-40B4-BE49-F238E27FC236}">
                <a16:creationId xmlns:a16="http://schemas.microsoft.com/office/drawing/2014/main" id="{CA8A612C-C7AE-0F42-BFFC-2D1082399BFD}"/>
              </a:ext>
            </a:extLst>
          </p:cNvPr>
          <p:cNvSpPr txBox="1">
            <a:spLocks noChangeArrowheads="1"/>
          </p:cNvSpPr>
          <p:nvPr/>
        </p:nvSpPr>
        <p:spPr bwMode="auto">
          <a:xfrm>
            <a:off x="1509713" y="40322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latin typeface="Times" pitchFamily="2" charset="0"/>
              <a:ea typeface="Gulim" panose="020B0600000101010101" pitchFamily="34" charset="-127"/>
            </a:endParaRPr>
          </a:p>
        </p:txBody>
      </p:sp>
      <p:sp>
        <p:nvSpPr>
          <p:cNvPr id="254011" name="Rectangle 59">
            <a:extLst>
              <a:ext uri="{FF2B5EF4-FFF2-40B4-BE49-F238E27FC236}">
                <a16:creationId xmlns:a16="http://schemas.microsoft.com/office/drawing/2014/main" id="{F17B9406-3434-7547-B767-76F983498A5E}"/>
              </a:ext>
            </a:extLst>
          </p:cNvPr>
          <p:cNvSpPr>
            <a:spLocks noChangeArrowheads="1"/>
          </p:cNvSpPr>
          <p:nvPr/>
        </p:nvSpPr>
        <p:spPr bwMode="auto">
          <a:xfrm>
            <a:off x="4322763" y="5540375"/>
            <a:ext cx="2333625" cy="698500"/>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2 Teleskop</a:t>
            </a:r>
            <a:endParaRPr lang="en-US" altLang="ko-KR" sz="2000" b="1" u="sng">
              <a:solidFill>
                <a:srgbClr val="2F6AFD"/>
              </a:solidFill>
              <a:latin typeface="Lucida Handwriting" panose="03010101010101010101" pitchFamily="66" charset="77"/>
              <a:ea typeface="Gulim" panose="020B0600000101010101" pitchFamily="34" charset="-127"/>
            </a:endParaRPr>
          </a:p>
          <a:p>
            <a:r>
              <a:rPr lang="en-US" altLang="ko-KR" sz="2000" b="1">
                <a:solidFill>
                  <a:srgbClr val="2F6AFD"/>
                </a:solidFill>
                <a:latin typeface="Lucida Handwriting" panose="03010101010101010101" pitchFamily="66" charset="77"/>
                <a:ea typeface="Gulim" panose="020B0600000101010101" pitchFamily="34" charset="-127"/>
              </a:rPr>
              <a:t>1 Mikroskop</a:t>
            </a:r>
          </a:p>
        </p:txBody>
      </p:sp>
      <p:grpSp>
        <p:nvGrpSpPr>
          <p:cNvPr id="254012" name="Group 60">
            <a:extLst>
              <a:ext uri="{FF2B5EF4-FFF2-40B4-BE49-F238E27FC236}">
                <a16:creationId xmlns:a16="http://schemas.microsoft.com/office/drawing/2014/main" id="{97361437-B29E-0045-959E-0E6E5A46AB39}"/>
              </a:ext>
            </a:extLst>
          </p:cNvPr>
          <p:cNvGrpSpPr>
            <a:grpSpLocks/>
          </p:cNvGrpSpPr>
          <p:nvPr/>
        </p:nvGrpSpPr>
        <p:grpSpPr bwMode="auto">
          <a:xfrm>
            <a:off x="5467350" y="588963"/>
            <a:ext cx="703263" cy="958850"/>
            <a:chOff x="2464" y="201"/>
            <a:chExt cx="443" cy="604"/>
          </a:xfrm>
        </p:grpSpPr>
        <p:sp>
          <p:nvSpPr>
            <p:cNvPr id="254013" name="Rectangle 61">
              <a:extLst>
                <a:ext uri="{FF2B5EF4-FFF2-40B4-BE49-F238E27FC236}">
                  <a16:creationId xmlns:a16="http://schemas.microsoft.com/office/drawing/2014/main" id="{31AD0C8A-0C63-484F-A66F-617DDA926604}"/>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54014" name="Rectangle 62">
              <a:extLst>
                <a:ext uri="{FF2B5EF4-FFF2-40B4-BE49-F238E27FC236}">
                  <a16:creationId xmlns:a16="http://schemas.microsoft.com/office/drawing/2014/main" id="{259E638A-C0F5-F84B-AF0F-7D6DF96168CE}"/>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54015" name="Rectangle 63">
              <a:extLst>
                <a:ext uri="{FF2B5EF4-FFF2-40B4-BE49-F238E27FC236}">
                  <a16:creationId xmlns:a16="http://schemas.microsoft.com/office/drawing/2014/main" id="{523B0117-05DD-EC4F-89D2-0C372F2EA3CB}"/>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sp>
        <p:nvSpPr>
          <p:cNvPr id="254019" name="Oval 67">
            <a:extLst>
              <a:ext uri="{FF2B5EF4-FFF2-40B4-BE49-F238E27FC236}">
                <a16:creationId xmlns:a16="http://schemas.microsoft.com/office/drawing/2014/main" id="{CFC49058-0594-5D47-973E-0604ABB6852A}"/>
              </a:ext>
            </a:extLst>
          </p:cNvPr>
          <p:cNvSpPr>
            <a:spLocks noChangeArrowheads="1"/>
          </p:cNvSpPr>
          <p:nvPr/>
        </p:nvSpPr>
        <p:spPr bwMode="auto">
          <a:xfrm>
            <a:off x="6535738" y="3644900"/>
            <a:ext cx="2608262" cy="612775"/>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254020" name="Oval 68">
            <a:extLst>
              <a:ext uri="{FF2B5EF4-FFF2-40B4-BE49-F238E27FC236}">
                <a16:creationId xmlns:a16="http://schemas.microsoft.com/office/drawing/2014/main" id="{D7595AE9-54C1-9A48-B3E4-A761C0B2534A}"/>
              </a:ext>
            </a:extLst>
          </p:cNvPr>
          <p:cNvSpPr>
            <a:spLocks noChangeArrowheads="1"/>
          </p:cNvSpPr>
          <p:nvPr/>
        </p:nvSpPr>
        <p:spPr bwMode="auto">
          <a:xfrm>
            <a:off x="203200" y="3587750"/>
            <a:ext cx="1708150" cy="733425"/>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254021" name="Text Box 69">
            <a:extLst>
              <a:ext uri="{FF2B5EF4-FFF2-40B4-BE49-F238E27FC236}">
                <a16:creationId xmlns:a16="http://schemas.microsoft.com/office/drawing/2014/main" id="{2E7C0E77-AB23-2447-BA20-D23BF70427F5}"/>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grpSp>
        <p:nvGrpSpPr>
          <p:cNvPr id="254016" name="Group 64">
            <a:extLst>
              <a:ext uri="{FF2B5EF4-FFF2-40B4-BE49-F238E27FC236}">
                <a16:creationId xmlns:a16="http://schemas.microsoft.com/office/drawing/2014/main" id="{3626606F-E062-6447-A800-CC5EDE8A4A96}"/>
              </a:ext>
            </a:extLst>
          </p:cNvPr>
          <p:cNvGrpSpPr>
            <a:grpSpLocks/>
          </p:cNvGrpSpPr>
          <p:nvPr/>
        </p:nvGrpSpPr>
        <p:grpSpPr bwMode="auto">
          <a:xfrm>
            <a:off x="1149350" y="4106863"/>
            <a:ext cx="6403975" cy="2355850"/>
            <a:chOff x="576" y="2166"/>
            <a:chExt cx="4034" cy="1484"/>
          </a:xfrm>
        </p:grpSpPr>
        <p:sp>
          <p:nvSpPr>
            <p:cNvPr id="254017" name="Line 65">
              <a:extLst>
                <a:ext uri="{FF2B5EF4-FFF2-40B4-BE49-F238E27FC236}">
                  <a16:creationId xmlns:a16="http://schemas.microsoft.com/office/drawing/2014/main" id="{17640ECD-BBDA-4540-BBAD-00B3F6FBAC18}"/>
                </a:ext>
              </a:extLst>
            </p:cNvPr>
            <p:cNvSpPr>
              <a:spLocks noChangeShapeType="1"/>
            </p:cNvSpPr>
            <p:nvPr/>
          </p:nvSpPr>
          <p:spPr bwMode="auto">
            <a:xfrm flipH="1" flipV="1">
              <a:off x="576" y="2171"/>
              <a:ext cx="1695" cy="1479"/>
            </a:xfrm>
            <a:prstGeom prst="line">
              <a:avLst/>
            </a:prstGeom>
            <a:noFill/>
            <a:ln w="301625">
              <a:solidFill>
                <a:srgbClr val="0BFF0B"/>
              </a:solidFill>
              <a:round/>
              <a:headEnd/>
              <a:tailEnd type="triangle" w="med" len="med"/>
            </a:ln>
            <a:effectLst>
              <a:outerShdw dist="107763"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4018" name="Line 66">
              <a:extLst>
                <a:ext uri="{FF2B5EF4-FFF2-40B4-BE49-F238E27FC236}">
                  <a16:creationId xmlns:a16="http://schemas.microsoft.com/office/drawing/2014/main" id="{D36621CC-A0D7-9449-AD82-E618540F9A41}"/>
                </a:ext>
              </a:extLst>
            </p:cNvPr>
            <p:cNvSpPr>
              <a:spLocks noChangeShapeType="1"/>
            </p:cNvSpPr>
            <p:nvPr/>
          </p:nvSpPr>
          <p:spPr bwMode="auto">
            <a:xfrm flipV="1">
              <a:off x="2157" y="2166"/>
              <a:ext cx="2453" cy="1479"/>
            </a:xfrm>
            <a:prstGeom prst="line">
              <a:avLst/>
            </a:prstGeom>
            <a:noFill/>
            <a:ln w="301625">
              <a:solidFill>
                <a:srgbClr val="0BFF0B"/>
              </a:solidFill>
              <a:round/>
              <a:headEnd/>
              <a:tailEnd type="triangle" w="med" len="med"/>
            </a:ln>
            <a:effectLst>
              <a:outerShdw dist="107763"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254025" name="Rectangle 73">
            <a:extLst>
              <a:ext uri="{FF2B5EF4-FFF2-40B4-BE49-F238E27FC236}">
                <a16:creationId xmlns:a16="http://schemas.microsoft.com/office/drawing/2014/main" id="{4DCBBA3C-C337-394B-8487-6F98B393B896}"/>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33</a:t>
            </a:r>
            <a:endParaRPr lang="en-US" altLang="ko-KR" sz="1000" b="1">
              <a:effectLst>
                <a:outerShdw blurRad="38100" dist="38100" dir="2700000" algn="tl">
                  <a:srgbClr val="FFFFFF"/>
                </a:outerShdw>
              </a:effectLst>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54016"/>
                                        </p:tgtEl>
                                        <p:attrNameLst>
                                          <p:attrName>style.visibility</p:attrName>
                                        </p:attrNameLst>
                                      </p:cBhvr>
                                      <p:to>
                                        <p:strVal val="visible"/>
                                      </p:to>
                                    </p:set>
                                    <p:animEffect transition="in" filter="dissolve">
                                      <p:cBhvr>
                                        <p:cTn id="7" dur="500"/>
                                        <p:tgtEl>
                                          <p:spTgt spid="254016"/>
                                        </p:tgtEl>
                                      </p:cBhvr>
                                    </p:animEffect>
                                  </p:childTnLst>
                                  <p:subTnLst>
                                    <p:set>
                                      <p:cBhvr override="childStyle">
                                        <p:cTn dur="1" fill="hold" display="0" masterRel="nextClick" afterEffect="1"/>
                                        <p:tgtEl>
                                          <p:spTgt spid="25401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a:extLst>
              <a:ext uri="{FF2B5EF4-FFF2-40B4-BE49-F238E27FC236}">
                <a16:creationId xmlns:a16="http://schemas.microsoft.com/office/drawing/2014/main" id="{8B70347A-5B24-4047-83C5-F923FD621108}"/>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6003" name="Rectangle 3">
            <a:extLst>
              <a:ext uri="{FF2B5EF4-FFF2-40B4-BE49-F238E27FC236}">
                <a16:creationId xmlns:a16="http://schemas.microsoft.com/office/drawing/2014/main" id="{C2CE8365-2075-EF4B-BF97-649C3B25A7F4}"/>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6004" name="Rectangle 4">
            <a:extLst>
              <a:ext uri="{FF2B5EF4-FFF2-40B4-BE49-F238E27FC236}">
                <a16:creationId xmlns:a16="http://schemas.microsoft.com/office/drawing/2014/main" id="{03D7FA3C-4430-FC48-AE1D-6D7D48D20A7A}"/>
              </a:ext>
            </a:extLst>
          </p:cNvPr>
          <p:cNvSpPr>
            <a:spLocks noChangeArrowheads="1"/>
          </p:cNvSpPr>
          <p:nvPr/>
        </p:nvSpPr>
        <p:spPr bwMode="auto">
          <a:xfrm>
            <a:off x="3421063" y="169863"/>
            <a:ext cx="150812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1600 tahun</a:t>
            </a:r>
          </a:p>
        </p:txBody>
      </p:sp>
      <p:sp>
        <p:nvSpPr>
          <p:cNvPr id="256005" name="Rectangle 5">
            <a:extLst>
              <a:ext uri="{FF2B5EF4-FFF2-40B4-BE49-F238E27FC236}">
                <a16:creationId xmlns:a16="http://schemas.microsoft.com/office/drawing/2014/main" id="{220B0A54-DA74-3F4E-BD80-6024E454F676}"/>
              </a:ext>
            </a:extLst>
          </p:cNvPr>
          <p:cNvSpPr>
            <a:spLocks noChangeArrowheads="1"/>
          </p:cNvSpPr>
          <p:nvPr/>
        </p:nvSpPr>
        <p:spPr bwMode="auto">
          <a:xfrm>
            <a:off x="3414713" y="531813"/>
            <a:ext cx="1422400"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40 penulis</a:t>
            </a:r>
          </a:p>
        </p:txBody>
      </p:sp>
      <p:sp>
        <p:nvSpPr>
          <p:cNvPr id="256006" name="Rectangle 6">
            <a:extLst>
              <a:ext uri="{FF2B5EF4-FFF2-40B4-BE49-F238E27FC236}">
                <a16:creationId xmlns:a16="http://schemas.microsoft.com/office/drawing/2014/main" id="{678D9F90-1D57-0942-9803-0D90D3C39FAF}"/>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FEF800"/>
                </a:solidFill>
                <a:latin typeface="Lucida Handwriting" panose="03010101010101010101" pitchFamily="66" charset="77"/>
                <a:ea typeface="Gulim" panose="020B0600000101010101" pitchFamily="34" charset="-127"/>
              </a:rPr>
              <a:t>SATU TEMA:</a:t>
            </a:r>
          </a:p>
        </p:txBody>
      </p:sp>
      <p:sp>
        <p:nvSpPr>
          <p:cNvPr id="256007" name="Rectangle 7">
            <a:extLst>
              <a:ext uri="{FF2B5EF4-FFF2-40B4-BE49-F238E27FC236}">
                <a16:creationId xmlns:a16="http://schemas.microsoft.com/office/drawing/2014/main" id="{6CCD5C4A-B4E1-6A46-BD54-51930D762995}"/>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6008" name="Rectangle 8">
            <a:extLst>
              <a:ext uri="{FF2B5EF4-FFF2-40B4-BE49-F238E27FC236}">
                <a16:creationId xmlns:a16="http://schemas.microsoft.com/office/drawing/2014/main" id="{EFFB7F51-47F5-624F-9FA8-EA933AB0C167}"/>
              </a:ext>
            </a:extLst>
          </p:cNvPr>
          <p:cNvSpPr>
            <a:spLocks noChangeArrowheads="1"/>
          </p:cNvSpPr>
          <p:nvPr/>
        </p:nvSpPr>
        <p:spPr bwMode="auto">
          <a:xfrm>
            <a:off x="3055938" y="1179513"/>
            <a:ext cx="2868612"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Kemuliaan Allah</a:t>
            </a:r>
          </a:p>
        </p:txBody>
      </p:sp>
      <p:sp>
        <p:nvSpPr>
          <p:cNvPr id="256009" name="Rectangle 9">
            <a:extLst>
              <a:ext uri="{FF2B5EF4-FFF2-40B4-BE49-F238E27FC236}">
                <a16:creationId xmlns:a16="http://schemas.microsoft.com/office/drawing/2014/main" id="{227B4DE2-3AD1-7D42-A90B-66982358DAC8}"/>
              </a:ext>
            </a:extLst>
          </p:cNvPr>
          <p:cNvSpPr>
            <a:spLocks noChangeArrowheads="1"/>
          </p:cNvSpPr>
          <p:nvPr/>
        </p:nvSpPr>
        <p:spPr bwMode="auto">
          <a:xfrm>
            <a:off x="6872288" y="709613"/>
            <a:ext cx="1881187"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FFFF00"/>
                </a:solidFill>
                <a:latin typeface="Lucida Handwriting" panose="03010101010101010101" pitchFamily="66" charset="77"/>
                <a:ea typeface="Gulim" panose="020B0600000101010101" pitchFamily="34" charset="-127"/>
              </a:rPr>
              <a:t>Perjanjian</a:t>
            </a:r>
          </a:p>
          <a:p>
            <a:pPr algn="ctr"/>
            <a:r>
              <a:rPr lang="en-US" altLang="ko-KR" sz="2800" b="1">
                <a:solidFill>
                  <a:srgbClr val="FFFF00"/>
                </a:solidFill>
                <a:latin typeface="Lucida Handwriting" panose="03010101010101010101" pitchFamily="66" charset="77"/>
                <a:ea typeface="Gulim" panose="020B0600000101010101" pitchFamily="34" charset="-127"/>
              </a:rPr>
              <a:t>”Baru”</a:t>
            </a:r>
          </a:p>
        </p:txBody>
      </p:sp>
      <p:sp>
        <p:nvSpPr>
          <p:cNvPr id="256010" name="Rectangle 10">
            <a:extLst>
              <a:ext uri="{FF2B5EF4-FFF2-40B4-BE49-F238E27FC236}">
                <a16:creationId xmlns:a16="http://schemas.microsoft.com/office/drawing/2014/main" id="{61E2B2F6-9304-D144-89D6-6047972CC745}"/>
              </a:ext>
            </a:extLst>
          </p:cNvPr>
          <p:cNvSpPr>
            <a:spLocks noChangeArrowheads="1"/>
          </p:cNvSpPr>
          <p:nvPr/>
        </p:nvSpPr>
        <p:spPr bwMode="auto">
          <a:xfrm>
            <a:off x="542925" y="700088"/>
            <a:ext cx="2176463"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FEF800"/>
                </a:solidFill>
                <a:latin typeface="Lucida Handwriting" panose="03010101010101010101" pitchFamily="66" charset="77"/>
                <a:ea typeface="Gulim" panose="020B0600000101010101" pitchFamily="34" charset="-127"/>
              </a:rPr>
              <a:t> </a:t>
            </a:r>
            <a:r>
              <a:rPr lang="ko-KR" altLang="en-US" sz="2800">
                <a:latin typeface="Lucida Handwriting" panose="03010101010101010101" pitchFamily="66" charset="77"/>
                <a:ea typeface="Gulim" panose="020B0600000101010101" pitchFamily="34" charset="-127"/>
              </a:rPr>
              <a:t> </a:t>
            </a:r>
            <a:r>
              <a:rPr lang="en-US" altLang="ko-KR" sz="2800" b="1">
                <a:solidFill>
                  <a:srgbClr val="FFFF00"/>
                </a:solidFill>
                <a:latin typeface="Lucida Handwriting" panose="03010101010101010101" pitchFamily="66" charset="77"/>
                <a:ea typeface="Gulim" panose="020B0600000101010101" pitchFamily="34" charset="-127"/>
              </a:rPr>
              <a:t>Perjanjian </a:t>
            </a:r>
          </a:p>
          <a:p>
            <a:pPr algn="ctr"/>
            <a:r>
              <a:rPr lang="en-US" altLang="ko-KR" sz="2800" b="1">
                <a:solidFill>
                  <a:srgbClr val="FFFF00"/>
                </a:solidFill>
                <a:latin typeface="Lucida Handwriting" panose="03010101010101010101" pitchFamily="66" charset="77"/>
                <a:ea typeface="Gulim" panose="020B0600000101010101" pitchFamily="34" charset="-127"/>
              </a:rPr>
              <a:t>“LAMA”</a:t>
            </a:r>
          </a:p>
        </p:txBody>
      </p:sp>
      <p:sp>
        <p:nvSpPr>
          <p:cNvPr id="256011" name="Rectangle 11">
            <a:extLst>
              <a:ext uri="{FF2B5EF4-FFF2-40B4-BE49-F238E27FC236}">
                <a16:creationId xmlns:a16="http://schemas.microsoft.com/office/drawing/2014/main" id="{BE0AE619-3003-C544-AD41-EB682D408224}"/>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6012" name="Rectangle 12">
            <a:extLst>
              <a:ext uri="{FF2B5EF4-FFF2-40B4-BE49-F238E27FC236}">
                <a16:creationId xmlns:a16="http://schemas.microsoft.com/office/drawing/2014/main" id="{2FACAA91-472E-1047-AFDE-9471BE7488E1}"/>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6013" name="Rectangle 13">
            <a:extLst>
              <a:ext uri="{FF2B5EF4-FFF2-40B4-BE49-F238E27FC236}">
                <a16:creationId xmlns:a16="http://schemas.microsoft.com/office/drawing/2014/main" id="{579703A6-90D8-8B41-BB55-F34777B9063B}"/>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6014" name="Rectangle 14">
            <a:extLst>
              <a:ext uri="{FF2B5EF4-FFF2-40B4-BE49-F238E27FC236}">
                <a16:creationId xmlns:a16="http://schemas.microsoft.com/office/drawing/2014/main" id="{7614AD2C-6EC4-C742-A850-F7EA4B205D1C}"/>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6015" name="Rectangle 15">
            <a:extLst>
              <a:ext uri="{FF2B5EF4-FFF2-40B4-BE49-F238E27FC236}">
                <a16:creationId xmlns:a16="http://schemas.microsoft.com/office/drawing/2014/main" id="{70A29AF3-A36E-CB40-96BF-6EE96B110F67}"/>
              </a:ext>
            </a:extLst>
          </p:cNvPr>
          <p:cNvSpPr>
            <a:spLocks noChangeArrowheads="1"/>
          </p:cNvSpPr>
          <p:nvPr/>
        </p:nvSpPr>
        <p:spPr bwMode="auto">
          <a:xfrm>
            <a:off x="6311900" y="2017713"/>
            <a:ext cx="214947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FEF800"/>
                </a:solidFill>
                <a:latin typeface="Lucida Handwriting" panose="03010101010101010101" pitchFamily="66" charset="77"/>
                <a:ea typeface="Gulim" panose="020B0600000101010101" pitchFamily="34" charset="-127"/>
              </a:rPr>
              <a:t>  “</a:t>
            </a:r>
            <a:r>
              <a:rPr lang="en-US" altLang="ko-KR" sz="2400" b="1">
                <a:solidFill>
                  <a:srgbClr val="FEF800"/>
                </a:solidFill>
                <a:latin typeface="Lucida Handwriting" panose="03010101010101010101" pitchFamily="66" charset="77"/>
                <a:ea typeface="Gulim" panose="020B0600000101010101" pitchFamily="34" charset="-127"/>
              </a:rPr>
              <a:t>27” Kitab</a:t>
            </a:r>
          </a:p>
        </p:txBody>
      </p:sp>
      <p:sp>
        <p:nvSpPr>
          <p:cNvPr id="256016" name="Rectangle 16">
            <a:extLst>
              <a:ext uri="{FF2B5EF4-FFF2-40B4-BE49-F238E27FC236}">
                <a16:creationId xmlns:a16="http://schemas.microsoft.com/office/drawing/2014/main" id="{DEEC05AA-4199-9B4D-B5CC-11747ACA2984}"/>
              </a:ext>
            </a:extLst>
          </p:cNvPr>
          <p:cNvSpPr>
            <a:spLocks noChangeArrowheads="1"/>
          </p:cNvSpPr>
          <p:nvPr/>
        </p:nvSpPr>
        <p:spPr bwMode="auto">
          <a:xfrm>
            <a:off x="312738" y="2030413"/>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FEF800"/>
                </a:solidFill>
                <a:latin typeface="Lucida Handwriting" panose="03010101010101010101" pitchFamily="66" charset="77"/>
                <a:ea typeface="Gulim" panose="020B0600000101010101" pitchFamily="34" charset="-127"/>
              </a:rPr>
              <a:t>“</a:t>
            </a:r>
            <a:r>
              <a:rPr lang="en-US" altLang="ko-KR" sz="2400" b="1">
                <a:solidFill>
                  <a:srgbClr val="FEF800"/>
                </a:solidFill>
                <a:latin typeface="Lucida Handwriting" panose="03010101010101010101" pitchFamily="66" charset="77"/>
                <a:ea typeface="Gulim" panose="020B0600000101010101" pitchFamily="34" charset="-127"/>
              </a:rPr>
              <a:t>39” Kitab</a:t>
            </a:r>
          </a:p>
        </p:txBody>
      </p:sp>
      <p:sp>
        <p:nvSpPr>
          <p:cNvPr id="256017" name="Rectangle 17">
            <a:extLst>
              <a:ext uri="{FF2B5EF4-FFF2-40B4-BE49-F238E27FC236}">
                <a16:creationId xmlns:a16="http://schemas.microsoft.com/office/drawing/2014/main" id="{6D95CD82-4611-2C4B-AC01-3751EDFE063D}"/>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6018" name="Rectangle 18">
            <a:extLst>
              <a:ext uri="{FF2B5EF4-FFF2-40B4-BE49-F238E27FC236}">
                <a16:creationId xmlns:a16="http://schemas.microsoft.com/office/drawing/2014/main" id="{3AD6F824-832D-A64D-8DD7-8DFD13708EDC}"/>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6019" name="Rectangle 19">
            <a:extLst>
              <a:ext uri="{FF2B5EF4-FFF2-40B4-BE49-F238E27FC236}">
                <a16:creationId xmlns:a16="http://schemas.microsoft.com/office/drawing/2014/main" id="{EEEAB709-7EA1-7E48-8AFB-08E609C742FB}"/>
              </a:ext>
            </a:extLst>
          </p:cNvPr>
          <p:cNvSpPr>
            <a:spLocks noChangeArrowheads="1"/>
          </p:cNvSpPr>
          <p:nvPr/>
        </p:nvSpPr>
        <p:spPr bwMode="auto">
          <a:xfrm>
            <a:off x="396875" y="2716213"/>
            <a:ext cx="10096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FEF800"/>
                </a:solidFill>
                <a:latin typeface="Lucida Handwriting" panose="03010101010101010101" pitchFamily="66" charset="77"/>
                <a:ea typeface="Gulim" panose="020B0600000101010101" pitchFamily="34" charset="-127"/>
              </a:rPr>
              <a:t>Ibrani</a:t>
            </a:r>
          </a:p>
        </p:txBody>
      </p:sp>
      <p:sp>
        <p:nvSpPr>
          <p:cNvPr id="256020" name="Rectangle 20">
            <a:extLst>
              <a:ext uri="{FF2B5EF4-FFF2-40B4-BE49-F238E27FC236}">
                <a16:creationId xmlns:a16="http://schemas.microsoft.com/office/drawing/2014/main" id="{806FE66B-7E4A-0A4A-AF62-26A1B314D88F}"/>
              </a:ext>
            </a:extLst>
          </p:cNvPr>
          <p:cNvSpPr>
            <a:spLocks noChangeArrowheads="1"/>
          </p:cNvSpPr>
          <p:nvPr/>
        </p:nvSpPr>
        <p:spPr bwMode="auto">
          <a:xfrm>
            <a:off x="7392988" y="2716213"/>
            <a:ext cx="1195387" cy="819150"/>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FEF800"/>
                </a:solidFill>
                <a:latin typeface="Lucida Handwriting" panose="03010101010101010101" pitchFamily="66" charset="77"/>
                <a:ea typeface="Gulim" panose="020B0600000101010101" pitchFamily="34" charset="-127"/>
              </a:rPr>
              <a:t>Yunani</a:t>
            </a:r>
          </a:p>
          <a:p>
            <a:endParaRPr lang="ko-KR" altLang="en-US" sz="2400" b="1">
              <a:solidFill>
                <a:srgbClr val="FEF800"/>
              </a:solidFill>
              <a:latin typeface="Lucida Handwriting" panose="03010101010101010101" pitchFamily="66" charset="77"/>
              <a:ea typeface="Gulim" panose="020B0600000101010101" pitchFamily="34" charset="-127"/>
            </a:endParaRPr>
          </a:p>
        </p:txBody>
      </p:sp>
      <p:sp>
        <p:nvSpPr>
          <p:cNvPr id="256021" name="Rectangle 21">
            <a:extLst>
              <a:ext uri="{FF2B5EF4-FFF2-40B4-BE49-F238E27FC236}">
                <a16:creationId xmlns:a16="http://schemas.microsoft.com/office/drawing/2014/main" id="{F7B5DFF9-E8DA-734E-B734-A6562DD9781C}"/>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56022" name="Rectangle 22">
            <a:extLst>
              <a:ext uri="{FF2B5EF4-FFF2-40B4-BE49-F238E27FC236}">
                <a16:creationId xmlns:a16="http://schemas.microsoft.com/office/drawing/2014/main" id="{BB737E73-512E-9A4E-9F3A-1DE896227D9A}"/>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56023" name="Rectangle 23">
            <a:extLst>
              <a:ext uri="{FF2B5EF4-FFF2-40B4-BE49-F238E27FC236}">
                <a16:creationId xmlns:a16="http://schemas.microsoft.com/office/drawing/2014/main" id="{4F118E6F-CEA0-FD48-AB01-1BC53E38311D}"/>
              </a:ext>
            </a:extLst>
          </p:cNvPr>
          <p:cNvSpPr>
            <a:spLocks noChangeArrowheads="1"/>
          </p:cNvSpPr>
          <p:nvPr/>
        </p:nvSpPr>
        <p:spPr bwMode="auto">
          <a:xfrm>
            <a:off x="6435725" y="3241675"/>
            <a:ext cx="3014663" cy="63817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FEF800"/>
                </a:solidFill>
                <a:latin typeface="Lucida Handwriting" panose="03010101010101010101" pitchFamily="66" charset="77"/>
                <a:ea typeface="Gulim" panose="020B0600000101010101" pitchFamily="34" charset="-127"/>
              </a:rPr>
              <a:t>Kasih Karunia/</a:t>
            </a:r>
            <a:r>
              <a:rPr lang="en-US" altLang="ko-KR">
                <a:ea typeface="Gulim" panose="020B0600000101010101" pitchFamily="34" charset="-127"/>
              </a:rPr>
              <a:t> </a:t>
            </a:r>
          </a:p>
        </p:txBody>
      </p:sp>
      <p:sp>
        <p:nvSpPr>
          <p:cNvPr id="256024" name="Rectangle 24">
            <a:extLst>
              <a:ext uri="{FF2B5EF4-FFF2-40B4-BE49-F238E27FC236}">
                <a16:creationId xmlns:a16="http://schemas.microsoft.com/office/drawing/2014/main" id="{1A772046-3E0D-8B43-BE38-4208D1FE30E0}"/>
              </a:ext>
            </a:extLst>
          </p:cNvPr>
          <p:cNvSpPr>
            <a:spLocks noChangeArrowheads="1"/>
          </p:cNvSpPr>
          <p:nvPr/>
        </p:nvSpPr>
        <p:spPr bwMode="auto">
          <a:xfrm>
            <a:off x="0" y="3386138"/>
            <a:ext cx="3081338"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FEF800"/>
                </a:solidFill>
                <a:latin typeface="Lucida Handwriting" panose="03010101010101010101" pitchFamily="66" charset="77"/>
                <a:ea typeface="Gulim" panose="020B0600000101010101" pitchFamily="34" charset="-127"/>
              </a:rPr>
              <a:t>Hukum Taurat/</a:t>
            </a:r>
          </a:p>
        </p:txBody>
      </p:sp>
      <p:sp>
        <p:nvSpPr>
          <p:cNvPr id="256026" name="Line 26">
            <a:extLst>
              <a:ext uri="{FF2B5EF4-FFF2-40B4-BE49-F238E27FC236}">
                <a16:creationId xmlns:a16="http://schemas.microsoft.com/office/drawing/2014/main" id="{09A01E63-E9C5-864C-A81E-77EEE469DB67}"/>
              </a:ext>
            </a:extLst>
          </p:cNvPr>
          <p:cNvSpPr>
            <a:spLocks noChangeShapeType="1"/>
          </p:cNvSpPr>
          <p:nvPr/>
        </p:nvSpPr>
        <p:spPr bwMode="auto">
          <a:xfrm flipV="1">
            <a:off x="5502275" y="5246688"/>
            <a:ext cx="1462088" cy="190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6027" name="Line 27">
            <a:extLst>
              <a:ext uri="{FF2B5EF4-FFF2-40B4-BE49-F238E27FC236}">
                <a16:creationId xmlns:a16="http://schemas.microsoft.com/office/drawing/2014/main" id="{0689B2DC-1CA2-CF4B-9592-0198D1EDF02B}"/>
              </a:ext>
            </a:extLst>
          </p:cNvPr>
          <p:cNvSpPr>
            <a:spLocks noChangeShapeType="1"/>
          </p:cNvSpPr>
          <p:nvPr/>
        </p:nvSpPr>
        <p:spPr bwMode="auto">
          <a:xfrm>
            <a:off x="1584325" y="5122863"/>
            <a:ext cx="2205038" cy="1127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6028" name="Line 28">
            <a:extLst>
              <a:ext uri="{FF2B5EF4-FFF2-40B4-BE49-F238E27FC236}">
                <a16:creationId xmlns:a16="http://schemas.microsoft.com/office/drawing/2014/main" id="{AB5B7547-08B8-E041-812C-672159012441}"/>
              </a:ext>
            </a:extLst>
          </p:cNvPr>
          <p:cNvSpPr>
            <a:spLocks noChangeShapeType="1"/>
          </p:cNvSpPr>
          <p:nvPr/>
        </p:nvSpPr>
        <p:spPr bwMode="auto">
          <a:xfrm>
            <a:off x="1893888" y="4237038"/>
            <a:ext cx="2030412" cy="7683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6029" name="Line 29">
            <a:extLst>
              <a:ext uri="{FF2B5EF4-FFF2-40B4-BE49-F238E27FC236}">
                <a16:creationId xmlns:a16="http://schemas.microsoft.com/office/drawing/2014/main" id="{66515B54-BB5E-F243-A2FC-BAFA9359C47E}"/>
              </a:ext>
            </a:extLst>
          </p:cNvPr>
          <p:cNvSpPr>
            <a:spLocks noChangeShapeType="1"/>
          </p:cNvSpPr>
          <p:nvPr/>
        </p:nvSpPr>
        <p:spPr bwMode="auto">
          <a:xfrm>
            <a:off x="2781300" y="3382963"/>
            <a:ext cx="1320800" cy="12668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6030" name="Line 30">
            <a:extLst>
              <a:ext uri="{FF2B5EF4-FFF2-40B4-BE49-F238E27FC236}">
                <a16:creationId xmlns:a16="http://schemas.microsoft.com/office/drawing/2014/main" id="{2C467AD0-36BB-5B4E-BFB2-D76037CD1E16}"/>
              </a:ext>
            </a:extLst>
          </p:cNvPr>
          <p:cNvSpPr>
            <a:spLocks noChangeShapeType="1"/>
          </p:cNvSpPr>
          <p:nvPr/>
        </p:nvSpPr>
        <p:spPr bwMode="auto">
          <a:xfrm rot="578684">
            <a:off x="4016375" y="2865438"/>
            <a:ext cx="658813" cy="16700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6031" name="Line 31">
            <a:extLst>
              <a:ext uri="{FF2B5EF4-FFF2-40B4-BE49-F238E27FC236}">
                <a16:creationId xmlns:a16="http://schemas.microsoft.com/office/drawing/2014/main" id="{74279973-E097-1B45-AC33-85A73D83C43A}"/>
              </a:ext>
            </a:extLst>
          </p:cNvPr>
          <p:cNvSpPr>
            <a:spLocks noChangeShapeType="1"/>
          </p:cNvSpPr>
          <p:nvPr/>
        </p:nvSpPr>
        <p:spPr bwMode="auto">
          <a:xfrm flipH="1">
            <a:off x="4597400" y="3302000"/>
            <a:ext cx="1341438" cy="1389063"/>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6032" name="Line 32">
            <a:extLst>
              <a:ext uri="{FF2B5EF4-FFF2-40B4-BE49-F238E27FC236}">
                <a16:creationId xmlns:a16="http://schemas.microsoft.com/office/drawing/2014/main" id="{3BE34689-6C90-7E49-AB8B-C087D8058AD7}"/>
              </a:ext>
            </a:extLst>
          </p:cNvPr>
          <p:cNvSpPr>
            <a:spLocks noChangeShapeType="1"/>
          </p:cNvSpPr>
          <p:nvPr/>
        </p:nvSpPr>
        <p:spPr bwMode="auto">
          <a:xfrm flipH="1">
            <a:off x="4667250" y="3840163"/>
            <a:ext cx="1809750" cy="992187"/>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6033" name="Line 33">
            <a:extLst>
              <a:ext uri="{FF2B5EF4-FFF2-40B4-BE49-F238E27FC236}">
                <a16:creationId xmlns:a16="http://schemas.microsoft.com/office/drawing/2014/main" id="{FCFAA66C-1E63-2F4D-9918-891A20291C34}"/>
              </a:ext>
            </a:extLst>
          </p:cNvPr>
          <p:cNvSpPr>
            <a:spLocks noChangeShapeType="1"/>
          </p:cNvSpPr>
          <p:nvPr/>
        </p:nvSpPr>
        <p:spPr bwMode="auto">
          <a:xfrm flipV="1">
            <a:off x="4600575" y="4691063"/>
            <a:ext cx="2309813" cy="41910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6034" name="Rectangle 34">
            <a:extLst>
              <a:ext uri="{FF2B5EF4-FFF2-40B4-BE49-F238E27FC236}">
                <a16:creationId xmlns:a16="http://schemas.microsoft.com/office/drawing/2014/main" id="{ECC4D6CC-6FCC-BA46-8471-C9C81B7177E0}"/>
              </a:ext>
            </a:extLst>
          </p:cNvPr>
          <p:cNvSpPr>
            <a:spLocks noChangeArrowheads="1"/>
          </p:cNvSpPr>
          <p:nvPr/>
        </p:nvSpPr>
        <p:spPr bwMode="auto">
          <a:xfrm rot="5246759">
            <a:off x="3249613" y="3289300"/>
            <a:ext cx="2047875" cy="10509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NABI-NABI</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56035" name="Rectangle 35">
            <a:extLst>
              <a:ext uri="{FF2B5EF4-FFF2-40B4-BE49-F238E27FC236}">
                <a16:creationId xmlns:a16="http://schemas.microsoft.com/office/drawing/2014/main" id="{69FE7167-FF3E-4240-8A8A-739CB976EA4C}"/>
              </a:ext>
            </a:extLst>
          </p:cNvPr>
          <p:cNvSpPr>
            <a:spLocks noChangeArrowheads="1"/>
          </p:cNvSpPr>
          <p:nvPr/>
        </p:nvSpPr>
        <p:spPr bwMode="auto">
          <a:xfrm>
            <a:off x="5497513" y="5003800"/>
            <a:ext cx="1897062"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WAHYU</a:t>
            </a:r>
          </a:p>
        </p:txBody>
      </p:sp>
      <p:sp>
        <p:nvSpPr>
          <p:cNvPr id="256036" name="Rectangle 36">
            <a:extLst>
              <a:ext uri="{FF2B5EF4-FFF2-40B4-BE49-F238E27FC236}">
                <a16:creationId xmlns:a16="http://schemas.microsoft.com/office/drawing/2014/main" id="{6A723563-3062-1648-AAC2-8D7568D2F2DA}"/>
              </a:ext>
            </a:extLst>
          </p:cNvPr>
          <p:cNvSpPr>
            <a:spLocks noChangeArrowheads="1"/>
          </p:cNvSpPr>
          <p:nvPr/>
        </p:nvSpPr>
        <p:spPr bwMode="auto">
          <a:xfrm rot="3267768">
            <a:off x="2785269" y="3804444"/>
            <a:ext cx="1774825" cy="3635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PUISI</a:t>
            </a:r>
          </a:p>
        </p:txBody>
      </p:sp>
      <p:sp>
        <p:nvSpPr>
          <p:cNvPr id="256037" name="Rectangle 37">
            <a:extLst>
              <a:ext uri="{FF2B5EF4-FFF2-40B4-BE49-F238E27FC236}">
                <a16:creationId xmlns:a16="http://schemas.microsoft.com/office/drawing/2014/main" id="{DE2CF314-4840-0348-9959-ADA02AC4B44B}"/>
              </a:ext>
            </a:extLst>
          </p:cNvPr>
          <p:cNvSpPr>
            <a:spLocks noChangeArrowheads="1"/>
          </p:cNvSpPr>
          <p:nvPr/>
        </p:nvSpPr>
        <p:spPr bwMode="auto">
          <a:xfrm rot="20643327">
            <a:off x="5168900" y="4519613"/>
            <a:ext cx="2016125" cy="3635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SURAT-SURAT</a:t>
            </a:r>
          </a:p>
        </p:txBody>
      </p:sp>
      <p:sp>
        <p:nvSpPr>
          <p:cNvPr id="256038" name="Rectangle 38">
            <a:extLst>
              <a:ext uri="{FF2B5EF4-FFF2-40B4-BE49-F238E27FC236}">
                <a16:creationId xmlns:a16="http://schemas.microsoft.com/office/drawing/2014/main" id="{95063E24-8540-D946-9A3E-78477FE90AE2}"/>
              </a:ext>
            </a:extLst>
          </p:cNvPr>
          <p:cNvSpPr>
            <a:spLocks noChangeArrowheads="1"/>
          </p:cNvSpPr>
          <p:nvPr/>
        </p:nvSpPr>
        <p:spPr bwMode="auto">
          <a:xfrm rot="19276533">
            <a:off x="4906963" y="3851275"/>
            <a:ext cx="2068512" cy="36353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p>
        </p:txBody>
      </p:sp>
      <p:sp>
        <p:nvSpPr>
          <p:cNvPr id="256039" name="Rectangle 39">
            <a:extLst>
              <a:ext uri="{FF2B5EF4-FFF2-40B4-BE49-F238E27FC236}">
                <a16:creationId xmlns:a16="http://schemas.microsoft.com/office/drawing/2014/main" id="{DA1860FD-C3ED-FE43-AF29-D3CA4EFDBB60}"/>
              </a:ext>
            </a:extLst>
          </p:cNvPr>
          <p:cNvSpPr>
            <a:spLocks noChangeArrowheads="1"/>
          </p:cNvSpPr>
          <p:nvPr/>
        </p:nvSpPr>
        <p:spPr bwMode="auto">
          <a:xfrm rot="1755647">
            <a:off x="1754188" y="4208463"/>
            <a:ext cx="2616200" cy="363537"/>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p>
        </p:txBody>
      </p:sp>
      <p:sp>
        <p:nvSpPr>
          <p:cNvPr id="256040" name="Rectangle 40">
            <a:extLst>
              <a:ext uri="{FF2B5EF4-FFF2-40B4-BE49-F238E27FC236}">
                <a16:creationId xmlns:a16="http://schemas.microsoft.com/office/drawing/2014/main" id="{BCC779B6-C681-BB4E-9860-1837BE61BDF1}"/>
              </a:ext>
            </a:extLst>
          </p:cNvPr>
          <p:cNvSpPr>
            <a:spLocks noChangeArrowheads="1"/>
          </p:cNvSpPr>
          <p:nvPr/>
        </p:nvSpPr>
        <p:spPr bwMode="auto">
          <a:xfrm rot="240000">
            <a:off x="2287588" y="4852988"/>
            <a:ext cx="1146175" cy="6381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TAURAT</a:t>
            </a:r>
            <a:endParaRPr lang="en-US" altLang="ko-KR" sz="1800" b="1">
              <a:solidFill>
                <a:srgbClr val="FFFF00"/>
              </a:solidFill>
              <a:latin typeface="Helvetica BlackOblique" pitchFamily="2" charset="0"/>
              <a:ea typeface="Gulim" panose="020B0600000101010101" pitchFamily="34" charset="-127"/>
            </a:endParaRPr>
          </a:p>
        </p:txBody>
      </p:sp>
      <p:sp>
        <p:nvSpPr>
          <p:cNvPr id="256041" name="Rectangle 41">
            <a:extLst>
              <a:ext uri="{FF2B5EF4-FFF2-40B4-BE49-F238E27FC236}">
                <a16:creationId xmlns:a16="http://schemas.microsoft.com/office/drawing/2014/main" id="{8CBB1AF6-30A3-9947-AA9E-6A149E744E5A}"/>
              </a:ext>
            </a:extLst>
          </p:cNvPr>
          <p:cNvSpPr>
            <a:spLocks noChangeArrowheads="1"/>
          </p:cNvSpPr>
          <p:nvPr/>
        </p:nvSpPr>
        <p:spPr bwMode="auto">
          <a:xfrm rot="18254599">
            <a:off x="4666456" y="3212307"/>
            <a:ext cx="1939925"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p>
        </p:txBody>
      </p:sp>
      <p:sp>
        <p:nvSpPr>
          <p:cNvPr id="256042" name="Rectangle 42">
            <a:extLst>
              <a:ext uri="{FF2B5EF4-FFF2-40B4-BE49-F238E27FC236}">
                <a16:creationId xmlns:a16="http://schemas.microsoft.com/office/drawing/2014/main" id="{170E9862-627D-B24B-BD94-6746E8944965}"/>
              </a:ext>
            </a:extLst>
          </p:cNvPr>
          <p:cNvSpPr>
            <a:spLocks noChangeArrowheads="1"/>
          </p:cNvSpPr>
          <p:nvPr/>
        </p:nvSpPr>
        <p:spPr bwMode="auto">
          <a:xfrm>
            <a:off x="371475" y="4491038"/>
            <a:ext cx="1976438" cy="39370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Teleskop</a:t>
            </a:r>
          </a:p>
        </p:txBody>
      </p:sp>
      <p:sp>
        <p:nvSpPr>
          <p:cNvPr id="256043" name="Rectangle 43">
            <a:extLst>
              <a:ext uri="{FF2B5EF4-FFF2-40B4-BE49-F238E27FC236}">
                <a16:creationId xmlns:a16="http://schemas.microsoft.com/office/drawing/2014/main" id="{F1B56F64-20D3-4949-AE16-12A399353E02}"/>
              </a:ext>
            </a:extLst>
          </p:cNvPr>
          <p:cNvSpPr>
            <a:spLocks noChangeArrowheads="1"/>
          </p:cNvSpPr>
          <p:nvPr/>
        </p:nvSpPr>
        <p:spPr bwMode="auto">
          <a:xfrm>
            <a:off x="7362825" y="4495800"/>
            <a:ext cx="2152650"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FEF800"/>
                </a:solidFill>
                <a:latin typeface="Lucida Handwriting" panose="03010101010101010101" pitchFamily="66" charset="77"/>
                <a:ea typeface="Gulim" panose="020B0600000101010101" pitchFamily="34" charset="-127"/>
              </a:rPr>
              <a:t>Teleskop</a:t>
            </a:r>
          </a:p>
          <a:p>
            <a:endParaRPr lang="ko-KR" altLang="en-US" sz="2400" b="1">
              <a:solidFill>
                <a:srgbClr val="FEF800"/>
              </a:solidFill>
              <a:latin typeface="Lucida Handwriting" panose="03010101010101010101" pitchFamily="66" charset="77"/>
              <a:ea typeface="Gulim" panose="020B0600000101010101" pitchFamily="34" charset="-127"/>
            </a:endParaRPr>
          </a:p>
        </p:txBody>
      </p:sp>
      <p:sp>
        <p:nvSpPr>
          <p:cNvPr id="256044" name="Rectangle 44">
            <a:extLst>
              <a:ext uri="{FF2B5EF4-FFF2-40B4-BE49-F238E27FC236}">
                <a16:creationId xmlns:a16="http://schemas.microsoft.com/office/drawing/2014/main" id="{FDA6A5D6-57C5-AD49-BD21-EB92A967EE4E}"/>
              </a:ext>
            </a:extLst>
          </p:cNvPr>
          <p:cNvSpPr>
            <a:spLocks noChangeArrowheads="1"/>
          </p:cNvSpPr>
          <p:nvPr/>
        </p:nvSpPr>
        <p:spPr bwMode="auto">
          <a:xfrm>
            <a:off x="-85725" y="5184775"/>
            <a:ext cx="1831975"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FEF800"/>
                </a:solidFill>
                <a:latin typeface="Lucida Handwriting" panose="03010101010101010101" pitchFamily="66" charset="77"/>
                <a:ea typeface="Gulim" panose="020B0600000101010101" pitchFamily="34" charset="-127"/>
              </a:rPr>
              <a:t>Masa Lalu Kekal</a:t>
            </a:r>
          </a:p>
        </p:txBody>
      </p:sp>
      <p:sp>
        <p:nvSpPr>
          <p:cNvPr id="256045" name="Rectangle 45">
            <a:extLst>
              <a:ext uri="{FF2B5EF4-FFF2-40B4-BE49-F238E27FC236}">
                <a16:creationId xmlns:a16="http://schemas.microsoft.com/office/drawing/2014/main" id="{C0893377-74C4-F943-9DA0-889AEF657BDF}"/>
              </a:ext>
            </a:extLst>
          </p:cNvPr>
          <p:cNvSpPr>
            <a:spLocks noChangeArrowheads="1"/>
          </p:cNvSpPr>
          <p:nvPr/>
        </p:nvSpPr>
        <p:spPr bwMode="auto">
          <a:xfrm>
            <a:off x="6958013" y="5184775"/>
            <a:ext cx="2185987" cy="1093788"/>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200" b="1">
                <a:solidFill>
                  <a:srgbClr val="FEF800"/>
                </a:solidFill>
                <a:latin typeface="Lucida Handwriting" panose="03010101010101010101" pitchFamily="66" charset="77"/>
                <a:ea typeface="Gulim" panose="020B0600000101010101" pitchFamily="34" charset="-127"/>
              </a:rPr>
              <a:t>Masa  Depan  Kekal</a:t>
            </a:r>
          </a:p>
        </p:txBody>
      </p:sp>
      <p:sp>
        <p:nvSpPr>
          <p:cNvPr id="256047" name="Text Box 47">
            <a:extLst>
              <a:ext uri="{FF2B5EF4-FFF2-40B4-BE49-F238E27FC236}">
                <a16:creationId xmlns:a16="http://schemas.microsoft.com/office/drawing/2014/main" id="{A46A8FCF-B71C-1740-8925-296ECAB03285}"/>
              </a:ext>
            </a:extLst>
          </p:cNvPr>
          <p:cNvSpPr txBox="1">
            <a:spLocks noChangeArrowheads="1"/>
          </p:cNvSpPr>
          <p:nvPr/>
        </p:nvSpPr>
        <p:spPr bwMode="auto">
          <a:xfrm>
            <a:off x="0" y="3730625"/>
            <a:ext cx="2198688" cy="4572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FEF800"/>
                </a:solidFill>
                <a:latin typeface="Lucida Handwriting" panose="03010101010101010101" pitchFamily="66" charset="77"/>
                <a:ea typeface="Gulim" panose="020B0600000101010101" pitchFamily="34" charset="-127"/>
              </a:rPr>
              <a:t>Perjanjian</a:t>
            </a:r>
            <a:r>
              <a:rPr lang="en-US" altLang="ko-KR" sz="2400">
                <a:solidFill>
                  <a:srgbClr val="FEF800"/>
                </a:solidFill>
                <a:latin typeface="Lucida Handwriting" panose="03010101010101010101" pitchFamily="66" charset="77"/>
                <a:ea typeface="Gulim" panose="020B0600000101010101" pitchFamily="34" charset="-127"/>
              </a:rPr>
              <a:t> </a:t>
            </a:r>
            <a:r>
              <a:rPr lang="en-US" altLang="ko-KR" sz="2400" b="1">
                <a:solidFill>
                  <a:srgbClr val="FEF800"/>
                </a:solidFill>
                <a:latin typeface="Lucida Handwriting" panose="03010101010101010101" pitchFamily="66" charset="77"/>
                <a:ea typeface="Gulim" panose="020B0600000101010101" pitchFamily="34" charset="-127"/>
              </a:rPr>
              <a:t> </a:t>
            </a:r>
          </a:p>
        </p:txBody>
      </p:sp>
      <p:sp>
        <p:nvSpPr>
          <p:cNvPr id="256048" name="Text Box 48">
            <a:extLst>
              <a:ext uri="{FF2B5EF4-FFF2-40B4-BE49-F238E27FC236}">
                <a16:creationId xmlns:a16="http://schemas.microsoft.com/office/drawing/2014/main" id="{11221443-F906-6A4F-96B0-761FAC282D6C}"/>
              </a:ext>
            </a:extLst>
          </p:cNvPr>
          <p:cNvSpPr txBox="1">
            <a:spLocks noChangeArrowheads="1"/>
          </p:cNvSpPr>
          <p:nvPr/>
        </p:nvSpPr>
        <p:spPr bwMode="auto">
          <a:xfrm>
            <a:off x="6596063" y="3730625"/>
            <a:ext cx="2767012" cy="82232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FEF800"/>
                </a:solidFill>
                <a:latin typeface="Lucida Handwriting" panose="03010101010101010101" pitchFamily="66" charset="77"/>
                <a:ea typeface="Gulim" panose="020B0600000101010101" pitchFamily="34" charset="-127"/>
              </a:rPr>
              <a:t>Penggenapan</a:t>
            </a:r>
            <a:endParaRPr lang="en-US" altLang="ko-KR" sz="2400">
              <a:solidFill>
                <a:srgbClr val="FEF800"/>
              </a:solidFill>
              <a:latin typeface="Lucida Handwriting" panose="03010101010101010101" pitchFamily="66" charset="77"/>
              <a:ea typeface="Gulim" panose="020B0600000101010101" pitchFamily="34" charset="-127"/>
            </a:endParaRPr>
          </a:p>
          <a:p>
            <a:endParaRPr lang="ko-KR" altLang="en-US" sz="2400">
              <a:solidFill>
                <a:srgbClr val="FEF800"/>
              </a:solidFill>
              <a:latin typeface="Lucida Handwriting" panose="03010101010101010101" pitchFamily="66" charset="77"/>
              <a:ea typeface="Gulim" panose="020B0600000101010101" pitchFamily="34" charset="-127"/>
            </a:endParaRPr>
          </a:p>
        </p:txBody>
      </p:sp>
      <p:sp>
        <p:nvSpPr>
          <p:cNvPr id="256049" name="Line 49">
            <a:extLst>
              <a:ext uri="{FF2B5EF4-FFF2-40B4-BE49-F238E27FC236}">
                <a16:creationId xmlns:a16="http://schemas.microsoft.com/office/drawing/2014/main" id="{64685BAD-95E0-FE43-9A3F-09C7D33B0B6D}"/>
              </a:ext>
            </a:extLst>
          </p:cNvPr>
          <p:cNvSpPr>
            <a:spLocks noChangeShapeType="1"/>
          </p:cNvSpPr>
          <p:nvPr/>
        </p:nvSpPr>
        <p:spPr bwMode="auto">
          <a:xfrm>
            <a:off x="7135813" y="1884363"/>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6050" name="Line 50">
            <a:extLst>
              <a:ext uri="{FF2B5EF4-FFF2-40B4-BE49-F238E27FC236}">
                <a16:creationId xmlns:a16="http://schemas.microsoft.com/office/drawing/2014/main" id="{94F9B3F9-75AA-9B46-A13B-7AABC6944B34}"/>
              </a:ext>
            </a:extLst>
          </p:cNvPr>
          <p:cNvSpPr>
            <a:spLocks noChangeShapeType="1"/>
          </p:cNvSpPr>
          <p:nvPr/>
        </p:nvSpPr>
        <p:spPr bwMode="auto">
          <a:xfrm>
            <a:off x="7345363" y="2651125"/>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6051" name="Line 51">
            <a:extLst>
              <a:ext uri="{FF2B5EF4-FFF2-40B4-BE49-F238E27FC236}">
                <a16:creationId xmlns:a16="http://schemas.microsoft.com/office/drawing/2014/main" id="{0B5FA2E5-D9FF-F04A-9502-EBD2B51AD14D}"/>
              </a:ext>
            </a:extLst>
          </p:cNvPr>
          <p:cNvSpPr>
            <a:spLocks noChangeShapeType="1"/>
          </p:cNvSpPr>
          <p:nvPr/>
        </p:nvSpPr>
        <p:spPr bwMode="auto">
          <a:xfrm>
            <a:off x="7440613" y="3316288"/>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6052" name="Line 52">
            <a:extLst>
              <a:ext uri="{FF2B5EF4-FFF2-40B4-BE49-F238E27FC236}">
                <a16:creationId xmlns:a16="http://schemas.microsoft.com/office/drawing/2014/main" id="{73F11282-A43C-2244-B282-39AF3776E33F}"/>
              </a:ext>
            </a:extLst>
          </p:cNvPr>
          <p:cNvSpPr>
            <a:spLocks noChangeShapeType="1"/>
          </p:cNvSpPr>
          <p:nvPr/>
        </p:nvSpPr>
        <p:spPr bwMode="auto">
          <a:xfrm>
            <a:off x="7593013" y="4424363"/>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6053" name="Line 53">
            <a:extLst>
              <a:ext uri="{FF2B5EF4-FFF2-40B4-BE49-F238E27FC236}">
                <a16:creationId xmlns:a16="http://schemas.microsoft.com/office/drawing/2014/main" id="{BD22A405-0397-3A4D-8B41-3A074DDF55A8}"/>
              </a:ext>
            </a:extLst>
          </p:cNvPr>
          <p:cNvSpPr>
            <a:spLocks noChangeShapeType="1"/>
          </p:cNvSpPr>
          <p:nvPr/>
        </p:nvSpPr>
        <p:spPr bwMode="auto">
          <a:xfrm>
            <a:off x="866775" y="1893888"/>
            <a:ext cx="969963"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6054" name="Line 54">
            <a:extLst>
              <a:ext uri="{FF2B5EF4-FFF2-40B4-BE49-F238E27FC236}">
                <a16:creationId xmlns:a16="http://schemas.microsoft.com/office/drawing/2014/main" id="{773FA46F-32A5-4046-90C2-89A10520835C}"/>
              </a:ext>
            </a:extLst>
          </p:cNvPr>
          <p:cNvSpPr>
            <a:spLocks noChangeShapeType="1"/>
          </p:cNvSpPr>
          <p:nvPr/>
        </p:nvSpPr>
        <p:spPr bwMode="auto">
          <a:xfrm>
            <a:off x="762000" y="2660650"/>
            <a:ext cx="969963"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6055" name="Line 55">
            <a:extLst>
              <a:ext uri="{FF2B5EF4-FFF2-40B4-BE49-F238E27FC236}">
                <a16:creationId xmlns:a16="http://schemas.microsoft.com/office/drawing/2014/main" id="{B9AA6040-E1BF-9C4C-9DA7-535C478AC4FE}"/>
              </a:ext>
            </a:extLst>
          </p:cNvPr>
          <p:cNvSpPr>
            <a:spLocks noChangeShapeType="1"/>
          </p:cNvSpPr>
          <p:nvPr/>
        </p:nvSpPr>
        <p:spPr bwMode="auto">
          <a:xfrm>
            <a:off x="671513" y="3311525"/>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6056" name="Line 56">
            <a:extLst>
              <a:ext uri="{FF2B5EF4-FFF2-40B4-BE49-F238E27FC236}">
                <a16:creationId xmlns:a16="http://schemas.microsoft.com/office/drawing/2014/main" id="{51243B44-F677-E544-9874-AB92D1581DE5}"/>
              </a:ext>
            </a:extLst>
          </p:cNvPr>
          <p:cNvSpPr>
            <a:spLocks noChangeShapeType="1"/>
          </p:cNvSpPr>
          <p:nvPr/>
        </p:nvSpPr>
        <p:spPr bwMode="auto">
          <a:xfrm>
            <a:off x="495300" y="4391025"/>
            <a:ext cx="969963"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6057" name="Rectangle 57">
            <a:extLst>
              <a:ext uri="{FF2B5EF4-FFF2-40B4-BE49-F238E27FC236}">
                <a16:creationId xmlns:a16="http://schemas.microsoft.com/office/drawing/2014/main" id="{C533A664-7482-D442-AB53-7A27F26498DB}"/>
              </a:ext>
            </a:extLst>
          </p:cNvPr>
          <p:cNvSpPr>
            <a:spLocks noChangeArrowheads="1"/>
          </p:cNvSpPr>
          <p:nvPr/>
        </p:nvSpPr>
        <p:spPr bwMode="auto">
          <a:xfrm>
            <a:off x="1597025" y="5768975"/>
            <a:ext cx="2420938"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Mikroskop</a:t>
            </a:r>
          </a:p>
          <a:p>
            <a:endParaRPr lang="ko-KR" altLang="en-US" sz="2400" b="1">
              <a:solidFill>
                <a:srgbClr val="2F6AFD"/>
              </a:solidFill>
              <a:latin typeface="Lucida Handwriting" panose="03010101010101010101" pitchFamily="66" charset="77"/>
              <a:ea typeface="Gulim" panose="020B0600000101010101" pitchFamily="34" charset="-127"/>
            </a:endParaRPr>
          </a:p>
        </p:txBody>
      </p:sp>
      <p:sp>
        <p:nvSpPr>
          <p:cNvPr id="256058" name="Text Box 58">
            <a:extLst>
              <a:ext uri="{FF2B5EF4-FFF2-40B4-BE49-F238E27FC236}">
                <a16:creationId xmlns:a16="http://schemas.microsoft.com/office/drawing/2014/main" id="{5B173762-4EE5-B940-AD57-6838A9F70A93}"/>
              </a:ext>
            </a:extLst>
          </p:cNvPr>
          <p:cNvSpPr txBox="1">
            <a:spLocks noChangeArrowheads="1"/>
          </p:cNvSpPr>
          <p:nvPr/>
        </p:nvSpPr>
        <p:spPr bwMode="auto">
          <a:xfrm>
            <a:off x="1509713" y="40322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latin typeface="Times" pitchFamily="2" charset="0"/>
              <a:ea typeface="Gulim" panose="020B0600000101010101" pitchFamily="34" charset="-127"/>
            </a:endParaRPr>
          </a:p>
        </p:txBody>
      </p:sp>
      <p:sp>
        <p:nvSpPr>
          <p:cNvPr id="256059" name="Rectangle 59">
            <a:extLst>
              <a:ext uri="{FF2B5EF4-FFF2-40B4-BE49-F238E27FC236}">
                <a16:creationId xmlns:a16="http://schemas.microsoft.com/office/drawing/2014/main" id="{151DAFA5-09E4-E440-A75D-479D0EA5CEB2}"/>
              </a:ext>
            </a:extLst>
          </p:cNvPr>
          <p:cNvSpPr>
            <a:spLocks noChangeArrowheads="1"/>
          </p:cNvSpPr>
          <p:nvPr/>
        </p:nvSpPr>
        <p:spPr bwMode="auto">
          <a:xfrm>
            <a:off x="4322763" y="5540375"/>
            <a:ext cx="2333625" cy="698500"/>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2 Teleskop</a:t>
            </a:r>
            <a:endParaRPr lang="en-US" altLang="ko-KR" sz="2000" b="1" u="sng">
              <a:solidFill>
                <a:srgbClr val="2F6AFD"/>
              </a:solidFill>
              <a:latin typeface="Lucida Handwriting" panose="03010101010101010101" pitchFamily="66" charset="77"/>
              <a:ea typeface="Gulim" panose="020B0600000101010101" pitchFamily="34" charset="-127"/>
            </a:endParaRPr>
          </a:p>
          <a:p>
            <a:r>
              <a:rPr lang="en-US" altLang="ko-KR" sz="2000" b="1">
                <a:solidFill>
                  <a:srgbClr val="2F6AFD"/>
                </a:solidFill>
                <a:latin typeface="Lucida Handwriting" panose="03010101010101010101" pitchFamily="66" charset="77"/>
                <a:ea typeface="Gulim" panose="020B0600000101010101" pitchFamily="34" charset="-127"/>
              </a:rPr>
              <a:t>1 Mikroskop</a:t>
            </a:r>
          </a:p>
        </p:txBody>
      </p:sp>
      <p:grpSp>
        <p:nvGrpSpPr>
          <p:cNvPr id="256060" name="Group 60">
            <a:extLst>
              <a:ext uri="{FF2B5EF4-FFF2-40B4-BE49-F238E27FC236}">
                <a16:creationId xmlns:a16="http://schemas.microsoft.com/office/drawing/2014/main" id="{047A2BD3-B42E-0346-B7AD-9F79A64BAD2F}"/>
              </a:ext>
            </a:extLst>
          </p:cNvPr>
          <p:cNvGrpSpPr>
            <a:grpSpLocks/>
          </p:cNvGrpSpPr>
          <p:nvPr/>
        </p:nvGrpSpPr>
        <p:grpSpPr bwMode="auto">
          <a:xfrm>
            <a:off x="5467350" y="588963"/>
            <a:ext cx="703263" cy="958850"/>
            <a:chOff x="2464" y="201"/>
            <a:chExt cx="443" cy="604"/>
          </a:xfrm>
        </p:grpSpPr>
        <p:sp>
          <p:nvSpPr>
            <p:cNvPr id="256061" name="Rectangle 61">
              <a:extLst>
                <a:ext uri="{FF2B5EF4-FFF2-40B4-BE49-F238E27FC236}">
                  <a16:creationId xmlns:a16="http://schemas.microsoft.com/office/drawing/2014/main" id="{14A8FC64-68CA-E242-8E02-877E4E4C7192}"/>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56062" name="Rectangle 62">
              <a:extLst>
                <a:ext uri="{FF2B5EF4-FFF2-40B4-BE49-F238E27FC236}">
                  <a16:creationId xmlns:a16="http://schemas.microsoft.com/office/drawing/2014/main" id="{2B2D75F3-8398-D847-AB34-0B7F881A4002}"/>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56063" name="Rectangle 63">
              <a:extLst>
                <a:ext uri="{FF2B5EF4-FFF2-40B4-BE49-F238E27FC236}">
                  <a16:creationId xmlns:a16="http://schemas.microsoft.com/office/drawing/2014/main" id="{4A1D5CA3-47B1-0547-B7B6-3F4286D18E96}"/>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sp>
        <p:nvSpPr>
          <p:cNvPr id="256066" name="AutoShape 66">
            <a:extLst>
              <a:ext uri="{FF2B5EF4-FFF2-40B4-BE49-F238E27FC236}">
                <a16:creationId xmlns:a16="http://schemas.microsoft.com/office/drawing/2014/main" id="{CA096631-8BD8-5E45-AEFA-A687067FC80D}"/>
              </a:ext>
            </a:extLst>
          </p:cNvPr>
          <p:cNvSpPr>
            <a:spLocks noChangeArrowheads="1"/>
          </p:cNvSpPr>
          <p:nvPr/>
        </p:nvSpPr>
        <p:spPr bwMode="auto">
          <a:xfrm>
            <a:off x="38100" y="4403725"/>
            <a:ext cx="1935163" cy="1911350"/>
          </a:xfrm>
          <a:prstGeom prst="roundRect">
            <a:avLst>
              <a:gd name="adj" fmla="val 16667"/>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rgbClr val="E81034"/>
                </a:solidFill>
              </a14:hiddenFill>
            </a:ext>
          </a:extLst>
        </p:spPr>
        <p:txBody>
          <a:bodyPr wrap="none" anchor="ctr"/>
          <a:lstStyle/>
          <a:p>
            <a:endParaRPr lang="en-US"/>
          </a:p>
        </p:txBody>
      </p:sp>
      <p:sp>
        <p:nvSpPr>
          <p:cNvPr id="256067" name="AutoShape 67">
            <a:extLst>
              <a:ext uri="{FF2B5EF4-FFF2-40B4-BE49-F238E27FC236}">
                <a16:creationId xmlns:a16="http://schemas.microsoft.com/office/drawing/2014/main" id="{8A2662F2-3057-8B4B-BB05-3E0204991FA0}"/>
              </a:ext>
            </a:extLst>
          </p:cNvPr>
          <p:cNvSpPr>
            <a:spLocks noChangeArrowheads="1"/>
          </p:cNvSpPr>
          <p:nvPr/>
        </p:nvSpPr>
        <p:spPr bwMode="auto">
          <a:xfrm>
            <a:off x="7112000" y="4413250"/>
            <a:ext cx="1974850" cy="1897063"/>
          </a:xfrm>
          <a:prstGeom prst="roundRect">
            <a:avLst>
              <a:gd name="adj" fmla="val 16667"/>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rgbClr val="E81034"/>
                </a:solidFill>
              </a14:hiddenFill>
            </a:ext>
          </a:extLst>
        </p:spPr>
        <p:txBody>
          <a:bodyPr wrap="none" anchor="ctr"/>
          <a:lstStyle/>
          <a:p>
            <a:endParaRPr lang="en-US"/>
          </a:p>
        </p:txBody>
      </p:sp>
      <p:sp>
        <p:nvSpPr>
          <p:cNvPr id="256068" name="Text Box 68">
            <a:extLst>
              <a:ext uri="{FF2B5EF4-FFF2-40B4-BE49-F238E27FC236}">
                <a16:creationId xmlns:a16="http://schemas.microsoft.com/office/drawing/2014/main" id="{473834FC-320B-EA47-BC5A-DECC591FD24D}"/>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56072" name="Rectangle 72">
            <a:extLst>
              <a:ext uri="{FF2B5EF4-FFF2-40B4-BE49-F238E27FC236}">
                <a16:creationId xmlns:a16="http://schemas.microsoft.com/office/drawing/2014/main" id="{4EB47ED9-8F26-E043-ABA9-3669C6F1E63B}"/>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34</a:t>
            </a:r>
            <a:endParaRPr lang="en-US" altLang="ko-KR" sz="1000" b="1">
              <a:effectLst>
                <a:outerShdw blurRad="38100" dist="38100" dir="2700000" algn="tl">
                  <a:srgbClr val="FFFFFF"/>
                </a:outerShdw>
              </a:effectLst>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500"/>
                                  </p:stCondLst>
                                  <p:childTnLst>
                                    <p:set>
                                      <p:cBhvr>
                                        <p:cTn id="6" dur="1" fill="hold">
                                          <p:stCondLst>
                                            <p:cond delay="0"/>
                                          </p:stCondLst>
                                        </p:cTn>
                                        <p:tgtEl>
                                          <p:spTgt spid="256034"/>
                                        </p:tgtEl>
                                        <p:attrNameLst>
                                          <p:attrName>style.visibility</p:attrName>
                                        </p:attrNameLst>
                                      </p:cBhvr>
                                      <p:to>
                                        <p:strVal val="visible"/>
                                      </p:to>
                                    </p:set>
                                    <p:anim calcmode="lin" valueType="num">
                                      <p:cBhvr>
                                        <p:cTn id="7" dur="500" fill="hold"/>
                                        <p:tgtEl>
                                          <p:spTgt spid="256034"/>
                                        </p:tgtEl>
                                        <p:attrNameLst>
                                          <p:attrName>ppt_w</p:attrName>
                                        </p:attrNameLst>
                                      </p:cBhvr>
                                      <p:tavLst>
                                        <p:tav tm="0">
                                          <p:val>
                                            <p:fltVal val="0"/>
                                          </p:val>
                                        </p:tav>
                                        <p:tav tm="100000">
                                          <p:val>
                                            <p:strVal val="#ppt_w"/>
                                          </p:val>
                                        </p:tav>
                                      </p:tavLst>
                                    </p:anim>
                                    <p:anim calcmode="lin" valueType="num">
                                      <p:cBhvr>
                                        <p:cTn id="8" dur="500" fill="hold"/>
                                        <p:tgtEl>
                                          <p:spTgt spid="256034"/>
                                        </p:tgtEl>
                                        <p:attrNameLst>
                                          <p:attrName>ppt_h</p:attrName>
                                        </p:attrNameLst>
                                      </p:cBhvr>
                                      <p:tavLst>
                                        <p:tav tm="0">
                                          <p:val>
                                            <p:fltVal val="0"/>
                                          </p:val>
                                        </p:tav>
                                        <p:tav tm="100000">
                                          <p:val>
                                            <p:strVal val="#ppt_h"/>
                                          </p:val>
                                        </p:tav>
                                      </p:tavLst>
                                    </p:anim>
                                    <p:anim calcmode="lin" valueType="num">
                                      <p:cBhvr>
                                        <p:cTn id="9" dur="500" fill="hold"/>
                                        <p:tgtEl>
                                          <p:spTgt spid="256034"/>
                                        </p:tgtEl>
                                        <p:attrNameLst>
                                          <p:attrName>ppt_x</p:attrName>
                                        </p:attrNameLst>
                                      </p:cBhvr>
                                      <p:tavLst>
                                        <p:tav tm="0">
                                          <p:val>
                                            <p:fltVal val="0.5"/>
                                          </p:val>
                                        </p:tav>
                                        <p:tav tm="100000">
                                          <p:val>
                                            <p:strVal val="#ppt_x"/>
                                          </p:val>
                                        </p:tav>
                                      </p:tavLst>
                                    </p:anim>
                                    <p:anim calcmode="lin" valueType="num">
                                      <p:cBhvr>
                                        <p:cTn id="10" dur="500" fill="hold"/>
                                        <p:tgtEl>
                                          <p:spTgt spid="256034"/>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1000"/>
                            </p:stCondLst>
                            <p:childTnLst>
                              <p:par>
                                <p:cTn id="12" presetID="23" presetClass="entr" presetSubtype="528" fill="hold" grpId="0" nodeType="afterEffect">
                                  <p:stCondLst>
                                    <p:cond delay="500"/>
                                  </p:stCondLst>
                                  <p:childTnLst>
                                    <p:set>
                                      <p:cBhvr>
                                        <p:cTn id="13" dur="1" fill="hold">
                                          <p:stCondLst>
                                            <p:cond delay="0"/>
                                          </p:stCondLst>
                                        </p:cTn>
                                        <p:tgtEl>
                                          <p:spTgt spid="256036"/>
                                        </p:tgtEl>
                                        <p:attrNameLst>
                                          <p:attrName>style.visibility</p:attrName>
                                        </p:attrNameLst>
                                      </p:cBhvr>
                                      <p:to>
                                        <p:strVal val="visible"/>
                                      </p:to>
                                    </p:set>
                                    <p:anim calcmode="lin" valueType="num">
                                      <p:cBhvr>
                                        <p:cTn id="14" dur="500" fill="hold"/>
                                        <p:tgtEl>
                                          <p:spTgt spid="256036"/>
                                        </p:tgtEl>
                                        <p:attrNameLst>
                                          <p:attrName>ppt_w</p:attrName>
                                        </p:attrNameLst>
                                      </p:cBhvr>
                                      <p:tavLst>
                                        <p:tav tm="0">
                                          <p:val>
                                            <p:fltVal val="0"/>
                                          </p:val>
                                        </p:tav>
                                        <p:tav tm="100000">
                                          <p:val>
                                            <p:strVal val="#ppt_w"/>
                                          </p:val>
                                        </p:tav>
                                      </p:tavLst>
                                    </p:anim>
                                    <p:anim calcmode="lin" valueType="num">
                                      <p:cBhvr>
                                        <p:cTn id="15" dur="500" fill="hold"/>
                                        <p:tgtEl>
                                          <p:spTgt spid="256036"/>
                                        </p:tgtEl>
                                        <p:attrNameLst>
                                          <p:attrName>ppt_h</p:attrName>
                                        </p:attrNameLst>
                                      </p:cBhvr>
                                      <p:tavLst>
                                        <p:tav tm="0">
                                          <p:val>
                                            <p:fltVal val="0"/>
                                          </p:val>
                                        </p:tav>
                                        <p:tav tm="100000">
                                          <p:val>
                                            <p:strVal val="#ppt_h"/>
                                          </p:val>
                                        </p:tav>
                                      </p:tavLst>
                                    </p:anim>
                                    <p:anim calcmode="lin" valueType="num">
                                      <p:cBhvr>
                                        <p:cTn id="16" dur="500" fill="hold"/>
                                        <p:tgtEl>
                                          <p:spTgt spid="256036"/>
                                        </p:tgtEl>
                                        <p:attrNameLst>
                                          <p:attrName>ppt_x</p:attrName>
                                        </p:attrNameLst>
                                      </p:cBhvr>
                                      <p:tavLst>
                                        <p:tav tm="0">
                                          <p:val>
                                            <p:fltVal val="0.5"/>
                                          </p:val>
                                        </p:tav>
                                        <p:tav tm="100000">
                                          <p:val>
                                            <p:strVal val="#ppt_x"/>
                                          </p:val>
                                        </p:tav>
                                      </p:tavLst>
                                    </p:anim>
                                    <p:anim calcmode="lin" valueType="num">
                                      <p:cBhvr>
                                        <p:cTn id="17" dur="500" fill="hold"/>
                                        <p:tgtEl>
                                          <p:spTgt spid="256036"/>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2000"/>
                            </p:stCondLst>
                            <p:childTnLst>
                              <p:par>
                                <p:cTn id="19" presetID="23" presetClass="entr" presetSubtype="528" fill="hold" grpId="0" nodeType="afterEffect">
                                  <p:stCondLst>
                                    <p:cond delay="500"/>
                                  </p:stCondLst>
                                  <p:childTnLst>
                                    <p:set>
                                      <p:cBhvr>
                                        <p:cTn id="20" dur="1" fill="hold">
                                          <p:stCondLst>
                                            <p:cond delay="0"/>
                                          </p:stCondLst>
                                        </p:cTn>
                                        <p:tgtEl>
                                          <p:spTgt spid="256039"/>
                                        </p:tgtEl>
                                        <p:attrNameLst>
                                          <p:attrName>style.visibility</p:attrName>
                                        </p:attrNameLst>
                                      </p:cBhvr>
                                      <p:to>
                                        <p:strVal val="visible"/>
                                      </p:to>
                                    </p:set>
                                    <p:anim calcmode="lin" valueType="num">
                                      <p:cBhvr>
                                        <p:cTn id="21" dur="500" fill="hold"/>
                                        <p:tgtEl>
                                          <p:spTgt spid="256039"/>
                                        </p:tgtEl>
                                        <p:attrNameLst>
                                          <p:attrName>ppt_w</p:attrName>
                                        </p:attrNameLst>
                                      </p:cBhvr>
                                      <p:tavLst>
                                        <p:tav tm="0">
                                          <p:val>
                                            <p:fltVal val="0"/>
                                          </p:val>
                                        </p:tav>
                                        <p:tav tm="100000">
                                          <p:val>
                                            <p:strVal val="#ppt_w"/>
                                          </p:val>
                                        </p:tav>
                                      </p:tavLst>
                                    </p:anim>
                                    <p:anim calcmode="lin" valueType="num">
                                      <p:cBhvr>
                                        <p:cTn id="22" dur="500" fill="hold"/>
                                        <p:tgtEl>
                                          <p:spTgt spid="256039"/>
                                        </p:tgtEl>
                                        <p:attrNameLst>
                                          <p:attrName>ppt_h</p:attrName>
                                        </p:attrNameLst>
                                      </p:cBhvr>
                                      <p:tavLst>
                                        <p:tav tm="0">
                                          <p:val>
                                            <p:fltVal val="0"/>
                                          </p:val>
                                        </p:tav>
                                        <p:tav tm="100000">
                                          <p:val>
                                            <p:strVal val="#ppt_h"/>
                                          </p:val>
                                        </p:tav>
                                      </p:tavLst>
                                    </p:anim>
                                    <p:anim calcmode="lin" valueType="num">
                                      <p:cBhvr>
                                        <p:cTn id="23" dur="500" fill="hold"/>
                                        <p:tgtEl>
                                          <p:spTgt spid="256039"/>
                                        </p:tgtEl>
                                        <p:attrNameLst>
                                          <p:attrName>ppt_x</p:attrName>
                                        </p:attrNameLst>
                                      </p:cBhvr>
                                      <p:tavLst>
                                        <p:tav tm="0">
                                          <p:val>
                                            <p:fltVal val="0.5"/>
                                          </p:val>
                                        </p:tav>
                                        <p:tav tm="100000">
                                          <p:val>
                                            <p:strVal val="#ppt_x"/>
                                          </p:val>
                                        </p:tav>
                                      </p:tavLst>
                                    </p:anim>
                                    <p:anim calcmode="lin" valueType="num">
                                      <p:cBhvr>
                                        <p:cTn id="24" dur="500" fill="hold"/>
                                        <p:tgtEl>
                                          <p:spTgt spid="256039"/>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3000"/>
                            </p:stCondLst>
                            <p:childTnLst>
                              <p:par>
                                <p:cTn id="26" presetID="23" presetClass="entr" presetSubtype="528" fill="hold" grpId="0" nodeType="afterEffect">
                                  <p:stCondLst>
                                    <p:cond delay="500"/>
                                  </p:stCondLst>
                                  <p:childTnLst>
                                    <p:set>
                                      <p:cBhvr>
                                        <p:cTn id="27" dur="1" fill="hold">
                                          <p:stCondLst>
                                            <p:cond delay="0"/>
                                          </p:stCondLst>
                                        </p:cTn>
                                        <p:tgtEl>
                                          <p:spTgt spid="256040"/>
                                        </p:tgtEl>
                                        <p:attrNameLst>
                                          <p:attrName>style.visibility</p:attrName>
                                        </p:attrNameLst>
                                      </p:cBhvr>
                                      <p:to>
                                        <p:strVal val="visible"/>
                                      </p:to>
                                    </p:set>
                                    <p:anim calcmode="lin" valueType="num">
                                      <p:cBhvr>
                                        <p:cTn id="28" dur="500" fill="hold"/>
                                        <p:tgtEl>
                                          <p:spTgt spid="256040"/>
                                        </p:tgtEl>
                                        <p:attrNameLst>
                                          <p:attrName>ppt_w</p:attrName>
                                        </p:attrNameLst>
                                      </p:cBhvr>
                                      <p:tavLst>
                                        <p:tav tm="0">
                                          <p:val>
                                            <p:fltVal val="0"/>
                                          </p:val>
                                        </p:tav>
                                        <p:tav tm="100000">
                                          <p:val>
                                            <p:strVal val="#ppt_w"/>
                                          </p:val>
                                        </p:tav>
                                      </p:tavLst>
                                    </p:anim>
                                    <p:anim calcmode="lin" valueType="num">
                                      <p:cBhvr>
                                        <p:cTn id="29" dur="500" fill="hold"/>
                                        <p:tgtEl>
                                          <p:spTgt spid="256040"/>
                                        </p:tgtEl>
                                        <p:attrNameLst>
                                          <p:attrName>ppt_h</p:attrName>
                                        </p:attrNameLst>
                                      </p:cBhvr>
                                      <p:tavLst>
                                        <p:tav tm="0">
                                          <p:val>
                                            <p:fltVal val="0"/>
                                          </p:val>
                                        </p:tav>
                                        <p:tav tm="100000">
                                          <p:val>
                                            <p:strVal val="#ppt_h"/>
                                          </p:val>
                                        </p:tav>
                                      </p:tavLst>
                                    </p:anim>
                                    <p:anim calcmode="lin" valueType="num">
                                      <p:cBhvr>
                                        <p:cTn id="30" dur="500" fill="hold"/>
                                        <p:tgtEl>
                                          <p:spTgt spid="256040"/>
                                        </p:tgtEl>
                                        <p:attrNameLst>
                                          <p:attrName>ppt_x</p:attrName>
                                        </p:attrNameLst>
                                      </p:cBhvr>
                                      <p:tavLst>
                                        <p:tav tm="0">
                                          <p:val>
                                            <p:fltVal val="0.5"/>
                                          </p:val>
                                        </p:tav>
                                        <p:tav tm="100000">
                                          <p:val>
                                            <p:strVal val="#ppt_x"/>
                                          </p:val>
                                        </p:tav>
                                      </p:tavLst>
                                    </p:anim>
                                    <p:anim calcmode="lin" valueType="num">
                                      <p:cBhvr>
                                        <p:cTn id="31" dur="500" fill="hold"/>
                                        <p:tgtEl>
                                          <p:spTgt spid="256040"/>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4000"/>
                            </p:stCondLst>
                            <p:childTnLst>
                              <p:par>
                                <p:cTn id="33" presetID="23" presetClass="entr" presetSubtype="528" fill="hold" grpId="0" nodeType="afterEffect">
                                  <p:stCondLst>
                                    <p:cond delay="500"/>
                                  </p:stCondLst>
                                  <p:childTnLst>
                                    <p:set>
                                      <p:cBhvr>
                                        <p:cTn id="34" dur="1" fill="hold">
                                          <p:stCondLst>
                                            <p:cond delay="0"/>
                                          </p:stCondLst>
                                        </p:cTn>
                                        <p:tgtEl>
                                          <p:spTgt spid="256035"/>
                                        </p:tgtEl>
                                        <p:attrNameLst>
                                          <p:attrName>style.visibility</p:attrName>
                                        </p:attrNameLst>
                                      </p:cBhvr>
                                      <p:to>
                                        <p:strVal val="visible"/>
                                      </p:to>
                                    </p:set>
                                    <p:anim calcmode="lin" valueType="num">
                                      <p:cBhvr>
                                        <p:cTn id="35" dur="500" fill="hold"/>
                                        <p:tgtEl>
                                          <p:spTgt spid="256035"/>
                                        </p:tgtEl>
                                        <p:attrNameLst>
                                          <p:attrName>ppt_w</p:attrName>
                                        </p:attrNameLst>
                                      </p:cBhvr>
                                      <p:tavLst>
                                        <p:tav tm="0">
                                          <p:val>
                                            <p:fltVal val="0"/>
                                          </p:val>
                                        </p:tav>
                                        <p:tav tm="100000">
                                          <p:val>
                                            <p:strVal val="#ppt_w"/>
                                          </p:val>
                                        </p:tav>
                                      </p:tavLst>
                                    </p:anim>
                                    <p:anim calcmode="lin" valueType="num">
                                      <p:cBhvr>
                                        <p:cTn id="36" dur="500" fill="hold"/>
                                        <p:tgtEl>
                                          <p:spTgt spid="256035"/>
                                        </p:tgtEl>
                                        <p:attrNameLst>
                                          <p:attrName>ppt_h</p:attrName>
                                        </p:attrNameLst>
                                      </p:cBhvr>
                                      <p:tavLst>
                                        <p:tav tm="0">
                                          <p:val>
                                            <p:fltVal val="0"/>
                                          </p:val>
                                        </p:tav>
                                        <p:tav tm="100000">
                                          <p:val>
                                            <p:strVal val="#ppt_h"/>
                                          </p:val>
                                        </p:tav>
                                      </p:tavLst>
                                    </p:anim>
                                    <p:anim calcmode="lin" valueType="num">
                                      <p:cBhvr>
                                        <p:cTn id="37" dur="500" fill="hold"/>
                                        <p:tgtEl>
                                          <p:spTgt spid="256035"/>
                                        </p:tgtEl>
                                        <p:attrNameLst>
                                          <p:attrName>ppt_x</p:attrName>
                                        </p:attrNameLst>
                                      </p:cBhvr>
                                      <p:tavLst>
                                        <p:tav tm="0">
                                          <p:val>
                                            <p:fltVal val="0.5"/>
                                          </p:val>
                                        </p:tav>
                                        <p:tav tm="100000">
                                          <p:val>
                                            <p:strVal val="#ppt_x"/>
                                          </p:val>
                                        </p:tav>
                                      </p:tavLst>
                                    </p:anim>
                                    <p:anim calcmode="lin" valueType="num">
                                      <p:cBhvr>
                                        <p:cTn id="38" dur="500" fill="hold"/>
                                        <p:tgtEl>
                                          <p:spTgt spid="256035"/>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5000"/>
                            </p:stCondLst>
                            <p:childTnLst>
                              <p:par>
                                <p:cTn id="40" presetID="23" presetClass="entr" presetSubtype="528" fill="hold" grpId="0" nodeType="afterEffect">
                                  <p:stCondLst>
                                    <p:cond delay="500"/>
                                  </p:stCondLst>
                                  <p:childTnLst>
                                    <p:set>
                                      <p:cBhvr>
                                        <p:cTn id="41" dur="1" fill="hold">
                                          <p:stCondLst>
                                            <p:cond delay="0"/>
                                          </p:stCondLst>
                                        </p:cTn>
                                        <p:tgtEl>
                                          <p:spTgt spid="256037"/>
                                        </p:tgtEl>
                                        <p:attrNameLst>
                                          <p:attrName>style.visibility</p:attrName>
                                        </p:attrNameLst>
                                      </p:cBhvr>
                                      <p:to>
                                        <p:strVal val="visible"/>
                                      </p:to>
                                    </p:set>
                                    <p:anim calcmode="lin" valueType="num">
                                      <p:cBhvr>
                                        <p:cTn id="42" dur="500" fill="hold"/>
                                        <p:tgtEl>
                                          <p:spTgt spid="256037"/>
                                        </p:tgtEl>
                                        <p:attrNameLst>
                                          <p:attrName>ppt_w</p:attrName>
                                        </p:attrNameLst>
                                      </p:cBhvr>
                                      <p:tavLst>
                                        <p:tav tm="0">
                                          <p:val>
                                            <p:fltVal val="0"/>
                                          </p:val>
                                        </p:tav>
                                        <p:tav tm="100000">
                                          <p:val>
                                            <p:strVal val="#ppt_w"/>
                                          </p:val>
                                        </p:tav>
                                      </p:tavLst>
                                    </p:anim>
                                    <p:anim calcmode="lin" valueType="num">
                                      <p:cBhvr>
                                        <p:cTn id="43" dur="500" fill="hold"/>
                                        <p:tgtEl>
                                          <p:spTgt spid="256037"/>
                                        </p:tgtEl>
                                        <p:attrNameLst>
                                          <p:attrName>ppt_h</p:attrName>
                                        </p:attrNameLst>
                                      </p:cBhvr>
                                      <p:tavLst>
                                        <p:tav tm="0">
                                          <p:val>
                                            <p:fltVal val="0"/>
                                          </p:val>
                                        </p:tav>
                                        <p:tav tm="100000">
                                          <p:val>
                                            <p:strVal val="#ppt_h"/>
                                          </p:val>
                                        </p:tav>
                                      </p:tavLst>
                                    </p:anim>
                                    <p:anim calcmode="lin" valueType="num">
                                      <p:cBhvr>
                                        <p:cTn id="44" dur="500" fill="hold"/>
                                        <p:tgtEl>
                                          <p:spTgt spid="256037"/>
                                        </p:tgtEl>
                                        <p:attrNameLst>
                                          <p:attrName>ppt_x</p:attrName>
                                        </p:attrNameLst>
                                      </p:cBhvr>
                                      <p:tavLst>
                                        <p:tav tm="0">
                                          <p:val>
                                            <p:fltVal val="0.5"/>
                                          </p:val>
                                        </p:tav>
                                        <p:tav tm="100000">
                                          <p:val>
                                            <p:strVal val="#ppt_x"/>
                                          </p:val>
                                        </p:tav>
                                      </p:tavLst>
                                    </p:anim>
                                    <p:anim calcmode="lin" valueType="num">
                                      <p:cBhvr>
                                        <p:cTn id="45" dur="500" fill="hold"/>
                                        <p:tgtEl>
                                          <p:spTgt spid="256037"/>
                                        </p:tgtEl>
                                        <p:attrNameLst>
                                          <p:attrName>ppt_y</p:attrName>
                                        </p:attrNameLst>
                                      </p:cBhvr>
                                      <p:tavLst>
                                        <p:tav tm="0">
                                          <p:val>
                                            <p:fltVal val="0.5"/>
                                          </p:val>
                                        </p:tav>
                                        <p:tav tm="100000">
                                          <p:val>
                                            <p:strVal val="#ppt_y"/>
                                          </p:val>
                                        </p:tav>
                                      </p:tavLst>
                                    </p:anim>
                                  </p:childTnLst>
                                </p:cTn>
                              </p:par>
                            </p:childTnLst>
                          </p:cTn>
                        </p:par>
                        <p:par>
                          <p:cTn id="46" fill="hold" nodeType="afterGroup">
                            <p:stCondLst>
                              <p:cond delay="6000"/>
                            </p:stCondLst>
                            <p:childTnLst>
                              <p:par>
                                <p:cTn id="47" presetID="23" presetClass="entr" presetSubtype="528" fill="hold" grpId="0" nodeType="afterEffect">
                                  <p:stCondLst>
                                    <p:cond delay="500"/>
                                  </p:stCondLst>
                                  <p:childTnLst>
                                    <p:set>
                                      <p:cBhvr>
                                        <p:cTn id="48" dur="1" fill="hold">
                                          <p:stCondLst>
                                            <p:cond delay="0"/>
                                          </p:stCondLst>
                                        </p:cTn>
                                        <p:tgtEl>
                                          <p:spTgt spid="256038"/>
                                        </p:tgtEl>
                                        <p:attrNameLst>
                                          <p:attrName>style.visibility</p:attrName>
                                        </p:attrNameLst>
                                      </p:cBhvr>
                                      <p:to>
                                        <p:strVal val="visible"/>
                                      </p:to>
                                    </p:set>
                                    <p:anim calcmode="lin" valueType="num">
                                      <p:cBhvr>
                                        <p:cTn id="49" dur="500" fill="hold"/>
                                        <p:tgtEl>
                                          <p:spTgt spid="256038"/>
                                        </p:tgtEl>
                                        <p:attrNameLst>
                                          <p:attrName>ppt_w</p:attrName>
                                        </p:attrNameLst>
                                      </p:cBhvr>
                                      <p:tavLst>
                                        <p:tav tm="0">
                                          <p:val>
                                            <p:fltVal val="0"/>
                                          </p:val>
                                        </p:tav>
                                        <p:tav tm="100000">
                                          <p:val>
                                            <p:strVal val="#ppt_w"/>
                                          </p:val>
                                        </p:tav>
                                      </p:tavLst>
                                    </p:anim>
                                    <p:anim calcmode="lin" valueType="num">
                                      <p:cBhvr>
                                        <p:cTn id="50" dur="500" fill="hold"/>
                                        <p:tgtEl>
                                          <p:spTgt spid="256038"/>
                                        </p:tgtEl>
                                        <p:attrNameLst>
                                          <p:attrName>ppt_h</p:attrName>
                                        </p:attrNameLst>
                                      </p:cBhvr>
                                      <p:tavLst>
                                        <p:tav tm="0">
                                          <p:val>
                                            <p:fltVal val="0"/>
                                          </p:val>
                                        </p:tav>
                                        <p:tav tm="100000">
                                          <p:val>
                                            <p:strVal val="#ppt_h"/>
                                          </p:val>
                                        </p:tav>
                                      </p:tavLst>
                                    </p:anim>
                                    <p:anim calcmode="lin" valueType="num">
                                      <p:cBhvr>
                                        <p:cTn id="51" dur="500" fill="hold"/>
                                        <p:tgtEl>
                                          <p:spTgt spid="256038"/>
                                        </p:tgtEl>
                                        <p:attrNameLst>
                                          <p:attrName>ppt_x</p:attrName>
                                        </p:attrNameLst>
                                      </p:cBhvr>
                                      <p:tavLst>
                                        <p:tav tm="0">
                                          <p:val>
                                            <p:fltVal val="0.5"/>
                                          </p:val>
                                        </p:tav>
                                        <p:tav tm="100000">
                                          <p:val>
                                            <p:strVal val="#ppt_x"/>
                                          </p:val>
                                        </p:tav>
                                      </p:tavLst>
                                    </p:anim>
                                    <p:anim calcmode="lin" valueType="num">
                                      <p:cBhvr>
                                        <p:cTn id="52" dur="500" fill="hold"/>
                                        <p:tgtEl>
                                          <p:spTgt spid="256038"/>
                                        </p:tgtEl>
                                        <p:attrNameLst>
                                          <p:attrName>ppt_y</p:attrName>
                                        </p:attrNameLst>
                                      </p:cBhvr>
                                      <p:tavLst>
                                        <p:tav tm="0">
                                          <p:val>
                                            <p:fltVal val="0.5"/>
                                          </p:val>
                                        </p:tav>
                                        <p:tav tm="100000">
                                          <p:val>
                                            <p:strVal val="#ppt_y"/>
                                          </p:val>
                                        </p:tav>
                                      </p:tavLst>
                                    </p:anim>
                                  </p:childTnLst>
                                </p:cTn>
                              </p:par>
                            </p:childTnLst>
                          </p:cTn>
                        </p:par>
                        <p:par>
                          <p:cTn id="53" fill="hold" nodeType="afterGroup">
                            <p:stCondLst>
                              <p:cond delay="7000"/>
                            </p:stCondLst>
                            <p:childTnLst>
                              <p:par>
                                <p:cTn id="54" presetID="23" presetClass="entr" presetSubtype="528" fill="hold" grpId="0" nodeType="afterEffect">
                                  <p:stCondLst>
                                    <p:cond delay="500"/>
                                  </p:stCondLst>
                                  <p:childTnLst>
                                    <p:set>
                                      <p:cBhvr>
                                        <p:cTn id="55" dur="1" fill="hold">
                                          <p:stCondLst>
                                            <p:cond delay="0"/>
                                          </p:stCondLst>
                                        </p:cTn>
                                        <p:tgtEl>
                                          <p:spTgt spid="256041"/>
                                        </p:tgtEl>
                                        <p:attrNameLst>
                                          <p:attrName>style.visibility</p:attrName>
                                        </p:attrNameLst>
                                      </p:cBhvr>
                                      <p:to>
                                        <p:strVal val="visible"/>
                                      </p:to>
                                    </p:set>
                                    <p:anim calcmode="lin" valueType="num">
                                      <p:cBhvr>
                                        <p:cTn id="56" dur="500" fill="hold"/>
                                        <p:tgtEl>
                                          <p:spTgt spid="256041"/>
                                        </p:tgtEl>
                                        <p:attrNameLst>
                                          <p:attrName>ppt_w</p:attrName>
                                        </p:attrNameLst>
                                      </p:cBhvr>
                                      <p:tavLst>
                                        <p:tav tm="0">
                                          <p:val>
                                            <p:fltVal val="0"/>
                                          </p:val>
                                        </p:tav>
                                        <p:tav tm="100000">
                                          <p:val>
                                            <p:strVal val="#ppt_w"/>
                                          </p:val>
                                        </p:tav>
                                      </p:tavLst>
                                    </p:anim>
                                    <p:anim calcmode="lin" valueType="num">
                                      <p:cBhvr>
                                        <p:cTn id="57" dur="500" fill="hold"/>
                                        <p:tgtEl>
                                          <p:spTgt spid="256041"/>
                                        </p:tgtEl>
                                        <p:attrNameLst>
                                          <p:attrName>ppt_h</p:attrName>
                                        </p:attrNameLst>
                                      </p:cBhvr>
                                      <p:tavLst>
                                        <p:tav tm="0">
                                          <p:val>
                                            <p:fltVal val="0"/>
                                          </p:val>
                                        </p:tav>
                                        <p:tav tm="100000">
                                          <p:val>
                                            <p:strVal val="#ppt_h"/>
                                          </p:val>
                                        </p:tav>
                                      </p:tavLst>
                                    </p:anim>
                                    <p:anim calcmode="lin" valueType="num">
                                      <p:cBhvr>
                                        <p:cTn id="58" dur="500" fill="hold"/>
                                        <p:tgtEl>
                                          <p:spTgt spid="256041"/>
                                        </p:tgtEl>
                                        <p:attrNameLst>
                                          <p:attrName>ppt_x</p:attrName>
                                        </p:attrNameLst>
                                      </p:cBhvr>
                                      <p:tavLst>
                                        <p:tav tm="0">
                                          <p:val>
                                            <p:fltVal val="0.5"/>
                                          </p:val>
                                        </p:tav>
                                        <p:tav tm="100000">
                                          <p:val>
                                            <p:strVal val="#ppt_x"/>
                                          </p:val>
                                        </p:tav>
                                      </p:tavLst>
                                    </p:anim>
                                    <p:anim calcmode="lin" valueType="num">
                                      <p:cBhvr>
                                        <p:cTn id="59" dur="500" fill="hold"/>
                                        <p:tgtEl>
                                          <p:spTgt spid="25604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4" grpId="0" autoUpdateAnimBg="0"/>
      <p:bldP spid="256035" grpId="0" autoUpdateAnimBg="0"/>
      <p:bldP spid="256036" grpId="0" autoUpdateAnimBg="0"/>
      <p:bldP spid="256037" grpId="0" autoUpdateAnimBg="0"/>
      <p:bldP spid="256038" grpId="0" autoUpdateAnimBg="0"/>
      <p:bldP spid="256039" grpId="0" autoUpdateAnimBg="0"/>
      <p:bldP spid="256040" grpId="0" autoUpdateAnimBg="0"/>
      <p:bldP spid="256041"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a:extLst>
              <a:ext uri="{FF2B5EF4-FFF2-40B4-BE49-F238E27FC236}">
                <a16:creationId xmlns:a16="http://schemas.microsoft.com/office/drawing/2014/main" id="{3C2A52F6-B953-F240-81A4-DA8E6F801CAC}"/>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7027" name="Rectangle 3">
            <a:extLst>
              <a:ext uri="{FF2B5EF4-FFF2-40B4-BE49-F238E27FC236}">
                <a16:creationId xmlns:a16="http://schemas.microsoft.com/office/drawing/2014/main" id="{A1E69752-5EF8-D14F-9CD7-4D901674EEC3}"/>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7028" name="Rectangle 4">
            <a:extLst>
              <a:ext uri="{FF2B5EF4-FFF2-40B4-BE49-F238E27FC236}">
                <a16:creationId xmlns:a16="http://schemas.microsoft.com/office/drawing/2014/main" id="{B6E0D86B-0133-2F4F-BDF0-4F845EDB9B48}"/>
              </a:ext>
            </a:extLst>
          </p:cNvPr>
          <p:cNvSpPr>
            <a:spLocks noChangeArrowheads="1"/>
          </p:cNvSpPr>
          <p:nvPr/>
        </p:nvSpPr>
        <p:spPr bwMode="auto">
          <a:xfrm>
            <a:off x="3421063" y="169863"/>
            <a:ext cx="150812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1600 tahun</a:t>
            </a:r>
          </a:p>
        </p:txBody>
      </p:sp>
      <p:sp>
        <p:nvSpPr>
          <p:cNvPr id="257029" name="Rectangle 5">
            <a:extLst>
              <a:ext uri="{FF2B5EF4-FFF2-40B4-BE49-F238E27FC236}">
                <a16:creationId xmlns:a16="http://schemas.microsoft.com/office/drawing/2014/main" id="{E5A0DE2F-60AF-6C47-AAEC-C62204FA9DBC}"/>
              </a:ext>
            </a:extLst>
          </p:cNvPr>
          <p:cNvSpPr>
            <a:spLocks noChangeArrowheads="1"/>
          </p:cNvSpPr>
          <p:nvPr/>
        </p:nvSpPr>
        <p:spPr bwMode="auto">
          <a:xfrm>
            <a:off x="3414713" y="531813"/>
            <a:ext cx="1422400"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40 penulis</a:t>
            </a:r>
          </a:p>
        </p:txBody>
      </p:sp>
      <p:sp>
        <p:nvSpPr>
          <p:cNvPr id="257030" name="Rectangle 6">
            <a:extLst>
              <a:ext uri="{FF2B5EF4-FFF2-40B4-BE49-F238E27FC236}">
                <a16:creationId xmlns:a16="http://schemas.microsoft.com/office/drawing/2014/main" id="{A59C3B45-044F-CE4F-820E-F6426792E534}"/>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FEF800"/>
                </a:solidFill>
                <a:latin typeface="Lucida Handwriting" panose="03010101010101010101" pitchFamily="66" charset="77"/>
                <a:ea typeface="Gulim" panose="020B0600000101010101" pitchFamily="34" charset="-127"/>
              </a:rPr>
              <a:t>SATU TEMA:</a:t>
            </a:r>
          </a:p>
        </p:txBody>
      </p:sp>
      <p:sp>
        <p:nvSpPr>
          <p:cNvPr id="257031" name="Rectangle 7">
            <a:extLst>
              <a:ext uri="{FF2B5EF4-FFF2-40B4-BE49-F238E27FC236}">
                <a16:creationId xmlns:a16="http://schemas.microsoft.com/office/drawing/2014/main" id="{2CC1E501-3AD8-014C-A2A7-045770975B7D}"/>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7032" name="Rectangle 8">
            <a:extLst>
              <a:ext uri="{FF2B5EF4-FFF2-40B4-BE49-F238E27FC236}">
                <a16:creationId xmlns:a16="http://schemas.microsoft.com/office/drawing/2014/main" id="{2546A542-EAFA-054F-982B-408620D05EB3}"/>
              </a:ext>
            </a:extLst>
          </p:cNvPr>
          <p:cNvSpPr>
            <a:spLocks noChangeArrowheads="1"/>
          </p:cNvSpPr>
          <p:nvPr/>
        </p:nvSpPr>
        <p:spPr bwMode="auto">
          <a:xfrm>
            <a:off x="3055938" y="1179513"/>
            <a:ext cx="2868612"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Kemuliaan Allah</a:t>
            </a:r>
          </a:p>
        </p:txBody>
      </p:sp>
      <p:sp>
        <p:nvSpPr>
          <p:cNvPr id="257033" name="Rectangle 9">
            <a:extLst>
              <a:ext uri="{FF2B5EF4-FFF2-40B4-BE49-F238E27FC236}">
                <a16:creationId xmlns:a16="http://schemas.microsoft.com/office/drawing/2014/main" id="{C6E33C1C-1B3B-7B47-BCF4-2E9EC0539729}"/>
              </a:ext>
            </a:extLst>
          </p:cNvPr>
          <p:cNvSpPr>
            <a:spLocks noChangeArrowheads="1"/>
          </p:cNvSpPr>
          <p:nvPr/>
        </p:nvSpPr>
        <p:spPr bwMode="auto">
          <a:xfrm>
            <a:off x="6621463" y="709613"/>
            <a:ext cx="1881187" cy="1370012"/>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FFFF00"/>
                </a:solidFill>
                <a:latin typeface="Lucida Handwriting" panose="03010101010101010101" pitchFamily="66" charset="77"/>
                <a:ea typeface="Gulim" panose="020B0600000101010101" pitchFamily="34" charset="-127"/>
              </a:rPr>
              <a:t>Perjanjian</a:t>
            </a:r>
          </a:p>
          <a:p>
            <a:pPr algn="ctr"/>
            <a:r>
              <a:rPr lang="en-US" altLang="ko-KR" sz="2800" b="1">
                <a:solidFill>
                  <a:srgbClr val="FFFF00"/>
                </a:solidFill>
                <a:latin typeface="Lucida Handwriting" panose="03010101010101010101" pitchFamily="66" charset="77"/>
                <a:ea typeface="Gulim" panose="020B0600000101010101" pitchFamily="34" charset="-127"/>
              </a:rPr>
              <a:t>”Baru”</a:t>
            </a:r>
          </a:p>
          <a:p>
            <a:pPr algn="ctr"/>
            <a:endParaRPr lang="ko-KR" altLang="en-US" sz="2800" b="1">
              <a:solidFill>
                <a:srgbClr val="FEF800"/>
              </a:solidFill>
              <a:latin typeface="Lucida Handwriting" panose="03010101010101010101" pitchFamily="66" charset="77"/>
              <a:ea typeface="Gulim" panose="020B0600000101010101" pitchFamily="34" charset="-127"/>
            </a:endParaRPr>
          </a:p>
        </p:txBody>
      </p:sp>
      <p:sp>
        <p:nvSpPr>
          <p:cNvPr id="257034" name="Rectangle 10">
            <a:extLst>
              <a:ext uri="{FF2B5EF4-FFF2-40B4-BE49-F238E27FC236}">
                <a16:creationId xmlns:a16="http://schemas.microsoft.com/office/drawing/2014/main" id="{EEC0CE5B-ECEF-6A4D-B00D-8B547D8E2036}"/>
              </a:ext>
            </a:extLst>
          </p:cNvPr>
          <p:cNvSpPr>
            <a:spLocks noChangeArrowheads="1"/>
          </p:cNvSpPr>
          <p:nvPr/>
        </p:nvSpPr>
        <p:spPr bwMode="auto">
          <a:xfrm>
            <a:off x="574675" y="700088"/>
            <a:ext cx="2184400"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FEF800"/>
                </a:solidFill>
                <a:latin typeface="Lucida Handwriting" panose="03010101010101010101" pitchFamily="66" charset="77"/>
                <a:ea typeface="Gulim" panose="020B0600000101010101" pitchFamily="34" charset="-127"/>
              </a:rPr>
              <a:t> </a:t>
            </a:r>
            <a:r>
              <a:rPr lang="ko-KR" altLang="en-US" sz="2800">
                <a:ea typeface="Gulim" panose="020B0600000101010101" pitchFamily="34" charset="-127"/>
              </a:rPr>
              <a:t> </a:t>
            </a:r>
            <a:r>
              <a:rPr lang="en-US" altLang="ko-KR" sz="2800" b="1">
                <a:solidFill>
                  <a:srgbClr val="FFFF00"/>
                </a:solidFill>
                <a:latin typeface="Lucida Handwriting" panose="03010101010101010101" pitchFamily="66" charset="77"/>
                <a:ea typeface="Gulim" panose="020B0600000101010101" pitchFamily="34" charset="-127"/>
              </a:rPr>
              <a:t>Perjanjian </a:t>
            </a:r>
          </a:p>
          <a:p>
            <a:pPr algn="ctr"/>
            <a:r>
              <a:rPr lang="en-US" altLang="ko-KR" sz="2800" b="1">
                <a:solidFill>
                  <a:srgbClr val="FFFF00"/>
                </a:solidFill>
                <a:latin typeface="Lucida Handwriting" panose="03010101010101010101" pitchFamily="66" charset="77"/>
                <a:ea typeface="Gulim" panose="020B0600000101010101" pitchFamily="34" charset="-127"/>
              </a:rPr>
              <a:t>“LAMA”</a:t>
            </a:r>
          </a:p>
        </p:txBody>
      </p:sp>
      <p:sp>
        <p:nvSpPr>
          <p:cNvPr id="257035" name="Rectangle 11">
            <a:extLst>
              <a:ext uri="{FF2B5EF4-FFF2-40B4-BE49-F238E27FC236}">
                <a16:creationId xmlns:a16="http://schemas.microsoft.com/office/drawing/2014/main" id="{107A0ABA-F7E9-8C41-A30A-241D8AA63F76}"/>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7036" name="Rectangle 12">
            <a:extLst>
              <a:ext uri="{FF2B5EF4-FFF2-40B4-BE49-F238E27FC236}">
                <a16:creationId xmlns:a16="http://schemas.microsoft.com/office/drawing/2014/main" id="{6334160D-F9DA-CF46-946F-094EDB1CBA8B}"/>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7037" name="Rectangle 13">
            <a:extLst>
              <a:ext uri="{FF2B5EF4-FFF2-40B4-BE49-F238E27FC236}">
                <a16:creationId xmlns:a16="http://schemas.microsoft.com/office/drawing/2014/main" id="{C95A8DED-39F7-0948-A888-E2E6CC17E2C1}"/>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7038" name="Rectangle 14">
            <a:extLst>
              <a:ext uri="{FF2B5EF4-FFF2-40B4-BE49-F238E27FC236}">
                <a16:creationId xmlns:a16="http://schemas.microsoft.com/office/drawing/2014/main" id="{6BBEA417-A6FE-6249-BA39-0ED2A2A95C71}"/>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7039" name="Rectangle 15">
            <a:extLst>
              <a:ext uri="{FF2B5EF4-FFF2-40B4-BE49-F238E27FC236}">
                <a16:creationId xmlns:a16="http://schemas.microsoft.com/office/drawing/2014/main" id="{72B07E84-6239-0C4B-9359-16E1785F0E2D}"/>
              </a:ext>
            </a:extLst>
          </p:cNvPr>
          <p:cNvSpPr>
            <a:spLocks noChangeArrowheads="1"/>
          </p:cNvSpPr>
          <p:nvPr/>
        </p:nvSpPr>
        <p:spPr bwMode="auto">
          <a:xfrm>
            <a:off x="6311900" y="2017713"/>
            <a:ext cx="214947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FEF800"/>
                </a:solidFill>
                <a:latin typeface="Lucida Handwriting" panose="03010101010101010101" pitchFamily="66" charset="77"/>
                <a:ea typeface="Gulim" panose="020B0600000101010101" pitchFamily="34" charset="-127"/>
              </a:rPr>
              <a:t>  “</a:t>
            </a:r>
            <a:r>
              <a:rPr lang="en-US" altLang="ko-KR" sz="2400" b="1">
                <a:solidFill>
                  <a:srgbClr val="FEF800"/>
                </a:solidFill>
                <a:latin typeface="Lucida Handwriting" panose="03010101010101010101" pitchFamily="66" charset="77"/>
                <a:ea typeface="Gulim" panose="020B0600000101010101" pitchFamily="34" charset="-127"/>
              </a:rPr>
              <a:t>27” Kitab</a:t>
            </a:r>
          </a:p>
        </p:txBody>
      </p:sp>
      <p:sp>
        <p:nvSpPr>
          <p:cNvPr id="257040" name="Rectangle 16">
            <a:extLst>
              <a:ext uri="{FF2B5EF4-FFF2-40B4-BE49-F238E27FC236}">
                <a16:creationId xmlns:a16="http://schemas.microsoft.com/office/drawing/2014/main" id="{ACBAB294-678B-CD48-87BD-480ED58C948D}"/>
              </a:ext>
            </a:extLst>
          </p:cNvPr>
          <p:cNvSpPr>
            <a:spLocks noChangeArrowheads="1"/>
          </p:cNvSpPr>
          <p:nvPr/>
        </p:nvSpPr>
        <p:spPr bwMode="auto">
          <a:xfrm>
            <a:off x="312738" y="2030413"/>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FEF800"/>
                </a:solidFill>
                <a:latin typeface="Lucida Handwriting" panose="03010101010101010101" pitchFamily="66" charset="77"/>
                <a:ea typeface="Gulim" panose="020B0600000101010101" pitchFamily="34" charset="-127"/>
              </a:rPr>
              <a:t>“</a:t>
            </a:r>
            <a:r>
              <a:rPr lang="en-US" altLang="ko-KR" sz="2400" b="1">
                <a:solidFill>
                  <a:srgbClr val="FEF800"/>
                </a:solidFill>
                <a:latin typeface="Lucida Handwriting" panose="03010101010101010101" pitchFamily="66" charset="77"/>
                <a:ea typeface="Gulim" panose="020B0600000101010101" pitchFamily="34" charset="-127"/>
              </a:rPr>
              <a:t>39” Kitab</a:t>
            </a:r>
          </a:p>
        </p:txBody>
      </p:sp>
      <p:sp>
        <p:nvSpPr>
          <p:cNvPr id="257041" name="Rectangle 17">
            <a:extLst>
              <a:ext uri="{FF2B5EF4-FFF2-40B4-BE49-F238E27FC236}">
                <a16:creationId xmlns:a16="http://schemas.microsoft.com/office/drawing/2014/main" id="{45CB98D8-E97D-0A4A-A2BE-629886CA571B}"/>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7042" name="Rectangle 18">
            <a:extLst>
              <a:ext uri="{FF2B5EF4-FFF2-40B4-BE49-F238E27FC236}">
                <a16:creationId xmlns:a16="http://schemas.microsoft.com/office/drawing/2014/main" id="{09DFB781-0693-714E-964C-DC27F61B82D3}"/>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7043" name="Rectangle 19">
            <a:extLst>
              <a:ext uri="{FF2B5EF4-FFF2-40B4-BE49-F238E27FC236}">
                <a16:creationId xmlns:a16="http://schemas.microsoft.com/office/drawing/2014/main" id="{8EA769AA-B933-ED47-A55E-E952F5FF6771}"/>
              </a:ext>
            </a:extLst>
          </p:cNvPr>
          <p:cNvSpPr>
            <a:spLocks noChangeArrowheads="1"/>
          </p:cNvSpPr>
          <p:nvPr/>
        </p:nvSpPr>
        <p:spPr bwMode="auto">
          <a:xfrm>
            <a:off x="396875" y="2716213"/>
            <a:ext cx="10096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FEF800"/>
                </a:solidFill>
                <a:latin typeface="Lucida Handwriting" panose="03010101010101010101" pitchFamily="66" charset="77"/>
                <a:ea typeface="Gulim" panose="020B0600000101010101" pitchFamily="34" charset="-127"/>
              </a:rPr>
              <a:t>Ibrani</a:t>
            </a:r>
          </a:p>
        </p:txBody>
      </p:sp>
      <p:sp>
        <p:nvSpPr>
          <p:cNvPr id="257044" name="Rectangle 20">
            <a:extLst>
              <a:ext uri="{FF2B5EF4-FFF2-40B4-BE49-F238E27FC236}">
                <a16:creationId xmlns:a16="http://schemas.microsoft.com/office/drawing/2014/main" id="{58815F03-1569-2144-9AE3-CF0C1869476E}"/>
              </a:ext>
            </a:extLst>
          </p:cNvPr>
          <p:cNvSpPr>
            <a:spLocks noChangeArrowheads="1"/>
          </p:cNvSpPr>
          <p:nvPr/>
        </p:nvSpPr>
        <p:spPr bwMode="auto">
          <a:xfrm>
            <a:off x="7392988" y="2716213"/>
            <a:ext cx="1195387" cy="819150"/>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FEF800"/>
                </a:solidFill>
                <a:latin typeface="Lucida Handwriting" panose="03010101010101010101" pitchFamily="66" charset="77"/>
                <a:ea typeface="Gulim" panose="020B0600000101010101" pitchFamily="34" charset="-127"/>
              </a:rPr>
              <a:t>Yunani</a:t>
            </a:r>
          </a:p>
          <a:p>
            <a:endParaRPr lang="ko-KR" altLang="en-US" sz="2400" b="1">
              <a:solidFill>
                <a:srgbClr val="FEF800"/>
              </a:solidFill>
              <a:latin typeface="Lucida Handwriting" panose="03010101010101010101" pitchFamily="66" charset="77"/>
              <a:ea typeface="Gulim" panose="020B0600000101010101" pitchFamily="34" charset="-127"/>
            </a:endParaRPr>
          </a:p>
        </p:txBody>
      </p:sp>
      <p:sp>
        <p:nvSpPr>
          <p:cNvPr id="257045" name="Rectangle 21">
            <a:extLst>
              <a:ext uri="{FF2B5EF4-FFF2-40B4-BE49-F238E27FC236}">
                <a16:creationId xmlns:a16="http://schemas.microsoft.com/office/drawing/2014/main" id="{2E0766AD-E189-4F4C-8BF2-D51947B3D5F6}"/>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57046" name="Rectangle 22">
            <a:extLst>
              <a:ext uri="{FF2B5EF4-FFF2-40B4-BE49-F238E27FC236}">
                <a16:creationId xmlns:a16="http://schemas.microsoft.com/office/drawing/2014/main" id="{6F859942-97B5-AB41-94FD-60F001BF06BD}"/>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57047" name="Rectangle 23">
            <a:extLst>
              <a:ext uri="{FF2B5EF4-FFF2-40B4-BE49-F238E27FC236}">
                <a16:creationId xmlns:a16="http://schemas.microsoft.com/office/drawing/2014/main" id="{1ADB9AAA-24A9-264E-9344-43E00FA1E4DD}"/>
              </a:ext>
            </a:extLst>
          </p:cNvPr>
          <p:cNvSpPr>
            <a:spLocks noChangeArrowheads="1"/>
          </p:cNvSpPr>
          <p:nvPr/>
        </p:nvSpPr>
        <p:spPr bwMode="auto">
          <a:xfrm>
            <a:off x="6457950" y="3398838"/>
            <a:ext cx="298132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FEF800"/>
                </a:solidFill>
                <a:latin typeface="Lucida Handwriting" panose="03010101010101010101" pitchFamily="66" charset="77"/>
                <a:ea typeface="Gulim" panose="020B0600000101010101" pitchFamily="34" charset="-127"/>
              </a:rPr>
              <a:t>Kasih Karunia/</a:t>
            </a:r>
            <a:r>
              <a:rPr lang="en-US" altLang="ko-KR" sz="2400">
                <a:latin typeface="Lucida Handwriting" panose="03010101010101010101" pitchFamily="66" charset="77"/>
                <a:ea typeface="Gulim" panose="020B0600000101010101" pitchFamily="34" charset="-127"/>
              </a:rPr>
              <a:t> </a:t>
            </a:r>
          </a:p>
        </p:txBody>
      </p:sp>
      <p:sp>
        <p:nvSpPr>
          <p:cNvPr id="257048" name="Rectangle 24">
            <a:extLst>
              <a:ext uri="{FF2B5EF4-FFF2-40B4-BE49-F238E27FC236}">
                <a16:creationId xmlns:a16="http://schemas.microsoft.com/office/drawing/2014/main" id="{0C35C6FA-6FD5-FA43-A104-ED5322B34A35}"/>
              </a:ext>
            </a:extLst>
          </p:cNvPr>
          <p:cNvSpPr>
            <a:spLocks noChangeArrowheads="1"/>
          </p:cNvSpPr>
          <p:nvPr/>
        </p:nvSpPr>
        <p:spPr bwMode="auto">
          <a:xfrm>
            <a:off x="0" y="3386138"/>
            <a:ext cx="331152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FEF800"/>
                </a:solidFill>
                <a:latin typeface="Lucida Handwriting" panose="03010101010101010101" pitchFamily="66" charset="77"/>
                <a:ea typeface="Gulim" panose="020B0600000101010101" pitchFamily="34" charset="-127"/>
              </a:rPr>
              <a:t>Hukum Taurat/</a:t>
            </a:r>
          </a:p>
        </p:txBody>
      </p:sp>
      <p:grpSp>
        <p:nvGrpSpPr>
          <p:cNvPr id="257095" name="Group 71">
            <a:extLst>
              <a:ext uri="{FF2B5EF4-FFF2-40B4-BE49-F238E27FC236}">
                <a16:creationId xmlns:a16="http://schemas.microsoft.com/office/drawing/2014/main" id="{BC2D2D4A-E0B7-7644-AFF0-E9E5EC54EE7A}"/>
              </a:ext>
            </a:extLst>
          </p:cNvPr>
          <p:cNvGrpSpPr>
            <a:grpSpLocks/>
          </p:cNvGrpSpPr>
          <p:nvPr/>
        </p:nvGrpSpPr>
        <p:grpSpPr bwMode="auto">
          <a:xfrm>
            <a:off x="2133600" y="2457450"/>
            <a:ext cx="5403850" cy="3435350"/>
            <a:chOff x="1344" y="1548"/>
            <a:chExt cx="3404" cy="2164"/>
          </a:xfrm>
        </p:grpSpPr>
        <p:sp>
          <p:nvSpPr>
            <p:cNvPr id="257050" name="Line 26">
              <a:extLst>
                <a:ext uri="{FF2B5EF4-FFF2-40B4-BE49-F238E27FC236}">
                  <a16:creationId xmlns:a16="http://schemas.microsoft.com/office/drawing/2014/main" id="{6BC654D0-F4E6-554E-81C2-E91A724C81B0}"/>
                </a:ext>
              </a:extLst>
            </p:cNvPr>
            <p:cNvSpPr>
              <a:spLocks noChangeShapeType="1"/>
            </p:cNvSpPr>
            <p:nvPr/>
          </p:nvSpPr>
          <p:spPr bwMode="auto">
            <a:xfrm flipV="1">
              <a:off x="3671" y="329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7051" name="Line 27">
              <a:extLst>
                <a:ext uri="{FF2B5EF4-FFF2-40B4-BE49-F238E27FC236}">
                  <a16:creationId xmlns:a16="http://schemas.microsoft.com/office/drawing/2014/main" id="{B64D44A0-4A14-3444-9E13-F6C28A84F163}"/>
                </a:ext>
              </a:extLst>
            </p:cNvPr>
            <p:cNvSpPr>
              <a:spLocks noChangeShapeType="1"/>
            </p:cNvSpPr>
            <p:nvPr/>
          </p:nvSpPr>
          <p:spPr bwMode="auto">
            <a:xfrm>
              <a:off x="1344" y="321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7052" name="Line 28">
              <a:extLst>
                <a:ext uri="{FF2B5EF4-FFF2-40B4-BE49-F238E27FC236}">
                  <a16:creationId xmlns:a16="http://schemas.microsoft.com/office/drawing/2014/main" id="{E349E02E-40AD-7E4F-B0E7-063EBC46F604}"/>
                </a:ext>
              </a:extLst>
            </p:cNvPr>
            <p:cNvSpPr>
              <a:spLocks noChangeShapeType="1"/>
            </p:cNvSpPr>
            <p:nvPr/>
          </p:nvSpPr>
          <p:spPr bwMode="auto">
            <a:xfrm>
              <a:off x="1506" y="266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7053" name="Line 29">
              <a:extLst>
                <a:ext uri="{FF2B5EF4-FFF2-40B4-BE49-F238E27FC236}">
                  <a16:creationId xmlns:a16="http://schemas.microsoft.com/office/drawing/2014/main" id="{C61B102C-14AD-6D48-8A2E-B6D70CE252E8}"/>
                </a:ext>
              </a:extLst>
            </p:cNvPr>
            <p:cNvSpPr>
              <a:spLocks noChangeShapeType="1"/>
            </p:cNvSpPr>
            <p:nvPr/>
          </p:nvSpPr>
          <p:spPr bwMode="auto">
            <a:xfrm>
              <a:off x="1930" y="212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7054" name="Line 30">
              <a:extLst>
                <a:ext uri="{FF2B5EF4-FFF2-40B4-BE49-F238E27FC236}">
                  <a16:creationId xmlns:a16="http://schemas.microsoft.com/office/drawing/2014/main" id="{2610D14D-B463-EC4E-B25C-37408A8846F0}"/>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7055" name="Line 31">
              <a:extLst>
                <a:ext uri="{FF2B5EF4-FFF2-40B4-BE49-F238E27FC236}">
                  <a16:creationId xmlns:a16="http://schemas.microsoft.com/office/drawing/2014/main" id="{3D1504CD-8E8B-8547-864C-FAD7CA435166}"/>
                </a:ext>
              </a:extLst>
            </p:cNvPr>
            <p:cNvSpPr>
              <a:spLocks noChangeShapeType="1"/>
            </p:cNvSpPr>
            <p:nvPr/>
          </p:nvSpPr>
          <p:spPr bwMode="auto">
            <a:xfrm flipH="1">
              <a:off x="3078" y="207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7056" name="Line 32">
              <a:extLst>
                <a:ext uri="{FF2B5EF4-FFF2-40B4-BE49-F238E27FC236}">
                  <a16:creationId xmlns:a16="http://schemas.microsoft.com/office/drawing/2014/main" id="{63159A7E-DEB6-5645-803F-A14BD53739E8}"/>
                </a:ext>
              </a:extLst>
            </p:cNvPr>
            <p:cNvSpPr>
              <a:spLocks noChangeShapeType="1"/>
            </p:cNvSpPr>
            <p:nvPr/>
          </p:nvSpPr>
          <p:spPr bwMode="auto">
            <a:xfrm flipH="1">
              <a:off x="3211" y="241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7057" name="Line 33">
              <a:extLst>
                <a:ext uri="{FF2B5EF4-FFF2-40B4-BE49-F238E27FC236}">
                  <a16:creationId xmlns:a16="http://schemas.microsoft.com/office/drawing/2014/main" id="{33DCFEEB-EB23-BD4E-92C3-0A9C1FC3FE6E}"/>
                </a:ext>
              </a:extLst>
            </p:cNvPr>
            <p:cNvSpPr>
              <a:spLocks noChangeShapeType="1"/>
            </p:cNvSpPr>
            <p:nvPr/>
          </p:nvSpPr>
          <p:spPr bwMode="auto">
            <a:xfrm flipV="1">
              <a:off x="3264" y="294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7058" name="Rectangle 34">
              <a:extLst>
                <a:ext uri="{FF2B5EF4-FFF2-40B4-BE49-F238E27FC236}">
                  <a16:creationId xmlns:a16="http://schemas.microsoft.com/office/drawing/2014/main" id="{0D4E9EC6-3CB8-E844-A27A-B20847423DFF}"/>
                </a:ext>
              </a:extLst>
            </p:cNvPr>
            <p:cNvSpPr>
              <a:spLocks noChangeArrowheads="1"/>
            </p:cNvSpPr>
            <p:nvPr/>
          </p:nvSpPr>
          <p:spPr bwMode="auto">
            <a:xfrm rot="5246759">
              <a:off x="1975" y="2180"/>
              <a:ext cx="1290" cy="6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NABI-NABI</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57059" name="Rectangle 35">
              <a:extLst>
                <a:ext uri="{FF2B5EF4-FFF2-40B4-BE49-F238E27FC236}">
                  <a16:creationId xmlns:a16="http://schemas.microsoft.com/office/drawing/2014/main" id="{BE888F0D-F3EF-634F-8A95-0944FE680645}"/>
                </a:ext>
              </a:extLst>
            </p:cNvPr>
            <p:cNvSpPr>
              <a:spLocks noChangeArrowheads="1"/>
            </p:cNvSpPr>
            <p:nvPr/>
          </p:nvSpPr>
          <p:spPr bwMode="auto">
            <a:xfrm>
              <a:off x="3422" y="3143"/>
              <a:ext cx="1326" cy="21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chemeClr val="hlink"/>
                  </a:solidFill>
                  <a:latin typeface="Helvetica BlackOblique" pitchFamily="2" charset="0"/>
                  <a:ea typeface="Gulim" panose="020B0600000101010101" pitchFamily="34" charset="-127"/>
                </a:rPr>
                <a:t>WAHYU</a:t>
              </a:r>
            </a:p>
          </p:txBody>
        </p:sp>
        <p:sp>
          <p:nvSpPr>
            <p:cNvPr id="257060" name="Rectangle 36">
              <a:extLst>
                <a:ext uri="{FF2B5EF4-FFF2-40B4-BE49-F238E27FC236}">
                  <a16:creationId xmlns:a16="http://schemas.microsoft.com/office/drawing/2014/main" id="{36BA0EA7-AC73-8749-A646-5EFEC90EC910}"/>
                </a:ext>
              </a:extLst>
            </p:cNvPr>
            <p:cNvSpPr>
              <a:spLocks noChangeArrowheads="1"/>
            </p:cNvSpPr>
            <p:nvPr/>
          </p:nvSpPr>
          <p:spPr bwMode="auto">
            <a:xfrm rot="3267768">
              <a:off x="1819" y="2522"/>
              <a:ext cx="1118"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PUISI</a:t>
              </a:r>
            </a:p>
          </p:txBody>
        </p:sp>
        <p:sp>
          <p:nvSpPr>
            <p:cNvPr id="257061" name="Rectangle 37">
              <a:extLst>
                <a:ext uri="{FF2B5EF4-FFF2-40B4-BE49-F238E27FC236}">
                  <a16:creationId xmlns:a16="http://schemas.microsoft.com/office/drawing/2014/main" id="{957050D1-7C30-954D-B2D4-69A18AE1F622}"/>
                </a:ext>
              </a:extLst>
            </p:cNvPr>
            <p:cNvSpPr>
              <a:spLocks noChangeArrowheads="1"/>
            </p:cNvSpPr>
            <p:nvPr/>
          </p:nvSpPr>
          <p:spPr bwMode="auto">
            <a:xfrm rot="20643327">
              <a:off x="3261" y="2833"/>
              <a:ext cx="1383"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SURAT-SURAT</a:t>
              </a:r>
            </a:p>
          </p:txBody>
        </p:sp>
        <p:sp>
          <p:nvSpPr>
            <p:cNvPr id="257062" name="Rectangle 38">
              <a:extLst>
                <a:ext uri="{FF2B5EF4-FFF2-40B4-BE49-F238E27FC236}">
                  <a16:creationId xmlns:a16="http://schemas.microsoft.com/office/drawing/2014/main" id="{B404B8DB-75F9-AA42-B7DC-5BBD8230FF79}"/>
                </a:ext>
              </a:extLst>
            </p:cNvPr>
            <p:cNvSpPr>
              <a:spLocks noChangeArrowheads="1"/>
            </p:cNvSpPr>
            <p:nvPr/>
          </p:nvSpPr>
          <p:spPr bwMode="auto">
            <a:xfrm rot="19276533">
              <a:off x="3094" y="2449"/>
              <a:ext cx="1178"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p>
          </p:txBody>
        </p:sp>
        <p:sp>
          <p:nvSpPr>
            <p:cNvPr id="257063" name="Rectangle 39">
              <a:extLst>
                <a:ext uri="{FF2B5EF4-FFF2-40B4-BE49-F238E27FC236}">
                  <a16:creationId xmlns:a16="http://schemas.microsoft.com/office/drawing/2014/main" id="{2A168A8F-055B-F949-AA43-E0B6D04E4916}"/>
                </a:ext>
              </a:extLst>
            </p:cNvPr>
            <p:cNvSpPr>
              <a:spLocks noChangeArrowheads="1"/>
            </p:cNvSpPr>
            <p:nvPr/>
          </p:nvSpPr>
          <p:spPr bwMode="auto">
            <a:xfrm rot="1755647">
              <a:off x="1464" y="2546"/>
              <a:ext cx="1190" cy="662"/>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57064" name="Rectangle 40">
              <a:extLst>
                <a:ext uri="{FF2B5EF4-FFF2-40B4-BE49-F238E27FC236}">
                  <a16:creationId xmlns:a16="http://schemas.microsoft.com/office/drawing/2014/main" id="{E2AF135F-B9C6-AA4D-8F13-136945919A56}"/>
                </a:ext>
              </a:extLst>
            </p:cNvPr>
            <p:cNvSpPr>
              <a:spLocks noChangeArrowheads="1"/>
            </p:cNvSpPr>
            <p:nvPr/>
          </p:nvSpPr>
          <p:spPr bwMode="auto">
            <a:xfrm rot="240000">
              <a:off x="1390" y="3050"/>
              <a:ext cx="899" cy="6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TAURAT</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57065" name="Rectangle 41">
              <a:extLst>
                <a:ext uri="{FF2B5EF4-FFF2-40B4-BE49-F238E27FC236}">
                  <a16:creationId xmlns:a16="http://schemas.microsoft.com/office/drawing/2014/main" id="{B7F7C4EB-0470-1B44-8DB6-ACE0A8BC9B6C}"/>
                </a:ext>
              </a:extLst>
            </p:cNvPr>
            <p:cNvSpPr>
              <a:spLocks noChangeArrowheads="1"/>
            </p:cNvSpPr>
            <p:nvPr/>
          </p:nvSpPr>
          <p:spPr bwMode="auto">
            <a:xfrm rot="18254599">
              <a:off x="2908" y="2044"/>
              <a:ext cx="122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p>
          </p:txBody>
        </p:sp>
      </p:grpSp>
      <p:sp>
        <p:nvSpPr>
          <p:cNvPr id="257066" name="Rectangle 42">
            <a:extLst>
              <a:ext uri="{FF2B5EF4-FFF2-40B4-BE49-F238E27FC236}">
                <a16:creationId xmlns:a16="http://schemas.microsoft.com/office/drawing/2014/main" id="{B21F6C61-5609-6243-B929-7154CB2482B8}"/>
              </a:ext>
            </a:extLst>
          </p:cNvPr>
          <p:cNvSpPr>
            <a:spLocks noChangeArrowheads="1"/>
          </p:cNvSpPr>
          <p:nvPr/>
        </p:nvSpPr>
        <p:spPr bwMode="auto">
          <a:xfrm>
            <a:off x="-57150" y="4491038"/>
            <a:ext cx="19764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FEF800"/>
                </a:solidFill>
                <a:latin typeface="Lucida Handwriting" panose="03010101010101010101" pitchFamily="66" charset="77"/>
                <a:ea typeface="Gulim" panose="020B0600000101010101" pitchFamily="34" charset="-127"/>
              </a:rPr>
              <a:t>Teleskop</a:t>
            </a:r>
          </a:p>
        </p:txBody>
      </p:sp>
      <p:sp>
        <p:nvSpPr>
          <p:cNvPr id="257067" name="Rectangle 43">
            <a:extLst>
              <a:ext uri="{FF2B5EF4-FFF2-40B4-BE49-F238E27FC236}">
                <a16:creationId xmlns:a16="http://schemas.microsoft.com/office/drawing/2014/main" id="{63540824-B6A2-2349-9252-EF65293866FA}"/>
              </a:ext>
            </a:extLst>
          </p:cNvPr>
          <p:cNvSpPr>
            <a:spLocks noChangeArrowheads="1"/>
          </p:cNvSpPr>
          <p:nvPr/>
        </p:nvSpPr>
        <p:spPr bwMode="auto">
          <a:xfrm>
            <a:off x="7091363" y="4510088"/>
            <a:ext cx="2152650"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FEF800"/>
                </a:solidFill>
                <a:latin typeface="Lucida Handwriting" panose="03010101010101010101" pitchFamily="66" charset="77"/>
                <a:ea typeface="Gulim" panose="020B0600000101010101" pitchFamily="34" charset="-127"/>
              </a:rPr>
              <a:t>Teleskop</a:t>
            </a:r>
          </a:p>
          <a:p>
            <a:endParaRPr lang="ko-KR" altLang="en-US" sz="2400" b="1">
              <a:solidFill>
                <a:srgbClr val="FEF800"/>
              </a:solidFill>
              <a:latin typeface="Lucida Handwriting" panose="03010101010101010101" pitchFamily="66" charset="77"/>
              <a:ea typeface="Gulim" panose="020B0600000101010101" pitchFamily="34" charset="-127"/>
            </a:endParaRPr>
          </a:p>
        </p:txBody>
      </p:sp>
      <p:sp>
        <p:nvSpPr>
          <p:cNvPr id="257068" name="Rectangle 44">
            <a:extLst>
              <a:ext uri="{FF2B5EF4-FFF2-40B4-BE49-F238E27FC236}">
                <a16:creationId xmlns:a16="http://schemas.microsoft.com/office/drawing/2014/main" id="{DC937D1B-0A6B-364C-891B-941BABF1B4FE}"/>
              </a:ext>
            </a:extLst>
          </p:cNvPr>
          <p:cNvSpPr>
            <a:spLocks noChangeArrowheads="1"/>
          </p:cNvSpPr>
          <p:nvPr/>
        </p:nvSpPr>
        <p:spPr bwMode="auto">
          <a:xfrm>
            <a:off x="-85725" y="5184775"/>
            <a:ext cx="1831975"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FEF800"/>
                </a:solidFill>
                <a:latin typeface="Lucida Handwriting" panose="03010101010101010101" pitchFamily="66" charset="77"/>
                <a:ea typeface="Gulim" panose="020B0600000101010101" pitchFamily="34" charset="-127"/>
              </a:rPr>
              <a:t>Masa Lalu Kekal</a:t>
            </a:r>
          </a:p>
        </p:txBody>
      </p:sp>
      <p:sp>
        <p:nvSpPr>
          <p:cNvPr id="257069" name="Rectangle 45">
            <a:extLst>
              <a:ext uri="{FF2B5EF4-FFF2-40B4-BE49-F238E27FC236}">
                <a16:creationId xmlns:a16="http://schemas.microsoft.com/office/drawing/2014/main" id="{A87D259B-B614-1B4A-9F38-0A8C43C5B09A}"/>
              </a:ext>
            </a:extLst>
          </p:cNvPr>
          <p:cNvSpPr>
            <a:spLocks noChangeArrowheads="1"/>
          </p:cNvSpPr>
          <p:nvPr/>
        </p:nvSpPr>
        <p:spPr bwMode="auto">
          <a:xfrm>
            <a:off x="6892925" y="5184775"/>
            <a:ext cx="2200275"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FEF800"/>
                </a:solidFill>
                <a:latin typeface="Lucida Handwriting" panose="03010101010101010101" pitchFamily="66" charset="77"/>
                <a:ea typeface="Gulim" panose="020B0600000101010101" pitchFamily="34" charset="-127"/>
              </a:rPr>
              <a:t>Masa  Depan Kekal</a:t>
            </a:r>
          </a:p>
        </p:txBody>
      </p:sp>
      <p:sp>
        <p:nvSpPr>
          <p:cNvPr id="257071" name="Text Box 47">
            <a:extLst>
              <a:ext uri="{FF2B5EF4-FFF2-40B4-BE49-F238E27FC236}">
                <a16:creationId xmlns:a16="http://schemas.microsoft.com/office/drawing/2014/main" id="{08BA742D-C726-774F-80CF-2098A306B468}"/>
              </a:ext>
            </a:extLst>
          </p:cNvPr>
          <p:cNvSpPr txBox="1">
            <a:spLocks noChangeArrowheads="1"/>
          </p:cNvSpPr>
          <p:nvPr/>
        </p:nvSpPr>
        <p:spPr bwMode="auto">
          <a:xfrm>
            <a:off x="0" y="3730625"/>
            <a:ext cx="2198688" cy="4572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FEF800"/>
                </a:solidFill>
                <a:latin typeface="Lucida Handwriting" panose="03010101010101010101" pitchFamily="66" charset="77"/>
                <a:ea typeface="Gulim" panose="020B0600000101010101" pitchFamily="34" charset="-127"/>
              </a:rPr>
              <a:t>Perjanjian</a:t>
            </a:r>
            <a:r>
              <a:rPr lang="en-US" altLang="ko-KR" sz="2400">
                <a:solidFill>
                  <a:srgbClr val="FEF800"/>
                </a:solidFill>
                <a:latin typeface="Lucida Handwriting" panose="03010101010101010101" pitchFamily="66" charset="77"/>
                <a:ea typeface="Gulim" panose="020B0600000101010101" pitchFamily="34" charset="-127"/>
              </a:rPr>
              <a:t> </a:t>
            </a:r>
            <a:r>
              <a:rPr lang="en-US" altLang="ko-KR" sz="2400" b="1">
                <a:solidFill>
                  <a:srgbClr val="FEF800"/>
                </a:solidFill>
                <a:latin typeface="Lucida Handwriting" panose="03010101010101010101" pitchFamily="66" charset="77"/>
                <a:ea typeface="Gulim" panose="020B0600000101010101" pitchFamily="34" charset="-127"/>
              </a:rPr>
              <a:t> </a:t>
            </a:r>
          </a:p>
        </p:txBody>
      </p:sp>
      <p:sp>
        <p:nvSpPr>
          <p:cNvPr id="257072" name="Text Box 48">
            <a:extLst>
              <a:ext uri="{FF2B5EF4-FFF2-40B4-BE49-F238E27FC236}">
                <a16:creationId xmlns:a16="http://schemas.microsoft.com/office/drawing/2014/main" id="{58A329C8-C27B-CD46-9BEB-E74CD64A3621}"/>
              </a:ext>
            </a:extLst>
          </p:cNvPr>
          <p:cNvSpPr txBox="1">
            <a:spLocks noChangeArrowheads="1"/>
          </p:cNvSpPr>
          <p:nvPr/>
        </p:nvSpPr>
        <p:spPr bwMode="auto">
          <a:xfrm>
            <a:off x="6581775" y="3730625"/>
            <a:ext cx="2767013"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FEF800"/>
                </a:solidFill>
                <a:latin typeface="Lucida Handwriting" panose="03010101010101010101" pitchFamily="66" charset="77"/>
                <a:ea typeface="Gulim" panose="020B0600000101010101" pitchFamily="34" charset="-127"/>
              </a:rPr>
              <a:t>Penggenapan</a:t>
            </a:r>
          </a:p>
        </p:txBody>
      </p:sp>
      <p:sp>
        <p:nvSpPr>
          <p:cNvPr id="257073" name="Line 49">
            <a:extLst>
              <a:ext uri="{FF2B5EF4-FFF2-40B4-BE49-F238E27FC236}">
                <a16:creationId xmlns:a16="http://schemas.microsoft.com/office/drawing/2014/main" id="{BF1055C1-FD33-2242-BFB2-049179A35A9F}"/>
              </a:ext>
            </a:extLst>
          </p:cNvPr>
          <p:cNvSpPr>
            <a:spLocks noChangeShapeType="1"/>
          </p:cNvSpPr>
          <p:nvPr/>
        </p:nvSpPr>
        <p:spPr bwMode="auto">
          <a:xfrm>
            <a:off x="7135813" y="1884363"/>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074" name="Line 50">
            <a:extLst>
              <a:ext uri="{FF2B5EF4-FFF2-40B4-BE49-F238E27FC236}">
                <a16:creationId xmlns:a16="http://schemas.microsoft.com/office/drawing/2014/main" id="{667CB308-644F-2748-B86C-F1F610A68E6B}"/>
              </a:ext>
            </a:extLst>
          </p:cNvPr>
          <p:cNvSpPr>
            <a:spLocks noChangeShapeType="1"/>
          </p:cNvSpPr>
          <p:nvPr/>
        </p:nvSpPr>
        <p:spPr bwMode="auto">
          <a:xfrm>
            <a:off x="7345363" y="2651125"/>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075" name="Line 51">
            <a:extLst>
              <a:ext uri="{FF2B5EF4-FFF2-40B4-BE49-F238E27FC236}">
                <a16:creationId xmlns:a16="http://schemas.microsoft.com/office/drawing/2014/main" id="{01A7C3D4-39D2-C945-A1E0-97A1654C946C}"/>
              </a:ext>
            </a:extLst>
          </p:cNvPr>
          <p:cNvSpPr>
            <a:spLocks noChangeShapeType="1"/>
          </p:cNvSpPr>
          <p:nvPr/>
        </p:nvSpPr>
        <p:spPr bwMode="auto">
          <a:xfrm>
            <a:off x="7440613" y="3316288"/>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076" name="Line 52">
            <a:extLst>
              <a:ext uri="{FF2B5EF4-FFF2-40B4-BE49-F238E27FC236}">
                <a16:creationId xmlns:a16="http://schemas.microsoft.com/office/drawing/2014/main" id="{BE0CB478-DA2E-A549-9E3F-7200D0170A90}"/>
              </a:ext>
            </a:extLst>
          </p:cNvPr>
          <p:cNvSpPr>
            <a:spLocks noChangeShapeType="1"/>
          </p:cNvSpPr>
          <p:nvPr/>
        </p:nvSpPr>
        <p:spPr bwMode="auto">
          <a:xfrm>
            <a:off x="7593013" y="4424363"/>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077" name="Line 53">
            <a:extLst>
              <a:ext uri="{FF2B5EF4-FFF2-40B4-BE49-F238E27FC236}">
                <a16:creationId xmlns:a16="http://schemas.microsoft.com/office/drawing/2014/main" id="{5417D873-650B-A24F-A3A2-41083813AC0D}"/>
              </a:ext>
            </a:extLst>
          </p:cNvPr>
          <p:cNvSpPr>
            <a:spLocks noChangeShapeType="1"/>
          </p:cNvSpPr>
          <p:nvPr/>
        </p:nvSpPr>
        <p:spPr bwMode="auto">
          <a:xfrm>
            <a:off x="866775" y="1893888"/>
            <a:ext cx="969963"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078" name="Line 54">
            <a:extLst>
              <a:ext uri="{FF2B5EF4-FFF2-40B4-BE49-F238E27FC236}">
                <a16:creationId xmlns:a16="http://schemas.microsoft.com/office/drawing/2014/main" id="{A897E354-654D-AE4E-A740-7610D6B2097E}"/>
              </a:ext>
            </a:extLst>
          </p:cNvPr>
          <p:cNvSpPr>
            <a:spLocks noChangeShapeType="1"/>
          </p:cNvSpPr>
          <p:nvPr/>
        </p:nvSpPr>
        <p:spPr bwMode="auto">
          <a:xfrm>
            <a:off x="762000" y="2660650"/>
            <a:ext cx="969963"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079" name="Line 55">
            <a:extLst>
              <a:ext uri="{FF2B5EF4-FFF2-40B4-BE49-F238E27FC236}">
                <a16:creationId xmlns:a16="http://schemas.microsoft.com/office/drawing/2014/main" id="{E4D8E1D8-DFB3-5D47-9832-8E6BF7290709}"/>
              </a:ext>
            </a:extLst>
          </p:cNvPr>
          <p:cNvSpPr>
            <a:spLocks noChangeShapeType="1"/>
          </p:cNvSpPr>
          <p:nvPr/>
        </p:nvSpPr>
        <p:spPr bwMode="auto">
          <a:xfrm>
            <a:off x="671513" y="3311525"/>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080" name="Line 56">
            <a:extLst>
              <a:ext uri="{FF2B5EF4-FFF2-40B4-BE49-F238E27FC236}">
                <a16:creationId xmlns:a16="http://schemas.microsoft.com/office/drawing/2014/main" id="{7DB5E08F-A887-3E41-BA81-44CECBE04390}"/>
              </a:ext>
            </a:extLst>
          </p:cNvPr>
          <p:cNvSpPr>
            <a:spLocks noChangeShapeType="1"/>
          </p:cNvSpPr>
          <p:nvPr/>
        </p:nvSpPr>
        <p:spPr bwMode="auto">
          <a:xfrm>
            <a:off x="495300" y="4391025"/>
            <a:ext cx="969963"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081" name="Rectangle 57">
            <a:extLst>
              <a:ext uri="{FF2B5EF4-FFF2-40B4-BE49-F238E27FC236}">
                <a16:creationId xmlns:a16="http://schemas.microsoft.com/office/drawing/2014/main" id="{A4A3926E-0401-D349-91A9-C689E49ED5DD}"/>
              </a:ext>
            </a:extLst>
          </p:cNvPr>
          <p:cNvSpPr>
            <a:spLocks noChangeArrowheads="1"/>
          </p:cNvSpPr>
          <p:nvPr/>
        </p:nvSpPr>
        <p:spPr bwMode="auto">
          <a:xfrm>
            <a:off x="1597025" y="5768975"/>
            <a:ext cx="24209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FEF800"/>
                </a:solidFill>
                <a:latin typeface="Lucida Handwriting" panose="03010101010101010101" pitchFamily="66" charset="77"/>
                <a:ea typeface="Gulim" panose="020B0600000101010101" pitchFamily="34" charset="-127"/>
              </a:rPr>
              <a:t>Mikroskop</a:t>
            </a:r>
          </a:p>
        </p:txBody>
      </p:sp>
      <p:sp>
        <p:nvSpPr>
          <p:cNvPr id="257082" name="Text Box 58">
            <a:extLst>
              <a:ext uri="{FF2B5EF4-FFF2-40B4-BE49-F238E27FC236}">
                <a16:creationId xmlns:a16="http://schemas.microsoft.com/office/drawing/2014/main" id="{D9F1B1A1-F564-5D4F-8BAC-7E0EE545AE3F}"/>
              </a:ext>
            </a:extLst>
          </p:cNvPr>
          <p:cNvSpPr txBox="1">
            <a:spLocks noChangeArrowheads="1"/>
          </p:cNvSpPr>
          <p:nvPr/>
        </p:nvSpPr>
        <p:spPr bwMode="auto">
          <a:xfrm>
            <a:off x="1509713" y="40322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latin typeface="Times" pitchFamily="2" charset="0"/>
              <a:ea typeface="Gulim" panose="020B0600000101010101" pitchFamily="34" charset="-127"/>
            </a:endParaRPr>
          </a:p>
        </p:txBody>
      </p:sp>
      <p:sp>
        <p:nvSpPr>
          <p:cNvPr id="257083" name="Rectangle 59">
            <a:extLst>
              <a:ext uri="{FF2B5EF4-FFF2-40B4-BE49-F238E27FC236}">
                <a16:creationId xmlns:a16="http://schemas.microsoft.com/office/drawing/2014/main" id="{9F8A2B7B-751D-8C4A-BD53-86744DB73796}"/>
              </a:ext>
            </a:extLst>
          </p:cNvPr>
          <p:cNvSpPr>
            <a:spLocks noChangeArrowheads="1"/>
          </p:cNvSpPr>
          <p:nvPr/>
        </p:nvSpPr>
        <p:spPr bwMode="auto">
          <a:xfrm>
            <a:off x="4322763" y="5540375"/>
            <a:ext cx="2333625" cy="698500"/>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2 Teleskop</a:t>
            </a:r>
            <a:endParaRPr lang="en-US" altLang="ko-KR" sz="2000" b="1" u="sng">
              <a:solidFill>
                <a:srgbClr val="2F6AFD"/>
              </a:solidFill>
              <a:latin typeface="Lucida Handwriting" panose="03010101010101010101" pitchFamily="66" charset="77"/>
              <a:ea typeface="Gulim" panose="020B0600000101010101" pitchFamily="34" charset="-127"/>
            </a:endParaRPr>
          </a:p>
          <a:p>
            <a:r>
              <a:rPr lang="en-US" altLang="ko-KR" sz="2000" b="1">
                <a:solidFill>
                  <a:srgbClr val="2F6AFD"/>
                </a:solidFill>
                <a:latin typeface="Lucida Handwriting" panose="03010101010101010101" pitchFamily="66" charset="77"/>
                <a:ea typeface="Gulim" panose="020B0600000101010101" pitchFamily="34" charset="-127"/>
              </a:rPr>
              <a:t>1 Mikroskop</a:t>
            </a:r>
            <a:endParaRPr lang="en-US" altLang="ko-KR" sz="2000" b="1" u="sng">
              <a:solidFill>
                <a:srgbClr val="2F6AFD"/>
              </a:solidFill>
              <a:latin typeface="Lucida Handwriting" panose="03010101010101010101" pitchFamily="66" charset="77"/>
              <a:ea typeface="Gulim" panose="020B0600000101010101" pitchFamily="34" charset="-127"/>
            </a:endParaRPr>
          </a:p>
        </p:txBody>
      </p:sp>
      <p:grpSp>
        <p:nvGrpSpPr>
          <p:cNvPr id="257084" name="Group 60">
            <a:extLst>
              <a:ext uri="{FF2B5EF4-FFF2-40B4-BE49-F238E27FC236}">
                <a16:creationId xmlns:a16="http://schemas.microsoft.com/office/drawing/2014/main" id="{18C9E784-3D4C-8C44-8F00-63A811E573E7}"/>
              </a:ext>
            </a:extLst>
          </p:cNvPr>
          <p:cNvGrpSpPr>
            <a:grpSpLocks/>
          </p:cNvGrpSpPr>
          <p:nvPr/>
        </p:nvGrpSpPr>
        <p:grpSpPr bwMode="auto">
          <a:xfrm>
            <a:off x="5467350" y="588963"/>
            <a:ext cx="703263" cy="958850"/>
            <a:chOff x="2464" y="201"/>
            <a:chExt cx="443" cy="604"/>
          </a:xfrm>
        </p:grpSpPr>
        <p:sp>
          <p:nvSpPr>
            <p:cNvPr id="257085" name="Rectangle 61">
              <a:extLst>
                <a:ext uri="{FF2B5EF4-FFF2-40B4-BE49-F238E27FC236}">
                  <a16:creationId xmlns:a16="http://schemas.microsoft.com/office/drawing/2014/main" id="{3D8C082C-73BD-EE4E-B47C-E20A846B8ECF}"/>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57086" name="Rectangle 62">
              <a:extLst>
                <a:ext uri="{FF2B5EF4-FFF2-40B4-BE49-F238E27FC236}">
                  <a16:creationId xmlns:a16="http://schemas.microsoft.com/office/drawing/2014/main" id="{C08E5720-8D84-984F-B377-24FE0995663E}"/>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57087" name="Rectangle 63">
              <a:extLst>
                <a:ext uri="{FF2B5EF4-FFF2-40B4-BE49-F238E27FC236}">
                  <a16:creationId xmlns:a16="http://schemas.microsoft.com/office/drawing/2014/main" id="{EBC5B9CB-3F17-D34C-AD9B-7A61AF844E37}"/>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sp>
        <p:nvSpPr>
          <p:cNvPr id="257089" name="Oval 65">
            <a:extLst>
              <a:ext uri="{FF2B5EF4-FFF2-40B4-BE49-F238E27FC236}">
                <a16:creationId xmlns:a16="http://schemas.microsoft.com/office/drawing/2014/main" id="{6748D9E6-F2D6-D242-8A2A-2F827D96E421}"/>
              </a:ext>
            </a:extLst>
          </p:cNvPr>
          <p:cNvSpPr>
            <a:spLocks noChangeArrowheads="1"/>
          </p:cNvSpPr>
          <p:nvPr/>
        </p:nvSpPr>
        <p:spPr bwMode="auto">
          <a:xfrm>
            <a:off x="1270000" y="5653088"/>
            <a:ext cx="3057525" cy="744537"/>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257090" name="Text Box 66">
            <a:extLst>
              <a:ext uri="{FF2B5EF4-FFF2-40B4-BE49-F238E27FC236}">
                <a16:creationId xmlns:a16="http://schemas.microsoft.com/office/drawing/2014/main" id="{8E52716B-3903-2842-9618-1C4F654DCE23}"/>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57094" name="Rectangle 70">
            <a:extLst>
              <a:ext uri="{FF2B5EF4-FFF2-40B4-BE49-F238E27FC236}">
                <a16:creationId xmlns:a16="http://schemas.microsoft.com/office/drawing/2014/main" id="{BD990859-1373-EB4B-B24F-2B36E37777FE}"/>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35</a:t>
            </a:r>
            <a:endParaRPr lang="en-US" altLang="ko-KR" sz="1000" b="1">
              <a:effectLst>
                <a:outerShdw blurRad="38100" dist="38100" dir="2700000" algn="tl">
                  <a:srgbClr val="FFFFFF"/>
                </a:outerShdw>
              </a:effectLst>
              <a:ea typeface="Gulim" panose="020B0600000101010101" pitchFamily="34" charset="-127"/>
            </a:endParaRPr>
          </a:p>
        </p:txBody>
      </p:sp>
    </p:spTree>
  </p:cSld>
  <p:clrMapOvr>
    <a:masterClrMapping/>
  </p:clrMapOvr>
  <p:transition spd="slow">
    <p:wheel spokes="0"/>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a:extLst>
              <a:ext uri="{FF2B5EF4-FFF2-40B4-BE49-F238E27FC236}">
                <a16:creationId xmlns:a16="http://schemas.microsoft.com/office/drawing/2014/main" id="{E2106C34-B772-5B4E-A966-0CA15388B4FC}"/>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86723" name="Rectangle 3">
            <a:extLst>
              <a:ext uri="{FF2B5EF4-FFF2-40B4-BE49-F238E27FC236}">
                <a16:creationId xmlns:a16="http://schemas.microsoft.com/office/drawing/2014/main" id="{0E860497-1259-FF44-9602-BF0996925573}"/>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86724" name="Rectangle 4">
            <a:extLst>
              <a:ext uri="{FF2B5EF4-FFF2-40B4-BE49-F238E27FC236}">
                <a16:creationId xmlns:a16="http://schemas.microsoft.com/office/drawing/2014/main" id="{52039BF3-632A-8D45-9E87-DEC5EDF7F4CF}"/>
              </a:ext>
            </a:extLst>
          </p:cNvPr>
          <p:cNvSpPr>
            <a:spLocks noChangeArrowheads="1"/>
          </p:cNvSpPr>
          <p:nvPr/>
        </p:nvSpPr>
        <p:spPr bwMode="auto">
          <a:xfrm>
            <a:off x="3421063" y="169863"/>
            <a:ext cx="150812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1600 tahun</a:t>
            </a:r>
          </a:p>
        </p:txBody>
      </p:sp>
      <p:sp>
        <p:nvSpPr>
          <p:cNvPr id="286725" name="Rectangle 5">
            <a:extLst>
              <a:ext uri="{FF2B5EF4-FFF2-40B4-BE49-F238E27FC236}">
                <a16:creationId xmlns:a16="http://schemas.microsoft.com/office/drawing/2014/main" id="{E9D02782-B9A7-F74D-81B2-09288A0D94C9}"/>
              </a:ext>
            </a:extLst>
          </p:cNvPr>
          <p:cNvSpPr>
            <a:spLocks noChangeArrowheads="1"/>
          </p:cNvSpPr>
          <p:nvPr/>
        </p:nvSpPr>
        <p:spPr bwMode="auto">
          <a:xfrm>
            <a:off x="3414713" y="531813"/>
            <a:ext cx="1422400"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40 penulis</a:t>
            </a:r>
          </a:p>
        </p:txBody>
      </p:sp>
      <p:sp>
        <p:nvSpPr>
          <p:cNvPr id="286726" name="Rectangle 6">
            <a:extLst>
              <a:ext uri="{FF2B5EF4-FFF2-40B4-BE49-F238E27FC236}">
                <a16:creationId xmlns:a16="http://schemas.microsoft.com/office/drawing/2014/main" id="{79D2C534-2CB6-6E45-A857-CF942E78B72C}"/>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2F6AFD"/>
                </a:solidFill>
                <a:latin typeface="Lucida Handwriting" panose="03010101010101010101" pitchFamily="66" charset="77"/>
                <a:ea typeface="Gulim" panose="020B0600000101010101" pitchFamily="34" charset="-127"/>
              </a:rPr>
              <a:t>SATU TEMA:</a:t>
            </a:r>
          </a:p>
        </p:txBody>
      </p:sp>
      <p:sp>
        <p:nvSpPr>
          <p:cNvPr id="286727" name="Rectangle 7">
            <a:extLst>
              <a:ext uri="{FF2B5EF4-FFF2-40B4-BE49-F238E27FC236}">
                <a16:creationId xmlns:a16="http://schemas.microsoft.com/office/drawing/2014/main" id="{32CF2155-7B59-6C47-A387-4A6A84616210}"/>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86728" name="Rectangle 8">
            <a:extLst>
              <a:ext uri="{FF2B5EF4-FFF2-40B4-BE49-F238E27FC236}">
                <a16:creationId xmlns:a16="http://schemas.microsoft.com/office/drawing/2014/main" id="{37071837-152D-B345-9BCB-3D85ED7B3837}"/>
              </a:ext>
            </a:extLst>
          </p:cNvPr>
          <p:cNvSpPr>
            <a:spLocks noChangeArrowheads="1"/>
          </p:cNvSpPr>
          <p:nvPr/>
        </p:nvSpPr>
        <p:spPr bwMode="auto">
          <a:xfrm>
            <a:off x="3055938" y="1179513"/>
            <a:ext cx="2868612" cy="6985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Kemuliaan Allah</a:t>
            </a:r>
          </a:p>
          <a:p>
            <a:endParaRPr lang="ko-KR" altLang="en-US" sz="2000" b="1">
              <a:solidFill>
                <a:srgbClr val="2F6AFD"/>
              </a:solidFill>
              <a:latin typeface="Lucida Handwriting" panose="03010101010101010101" pitchFamily="66" charset="77"/>
              <a:ea typeface="Gulim" panose="020B0600000101010101" pitchFamily="34" charset="-127"/>
            </a:endParaRPr>
          </a:p>
        </p:txBody>
      </p:sp>
      <p:sp>
        <p:nvSpPr>
          <p:cNvPr id="286729" name="Rectangle 9">
            <a:extLst>
              <a:ext uri="{FF2B5EF4-FFF2-40B4-BE49-F238E27FC236}">
                <a16:creationId xmlns:a16="http://schemas.microsoft.com/office/drawing/2014/main" id="{C704BBCF-B396-554A-96B2-B638E37BE144}"/>
              </a:ext>
            </a:extLst>
          </p:cNvPr>
          <p:cNvSpPr>
            <a:spLocks noChangeArrowheads="1"/>
          </p:cNvSpPr>
          <p:nvPr/>
        </p:nvSpPr>
        <p:spPr bwMode="auto">
          <a:xfrm>
            <a:off x="6454775" y="709613"/>
            <a:ext cx="2435225"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“BARU” </a:t>
            </a:r>
          </a:p>
        </p:txBody>
      </p:sp>
      <p:sp>
        <p:nvSpPr>
          <p:cNvPr id="286730" name="Rectangle 10">
            <a:extLst>
              <a:ext uri="{FF2B5EF4-FFF2-40B4-BE49-F238E27FC236}">
                <a16:creationId xmlns:a16="http://schemas.microsoft.com/office/drawing/2014/main" id="{C154A842-2877-9542-9AE0-B8B7BC9D6314}"/>
              </a:ext>
            </a:extLst>
          </p:cNvPr>
          <p:cNvSpPr>
            <a:spLocks noChangeArrowheads="1"/>
          </p:cNvSpPr>
          <p:nvPr/>
        </p:nvSpPr>
        <p:spPr bwMode="auto">
          <a:xfrm>
            <a:off x="404813" y="700088"/>
            <a:ext cx="2533650"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2F6AFD"/>
                </a:solidFill>
                <a:latin typeface="Lucida Handwriting" panose="03010101010101010101" pitchFamily="66" charset="77"/>
                <a:ea typeface="Gulim" panose="020B0600000101010101" pitchFamily="34" charset="-127"/>
              </a:rPr>
              <a:t> </a:t>
            </a: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“LAMA” </a:t>
            </a:r>
          </a:p>
        </p:txBody>
      </p:sp>
      <p:sp>
        <p:nvSpPr>
          <p:cNvPr id="286731" name="Rectangle 11">
            <a:extLst>
              <a:ext uri="{FF2B5EF4-FFF2-40B4-BE49-F238E27FC236}">
                <a16:creationId xmlns:a16="http://schemas.microsoft.com/office/drawing/2014/main" id="{03BF1F1A-0A26-E041-A8D9-334BE9BE630B}"/>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86732" name="Rectangle 12">
            <a:extLst>
              <a:ext uri="{FF2B5EF4-FFF2-40B4-BE49-F238E27FC236}">
                <a16:creationId xmlns:a16="http://schemas.microsoft.com/office/drawing/2014/main" id="{E6A1F30A-CF82-4D42-A4AB-E487262C6FF6}"/>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86733" name="Rectangle 13">
            <a:extLst>
              <a:ext uri="{FF2B5EF4-FFF2-40B4-BE49-F238E27FC236}">
                <a16:creationId xmlns:a16="http://schemas.microsoft.com/office/drawing/2014/main" id="{6184DB93-4D93-6A45-B912-79C5D4C2DAE9}"/>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86734" name="Rectangle 14">
            <a:extLst>
              <a:ext uri="{FF2B5EF4-FFF2-40B4-BE49-F238E27FC236}">
                <a16:creationId xmlns:a16="http://schemas.microsoft.com/office/drawing/2014/main" id="{971D1DDB-BBA8-154D-8B6B-E4A689B3E674}"/>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86735" name="Rectangle 15">
            <a:extLst>
              <a:ext uri="{FF2B5EF4-FFF2-40B4-BE49-F238E27FC236}">
                <a16:creationId xmlns:a16="http://schemas.microsoft.com/office/drawing/2014/main" id="{8058DBBC-E4CB-7E4F-865C-B7C5B261FB8C}"/>
              </a:ext>
            </a:extLst>
          </p:cNvPr>
          <p:cNvSpPr>
            <a:spLocks noChangeArrowheads="1"/>
          </p:cNvSpPr>
          <p:nvPr/>
        </p:nvSpPr>
        <p:spPr bwMode="auto">
          <a:xfrm>
            <a:off x="6554788" y="2017713"/>
            <a:ext cx="214947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  “</a:t>
            </a:r>
            <a:r>
              <a:rPr lang="en-US" altLang="ko-KR" sz="2400" b="1">
                <a:solidFill>
                  <a:srgbClr val="2F6AFD"/>
                </a:solidFill>
                <a:latin typeface="Lucida Handwriting" panose="03010101010101010101" pitchFamily="66" charset="77"/>
                <a:ea typeface="Gulim" panose="020B0600000101010101" pitchFamily="34" charset="-127"/>
              </a:rPr>
              <a:t>27” Kitab</a:t>
            </a:r>
          </a:p>
        </p:txBody>
      </p:sp>
      <p:sp>
        <p:nvSpPr>
          <p:cNvPr id="286736" name="Rectangle 16">
            <a:extLst>
              <a:ext uri="{FF2B5EF4-FFF2-40B4-BE49-F238E27FC236}">
                <a16:creationId xmlns:a16="http://schemas.microsoft.com/office/drawing/2014/main" id="{2C849852-ADF0-7B49-8B7F-4705D6F354D9}"/>
              </a:ext>
            </a:extLst>
          </p:cNvPr>
          <p:cNvSpPr>
            <a:spLocks noChangeArrowheads="1"/>
          </p:cNvSpPr>
          <p:nvPr/>
        </p:nvSpPr>
        <p:spPr bwMode="auto">
          <a:xfrm>
            <a:off x="312738" y="2030413"/>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a:t>
            </a:r>
            <a:r>
              <a:rPr lang="en-US" altLang="ko-KR" sz="2400" b="1">
                <a:solidFill>
                  <a:srgbClr val="2F6AFD"/>
                </a:solidFill>
                <a:latin typeface="Lucida Handwriting" panose="03010101010101010101" pitchFamily="66" charset="77"/>
                <a:ea typeface="Gulim" panose="020B0600000101010101" pitchFamily="34" charset="-127"/>
              </a:rPr>
              <a:t>39” Kitab</a:t>
            </a:r>
          </a:p>
        </p:txBody>
      </p:sp>
      <p:sp>
        <p:nvSpPr>
          <p:cNvPr id="286737" name="Rectangle 17">
            <a:extLst>
              <a:ext uri="{FF2B5EF4-FFF2-40B4-BE49-F238E27FC236}">
                <a16:creationId xmlns:a16="http://schemas.microsoft.com/office/drawing/2014/main" id="{F95ED452-2B5C-7942-BC0A-BAF4BECF8BFC}"/>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86738" name="Rectangle 18">
            <a:extLst>
              <a:ext uri="{FF2B5EF4-FFF2-40B4-BE49-F238E27FC236}">
                <a16:creationId xmlns:a16="http://schemas.microsoft.com/office/drawing/2014/main" id="{6DCC97F4-58C3-974C-A4F8-555739916E4C}"/>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86739" name="Rectangle 19">
            <a:extLst>
              <a:ext uri="{FF2B5EF4-FFF2-40B4-BE49-F238E27FC236}">
                <a16:creationId xmlns:a16="http://schemas.microsoft.com/office/drawing/2014/main" id="{105437F9-DFD7-AC4E-9580-4642BD52C296}"/>
              </a:ext>
            </a:extLst>
          </p:cNvPr>
          <p:cNvSpPr>
            <a:spLocks noChangeArrowheads="1"/>
          </p:cNvSpPr>
          <p:nvPr/>
        </p:nvSpPr>
        <p:spPr bwMode="auto">
          <a:xfrm>
            <a:off x="396875" y="2716213"/>
            <a:ext cx="10096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Ibrani</a:t>
            </a:r>
          </a:p>
        </p:txBody>
      </p:sp>
      <p:sp>
        <p:nvSpPr>
          <p:cNvPr id="286740" name="Rectangle 20">
            <a:extLst>
              <a:ext uri="{FF2B5EF4-FFF2-40B4-BE49-F238E27FC236}">
                <a16:creationId xmlns:a16="http://schemas.microsoft.com/office/drawing/2014/main" id="{E0215DCA-7826-E048-849E-BB2AAA3404D9}"/>
              </a:ext>
            </a:extLst>
          </p:cNvPr>
          <p:cNvSpPr>
            <a:spLocks noChangeArrowheads="1"/>
          </p:cNvSpPr>
          <p:nvPr/>
        </p:nvSpPr>
        <p:spPr bwMode="auto">
          <a:xfrm>
            <a:off x="7392988" y="2716213"/>
            <a:ext cx="1195387" cy="819150"/>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Yunani</a:t>
            </a:r>
          </a:p>
          <a:p>
            <a:endParaRPr lang="ko-KR" altLang="en-US" sz="2400" b="1">
              <a:solidFill>
                <a:srgbClr val="2F6AFD"/>
              </a:solidFill>
              <a:latin typeface="Lucida Handwriting" panose="03010101010101010101" pitchFamily="66" charset="77"/>
              <a:ea typeface="Gulim" panose="020B0600000101010101" pitchFamily="34" charset="-127"/>
            </a:endParaRPr>
          </a:p>
        </p:txBody>
      </p:sp>
      <p:sp>
        <p:nvSpPr>
          <p:cNvPr id="286741" name="Rectangle 21">
            <a:extLst>
              <a:ext uri="{FF2B5EF4-FFF2-40B4-BE49-F238E27FC236}">
                <a16:creationId xmlns:a16="http://schemas.microsoft.com/office/drawing/2014/main" id="{9839CFC1-4512-B940-89EF-B112783ABEFA}"/>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86742" name="Rectangle 22">
            <a:extLst>
              <a:ext uri="{FF2B5EF4-FFF2-40B4-BE49-F238E27FC236}">
                <a16:creationId xmlns:a16="http://schemas.microsoft.com/office/drawing/2014/main" id="{C1FAD320-0589-ED4F-AD37-1ECBF442B757}"/>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86743" name="Rectangle 23">
            <a:extLst>
              <a:ext uri="{FF2B5EF4-FFF2-40B4-BE49-F238E27FC236}">
                <a16:creationId xmlns:a16="http://schemas.microsoft.com/office/drawing/2014/main" id="{42BCC807-A41F-0743-B8CA-CA306A3A1AD6}"/>
              </a:ext>
            </a:extLst>
          </p:cNvPr>
          <p:cNvSpPr>
            <a:spLocks noChangeArrowheads="1"/>
          </p:cNvSpPr>
          <p:nvPr/>
        </p:nvSpPr>
        <p:spPr bwMode="auto">
          <a:xfrm>
            <a:off x="6545263" y="3355975"/>
            <a:ext cx="298132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Kasih Karunia/ </a:t>
            </a:r>
          </a:p>
        </p:txBody>
      </p:sp>
      <p:sp>
        <p:nvSpPr>
          <p:cNvPr id="286744" name="Rectangle 24">
            <a:extLst>
              <a:ext uri="{FF2B5EF4-FFF2-40B4-BE49-F238E27FC236}">
                <a16:creationId xmlns:a16="http://schemas.microsoft.com/office/drawing/2014/main" id="{9DA69FAE-D25C-C747-804D-B7FD37841383}"/>
              </a:ext>
            </a:extLst>
          </p:cNvPr>
          <p:cNvSpPr>
            <a:spLocks noChangeArrowheads="1"/>
          </p:cNvSpPr>
          <p:nvPr/>
        </p:nvSpPr>
        <p:spPr bwMode="auto">
          <a:xfrm>
            <a:off x="0" y="3386138"/>
            <a:ext cx="2916238"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2F6AFD"/>
                </a:solidFill>
                <a:latin typeface="Lucida Handwriting" panose="03010101010101010101" pitchFamily="66" charset="77"/>
                <a:ea typeface="Gulim" panose="020B0600000101010101" pitchFamily="34" charset="-127"/>
              </a:rPr>
              <a:t>Hukum Taurat/</a:t>
            </a:r>
          </a:p>
        </p:txBody>
      </p:sp>
      <p:sp>
        <p:nvSpPr>
          <p:cNvPr id="286746" name="Line 26">
            <a:extLst>
              <a:ext uri="{FF2B5EF4-FFF2-40B4-BE49-F238E27FC236}">
                <a16:creationId xmlns:a16="http://schemas.microsoft.com/office/drawing/2014/main" id="{50A6B282-4FB6-8245-80BA-2A4599853BDC}"/>
              </a:ext>
            </a:extLst>
          </p:cNvPr>
          <p:cNvSpPr>
            <a:spLocks noChangeShapeType="1"/>
          </p:cNvSpPr>
          <p:nvPr/>
        </p:nvSpPr>
        <p:spPr bwMode="auto">
          <a:xfrm flipV="1">
            <a:off x="5354638" y="5232400"/>
            <a:ext cx="1965325" cy="190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6747" name="Line 27">
            <a:extLst>
              <a:ext uri="{FF2B5EF4-FFF2-40B4-BE49-F238E27FC236}">
                <a16:creationId xmlns:a16="http://schemas.microsoft.com/office/drawing/2014/main" id="{BC9950C1-C868-6241-BEB3-DD4D425C4083}"/>
              </a:ext>
            </a:extLst>
          </p:cNvPr>
          <p:cNvSpPr>
            <a:spLocks noChangeShapeType="1"/>
          </p:cNvSpPr>
          <p:nvPr/>
        </p:nvSpPr>
        <p:spPr bwMode="auto">
          <a:xfrm>
            <a:off x="1419225" y="5108575"/>
            <a:ext cx="2963863" cy="112713"/>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6748" name="Line 28">
            <a:extLst>
              <a:ext uri="{FF2B5EF4-FFF2-40B4-BE49-F238E27FC236}">
                <a16:creationId xmlns:a16="http://schemas.microsoft.com/office/drawing/2014/main" id="{7B56A1AA-AB61-9A4A-A891-74B88A3AE66B}"/>
              </a:ext>
            </a:extLst>
          </p:cNvPr>
          <p:cNvSpPr>
            <a:spLocks noChangeShapeType="1"/>
          </p:cNvSpPr>
          <p:nvPr/>
        </p:nvSpPr>
        <p:spPr bwMode="auto">
          <a:xfrm>
            <a:off x="1733550" y="4222750"/>
            <a:ext cx="2728913" cy="7683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6749" name="Line 29">
            <a:extLst>
              <a:ext uri="{FF2B5EF4-FFF2-40B4-BE49-F238E27FC236}">
                <a16:creationId xmlns:a16="http://schemas.microsoft.com/office/drawing/2014/main" id="{CB166E28-AB9A-A844-A46A-3D6278200AF4}"/>
              </a:ext>
            </a:extLst>
          </p:cNvPr>
          <p:cNvSpPr>
            <a:spLocks noChangeShapeType="1"/>
          </p:cNvSpPr>
          <p:nvPr/>
        </p:nvSpPr>
        <p:spPr bwMode="auto">
          <a:xfrm>
            <a:off x="2636838" y="3368675"/>
            <a:ext cx="1776412" cy="12668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6750" name="Line 30">
            <a:extLst>
              <a:ext uri="{FF2B5EF4-FFF2-40B4-BE49-F238E27FC236}">
                <a16:creationId xmlns:a16="http://schemas.microsoft.com/office/drawing/2014/main" id="{72F3A4F7-6D88-5140-8376-A7E25815CA64}"/>
              </a:ext>
            </a:extLst>
          </p:cNvPr>
          <p:cNvSpPr>
            <a:spLocks noChangeShapeType="1"/>
          </p:cNvSpPr>
          <p:nvPr/>
        </p:nvSpPr>
        <p:spPr bwMode="auto">
          <a:xfrm rot="578684">
            <a:off x="4043363" y="2868613"/>
            <a:ext cx="604837" cy="16700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6751" name="Line 31">
            <a:extLst>
              <a:ext uri="{FF2B5EF4-FFF2-40B4-BE49-F238E27FC236}">
                <a16:creationId xmlns:a16="http://schemas.microsoft.com/office/drawing/2014/main" id="{95A31A3E-36D2-0E48-863D-AA966FC0C6FE}"/>
              </a:ext>
            </a:extLst>
          </p:cNvPr>
          <p:cNvSpPr>
            <a:spLocks noChangeShapeType="1"/>
          </p:cNvSpPr>
          <p:nvPr/>
        </p:nvSpPr>
        <p:spPr bwMode="auto">
          <a:xfrm flipH="1">
            <a:off x="4451350" y="3287713"/>
            <a:ext cx="1803400" cy="138906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6752" name="Line 32">
            <a:extLst>
              <a:ext uri="{FF2B5EF4-FFF2-40B4-BE49-F238E27FC236}">
                <a16:creationId xmlns:a16="http://schemas.microsoft.com/office/drawing/2014/main" id="{7D098562-1056-1F41-8798-1E95FF51CD18}"/>
              </a:ext>
            </a:extLst>
          </p:cNvPr>
          <p:cNvSpPr>
            <a:spLocks noChangeShapeType="1"/>
          </p:cNvSpPr>
          <p:nvPr/>
        </p:nvSpPr>
        <p:spPr bwMode="auto">
          <a:xfrm flipH="1">
            <a:off x="4511675" y="3825875"/>
            <a:ext cx="2432050" cy="99218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6753" name="Line 33">
            <a:extLst>
              <a:ext uri="{FF2B5EF4-FFF2-40B4-BE49-F238E27FC236}">
                <a16:creationId xmlns:a16="http://schemas.microsoft.com/office/drawing/2014/main" id="{CBC61AF6-894B-DC4B-A293-3C75B1ADBD06}"/>
              </a:ext>
            </a:extLst>
          </p:cNvPr>
          <p:cNvSpPr>
            <a:spLocks noChangeShapeType="1"/>
          </p:cNvSpPr>
          <p:nvPr/>
        </p:nvSpPr>
        <p:spPr bwMode="auto">
          <a:xfrm flipV="1">
            <a:off x="4435475" y="4676775"/>
            <a:ext cx="3101975" cy="41910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6754" name="Rectangle 34">
            <a:extLst>
              <a:ext uri="{FF2B5EF4-FFF2-40B4-BE49-F238E27FC236}">
                <a16:creationId xmlns:a16="http://schemas.microsoft.com/office/drawing/2014/main" id="{37CA9C8A-F0FF-334B-AD8C-AB1CF9D55099}"/>
              </a:ext>
            </a:extLst>
          </p:cNvPr>
          <p:cNvSpPr>
            <a:spLocks noChangeArrowheads="1"/>
          </p:cNvSpPr>
          <p:nvPr/>
        </p:nvSpPr>
        <p:spPr bwMode="auto">
          <a:xfrm rot="5246759">
            <a:off x="3235325" y="3649663"/>
            <a:ext cx="2047875" cy="6381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NABI-NABI</a:t>
            </a:r>
          </a:p>
        </p:txBody>
      </p:sp>
      <p:sp>
        <p:nvSpPr>
          <p:cNvPr id="286755" name="Rectangle 35">
            <a:extLst>
              <a:ext uri="{FF2B5EF4-FFF2-40B4-BE49-F238E27FC236}">
                <a16:creationId xmlns:a16="http://schemas.microsoft.com/office/drawing/2014/main" id="{85950FFF-8F1D-624F-8989-A6ACF0E9985A}"/>
              </a:ext>
            </a:extLst>
          </p:cNvPr>
          <p:cNvSpPr>
            <a:spLocks noChangeArrowheads="1"/>
          </p:cNvSpPr>
          <p:nvPr/>
        </p:nvSpPr>
        <p:spPr bwMode="auto">
          <a:xfrm>
            <a:off x="4457700" y="4989513"/>
            <a:ext cx="4046538" cy="3333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chemeClr val="hlink"/>
                </a:solidFill>
                <a:latin typeface="Helvetica BlackOblique" pitchFamily="2" charset="0"/>
                <a:ea typeface="Gulim" panose="020B0600000101010101" pitchFamily="34" charset="-127"/>
              </a:rPr>
              <a:t>REVELATION</a:t>
            </a:r>
            <a:endParaRPr lang="en-US" altLang="ko-KR" sz="1600" b="1">
              <a:solidFill>
                <a:srgbClr val="FFFF00"/>
              </a:solidFill>
              <a:latin typeface="Helvetica BlackOblique" pitchFamily="2" charset="0"/>
              <a:ea typeface="Gulim" panose="020B0600000101010101" pitchFamily="34" charset="-127"/>
            </a:endParaRPr>
          </a:p>
        </p:txBody>
      </p:sp>
      <p:sp>
        <p:nvSpPr>
          <p:cNvPr id="286756" name="Rectangle 36">
            <a:extLst>
              <a:ext uri="{FF2B5EF4-FFF2-40B4-BE49-F238E27FC236}">
                <a16:creationId xmlns:a16="http://schemas.microsoft.com/office/drawing/2014/main" id="{0C30DE31-9374-BB40-8E07-7AC6E80DAC8A}"/>
              </a:ext>
            </a:extLst>
          </p:cNvPr>
          <p:cNvSpPr>
            <a:spLocks noChangeArrowheads="1"/>
          </p:cNvSpPr>
          <p:nvPr/>
        </p:nvSpPr>
        <p:spPr bwMode="auto">
          <a:xfrm rot="3267768">
            <a:off x="2597944" y="3658394"/>
            <a:ext cx="1774825" cy="3635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PUISI</a:t>
            </a:r>
          </a:p>
        </p:txBody>
      </p:sp>
      <p:sp>
        <p:nvSpPr>
          <p:cNvPr id="286757" name="Rectangle 37">
            <a:extLst>
              <a:ext uri="{FF2B5EF4-FFF2-40B4-BE49-F238E27FC236}">
                <a16:creationId xmlns:a16="http://schemas.microsoft.com/office/drawing/2014/main" id="{F10A6940-3A01-4542-A4CA-C0A79227B3AF}"/>
              </a:ext>
            </a:extLst>
          </p:cNvPr>
          <p:cNvSpPr>
            <a:spLocks noChangeArrowheads="1"/>
          </p:cNvSpPr>
          <p:nvPr/>
        </p:nvSpPr>
        <p:spPr bwMode="auto">
          <a:xfrm rot="20643327">
            <a:off x="4765675" y="4495800"/>
            <a:ext cx="2773363"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EPISTLES</a:t>
            </a:r>
            <a:endParaRPr lang="en-US" altLang="ko-KR" sz="1800" b="1">
              <a:solidFill>
                <a:srgbClr val="FFFF00"/>
              </a:solidFill>
              <a:latin typeface="Helvetica BlackOblique" pitchFamily="2" charset="0"/>
              <a:ea typeface="Gulim" panose="020B0600000101010101" pitchFamily="34" charset="-127"/>
            </a:endParaRPr>
          </a:p>
        </p:txBody>
      </p:sp>
      <p:sp>
        <p:nvSpPr>
          <p:cNvPr id="286758" name="Rectangle 38">
            <a:extLst>
              <a:ext uri="{FF2B5EF4-FFF2-40B4-BE49-F238E27FC236}">
                <a16:creationId xmlns:a16="http://schemas.microsoft.com/office/drawing/2014/main" id="{2CB2372A-6361-5C4E-B9CD-5E4BBAFE02A1}"/>
              </a:ext>
            </a:extLst>
          </p:cNvPr>
          <p:cNvSpPr>
            <a:spLocks noChangeArrowheads="1"/>
          </p:cNvSpPr>
          <p:nvPr/>
        </p:nvSpPr>
        <p:spPr bwMode="auto">
          <a:xfrm rot="19276533">
            <a:off x="4822825" y="3911600"/>
            <a:ext cx="1985963" cy="36353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p>
        </p:txBody>
      </p:sp>
      <p:sp>
        <p:nvSpPr>
          <p:cNvPr id="286759" name="Rectangle 39">
            <a:extLst>
              <a:ext uri="{FF2B5EF4-FFF2-40B4-BE49-F238E27FC236}">
                <a16:creationId xmlns:a16="http://schemas.microsoft.com/office/drawing/2014/main" id="{820419C0-2E2E-8444-880A-450E1C5678BC}"/>
              </a:ext>
            </a:extLst>
          </p:cNvPr>
          <p:cNvSpPr>
            <a:spLocks noChangeArrowheads="1"/>
          </p:cNvSpPr>
          <p:nvPr/>
        </p:nvSpPr>
        <p:spPr bwMode="auto">
          <a:xfrm rot="1755647">
            <a:off x="1668463" y="4346575"/>
            <a:ext cx="3006725" cy="77628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86760" name="Rectangle 40">
            <a:extLst>
              <a:ext uri="{FF2B5EF4-FFF2-40B4-BE49-F238E27FC236}">
                <a16:creationId xmlns:a16="http://schemas.microsoft.com/office/drawing/2014/main" id="{9EA09E46-C39D-C64B-BBE6-7EB515FB70A3}"/>
              </a:ext>
            </a:extLst>
          </p:cNvPr>
          <p:cNvSpPr>
            <a:spLocks noChangeArrowheads="1"/>
          </p:cNvSpPr>
          <p:nvPr/>
        </p:nvSpPr>
        <p:spPr bwMode="auto">
          <a:xfrm rot="240000">
            <a:off x="2149475" y="4848225"/>
            <a:ext cx="1506538" cy="10509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TAURAT</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86761" name="Rectangle 41">
            <a:extLst>
              <a:ext uri="{FF2B5EF4-FFF2-40B4-BE49-F238E27FC236}">
                <a16:creationId xmlns:a16="http://schemas.microsoft.com/office/drawing/2014/main" id="{18ECF7A5-E41C-3846-8A83-49C9124BC121}"/>
              </a:ext>
            </a:extLst>
          </p:cNvPr>
          <p:cNvSpPr>
            <a:spLocks noChangeArrowheads="1"/>
          </p:cNvSpPr>
          <p:nvPr/>
        </p:nvSpPr>
        <p:spPr bwMode="auto">
          <a:xfrm rot="18254599">
            <a:off x="4664869" y="3145632"/>
            <a:ext cx="1939925" cy="3635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p>
        </p:txBody>
      </p:sp>
      <p:sp>
        <p:nvSpPr>
          <p:cNvPr id="286762" name="Rectangle 42">
            <a:extLst>
              <a:ext uri="{FF2B5EF4-FFF2-40B4-BE49-F238E27FC236}">
                <a16:creationId xmlns:a16="http://schemas.microsoft.com/office/drawing/2014/main" id="{D77DF94A-78B7-2543-87BD-65B0F4D8AE95}"/>
              </a:ext>
            </a:extLst>
          </p:cNvPr>
          <p:cNvSpPr>
            <a:spLocks noChangeArrowheads="1"/>
          </p:cNvSpPr>
          <p:nvPr/>
        </p:nvSpPr>
        <p:spPr bwMode="auto">
          <a:xfrm>
            <a:off x="-57150" y="4491038"/>
            <a:ext cx="19764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Telescope</a:t>
            </a:r>
          </a:p>
        </p:txBody>
      </p:sp>
      <p:sp>
        <p:nvSpPr>
          <p:cNvPr id="286763" name="Rectangle 43">
            <a:extLst>
              <a:ext uri="{FF2B5EF4-FFF2-40B4-BE49-F238E27FC236}">
                <a16:creationId xmlns:a16="http://schemas.microsoft.com/office/drawing/2014/main" id="{7DC4D7F3-824B-AE42-BEA4-B7EC72ED263A}"/>
              </a:ext>
            </a:extLst>
          </p:cNvPr>
          <p:cNvSpPr>
            <a:spLocks noChangeArrowheads="1"/>
          </p:cNvSpPr>
          <p:nvPr/>
        </p:nvSpPr>
        <p:spPr bwMode="auto">
          <a:xfrm>
            <a:off x="7091363" y="4510088"/>
            <a:ext cx="2152650"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a:p>
            <a:endParaRPr lang="ko-KR" altLang="en-US" sz="2400" b="1">
              <a:solidFill>
                <a:srgbClr val="2F6AFD"/>
              </a:solidFill>
              <a:latin typeface="Lucida Handwriting" panose="03010101010101010101" pitchFamily="66" charset="77"/>
              <a:ea typeface="Gulim" panose="020B0600000101010101" pitchFamily="34" charset="-127"/>
            </a:endParaRPr>
          </a:p>
        </p:txBody>
      </p:sp>
      <p:sp>
        <p:nvSpPr>
          <p:cNvPr id="286764" name="Rectangle 44">
            <a:extLst>
              <a:ext uri="{FF2B5EF4-FFF2-40B4-BE49-F238E27FC236}">
                <a16:creationId xmlns:a16="http://schemas.microsoft.com/office/drawing/2014/main" id="{8574824B-11A7-764E-A72A-C699307E02FE}"/>
              </a:ext>
            </a:extLst>
          </p:cNvPr>
          <p:cNvSpPr>
            <a:spLocks noChangeArrowheads="1"/>
          </p:cNvSpPr>
          <p:nvPr/>
        </p:nvSpPr>
        <p:spPr bwMode="auto">
          <a:xfrm>
            <a:off x="-85725" y="5184775"/>
            <a:ext cx="1831975"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Eternity Past</a:t>
            </a:r>
          </a:p>
        </p:txBody>
      </p:sp>
      <p:sp>
        <p:nvSpPr>
          <p:cNvPr id="286765" name="Rectangle 45">
            <a:extLst>
              <a:ext uri="{FF2B5EF4-FFF2-40B4-BE49-F238E27FC236}">
                <a16:creationId xmlns:a16="http://schemas.microsoft.com/office/drawing/2014/main" id="{1CDC9638-67F1-034B-9A4D-D9BA81AB5AEC}"/>
              </a:ext>
            </a:extLst>
          </p:cNvPr>
          <p:cNvSpPr>
            <a:spLocks noChangeArrowheads="1"/>
          </p:cNvSpPr>
          <p:nvPr/>
        </p:nvSpPr>
        <p:spPr bwMode="auto">
          <a:xfrm>
            <a:off x="6892925" y="5184775"/>
            <a:ext cx="2200275"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Masa Depan Abadi</a:t>
            </a:r>
          </a:p>
        </p:txBody>
      </p:sp>
      <p:sp>
        <p:nvSpPr>
          <p:cNvPr id="286766" name="Text Box 46">
            <a:extLst>
              <a:ext uri="{FF2B5EF4-FFF2-40B4-BE49-F238E27FC236}">
                <a16:creationId xmlns:a16="http://schemas.microsoft.com/office/drawing/2014/main" id="{CAF3C2EB-629C-9442-87F5-7FF06500FC78}"/>
              </a:ext>
            </a:extLst>
          </p:cNvPr>
          <p:cNvSpPr txBox="1">
            <a:spLocks noChangeArrowheads="1"/>
          </p:cNvSpPr>
          <p:nvPr/>
        </p:nvSpPr>
        <p:spPr bwMode="auto">
          <a:xfrm>
            <a:off x="0" y="3730625"/>
            <a:ext cx="2198688" cy="4572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2F6AFD"/>
                </a:solidFill>
                <a:latin typeface="Lucida Handwriting" panose="03010101010101010101" pitchFamily="66" charset="77"/>
                <a:ea typeface="Gulim" panose="020B0600000101010101" pitchFamily="34" charset="-127"/>
              </a:rPr>
              <a:t>Perjanjian </a:t>
            </a:r>
          </a:p>
        </p:txBody>
      </p:sp>
      <p:sp>
        <p:nvSpPr>
          <p:cNvPr id="286767" name="Text Box 47">
            <a:extLst>
              <a:ext uri="{FF2B5EF4-FFF2-40B4-BE49-F238E27FC236}">
                <a16:creationId xmlns:a16="http://schemas.microsoft.com/office/drawing/2014/main" id="{6D3A57DE-53C7-5447-B23B-B672BA5B4B16}"/>
              </a:ext>
            </a:extLst>
          </p:cNvPr>
          <p:cNvSpPr txBox="1">
            <a:spLocks noChangeArrowheads="1"/>
          </p:cNvSpPr>
          <p:nvPr/>
        </p:nvSpPr>
        <p:spPr bwMode="auto">
          <a:xfrm>
            <a:off x="6610350" y="3730625"/>
            <a:ext cx="2767013"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2F6AFD"/>
                </a:solidFill>
                <a:latin typeface="Lucida Handwriting" panose="03010101010101010101" pitchFamily="66" charset="77"/>
                <a:ea typeface="Gulim" panose="020B0600000101010101" pitchFamily="34" charset="-127"/>
              </a:rPr>
              <a:t>Penggenapan</a:t>
            </a:r>
          </a:p>
        </p:txBody>
      </p:sp>
      <p:sp>
        <p:nvSpPr>
          <p:cNvPr id="286768" name="Line 48">
            <a:extLst>
              <a:ext uri="{FF2B5EF4-FFF2-40B4-BE49-F238E27FC236}">
                <a16:creationId xmlns:a16="http://schemas.microsoft.com/office/drawing/2014/main" id="{AAA40E92-7569-4E4C-B177-33758F9868DB}"/>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86769" name="Line 49">
            <a:extLst>
              <a:ext uri="{FF2B5EF4-FFF2-40B4-BE49-F238E27FC236}">
                <a16:creationId xmlns:a16="http://schemas.microsoft.com/office/drawing/2014/main" id="{6CA62972-F8B8-2E4E-A0E9-9FAEB23A5789}"/>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86770" name="Line 50">
            <a:extLst>
              <a:ext uri="{FF2B5EF4-FFF2-40B4-BE49-F238E27FC236}">
                <a16:creationId xmlns:a16="http://schemas.microsoft.com/office/drawing/2014/main" id="{026694FD-A2FC-5545-B34B-7BFA321D83A3}"/>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86771" name="Line 51">
            <a:extLst>
              <a:ext uri="{FF2B5EF4-FFF2-40B4-BE49-F238E27FC236}">
                <a16:creationId xmlns:a16="http://schemas.microsoft.com/office/drawing/2014/main" id="{DF77D310-1A28-1144-9DEF-C5E407050563}"/>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86772" name="Line 52">
            <a:extLst>
              <a:ext uri="{FF2B5EF4-FFF2-40B4-BE49-F238E27FC236}">
                <a16:creationId xmlns:a16="http://schemas.microsoft.com/office/drawing/2014/main" id="{B1B3D80C-D723-9B43-87EF-B3486CBB6F3A}"/>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86773" name="Line 53">
            <a:extLst>
              <a:ext uri="{FF2B5EF4-FFF2-40B4-BE49-F238E27FC236}">
                <a16:creationId xmlns:a16="http://schemas.microsoft.com/office/drawing/2014/main" id="{9A79F961-778A-0146-ABC7-67FF51A6F909}"/>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86774" name="Line 54">
            <a:extLst>
              <a:ext uri="{FF2B5EF4-FFF2-40B4-BE49-F238E27FC236}">
                <a16:creationId xmlns:a16="http://schemas.microsoft.com/office/drawing/2014/main" id="{AB4FF5EB-299C-CE4D-AF2F-4C1E0BA7F4B2}"/>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86775" name="Line 55">
            <a:extLst>
              <a:ext uri="{FF2B5EF4-FFF2-40B4-BE49-F238E27FC236}">
                <a16:creationId xmlns:a16="http://schemas.microsoft.com/office/drawing/2014/main" id="{C0608932-0721-6041-BA0F-EF6843789FA0}"/>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86776" name="Rectangle 56">
            <a:extLst>
              <a:ext uri="{FF2B5EF4-FFF2-40B4-BE49-F238E27FC236}">
                <a16:creationId xmlns:a16="http://schemas.microsoft.com/office/drawing/2014/main" id="{43A6DAB6-0F23-A14F-8771-2B7E78580F80}"/>
              </a:ext>
            </a:extLst>
          </p:cNvPr>
          <p:cNvSpPr>
            <a:spLocks noChangeArrowheads="1"/>
          </p:cNvSpPr>
          <p:nvPr/>
        </p:nvSpPr>
        <p:spPr bwMode="auto">
          <a:xfrm>
            <a:off x="1597025" y="5768975"/>
            <a:ext cx="24209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FFFF00"/>
                </a:solidFill>
                <a:latin typeface="Lucida Handwriting" panose="03010101010101010101" pitchFamily="66" charset="77"/>
                <a:ea typeface="Gulim" panose="020B0600000101010101" pitchFamily="34" charset="-127"/>
              </a:rPr>
              <a:t>Mikroskop</a:t>
            </a:r>
          </a:p>
        </p:txBody>
      </p:sp>
      <p:sp>
        <p:nvSpPr>
          <p:cNvPr id="286777" name="Text Box 57">
            <a:extLst>
              <a:ext uri="{FF2B5EF4-FFF2-40B4-BE49-F238E27FC236}">
                <a16:creationId xmlns:a16="http://schemas.microsoft.com/office/drawing/2014/main" id="{591A6837-9E6D-D74F-925B-7AECF5453C78}"/>
              </a:ext>
            </a:extLst>
          </p:cNvPr>
          <p:cNvSpPr txBox="1">
            <a:spLocks noChangeArrowheads="1"/>
          </p:cNvSpPr>
          <p:nvPr/>
        </p:nvSpPr>
        <p:spPr bwMode="auto">
          <a:xfrm>
            <a:off x="1509713" y="40322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latin typeface="Times" pitchFamily="2" charset="0"/>
              <a:ea typeface="Gulim" panose="020B0600000101010101" pitchFamily="34" charset="-127"/>
            </a:endParaRPr>
          </a:p>
        </p:txBody>
      </p:sp>
      <p:grpSp>
        <p:nvGrpSpPr>
          <p:cNvPr id="286778" name="Group 58">
            <a:extLst>
              <a:ext uri="{FF2B5EF4-FFF2-40B4-BE49-F238E27FC236}">
                <a16:creationId xmlns:a16="http://schemas.microsoft.com/office/drawing/2014/main" id="{7D2C86A3-F0F4-464A-84A7-E27E802BE0F0}"/>
              </a:ext>
            </a:extLst>
          </p:cNvPr>
          <p:cNvGrpSpPr>
            <a:grpSpLocks/>
          </p:cNvGrpSpPr>
          <p:nvPr/>
        </p:nvGrpSpPr>
        <p:grpSpPr bwMode="auto">
          <a:xfrm>
            <a:off x="1781175" y="3127375"/>
            <a:ext cx="3554413" cy="989013"/>
            <a:chOff x="1005" y="1883"/>
            <a:chExt cx="2239" cy="623"/>
          </a:xfrm>
        </p:grpSpPr>
        <p:grpSp>
          <p:nvGrpSpPr>
            <p:cNvPr id="286779" name="Group 59">
              <a:extLst>
                <a:ext uri="{FF2B5EF4-FFF2-40B4-BE49-F238E27FC236}">
                  <a16:creationId xmlns:a16="http://schemas.microsoft.com/office/drawing/2014/main" id="{4D9B6910-1DDE-0F4E-AFDB-643F21776EFF}"/>
                </a:ext>
              </a:extLst>
            </p:cNvPr>
            <p:cNvGrpSpPr>
              <a:grpSpLocks/>
            </p:cNvGrpSpPr>
            <p:nvPr/>
          </p:nvGrpSpPr>
          <p:grpSpPr bwMode="auto">
            <a:xfrm>
              <a:off x="1005" y="1883"/>
              <a:ext cx="2239" cy="623"/>
              <a:chOff x="1013" y="1875"/>
              <a:chExt cx="2239" cy="623"/>
            </a:xfrm>
          </p:grpSpPr>
          <p:grpSp>
            <p:nvGrpSpPr>
              <p:cNvPr id="286780" name="Group 60">
                <a:extLst>
                  <a:ext uri="{FF2B5EF4-FFF2-40B4-BE49-F238E27FC236}">
                    <a16:creationId xmlns:a16="http://schemas.microsoft.com/office/drawing/2014/main" id="{A01D1EAB-42A4-A74A-AB08-AAB1ED69749D}"/>
                  </a:ext>
                </a:extLst>
              </p:cNvPr>
              <p:cNvGrpSpPr>
                <a:grpSpLocks/>
              </p:cNvGrpSpPr>
              <p:nvPr/>
            </p:nvGrpSpPr>
            <p:grpSpPr bwMode="auto">
              <a:xfrm>
                <a:off x="1572" y="1875"/>
                <a:ext cx="1680" cy="408"/>
                <a:chOff x="1358" y="1104"/>
                <a:chExt cx="1680" cy="408"/>
              </a:xfrm>
            </p:grpSpPr>
            <p:sp>
              <p:nvSpPr>
                <p:cNvPr id="286781" name="Rectangle 61">
                  <a:extLst>
                    <a:ext uri="{FF2B5EF4-FFF2-40B4-BE49-F238E27FC236}">
                      <a16:creationId xmlns:a16="http://schemas.microsoft.com/office/drawing/2014/main" id="{1EC1E97D-10B3-6F4C-A9DA-C9CFF23DC012}"/>
                    </a:ext>
                  </a:extLst>
                </p:cNvPr>
                <p:cNvSpPr>
                  <a:spLocks noChangeArrowheads="1"/>
                </p:cNvSpPr>
                <p:nvPr/>
              </p:nvSpPr>
              <p:spPr bwMode="auto">
                <a:xfrm>
                  <a:off x="1358" y="1104"/>
                  <a:ext cx="1680" cy="408"/>
                </a:xfrm>
                <a:prstGeom prst="rect">
                  <a:avLst/>
                </a:prstGeom>
                <a:solidFill>
                  <a:srgbClr val="5AF24E"/>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82" name="Text Box 62">
                  <a:extLst>
                    <a:ext uri="{FF2B5EF4-FFF2-40B4-BE49-F238E27FC236}">
                      <a16:creationId xmlns:a16="http://schemas.microsoft.com/office/drawing/2014/main" id="{74075937-75F2-2F4A-A588-ACE062B86D53}"/>
                    </a:ext>
                  </a:extLst>
                </p:cNvPr>
                <p:cNvSpPr txBox="1">
                  <a:spLocks noChangeArrowheads="1"/>
                </p:cNvSpPr>
                <p:nvPr/>
              </p:nvSpPr>
              <p:spPr bwMode="auto">
                <a:xfrm>
                  <a:off x="1557" y="1152"/>
                  <a:ext cx="132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2800" b="1">
                      <a:solidFill>
                        <a:srgbClr val="787878"/>
                      </a:solidFill>
                      <a:latin typeface="Times" pitchFamily="2" charset="0"/>
                      <a:ea typeface="Gulim" panose="020B0600000101010101" pitchFamily="34" charset="-127"/>
                    </a:rPr>
                    <a:t>ABRAHAM</a:t>
                  </a:r>
                  <a:endParaRPr lang="en-US" altLang="ko-KR" sz="2800" b="1">
                    <a:latin typeface="Times" pitchFamily="2" charset="0"/>
                    <a:ea typeface="Gulim" panose="020B0600000101010101" pitchFamily="34" charset="-127"/>
                  </a:endParaRPr>
                </a:p>
              </p:txBody>
            </p:sp>
          </p:grpSp>
          <p:sp>
            <p:nvSpPr>
              <p:cNvPr id="286783" name="AutoShape 63">
                <a:extLst>
                  <a:ext uri="{FF2B5EF4-FFF2-40B4-BE49-F238E27FC236}">
                    <a16:creationId xmlns:a16="http://schemas.microsoft.com/office/drawing/2014/main" id="{A55238BC-1D44-D94F-805A-98660AF1D724}"/>
                  </a:ext>
                </a:extLst>
              </p:cNvPr>
              <p:cNvSpPr>
                <a:spLocks noChangeArrowheads="1"/>
              </p:cNvSpPr>
              <p:nvPr/>
            </p:nvSpPr>
            <p:spPr bwMode="auto">
              <a:xfrm>
                <a:off x="1013" y="1932"/>
                <a:ext cx="501" cy="56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hlink"/>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86784" name="Text Box 64">
              <a:extLst>
                <a:ext uri="{FF2B5EF4-FFF2-40B4-BE49-F238E27FC236}">
                  <a16:creationId xmlns:a16="http://schemas.microsoft.com/office/drawing/2014/main" id="{4D3E7081-7A0A-7743-B1B9-2B26FF4CE8E5}"/>
                </a:ext>
              </a:extLst>
            </p:cNvPr>
            <p:cNvSpPr txBox="1">
              <a:spLocks noChangeArrowheads="1"/>
            </p:cNvSpPr>
            <p:nvPr/>
          </p:nvSpPr>
          <p:spPr bwMode="auto">
            <a:xfrm>
              <a:off x="1744" y="1920"/>
              <a:ext cx="144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2800" b="1">
                  <a:latin typeface="Times" pitchFamily="2" charset="0"/>
                  <a:ea typeface="Gulim" panose="020B0600000101010101" pitchFamily="34" charset="-127"/>
                </a:rPr>
                <a:t>ABRAHAM</a:t>
              </a:r>
            </a:p>
          </p:txBody>
        </p:sp>
      </p:grpSp>
      <p:sp>
        <p:nvSpPr>
          <p:cNvPr id="286785" name="Oval 65">
            <a:extLst>
              <a:ext uri="{FF2B5EF4-FFF2-40B4-BE49-F238E27FC236}">
                <a16:creationId xmlns:a16="http://schemas.microsoft.com/office/drawing/2014/main" id="{165399CE-1104-0F4A-B6E8-A483F60CC664}"/>
              </a:ext>
            </a:extLst>
          </p:cNvPr>
          <p:cNvSpPr>
            <a:spLocks noChangeArrowheads="1"/>
          </p:cNvSpPr>
          <p:nvPr/>
        </p:nvSpPr>
        <p:spPr bwMode="auto">
          <a:xfrm>
            <a:off x="1350963" y="5580063"/>
            <a:ext cx="2701925" cy="893762"/>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286786" name="AutoShape 66" descr="Dark vertical">
            <a:extLst>
              <a:ext uri="{FF2B5EF4-FFF2-40B4-BE49-F238E27FC236}">
                <a16:creationId xmlns:a16="http://schemas.microsoft.com/office/drawing/2014/main" id="{935F5952-10AB-7B46-95E8-E949A108D5C2}"/>
              </a:ext>
            </a:extLst>
          </p:cNvPr>
          <p:cNvSpPr>
            <a:spLocks noChangeArrowheads="1"/>
          </p:cNvSpPr>
          <p:nvPr/>
        </p:nvSpPr>
        <p:spPr bwMode="auto">
          <a:xfrm rot="5400000">
            <a:off x="-1304925" y="4165600"/>
            <a:ext cx="4759325" cy="2149475"/>
          </a:xfrm>
          <a:prstGeom prst="triangle">
            <a:avLst>
              <a:gd name="adj" fmla="val 50000"/>
            </a:avLst>
          </a:prstGeom>
          <a:blipFill dpi="0" rotWithShape="0">
            <a:blip r:embed="rId3"/>
            <a:srcRect/>
            <a:tile tx="0" ty="0" sx="100000" sy="100000" flip="none" algn="tl"/>
          </a:blipFill>
          <a:ln w="57150">
            <a:solidFill>
              <a:srgbClr val="023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6788" name="Group 68">
            <a:extLst>
              <a:ext uri="{FF2B5EF4-FFF2-40B4-BE49-F238E27FC236}">
                <a16:creationId xmlns:a16="http://schemas.microsoft.com/office/drawing/2014/main" id="{F4C2C0C0-0BE3-4D4B-A85F-F8E287768C3F}"/>
              </a:ext>
            </a:extLst>
          </p:cNvPr>
          <p:cNvGrpSpPr>
            <a:grpSpLocks/>
          </p:cNvGrpSpPr>
          <p:nvPr/>
        </p:nvGrpSpPr>
        <p:grpSpPr bwMode="auto">
          <a:xfrm>
            <a:off x="379413" y="4189413"/>
            <a:ext cx="3348037" cy="1544637"/>
            <a:chOff x="568" y="2544"/>
            <a:chExt cx="1958" cy="973"/>
          </a:xfrm>
        </p:grpSpPr>
        <p:sp>
          <p:nvSpPr>
            <p:cNvPr id="286789" name="AutoShape 69">
              <a:extLst>
                <a:ext uri="{FF2B5EF4-FFF2-40B4-BE49-F238E27FC236}">
                  <a16:creationId xmlns:a16="http://schemas.microsoft.com/office/drawing/2014/main" id="{7CC7F3FE-75F7-B847-AA2A-B8E4A6A34653}"/>
                </a:ext>
              </a:extLst>
            </p:cNvPr>
            <p:cNvSpPr>
              <a:spLocks noChangeArrowheads="1"/>
            </p:cNvSpPr>
            <p:nvPr/>
          </p:nvSpPr>
          <p:spPr bwMode="auto">
            <a:xfrm rot="12240000">
              <a:off x="1560" y="3291"/>
              <a:ext cx="966" cy="226"/>
            </a:xfrm>
            <a:prstGeom prst="rightArrow">
              <a:avLst>
                <a:gd name="adj1" fmla="val 50000"/>
                <a:gd name="adj2" fmla="val 213737"/>
              </a:avLst>
            </a:prstGeom>
            <a:solidFill>
              <a:schemeClr val="hlink"/>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90" name="Rectangle 70">
              <a:extLst>
                <a:ext uri="{FF2B5EF4-FFF2-40B4-BE49-F238E27FC236}">
                  <a16:creationId xmlns:a16="http://schemas.microsoft.com/office/drawing/2014/main" id="{B06ECFC7-8732-E340-974D-636C203D6EE8}"/>
                </a:ext>
              </a:extLst>
            </p:cNvPr>
            <p:cNvSpPr>
              <a:spLocks noChangeArrowheads="1"/>
            </p:cNvSpPr>
            <p:nvPr/>
          </p:nvSpPr>
          <p:spPr bwMode="auto">
            <a:xfrm>
              <a:off x="568" y="2544"/>
              <a:ext cx="1680" cy="408"/>
            </a:xfrm>
            <a:prstGeom prst="rect">
              <a:avLst/>
            </a:prstGeom>
            <a:solidFill>
              <a:srgbClr val="FAFD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86791" name="Text Box 71">
            <a:extLst>
              <a:ext uri="{FF2B5EF4-FFF2-40B4-BE49-F238E27FC236}">
                <a16:creationId xmlns:a16="http://schemas.microsoft.com/office/drawing/2014/main" id="{6ED152DF-4ABA-1446-A361-2F3E314921A6}"/>
              </a:ext>
            </a:extLst>
          </p:cNvPr>
          <p:cNvSpPr txBox="1">
            <a:spLocks noChangeArrowheads="1"/>
          </p:cNvSpPr>
          <p:nvPr/>
        </p:nvSpPr>
        <p:spPr bwMode="auto">
          <a:xfrm>
            <a:off x="463550" y="4240213"/>
            <a:ext cx="3051175" cy="519112"/>
          </a:xfrm>
          <a:prstGeom prst="rect">
            <a:avLst/>
          </a:prstGeom>
          <a:noFill/>
          <a:ln>
            <a:noFill/>
          </a:ln>
          <a:effectLst>
            <a:outerShdw dist="35921" dir="2700000" algn="ctr" rotWithShape="0">
              <a:srgbClr val="787878"/>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800" b="1">
                <a:solidFill>
                  <a:srgbClr val="000066"/>
                </a:solidFill>
                <a:latin typeface="Times" pitchFamily="2" charset="0"/>
                <a:ea typeface="Gulim" panose="020B0600000101010101" pitchFamily="34" charset="-127"/>
              </a:rPr>
              <a:t>KEJADIAN 12!!!</a:t>
            </a:r>
          </a:p>
        </p:txBody>
      </p:sp>
      <p:sp>
        <p:nvSpPr>
          <p:cNvPr id="286792" name="AutoShape 72" descr="Dark horizontal">
            <a:extLst>
              <a:ext uri="{FF2B5EF4-FFF2-40B4-BE49-F238E27FC236}">
                <a16:creationId xmlns:a16="http://schemas.microsoft.com/office/drawing/2014/main" id="{7B63AB7F-017D-FF48-8EF6-39777233F275}"/>
              </a:ext>
            </a:extLst>
          </p:cNvPr>
          <p:cNvSpPr>
            <a:spLocks noChangeArrowheads="1"/>
          </p:cNvSpPr>
          <p:nvPr/>
        </p:nvSpPr>
        <p:spPr bwMode="auto">
          <a:xfrm rot="16200000" flipH="1">
            <a:off x="3819525" y="1354138"/>
            <a:ext cx="4217987" cy="7773988"/>
          </a:xfrm>
          <a:prstGeom prst="triangle">
            <a:avLst>
              <a:gd name="adj" fmla="val 50000"/>
            </a:avLst>
          </a:prstGeom>
          <a:blipFill dpi="0" rotWithShape="0">
            <a:blip r:embed="rId4"/>
            <a:srcRect/>
            <a:tile tx="0" ty="0" sx="100000" sy="100000" flip="none" algn="tl"/>
          </a:blipFill>
          <a:ln w="571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ko-KR" altLang="en-US">
              <a:ea typeface="Gulim" panose="020B0600000101010101" pitchFamily="34" charset="-127"/>
            </a:endParaRPr>
          </a:p>
        </p:txBody>
      </p:sp>
      <p:sp>
        <p:nvSpPr>
          <p:cNvPr id="286793" name="Text Box 73">
            <a:extLst>
              <a:ext uri="{FF2B5EF4-FFF2-40B4-BE49-F238E27FC236}">
                <a16:creationId xmlns:a16="http://schemas.microsoft.com/office/drawing/2014/main" id="{173C761B-CEB6-A84E-8BA8-729D36446DAE}"/>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86795" name="Text Box 75">
            <a:extLst>
              <a:ext uri="{FF2B5EF4-FFF2-40B4-BE49-F238E27FC236}">
                <a16:creationId xmlns:a16="http://schemas.microsoft.com/office/drawing/2014/main" id="{DBCA2404-CEBC-E34E-ABF2-C0D76DC451E5}"/>
              </a:ext>
            </a:extLst>
          </p:cNvPr>
          <p:cNvSpPr txBox="1">
            <a:spLocks noChangeArrowheads="1"/>
          </p:cNvSpPr>
          <p:nvPr/>
        </p:nvSpPr>
        <p:spPr bwMode="auto">
          <a:xfrm>
            <a:off x="155575" y="6437313"/>
            <a:ext cx="9953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1000" b="1">
                <a:latin typeface="Arial" panose="020B0604020202020204" pitchFamily="34" charset="0"/>
                <a:ea typeface="Gulim" panose="020B0600000101010101" pitchFamily="34" charset="-127"/>
              </a:rPr>
              <a:t>©2003 TBBMI</a:t>
            </a:r>
          </a:p>
        </p:txBody>
      </p:sp>
      <p:sp>
        <p:nvSpPr>
          <p:cNvPr id="286799" name="Rectangle 79">
            <a:extLst>
              <a:ext uri="{FF2B5EF4-FFF2-40B4-BE49-F238E27FC236}">
                <a16:creationId xmlns:a16="http://schemas.microsoft.com/office/drawing/2014/main" id="{B3DB08BE-FE60-8A4F-8528-D0FF706541C3}"/>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effectLst>
                  <a:outerShdw blurRad="38100" dist="38100" dir="2700000" algn="tl">
                    <a:srgbClr val="FFFFFF"/>
                  </a:outerShdw>
                </a:effectLst>
                <a:ea typeface="Gulim" panose="020B0600000101010101" pitchFamily="34" charset="-127"/>
              </a:rPr>
              <a:t>36</a:t>
            </a: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6776"/>
                                        </p:tgtEl>
                                        <p:attrNameLst>
                                          <p:attrName>style.visibility</p:attrName>
                                        </p:attrNameLst>
                                      </p:cBhvr>
                                      <p:to>
                                        <p:strVal val="visible"/>
                                      </p:to>
                                    </p:set>
                                    <p:animEffect transition="in" filter="dissolve">
                                      <p:cBhvr>
                                        <p:cTn id="7" dur="500"/>
                                        <p:tgtEl>
                                          <p:spTgt spid="286776"/>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286785"/>
                                        </p:tgtEl>
                                        <p:attrNameLst>
                                          <p:attrName>style.visibility</p:attrName>
                                        </p:attrNameLst>
                                      </p:cBhvr>
                                      <p:to>
                                        <p:strVal val="visible"/>
                                      </p:to>
                                    </p:set>
                                    <p:anim calcmode="lin" valueType="num">
                                      <p:cBhvr>
                                        <p:cTn id="11" dur="500" fill="hold"/>
                                        <p:tgtEl>
                                          <p:spTgt spid="286785"/>
                                        </p:tgtEl>
                                        <p:attrNameLst>
                                          <p:attrName>ppt_w</p:attrName>
                                        </p:attrNameLst>
                                      </p:cBhvr>
                                      <p:tavLst>
                                        <p:tav tm="0">
                                          <p:val>
                                            <p:fltVal val="0"/>
                                          </p:val>
                                        </p:tav>
                                        <p:tav tm="100000">
                                          <p:val>
                                            <p:strVal val="#ppt_w"/>
                                          </p:val>
                                        </p:tav>
                                      </p:tavLst>
                                    </p:anim>
                                    <p:anim calcmode="lin" valueType="num">
                                      <p:cBhvr>
                                        <p:cTn id="12" dur="500" fill="hold"/>
                                        <p:tgtEl>
                                          <p:spTgt spid="286785"/>
                                        </p:tgtEl>
                                        <p:attrNameLst>
                                          <p:attrName>ppt_h</p:attrName>
                                        </p:attrNameLst>
                                      </p:cBhvr>
                                      <p:tavLst>
                                        <p:tav tm="0">
                                          <p:val>
                                            <p:fltVal val="0"/>
                                          </p:val>
                                        </p:tav>
                                        <p:tav tm="100000">
                                          <p:val>
                                            <p:strVal val="#ppt_h"/>
                                          </p:val>
                                        </p:tav>
                                      </p:tavLst>
                                    </p:anim>
                                    <p:anim calcmode="lin" valueType="num">
                                      <p:cBhvr>
                                        <p:cTn id="13" dur="500" fill="hold"/>
                                        <p:tgtEl>
                                          <p:spTgt spid="286785"/>
                                        </p:tgtEl>
                                        <p:attrNameLst>
                                          <p:attrName>ppt_x</p:attrName>
                                        </p:attrNameLst>
                                      </p:cBhvr>
                                      <p:tavLst>
                                        <p:tav tm="0">
                                          <p:val>
                                            <p:fltVal val="0.5"/>
                                          </p:val>
                                        </p:tav>
                                        <p:tav tm="100000">
                                          <p:val>
                                            <p:strVal val="#ppt_x"/>
                                          </p:val>
                                        </p:tav>
                                      </p:tavLst>
                                    </p:anim>
                                    <p:anim calcmode="lin" valueType="num">
                                      <p:cBhvr>
                                        <p:cTn id="14" dur="500" fill="hold"/>
                                        <p:tgtEl>
                                          <p:spTgt spid="286785"/>
                                        </p:tgtEl>
                                        <p:attrNameLst>
                                          <p:attrName>ppt_y</p:attrName>
                                        </p:attrNameLst>
                                      </p:cBhvr>
                                      <p:tavLst>
                                        <p:tav tm="0">
                                          <p:val>
                                            <p:fltVal val="0.5"/>
                                          </p:val>
                                        </p:tav>
                                        <p:tav tm="100000">
                                          <p:val>
                                            <p:strVal val="#ppt_y"/>
                                          </p:val>
                                        </p:tav>
                                      </p:tavLst>
                                    </p:anim>
                                  </p:childTnLst>
                                </p:cTn>
                              </p:par>
                            </p:childTnLst>
                          </p:cTn>
                        </p:par>
                        <p:par>
                          <p:cTn id="15" fill="hold" nodeType="afterGroup">
                            <p:stCondLst>
                              <p:cond delay="1000"/>
                            </p:stCondLst>
                            <p:childTnLst>
                              <p:par>
                                <p:cTn id="16" presetID="23" presetClass="entr" presetSubtype="36" fill="hold" nodeType="afterEffect">
                                  <p:stCondLst>
                                    <p:cond delay="0"/>
                                  </p:stCondLst>
                                  <p:childTnLst>
                                    <p:set>
                                      <p:cBhvr>
                                        <p:cTn id="17" dur="1" fill="hold">
                                          <p:stCondLst>
                                            <p:cond delay="0"/>
                                          </p:stCondLst>
                                        </p:cTn>
                                        <p:tgtEl>
                                          <p:spTgt spid="286778"/>
                                        </p:tgtEl>
                                        <p:attrNameLst>
                                          <p:attrName>style.visibility</p:attrName>
                                        </p:attrNameLst>
                                      </p:cBhvr>
                                      <p:to>
                                        <p:strVal val="visible"/>
                                      </p:to>
                                    </p:set>
                                    <p:anim calcmode="lin" valueType="num">
                                      <p:cBhvr>
                                        <p:cTn id="18" dur="500" fill="hold"/>
                                        <p:tgtEl>
                                          <p:spTgt spid="286778"/>
                                        </p:tgtEl>
                                        <p:attrNameLst>
                                          <p:attrName>ppt_w</p:attrName>
                                        </p:attrNameLst>
                                      </p:cBhvr>
                                      <p:tavLst>
                                        <p:tav tm="0">
                                          <p:val>
                                            <p:strVal val="(6*min(max(#ppt_w*#ppt_h,.3),1)-7.4)/-.7*#ppt_w"/>
                                          </p:val>
                                        </p:tav>
                                        <p:tav tm="100000">
                                          <p:val>
                                            <p:strVal val="#ppt_w"/>
                                          </p:val>
                                        </p:tav>
                                      </p:tavLst>
                                    </p:anim>
                                    <p:anim calcmode="lin" valueType="num">
                                      <p:cBhvr>
                                        <p:cTn id="19" dur="500" fill="hold"/>
                                        <p:tgtEl>
                                          <p:spTgt spid="286778"/>
                                        </p:tgtEl>
                                        <p:attrNameLst>
                                          <p:attrName>ppt_h</p:attrName>
                                        </p:attrNameLst>
                                      </p:cBhvr>
                                      <p:tavLst>
                                        <p:tav tm="0">
                                          <p:val>
                                            <p:strVal val="(6*min(max(#ppt_w*#ppt_h,.3),1)-7.4)/-.7*#ppt_h"/>
                                          </p:val>
                                        </p:tav>
                                        <p:tav tm="100000">
                                          <p:val>
                                            <p:strVal val="#ppt_h"/>
                                          </p:val>
                                        </p:tav>
                                      </p:tavLst>
                                    </p:anim>
                                    <p:anim calcmode="lin" valueType="num">
                                      <p:cBhvr>
                                        <p:cTn id="20" dur="500" fill="hold"/>
                                        <p:tgtEl>
                                          <p:spTgt spid="286778"/>
                                        </p:tgtEl>
                                        <p:attrNameLst>
                                          <p:attrName>ppt_x</p:attrName>
                                        </p:attrNameLst>
                                      </p:cBhvr>
                                      <p:tavLst>
                                        <p:tav tm="0">
                                          <p:val>
                                            <p:fltVal val="0.5"/>
                                          </p:val>
                                        </p:tav>
                                        <p:tav tm="100000">
                                          <p:val>
                                            <p:strVal val="#ppt_x"/>
                                          </p:val>
                                        </p:tav>
                                      </p:tavLst>
                                    </p:anim>
                                    <p:anim calcmode="lin" valueType="num">
                                      <p:cBhvr>
                                        <p:cTn id="21" dur="500" fill="hold"/>
                                        <p:tgtEl>
                                          <p:spTgt spid="286778"/>
                                        </p:tgtEl>
                                        <p:attrNameLst>
                                          <p:attrName>ppt_y</p:attrName>
                                        </p:attrNameLst>
                                      </p:cBhvr>
                                      <p:tavLst>
                                        <p:tav tm="0">
                                          <p:val>
                                            <p:strVal val="1+(6*min(max(#ppt_w*#ppt_h,.3),1)-7.4)/-.7*#ppt_h/2"/>
                                          </p:val>
                                        </p:tav>
                                        <p:tav tm="100000">
                                          <p:val>
                                            <p:strVal val="#ppt_y"/>
                                          </p:val>
                                        </p:tav>
                                      </p:tavLst>
                                    </p:anim>
                                  </p:childTnLst>
                                </p:cTn>
                              </p:par>
                            </p:childTnLst>
                          </p:cTn>
                        </p:par>
                        <p:par>
                          <p:cTn id="22" fill="hold" nodeType="afterGroup">
                            <p:stCondLst>
                              <p:cond delay="1500"/>
                            </p:stCondLst>
                            <p:childTnLst>
                              <p:par>
                                <p:cTn id="23" presetID="22" presetClass="entr" presetSubtype="8" fill="hold" nodeType="afterEffect">
                                  <p:stCondLst>
                                    <p:cond delay="0"/>
                                  </p:stCondLst>
                                  <p:childTnLst>
                                    <p:set>
                                      <p:cBhvr>
                                        <p:cTn id="24" dur="1" fill="hold">
                                          <p:stCondLst>
                                            <p:cond delay="0"/>
                                          </p:stCondLst>
                                        </p:cTn>
                                        <p:tgtEl>
                                          <p:spTgt spid="286786"/>
                                        </p:tgtEl>
                                        <p:attrNameLst>
                                          <p:attrName>style.visibility</p:attrName>
                                        </p:attrNameLst>
                                      </p:cBhvr>
                                      <p:to>
                                        <p:strVal val="visible"/>
                                      </p:to>
                                    </p:set>
                                    <p:animEffect transition="in" filter="wipe(left)">
                                      <p:cBhvr>
                                        <p:cTn id="25" dur="500"/>
                                        <p:tgtEl>
                                          <p:spTgt spid="286786"/>
                                        </p:tgtEl>
                                      </p:cBhvr>
                                    </p:animEffect>
                                  </p:childTnLst>
                                </p:cTn>
                              </p:par>
                            </p:childTnLst>
                          </p:cTn>
                        </p:par>
                        <p:par>
                          <p:cTn id="26" fill="hold" nodeType="afterGroup">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286792"/>
                                        </p:tgtEl>
                                        <p:attrNameLst>
                                          <p:attrName>style.visibility</p:attrName>
                                        </p:attrNameLst>
                                      </p:cBhvr>
                                      <p:to>
                                        <p:strVal val="visible"/>
                                      </p:to>
                                    </p:set>
                                    <p:animEffect transition="in" filter="wipe(left)">
                                      <p:cBhvr>
                                        <p:cTn id="29" dur="500"/>
                                        <p:tgtEl>
                                          <p:spTgt spid="286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6" grpId="0" autoUpdateAnimBg="0"/>
      <p:bldP spid="286792"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C8DD0205-4D81-8248-9E2C-F3B491437D78}"/>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8595" name="Rectangle 3">
            <a:extLst>
              <a:ext uri="{FF2B5EF4-FFF2-40B4-BE49-F238E27FC236}">
                <a16:creationId xmlns:a16="http://schemas.microsoft.com/office/drawing/2014/main" id="{8B2C8E61-0758-8149-BF9F-3F52FEE36E79}"/>
              </a:ext>
            </a:extLst>
          </p:cNvPr>
          <p:cNvSpPr>
            <a:spLocks noChangeArrowheads="1"/>
          </p:cNvSpPr>
          <p:nvPr/>
        </p:nvSpPr>
        <p:spPr bwMode="auto">
          <a:xfrm>
            <a:off x="3190875"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8596" name="Rectangle 4">
            <a:extLst>
              <a:ext uri="{FF2B5EF4-FFF2-40B4-BE49-F238E27FC236}">
                <a16:creationId xmlns:a16="http://schemas.microsoft.com/office/drawing/2014/main" id="{7C17886E-B73C-3E4F-A660-4ADE1CBC49A1}"/>
              </a:ext>
            </a:extLst>
          </p:cNvPr>
          <p:cNvSpPr>
            <a:spLocks noChangeArrowheads="1"/>
          </p:cNvSpPr>
          <p:nvPr/>
        </p:nvSpPr>
        <p:spPr bwMode="auto">
          <a:xfrm>
            <a:off x="3421063" y="169863"/>
            <a:ext cx="150812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FFF00"/>
                </a:solidFill>
                <a:latin typeface="Lucida Handwriting" panose="03010101010101010101" pitchFamily="66" charset="77"/>
                <a:ea typeface="Gulim" panose="020B0600000101010101" pitchFamily="34" charset="-127"/>
              </a:rPr>
              <a:t>1600 tahun</a:t>
            </a:r>
          </a:p>
        </p:txBody>
      </p:sp>
      <p:sp>
        <p:nvSpPr>
          <p:cNvPr id="238597" name="Rectangle 5">
            <a:extLst>
              <a:ext uri="{FF2B5EF4-FFF2-40B4-BE49-F238E27FC236}">
                <a16:creationId xmlns:a16="http://schemas.microsoft.com/office/drawing/2014/main" id="{5E8A250E-A0A9-E04F-8AB1-DE013610D7DB}"/>
              </a:ext>
            </a:extLst>
          </p:cNvPr>
          <p:cNvSpPr>
            <a:spLocks noChangeArrowheads="1"/>
          </p:cNvSpPr>
          <p:nvPr/>
        </p:nvSpPr>
        <p:spPr bwMode="auto">
          <a:xfrm>
            <a:off x="3414713" y="531813"/>
            <a:ext cx="1422400"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FFF00"/>
                </a:solidFill>
                <a:latin typeface="Lucida Handwriting" panose="03010101010101010101" pitchFamily="66" charset="77"/>
                <a:ea typeface="Gulim" panose="020B0600000101010101" pitchFamily="34" charset="-127"/>
              </a:rPr>
              <a:t>40 penulis</a:t>
            </a:r>
          </a:p>
        </p:txBody>
      </p:sp>
      <p:sp>
        <p:nvSpPr>
          <p:cNvPr id="238598" name="Rectangle 6">
            <a:extLst>
              <a:ext uri="{FF2B5EF4-FFF2-40B4-BE49-F238E27FC236}">
                <a16:creationId xmlns:a16="http://schemas.microsoft.com/office/drawing/2014/main" id="{9716001A-6716-5144-AABA-00AA38A61CBA}"/>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FFFF00"/>
                </a:solidFill>
                <a:latin typeface="Times" pitchFamily="2" charset="0"/>
                <a:ea typeface="Gulim" panose="020B0600000101010101" pitchFamily="34" charset="-127"/>
              </a:rPr>
              <a:t>SATU TEMA:</a:t>
            </a:r>
          </a:p>
        </p:txBody>
      </p:sp>
      <p:sp>
        <p:nvSpPr>
          <p:cNvPr id="238599" name="Rectangle 7">
            <a:extLst>
              <a:ext uri="{FF2B5EF4-FFF2-40B4-BE49-F238E27FC236}">
                <a16:creationId xmlns:a16="http://schemas.microsoft.com/office/drawing/2014/main" id="{16B33AAF-A844-0D4C-BE9A-A9E806FD4B00}"/>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8600" name="Rectangle 8">
            <a:extLst>
              <a:ext uri="{FF2B5EF4-FFF2-40B4-BE49-F238E27FC236}">
                <a16:creationId xmlns:a16="http://schemas.microsoft.com/office/drawing/2014/main" id="{2E3E88F5-8DCA-1E48-BEE7-00EA02F00599}"/>
              </a:ext>
            </a:extLst>
          </p:cNvPr>
          <p:cNvSpPr>
            <a:spLocks noChangeArrowheads="1"/>
          </p:cNvSpPr>
          <p:nvPr/>
        </p:nvSpPr>
        <p:spPr bwMode="auto">
          <a:xfrm>
            <a:off x="3055938" y="1179513"/>
            <a:ext cx="2868612"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FFFF00"/>
                </a:solidFill>
                <a:latin typeface="Lucida Handwriting" panose="03010101010101010101" pitchFamily="66" charset="77"/>
                <a:ea typeface="Gulim" panose="020B0600000101010101" pitchFamily="34" charset="-127"/>
              </a:rPr>
              <a:t>Kemuliaan Allah</a:t>
            </a:r>
          </a:p>
        </p:txBody>
      </p:sp>
      <p:sp>
        <p:nvSpPr>
          <p:cNvPr id="238601" name="Rectangle 9">
            <a:extLst>
              <a:ext uri="{FF2B5EF4-FFF2-40B4-BE49-F238E27FC236}">
                <a16:creationId xmlns:a16="http://schemas.microsoft.com/office/drawing/2014/main" id="{977EE358-9A2B-9944-9E3D-7F52AF6944A7}"/>
              </a:ext>
            </a:extLst>
          </p:cNvPr>
          <p:cNvSpPr>
            <a:spLocks noChangeArrowheads="1"/>
          </p:cNvSpPr>
          <p:nvPr/>
        </p:nvSpPr>
        <p:spPr bwMode="auto">
          <a:xfrm>
            <a:off x="6669088" y="709613"/>
            <a:ext cx="1881187"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FFFF00"/>
                </a:solidFill>
                <a:latin typeface="Lucida Handwriting" panose="03010101010101010101" pitchFamily="66" charset="77"/>
                <a:ea typeface="Gulim" panose="020B0600000101010101" pitchFamily="34" charset="-127"/>
              </a:rPr>
              <a:t>Perjanjian</a:t>
            </a:r>
          </a:p>
          <a:p>
            <a:pPr algn="ctr"/>
            <a:r>
              <a:rPr lang="en-US" altLang="ko-KR" sz="2800" b="1">
                <a:solidFill>
                  <a:srgbClr val="FFFF00"/>
                </a:solidFill>
                <a:latin typeface="Lucida Handwriting" panose="03010101010101010101" pitchFamily="66" charset="77"/>
                <a:ea typeface="Gulim" panose="020B0600000101010101" pitchFamily="34" charset="-127"/>
              </a:rPr>
              <a:t>”Baru”</a:t>
            </a:r>
          </a:p>
        </p:txBody>
      </p:sp>
      <p:sp>
        <p:nvSpPr>
          <p:cNvPr id="238602" name="Rectangle 10">
            <a:extLst>
              <a:ext uri="{FF2B5EF4-FFF2-40B4-BE49-F238E27FC236}">
                <a16:creationId xmlns:a16="http://schemas.microsoft.com/office/drawing/2014/main" id="{8335710F-8814-D243-9765-2A5BA126A8E9}"/>
              </a:ext>
            </a:extLst>
          </p:cNvPr>
          <p:cNvSpPr>
            <a:spLocks noChangeArrowheads="1"/>
          </p:cNvSpPr>
          <p:nvPr/>
        </p:nvSpPr>
        <p:spPr bwMode="auto">
          <a:xfrm>
            <a:off x="492125" y="700088"/>
            <a:ext cx="2078038"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FFFF00"/>
                </a:solidFill>
                <a:latin typeface="Lucida Handwriting" panose="03010101010101010101" pitchFamily="66" charset="77"/>
                <a:ea typeface="Gulim" panose="020B0600000101010101" pitchFamily="34" charset="-127"/>
              </a:rPr>
              <a:t> </a:t>
            </a:r>
            <a:r>
              <a:rPr lang="en-US" altLang="ko-KR" sz="2800" b="1">
                <a:solidFill>
                  <a:srgbClr val="FFFF00"/>
                </a:solidFill>
                <a:latin typeface="Lucida Handwriting" panose="03010101010101010101" pitchFamily="66" charset="77"/>
                <a:ea typeface="Gulim" panose="020B0600000101010101" pitchFamily="34" charset="-127"/>
              </a:rPr>
              <a:t>Perjanjian </a:t>
            </a:r>
          </a:p>
          <a:p>
            <a:pPr algn="ctr"/>
            <a:r>
              <a:rPr lang="en-US" altLang="ko-KR" sz="2800" b="1">
                <a:solidFill>
                  <a:srgbClr val="FFFF00"/>
                </a:solidFill>
                <a:latin typeface="Lucida Handwriting" panose="03010101010101010101" pitchFamily="66" charset="77"/>
                <a:ea typeface="Gulim" panose="020B0600000101010101" pitchFamily="34" charset="-127"/>
              </a:rPr>
              <a:t>“LAMA”</a:t>
            </a:r>
          </a:p>
        </p:txBody>
      </p:sp>
      <p:sp>
        <p:nvSpPr>
          <p:cNvPr id="238603" name="Rectangle 11">
            <a:extLst>
              <a:ext uri="{FF2B5EF4-FFF2-40B4-BE49-F238E27FC236}">
                <a16:creationId xmlns:a16="http://schemas.microsoft.com/office/drawing/2014/main" id="{09BBA21B-3A17-7B40-BAA4-0D13C480F23F}"/>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8604" name="Rectangle 12">
            <a:extLst>
              <a:ext uri="{FF2B5EF4-FFF2-40B4-BE49-F238E27FC236}">
                <a16:creationId xmlns:a16="http://schemas.microsoft.com/office/drawing/2014/main" id="{93DF7916-A5D3-754A-80DD-71BCA67D52C7}"/>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8605" name="Rectangle 13">
            <a:extLst>
              <a:ext uri="{FF2B5EF4-FFF2-40B4-BE49-F238E27FC236}">
                <a16:creationId xmlns:a16="http://schemas.microsoft.com/office/drawing/2014/main" id="{848C1F4D-9C80-8D46-9277-2BEF5C5C9880}"/>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8606" name="Rectangle 14">
            <a:extLst>
              <a:ext uri="{FF2B5EF4-FFF2-40B4-BE49-F238E27FC236}">
                <a16:creationId xmlns:a16="http://schemas.microsoft.com/office/drawing/2014/main" id="{C0FF5F26-DBF6-CC4E-A15D-1EF6384A2206}"/>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8607" name="Rectangle 15">
            <a:extLst>
              <a:ext uri="{FF2B5EF4-FFF2-40B4-BE49-F238E27FC236}">
                <a16:creationId xmlns:a16="http://schemas.microsoft.com/office/drawing/2014/main" id="{57EA7343-E87B-BC49-9E16-D1EFC42261F7}"/>
              </a:ext>
            </a:extLst>
          </p:cNvPr>
          <p:cNvSpPr>
            <a:spLocks noChangeArrowheads="1"/>
          </p:cNvSpPr>
          <p:nvPr/>
        </p:nvSpPr>
        <p:spPr bwMode="auto">
          <a:xfrm>
            <a:off x="6311900" y="2017713"/>
            <a:ext cx="214947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FFFF00"/>
                </a:solidFill>
                <a:latin typeface="Lucida Handwriting" panose="03010101010101010101" pitchFamily="66" charset="77"/>
                <a:ea typeface="Gulim" panose="020B0600000101010101" pitchFamily="34" charset="-127"/>
              </a:rPr>
              <a:t>  “</a:t>
            </a:r>
            <a:r>
              <a:rPr lang="en-US" altLang="ko-KR" sz="2400" b="1">
                <a:solidFill>
                  <a:srgbClr val="FFFF00"/>
                </a:solidFill>
                <a:latin typeface="Lucida Handwriting" panose="03010101010101010101" pitchFamily="66" charset="77"/>
                <a:ea typeface="Gulim" panose="020B0600000101010101" pitchFamily="34" charset="-127"/>
              </a:rPr>
              <a:t>27” Kitab</a:t>
            </a:r>
          </a:p>
        </p:txBody>
      </p:sp>
      <p:sp>
        <p:nvSpPr>
          <p:cNvPr id="238608" name="Rectangle 16">
            <a:extLst>
              <a:ext uri="{FF2B5EF4-FFF2-40B4-BE49-F238E27FC236}">
                <a16:creationId xmlns:a16="http://schemas.microsoft.com/office/drawing/2014/main" id="{6EF5AA60-AC2B-2844-9334-FAD9EE270F28}"/>
              </a:ext>
            </a:extLst>
          </p:cNvPr>
          <p:cNvSpPr>
            <a:spLocks noChangeArrowheads="1"/>
          </p:cNvSpPr>
          <p:nvPr/>
        </p:nvSpPr>
        <p:spPr bwMode="auto">
          <a:xfrm>
            <a:off x="312738" y="2030413"/>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FFFF00"/>
                </a:solidFill>
                <a:latin typeface="Lucida Handwriting" panose="03010101010101010101" pitchFamily="66" charset="77"/>
                <a:ea typeface="Gulim" panose="020B0600000101010101" pitchFamily="34" charset="-127"/>
              </a:rPr>
              <a:t>“</a:t>
            </a:r>
            <a:r>
              <a:rPr lang="en-US" altLang="ko-KR" sz="2400" b="1">
                <a:solidFill>
                  <a:srgbClr val="FFFF00"/>
                </a:solidFill>
                <a:latin typeface="Lucida Handwriting" panose="03010101010101010101" pitchFamily="66" charset="77"/>
                <a:ea typeface="Gulim" panose="020B0600000101010101" pitchFamily="34" charset="-127"/>
              </a:rPr>
              <a:t>39” Kitab</a:t>
            </a:r>
          </a:p>
        </p:txBody>
      </p:sp>
      <p:sp>
        <p:nvSpPr>
          <p:cNvPr id="238609" name="Rectangle 17">
            <a:extLst>
              <a:ext uri="{FF2B5EF4-FFF2-40B4-BE49-F238E27FC236}">
                <a16:creationId xmlns:a16="http://schemas.microsoft.com/office/drawing/2014/main" id="{BEDA726F-44FC-0649-B5BC-06D2F55FB9B2}"/>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8610" name="Rectangle 18">
            <a:extLst>
              <a:ext uri="{FF2B5EF4-FFF2-40B4-BE49-F238E27FC236}">
                <a16:creationId xmlns:a16="http://schemas.microsoft.com/office/drawing/2014/main" id="{82B06BAE-D571-F741-BB3C-6C3D95756B3C}"/>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8611" name="Rectangle 19">
            <a:extLst>
              <a:ext uri="{FF2B5EF4-FFF2-40B4-BE49-F238E27FC236}">
                <a16:creationId xmlns:a16="http://schemas.microsoft.com/office/drawing/2014/main" id="{5B9E6523-61F0-004B-9532-53D61BD674FA}"/>
              </a:ext>
            </a:extLst>
          </p:cNvPr>
          <p:cNvSpPr>
            <a:spLocks noChangeArrowheads="1"/>
          </p:cNvSpPr>
          <p:nvPr/>
        </p:nvSpPr>
        <p:spPr bwMode="auto">
          <a:xfrm>
            <a:off x="396875" y="2716213"/>
            <a:ext cx="10096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FFFF00"/>
                </a:solidFill>
                <a:latin typeface="Lucida Handwriting" panose="03010101010101010101" pitchFamily="66" charset="77"/>
                <a:ea typeface="Gulim" panose="020B0600000101010101" pitchFamily="34" charset="-127"/>
              </a:rPr>
              <a:t>Ibrani</a:t>
            </a:r>
          </a:p>
        </p:txBody>
      </p:sp>
      <p:sp>
        <p:nvSpPr>
          <p:cNvPr id="238612" name="Rectangle 20">
            <a:extLst>
              <a:ext uri="{FF2B5EF4-FFF2-40B4-BE49-F238E27FC236}">
                <a16:creationId xmlns:a16="http://schemas.microsoft.com/office/drawing/2014/main" id="{4F4E1D03-D58A-C146-BDE7-B33E0F672842}"/>
              </a:ext>
            </a:extLst>
          </p:cNvPr>
          <p:cNvSpPr>
            <a:spLocks noChangeArrowheads="1"/>
          </p:cNvSpPr>
          <p:nvPr/>
        </p:nvSpPr>
        <p:spPr bwMode="auto">
          <a:xfrm>
            <a:off x="7392988" y="2716213"/>
            <a:ext cx="1195387"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FFFF00"/>
                </a:solidFill>
                <a:latin typeface="Lucida Handwriting" panose="03010101010101010101" pitchFamily="66" charset="77"/>
                <a:ea typeface="Gulim" panose="020B0600000101010101" pitchFamily="34" charset="-127"/>
              </a:rPr>
              <a:t>Yunani</a:t>
            </a:r>
          </a:p>
        </p:txBody>
      </p:sp>
      <p:sp>
        <p:nvSpPr>
          <p:cNvPr id="238613" name="Rectangle 21">
            <a:extLst>
              <a:ext uri="{FF2B5EF4-FFF2-40B4-BE49-F238E27FC236}">
                <a16:creationId xmlns:a16="http://schemas.microsoft.com/office/drawing/2014/main" id="{8D0AC894-F086-FA41-A5BB-1115C419DB4D}"/>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38614" name="Rectangle 22">
            <a:extLst>
              <a:ext uri="{FF2B5EF4-FFF2-40B4-BE49-F238E27FC236}">
                <a16:creationId xmlns:a16="http://schemas.microsoft.com/office/drawing/2014/main" id="{09B84DDC-84EC-0746-A5C3-5BAC4AF56ACF}"/>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38615" name="Rectangle 23">
            <a:extLst>
              <a:ext uri="{FF2B5EF4-FFF2-40B4-BE49-F238E27FC236}">
                <a16:creationId xmlns:a16="http://schemas.microsoft.com/office/drawing/2014/main" id="{B6F6C32F-F988-2A41-AB48-69F82C8DC4A4}"/>
              </a:ext>
            </a:extLst>
          </p:cNvPr>
          <p:cNvSpPr>
            <a:spLocks noChangeArrowheads="1"/>
          </p:cNvSpPr>
          <p:nvPr/>
        </p:nvSpPr>
        <p:spPr bwMode="auto">
          <a:xfrm>
            <a:off x="6445250" y="3357563"/>
            <a:ext cx="298132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FFFF00"/>
                </a:solidFill>
                <a:latin typeface="Lucida Handwriting" panose="03010101010101010101" pitchFamily="66" charset="77"/>
                <a:ea typeface="Gulim" panose="020B0600000101010101" pitchFamily="34" charset="-127"/>
              </a:rPr>
              <a:t>Kasih Karunia/ </a:t>
            </a:r>
            <a:endParaRPr lang="en-US" altLang="ko-KR" sz="1800" b="1">
              <a:solidFill>
                <a:srgbClr val="FFFF00"/>
              </a:solidFill>
              <a:latin typeface="Lucida Handwriting" panose="03010101010101010101" pitchFamily="66" charset="77"/>
              <a:ea typeface="Gulim" panose="020B0600000101010101" pitchFamily="34" charset="-127"/>
            </a:endParaRPr>
          </a:p>
        </p:txBody>
      </p:sp>
      <p:sp>
        <p:nvSpPr>
          <p:cNvPr id="238616" name="Rectangle 24">
            <a:extLst>
              <a:ext uri="{FF2B5EF4-FFF2-40B4-BE49-F238E27FC236}">
                <a16:creationId xmlns:a16="http://schemas.microsoft.com/office/drawing/2014/main" id="{4E9AE6F9-572E-F842-BD83-7C47368C30CA}"/>
              </a:ext>
            </a:extLst>
          </p:cNvPr>
          <p:cNvSpPr>
            <a:spLocks noChangeArrowheads="1"/>
          </p:cNvSpPr>
          <p:nvPr/>
        </p:nvSpPr>
        <p:spPr bwMode="auto">
          <a:xfrm>
            <a:off x="0" y="3386138"/>
            <a:ext cx="2735263"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FFFF00"/>
                </a:solidFill>
                <a:latin typeface="Lucida Handwriting" panose="03010101010101010101" pitchFamily="66" charset="77"/>
                <a:ea typeface="Gulim" panose="020B0600000101010101" pitchFamily="34" charset="-127"/>
              </a:rPr>
              <a:t>HukuTaurat /</a:t>
            </a:r>
            <a:endParaRPr lang="en-US" altLang="ko-KR" sz="1800" b="1">
              <a:solidFill>
                <a:srgbClr val="FFFF00"/>
              </a:solidFill>
              <a:latin typeface="Lucida Handwriting" panose="03010101010101010101" pitchFamily="66" charset="77"/>
              <a:ea typeface="Gulim" panose="020B0600000101010101" pitchFamily="34" charset="-127"/>
            </a:endParaRPr>
          </a:p>
        </p:txBody>
      </p:sp>
      <p:sp>
        <p:nvSpPr>
          <p:cNvPr id="238618" name="Line 26">
            <a:extLst>
              <a:ext uri="{FF2B5EF4-FFF2-40B4-BE49-F238E27FC236}">
                <a16:creationId xmlns:a16="http://schemas.microsoft.com/office/drawing/2014/main" id="{6A7FFB03-9F23-2B42-9542-35D36B2A7B0D}"/>
              </a:ext>
            </a:extLst>
          </p:cNvPr>
          <p:cNvSpPr>
            <a:spLocks noChangeShapeType="1"/>
          </p:cNvSpPr>
          <p:nvPr/>
        </p:nvSpPr>
        <p:spPr bwMode="auto">
          <a:xfrm flipV="1">
            <a:off x="5341938" y="5227638"/>
            <a:ext cx="1495425" cy="190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8619" name="Line 27">
            <a:extLst>
              <a:ext uri="{FF2B5EF4-FFF2-40B4-BE49-F238E27FC236}">
                <a16:creationId xmlns:a16="http://schemas.microsoft.com/office/drawing/2014/main" id="{B671A0C2-908B-CE4A-AF08-61CB78E8EA19}"/>
              </a:ext>
            </a:extLst>
          </p:cNvPr>
          <p:cNvSpPr>
            <a:spLocks noChangeShapeType="1"/>
          </p:cNvSpPr>
          <p:nvPr/>
        </p:nvSpPr>
        <p:spPr bwMode="auto">
          <a:xfrm>
            <a:off x="1408113" y="5100638"/>
            <a:ext cx="2254250" cy="11430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8620" name="Line 28">
            <a:extLst>
              <a:ext uri="{FF2B5EF4-FFF2-40B4-BE49-F238E27FC236}">
                <a16:creationId xmlns:a16="http://schemas.microsoft.com/office/drawing/2014/main" id="{491F97C9-1F33-0D4A-9BD2-9C199F8BC5F7}"/>
              </a:ext>
            </a:extLst>
          </p:cNvPr>
          <p:cNvSpPr>
            <a:spLocks noChangeShapeType="1"/>
          </p:cNvSpPr>
          <p:nvPr/>
        </p:nvSpPr>
        <p:spPr bwMode="auto">
          <a:xfrm>
            <a:off x="1722438" y="4194175"/>
            <a:ext cx="2074862" cy="785813"/>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8621" name="Line 29">
            <a:extLst>
              <a:ext uri="{FF2B5EF4-FFF2-40B4-BE49-F238E27FC236}">
                <a16:creationId xmlns:a16="http://schemas.microsoft.com/office/drawing/2014/main" id="{DAC8AB51-E292-A94E-AA17-5DE875C53C2E}"/>
              </a:ext>
            </a:extLst>
          </p:cNvPr>
          <p:cNvSpPr>
            <a:spLocks noChangeShapeType="1"/>
          </p:cNvSpPr>
          <p:nvPr/>
        </p:nvSpPr>
        <p:spPr bwMode="auto">
          <a:xfrm>
            <a:off x="2624138" y="3321050"/>
            <a:ext cx="1350962" cy="129540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8622" name="Line 30">
            <a:extLst>
              <a:ext uri="{FF2B5EF4-FFF2-40B4-BE49-F238E27FC236}">
                <a16:creationId xmlns:a16="http://schemas.microsoft.com/office/drawing/2014/main" id="{C448502A-A30D-F04B-9D0B-3C0489FE348D}"/>
              </a:ext>
            </a:extLst>
          </p:cNvPr>
          <p:cNvSpPr>
            <a:spLocks noChangeShapeType="1"/>
          </p:cNvSpPr>
          <p:nvPr/>
        </p:nvSpPr>
        <p:spPr bwMode="auto">
          <a:xfrm rot="578684">
            <a:off x="3890963" y="2792413"/>
            <a:ext cx="657225" cy="17081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8623" name="Line 31">
            <a:extLst>
              <a:ext uri="{FF2B5EF4-FFF2-40B4-BE49-F238E27FC236}">
                <a16:creationId xmlns:a16="http://schemas.microsoft.com/office/drawing/2014/main" id="{9193B7C8-6A38-BD46-BC9F-18D6192EBDCE}"/>
              </a:ext>
            </a:extLst>
          </p:cNvPr>
          <p:cNvSpPr>
            <a:spLocks noChangeShapeType="1"/>
          </p:cNvSpPr>
          <p:nvPr/>
        </p:nvSpPr>
        <p:spPr bwMode="auto">
          <a:xfrm flipH="1">
            <a:off x="4440238" y="3238500"/>
            <a:ext cx="1371600" cy="1420813"/>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8624" name="Line 32">
            <a:extLst>
              <a:ext uri="{FF2B5EF4-FFF2-40B4-BE49-F238E27FC236}">
                <a16:creationId xmlns:a16="http://schemas.microsoft.com/office/drawing/2014/main" id="{CDE5D698-B83F-EC4F-B699-D57C372CAD0D}"/>
              </a:ext>
            </a:extLst>
          </p:cNvPr>
          <p:cNvSpPr>
            <a:spLocks noChangeShapeType="1"/>
          </p:cNvSpPr>
          <p:nvPr/>
        </p:nvSpPr>
        <p:spPr bwMode="auto">
          <a:xfrm flipH="1">
            <a:off x="4500563" y="3787775"/>
            <a:ext cx="1849437" cy="101600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8625" name="Line 33">
            <a:extLst>
              <a:ext uri="{FF2B5EF4-FFF2-40B4-BE49-F238E27FC236}">
                <a16:creationId xmlns:a16="http://schemas.microsoft.com/office/drawing/2014/main" id="{3073EF42-37F1-C347-B758-545302529407}"/>
              </a:ext>
            </a:extLst>
          </p:cNvPr>
          <p:cNvSpPr>
            <a:spLocks noChangeShapeType="1"/>
          </p:cNvSpPr>
          <p:nvPr/>
        </p:nvSpPr>
        <p:spPr bwMode="auto">
          <a:xfrm flipV="1">
            <a:off x="4422775" y="4659313"/>
            <a:ext cx="2360613" cy="428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8626" name="Rectangle 34">
            <a:extLst>
              <a:ext uri="{FF2B5EF4-FFF2-40B4-BE49-F238E27FC236}">
                <a16:creationId xmlns:a16="http://schemas.microsoft.com/office/drawing/2014/main" id="{CF91905E-B34D-C74B-B35A-C67E5A0F45BF}"/>
              </a:ext>
            </a:extLst>
          </p:cNvPr>
          <p:cNvSpPr>
            <a:spLocks noChangeArrowheads="1"/>
          </p:cNvSpPr>
          <p:nvPr/>
        </p:nvSpPr>
        <p:spPr bwMode="auto">
          <a:xfrm rot="5246759">
            <a:off x="3305969" y="3626644"/>
            <a:ext cx="2093913" cy="6381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NABI-NABI</a:t>
            </a:r>
            <a:endParaRPr lang="en-US" altLang="ko-KR" sz="1800" b="1">
              <a:solidFill>
                <a:srgbClr val="FFFF00"/>
              </a:solidFill>
              <a:latin typeface="Helvetica BlackOblique" pitchFamily="2" charset="0"/>
              <a:ea typeface="Gulim" panose="020B0600000101010101" pitchFamily="34" charset="-127"/>
            </a:endParaRPr>
          </a:p>
        </p:txBody>
      </p:sp>
      <p:sp>
        <p:nvSpPr>
          <p:cNvPr id="238627" name="Rectangle 35">
            <a:extLst>
              <a:ext uri="{FF2B5EF4-FFF2-40B4-BE49-F238E27FC236}">
                <a16:creationId xmlns:a16="http://schemas.microsoft.com/office/drawing/2014/main" id="{011D384F-1B3C-B947-96D3-7C65FD66AC9F}"/>
              </a:ext>
            </a:extLst>
          </p:cNvPr>
          <p:cNvSpPr>
            <a:spLocks noChangeArrowheads="1"/>
          </p:cNvSpPr>
          <p:nvPr/>
        </p:nvSpPr>
        <p:spPr bwMode="auto">
          <a:xfrm>
            <a:off x="4446588" y="4978400"/>
            <a:ext cx="3078162" cy="3333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600" b="1">
                <a:solidFill>
                  <a:schemeClr val="hlink"/>
                </a:solidFill>
                <a:latin typeface="Helvetica BlackOblique" pitchFamily="2" charset="0"/>
                <a:ea typeface="Gulim" panose="020B0600000101010101" pitchFamily="34" charset="-127"/>
              </a:rPr>
              <a:t>                   </a:t>
            </a:r>
            <a:r>
              <a:rPr lang="en-US" altLang="ko-KR" sz="1600" b="1">
                <a:solidFill>
                  <a:schemeClr val="hlink"/>
                </a:solidFill>
                <a:latin typeface="Helvetica BlackOblique" pitchFamily="2" charset="0"/>
                <a:ea typeface="Gulim" panose="020B0600000101010101" pitchFamily="34" charset="-127"/>
              </a:rPr>
              <a:t>WAHYU</a:t>
            </a:r>
            <a:endParaRPr lang="en-US" altLang="ko-KR" sz="1600" b="1">
              <a:solidFill>
                <a:srgbClr val="FFFF00"/>
              </a:solidFill>
              <a:latin typeface="Helvetica BlackOblique" pitchFamily="2" charset="0"/>
              <a:ea typeface="Gulim" panose="020B0600000101010101" pitchFamily="34" charset="-127"/>
            </a:endParaRPr>
          </a:p>
        </p:txBody>
      </p:sp>
      <p:sp>
        <p:nvSpPr>
          <p:cNvPr id="238628" name="Rectangle 36">
            <a:extLst>
              <a:ext uri="{FF2B5EF4-FFF2-40B4-BE49-F238E27FC236}">
                <a16:creationId xmlns:a16="http://schemas.microsoft.com/office/drawing/2014/main" id="{64628A8B-9B4B-A14F-B7A4-37ACF709E726}"/>
              </a:ext>
            </a:extLst>
          </p:cNvPr>
          <p:cNvSpPr>
            <a:spLocks noChangeArrowheads="1"/>
          </p:cNvSpPr>
          <p:nvPr/>
        </p:nvSpPr>
        <p:spPr bwMode="auto">
          <a:xfrm rot="3267768">
            <a:off x="2855912" y="3976688"/>
            <a:ext cx="1814513"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PUISI</a:t>
            </a:r>
            <a:endParaRPr lang="en-US" altLang="ko-KR" sz="1800" b="1">
              <a:solidFill>
                <a:srgbClr val="FFFF00"/>
              </a:solidFill>
              <a:latin typeface="Helvetica BlackOblique" pitchFamily="2" charset="0"/>
              <a:ea typeface="Gulim" panose="020B0600000101010101" pitchFamily="34" charset="-127"/>
            </a:endParaRPr>
          </a:p>
        </p:txBody>
      </p:sp>
      <p:sp>
        <p:nvSpPr>
          <p:cNvPr id="238629" name="Rectangle 37">
            <a:extLst>
              <a:ext uri="{FF2B5EF4-FFF2-40B4-BE49-F238E27FC236}">
                <a16:creationId xmlns:a16="http://schemas.microsoft.com/office/drawing/2014/main" id="{51A080FC-847A-E14F-A1AD-15AB0A64C1A8}"/>
              </a:ext>
            </a:extLst>
          </p:cNvPr>
          <p:cNvSpPr>
            <a:spLocks noChangeArrowheads="1"/>
          </p:cNvSpPr>
          <p:nvPr/>
        </p:nvSpPr>
        <p:spPr bwMode="auto">
          <a:xfrm rot="20643327">
            <a:off x="4806950" y="4560888"/>
            <a:ext cx="2065338" cy="3635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chemeClr val="hlink"/>
                </a:solidFill>
                <a:latin typeface="Helvetica BlackOblique" pitchFamily="2" charset="0"/>
                <a:ea typeface="Gulim" panose="020B0600000101010101" pitchFamily="34" charset="-127"/>
              </a:rPr>
              <a:t>   </a:t>
            </a:r>
            <a:r>
              <a:rPr lang="en-US" altLang="ko-KR" sz="1800" b="1">
                <a:solidFill>
                  <a:schemeClr val="hlink"/>
                </a:solidFill>
                <a:latin typeface="Helvetica BlackOblique" pitchFamily="2" charset="0"/>
                <a:ea typeface="Gulim" panose="020B0600000101010101" pitchFamily="34" charset="-127"/>
              </a:rPr>
              <a:t>SURAT-SURAT</a:t>
            </a:r>
            <a:endParaRPr lang="en-US" altLang="ko-KR" sz="1800" b="1">
              <a:solidFill>
                <a:srgbClr val="FFFF00"/>
              </a:solidFill>
              <a:latin typeface="Helvetica BlackOblique" pitchFamily="2" charset="0"/>
              <a:ea typeface="Gulim" panose="020B0600000101010101" pitchFamily="34" charset="-127"/>
            </a:endParaRPr>
          </a:p>
        </p:txBody>
      </p:sp>
      <p:sp>
        <p:nvSpPr>
          <p:cNvPr id="238630" name="Rectangle 38">
            <a:extLst>
              <a:ext uri="{FF2B5EF4-FFF2-40B4-BE49-F238E27FC236}">
                <a16:creationId xmlns:a16="http://schemas.microsoft.com/office/drawing/2014/main" id="{A1409A29-1515-5A40-B5E0-E3BF5E012A98}"/>
              </a:ext>
            </a:extLst>
          </p:cNvPr>
          <p:cNvSpPr>
            <a:spLocks noChangeArrowheads="1"/>
          </p:cNvSpPr>
          <p:nvPr/>
        </p:nvSpPr>
        <p:spPr bwMode="auto">
          <a:xfrm rot="19276533">
            <a:off x="4959350" y="3822700"/>
            <a:ext cx="2041525" cy="36353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FFFF00"/>
                </a:solidFill>
                <a:latin typeface="Helvetica BlackOblique" pitchFamily="2" charset="0"/>
                <a:ea typeface="Gulim" panose="020B0600000101010101" pitchFamily="34" charset="-127"/>
              </a:rPr>
              <a:t>KISAH RASUL</a:t>
            </a:r>
          </a:p>
        </p:txBody>
      </p:sp>
      <p:sp>
        <p:nvSpPr>
          <p:cNvPr id="238631" name="Rectangle 39">
            <a:extLst>
              <a:ext uri="{FF2B5EF4-FFF2-40B4-BE49-F238E27FC236}">
                <a16:creationId xmlns:a16="http://schemas.microsoft.com/office/drawing/2014/main" id="{6A6B2010-6D10-FD48-B090-6E9E8910FDE6}"/>
              </a:ext>
            </a:extLst>
          </p:cNvPr>
          <p:cNvSpPr>
            <a:spLocks noChangeArrowheads="1"/>
          </p:cNvSpPr>
          <p:nvPr/>
        </p:nvSpPr>
        <p:spPr bwMode="auto">
          <a:xfrm rot="1755647">
            <a:off x="1585913" y="4157663"/>
            <a:ext cx="2659062" cy="363537"/>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endParaRPr lang="en-US" altLang="ko-KR" sz="1800" b="1">
              <a:solidFill>
                <a:srgbClr val="FFFF00"/>
              </a:solidFill>
              <a:latin typeface="Helvetica BlackOblique" pitchFamily="2" charset="0"/>
              <a:ea typeface="Gulim" panose="020B0600000101010101" pitchFamily="34" charset="-127"/>
            </a:endParaRPr>
          </a:p>
        </p:txBody>
      </p:sp>
      <p:sp>
        <p:nvSpPr>
          <p:cNvPr id="238632" name="Rectangle 40">
            <a:extLst>
              <a:ext uri="{FF2B5EF4-FFF2-40B4-BE49-F238E27FC236}">
                <a16:creationId xmlns:a16="http://schemas.microsoft.com/office/drawing/2014/main" id="{5AEE6DB5-2C6E-604D-9C46-F48B003A4FA4}"/>
              </a:ext>
            </a:extLst>
          </p:cNvPr>
          <p:cNvSpPr>
            <a:spLocks noChangeArrowheads="1"/>
          </p:cNvSpPr>
          <p:nvPr/>
        </p:nvSpPr>
        <p:spPr bwMode="auto">
          <a:xfrm rot="240000">
            <a:off x="2139950" y="4822825"/>
            <a:ext cx="1166813" cy="6381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TAURAT</a:t>
            </a:r>
            <a:endParaRPr lang="en-US" altLang="ko-KR" sz="1800" b="1">
              <a:solidFill>
                <a:srgbClr val="FFFF00"/>
              </a:solidFill>
              <a:latin typeface="Helvetica BlackOblique" pitchFamily="2" charset="0"/>
              <a:ea typeface="Gulim" panose="020B0600000101010101" pitchFamily="34" charset="-127"/>
            </a:endParaRPr>
          </a:p>
        </p:txBody>
      </p:sp>
      <p:sp>
        <p:nvSpPr>
          <p:cNvPr id="238633" name="Rectangle 41">
            <a:extLst>
              <a:ext uri="{FF2B5EF4-FFF2-40B4-BE49-F238E27FC236}">
                <a16:creationId xmlns:a16="http://schemas.microsoft.com/office/drawing/2014/main" id="{FC1AA0BA-C4BD-CC47-8557-02F071E2E153}"/>
              </a:ext>
            </a:extLst>
          </p:cNvPr>
          <p:cNvSpPr>
            <a:spLocks noChangeArrowheads="1"/>
          </p:cNvSpPr>
          <p:nvPr/>
        </p:nvSpPr>
        <p:spPr bwMode="auto">
          <a:xfrm rot="17289701">
            <a:off x="4469606" y="3105944"/>
            <a:ext cx="1984375"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endParaRPr lang="en-US" altLang="ko-KR" sz="1800" b="1">
              <a:solidFill>
                <a:srgbClr val="FFFF00"/>
              </a:solidFill>
              <a:latin typeface="Helvetica BlackOblique" pitchFamily="2" charset="0"/>
              <a:ea typeface="Gulim" panose="020B0600000101010101" pitchFamily="34" charset="-127"/>
            </a:endParaRPr>
          </a:p>
        </p:txBody>
      </p:sp>
      <p:sp>
        <p:nvSpPr>
          <p:cNvPr id="238634" name="Rectangle 42">
            <a:extLst>
              <a:ext uri="{FF2B5EF4-FFF2-40B4-BE49-F238E27FC236}">
                <a16:creationId xmlns:a16="http://schemas.microsoft.com/office/drawing/2014/main" id="{BA4C3903-69CE-1B42-8BB8-FD21AC827D99}"/>
              </a:ext>
            </a:extLst>
          </p:cNvPr>
          <p:cNvSpPr>
            <a:spLocks noChangeArrowheads="1"/>
          </p:cNvSpPr>
          <p:nvPr/>
        </p:nvSpPr>
        <p:spPr bwMode="auto">
          <a:xfrm>
            <a:off x="-57150" y="4491038"/>
            <a:ext cx="19764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FFFF00"/>
                </a:solidFill>
                <a:latin typeface="Lucida Handwriting" panose="03010101010101010101" pitchFamily="66" charset="77"/>
                <a:ea typeface="Gulim" panose="020B0600000101010101" pitchFamily="34" charset="-127"/>
              </a:rPr>
              <a:t>Teleskop</a:t>
            </a:r>
          </a:p>
        </p:txBody>
      </p:sp>
      <p:sp>
        <p:nvSpPr>
          <p:cNvPr id="238635" name="Rectangle 43">
            <a:extLst>
              <a:ext uri="{FF2B5EF4-FFF2-40B4-BE49-F238E27FC236}">
                <a16:creationId xmlns:a16="http://schemas.microsoft.com/office/drawing/2014/main" id="{FF3B088A-73C7-7F4C-A411-43716292A6F9}"/>
              </a:ext>
            </a:extLst>
          </p:cNvPr>
          <p:cNvSpPr>
            <a:spLocks noChangeArrowheads="1"/>
          </p:cNvSpPr>
          <p:nvPr/>
        </p:nvSpPr>
        <p:spPr bwMode="auto">
          <a:xfrm>
            <a:off x="7091363" y="4510088"/>
            <a:ext cx="2152650"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FFFF00"/>
                </a:solidFill>
                <a:latin typeface="Lucida Handwriting" panose="03010101010101010101" pitchFamily="66" charset="77"/>
                <a:ea typeface="Gulim" panose="020B0600000101010101" pitchFamily="34" charset="-127"/>
              </a:rPr>
              <a:t>Teleskop</a:t>
            </a:r>
          </a:p>
        </p:txBody>
      </p:sp>
      <p:sp>
        <p:nvSpPr>
          <p:cNvPr id="238636" name="Rectangle 44">
            <a:extLst>
              <a:ext uri="{FF2B5EF4-FFF2-40B4-BE49-F238E27FC236}">
                <a16:creationId xmlns:a16="http://schemas.microsoft.com/office/drawing/2014/main" id="{549EDF26-FC0B-704E-855F-15CA9E7D5B4F}"/>
              </a:ext>
            </a:extLst>
          </p:cNvPr>
          <p:cNvSpPr>
            <a:spLocks noChangeArrowheads="1"/>
          </p:cNvSpPr>
          <p:nvPr/>
        </p:nvSpPr>
        <p:spPr bwMode="auto">
          <a:xfrm>
            <a:off x="-85725" y="5184775"/>
            <a:ext cx="1831975"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FFFF00"/>
                </a:solidFill>
                <a:latin typeface="Lucida Handwriting" panose="03010101010101010101" pitchFamily="66" charset="77"/>
                <a:ea typeface="Gulim" panose="020B0600000101010101" pitchFamily="34" charset="-127"/>
              </a:rPr>
              <a:t>Masa Lalu Kekal</a:t>
            </a:r>
          </a:p>
        </p:txBody>
      </p:sp>
      <p:sp>
        <p:nvSpPr>
          <p:cNvPr id="238637" name="Rectangle 45">
            <a:extLst>
              <a:ext uri="{FF2B5EF4-FFF2-40B4-BE49-F238E27FC236}">
                <a16:creationId xmlns:a16="http://schemas.microsoft.com/office/drawing/2014/main" id="{7A7D5143-E8BC-F14F-AC81-FBC35E47B0A4}"/>
              </a:ext>
            </a:extLst>
          </p:cNvPr>
          <p:cNvSpPr>
            <a:spLocks noChangeArrowheads="1"/>
          </p:cNvSpPr>
          <p:nvPr/>
        </p:nvSpPr>
        <p:spPr bwMode="auto">
          <a:xfrm>
            <a:off x="7278688" y="5184775"/>
            <a:ext cx="1814512" cy="11842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FFFF00"/>
                </a:solidFill>
                <a:latin typeface="Lucida Handwriting" panose="03010101010101010101" pitchFamily="66" charset="77"/>
                <a:ea typeface="Gulim" panose="020B0600000101010101" pitchFamily="34" charset="-127"/>
              </a:rPr>
              <a:t>Masa  Depan Kekal</a:t>
            </a:r>
          </a:p>
        </p:txBody>
      </p:sp>
      <p:sp>
        <p:nvSpPr>
          <p:cNvPr id="238638" name="Rectangle 46">
            <a:extLst>
              <a:ext uri="{FF2B5EF4-FFF2-40B4-BE49-F238E27FC236}">
                <a16:creationId xmlns:a16="http://schemas.microsoft.com/office/drawing/2014/main" id="{881A32AA-850D-5540-BD3F-07C042862CD6}"/>
              </a:ext>
            </a:extLst>
          </p:cNvPr>
          <p:cNvSpPr>
            <a:spLocks noChangeArrowheads="1"/>
          </p:cNvSpPr>
          <p:nvPr/>
        </p:nvSpPr>
        <p:spPr bwMode="auto">
          <a:xfrm>
            <a:off x="4322763" y="5540375"/>
            <a:ext cx="2333625" cy="698500"/>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FFFF00"/>
                </a:solidFill>
                <a:latin typeface="Lucida Handwriting" panose="03010101010101010101" pitchFamily="66" charset="77"/>
                <a:ea typeface="Gulim" panose="020B0600000101010101" pitchFamily="34" charset="-127"/>
              </a:rPr>
              <a:t>2 Teleskop</a:t>
            </a:r>
            <a:endParaRPr lang="en-US" altLang="ko-KR" sz="2000" b="1" u="sng">
              <a:solidFill>
                <a:srgbClr val="FFFF00"/>
              </a:solidFill>
              <a:latin typeface="Lucida Handwriting" panose="03010101010101010101" pitchFamily="66" charset="77"/>
              <a:ea typeface="Gulim" panose="020B0600000101010101" pitchFamily="34" charset="-127"/>
            </a:endParaRPr>
          </a:p>
          <a:p>
            <a:r>
              <a:rPr lang="en-US" altLang="ko-KR" sz="2000" b="1">
                <a:solidFill>
                  <a:srgbClr val="FFFF00"/>
                </a:solidFill>
                <a:latin typeface="Lucida Handwriting" panose="03010101010101010101" pitchFamily="66" charset="77"/>
                <a:ea typeface="Gulim" panose="020B0600000101010101" pitchFamily="34" charset="-127"/>
              </a:rPr>
              <a:t>1 Mikroskop</a:t>
            </a:r>
            <a:endParaRPr lang="en-US" altLang="ko-KR" sz="2000" b="1" u="sng">
              <a:solidFill>
                <a:srgbClr val="FFFF00"/>
              </a:solidFill>
              <a:latin typeface="Lucida Handwriting" panose="03010101010101010101" pitchFamily="66" charset="77"/>
              <a:ea typeface="Gulim" panose="020B0600000101010101" pitchFamily="34" charset="-127"/>
            </a:endParaRPr>
          </a:p>
        </p:txBody>
      </p:sp>
      <p:sp>
        <p:nvSpPr>
          <p:cNvPr id="238639" name="Rectangle 47">
            <a:extLst>
              <a:ext uri="{FF2B5EF4-FFF2-40B4-BE49-F238E27FC236}">
                <a16:creationId xmlns:a16="http://schemas.microsoft.com/office/drawing/2014/main" id="{12410506-9FA3-6F4C-B387-0463219DBBBD}"/>
              </a:ext>
            </a:extLst>
          </p:cNvPr>
          <p:cNvSpPr>
            <a:spLocks noChangeArrowheads="1"/>
          </p:cNvSpPr>
          <p:nvPr/>
        </p:nvSpPr>
        <p:spPr bwMode="auto">
          <a:xfrm>
            <a:off x="1597025" y="5768975"/>
            <a:ext cx="24209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FFFF00"/>
                </a:solidFill>
                <a:latin typeface="Lucida Handwriting" panose="03010101010101010101" pitchFamily="66" charset="77"/>
                <a:ea typeface="Gulim" panose="020B0600000101010101" pitchFamily="34" charset="-127"/>
              </a:rPr>
              <a:t>Mikroskop</a:t>
            </a:r>
          </a:p>
        </p:txBody>
      </p:sp>
      <p:sp>
        <p:nvSpPr>
          <p:cNvPr id="238641" name="Text Box 49">
            <a:extLst>
              <a:ext uri="{FF2B5EF4-FFF2-40B4-BE49-F238E27FC236}">
                <a16:creationId xmlns:a16="http://schemas.microsoft.com/office/drawing/2014/main" id="{B2EB80AE-9E22-5D41-8420-2834CFFCB679}"/>
              </a:ext>
            </a:extLst>
          </p:cNvPr>
          <p:cNvSpPr txBox="1">
            <a:spLocks noChangeArrowheads="1"/>
          </p:cNvSpPr>
          <p:nvPr/>
        </p:nvSpPr>
        <p:spPr bwMode="auto">
          <a:xfrm>
            <a:off x="0" y="3730625"/>
            <a:ext cx="2198688" cy="4572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FFFF00"/>
                </a:solidFill>
                <a:latin typeface="Lucida Handwriting" panose="03010101010101010101" pitchFamily="66" charset="77"/>
                <a:ea typeface="Gulim" panose="020B0600000101010101" pitchFamily="34" charset="-127"/>
              </a:rPr>
              <a:t>Perjanjian </a:t>
            </a:r>
          </a:p>
        </p:txBody>
      </p:sp>
      <p:sp>
        <p:nvSpPr>
          <p:cNvPr id="238642" name="Text Box 50">
            <a:extLst>
              <a:ext uri="{FF2B5EF4-FFF2-40B4-BE49-F238E27FC236}">
                <a16:creationId xmlns:a16="http://schemas.microsoft.com/office/drawing/2014/main" id="{C638ECD4-7F82-304F-825C-9D7786C4F2EB}"/>
              </a:ext>
            </a:extLst>
          </p:cNvPr>
          <p:cNvSpPr txBox="1">
            <a:spLocks noChangeArrowheads="1"/>
          </p:cNvSpPr>
          <p:nvPr/>
        </p:nvSpPr>
        <p:spPr bwMode="auto">
          <a:xfrm>
            <a:off x="6567488" y="3730625"/>
            <a:ext cx="2767012"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FFFF00"/>
                </a:solidFill>
                <a:latin typeface="Lucida Handwriting" panose="03010101010101010101" pitchFamily="66" charset="77"/>
                <a:ea typeface="Gulim" panose="020B0600000101010101" pitchFamily="34" charset="-127"/>
              </a:rPr>
              <a:t>Penggenapan</a:t>
            </a:r>
            <a:endParaRPr lang="en-US" altLang="ko-KR">
              <a:latin typeface="Times" pitchFamily="2" charset="0"/>
              <a:ea typeface="Gulim" panose="020B0600000101010101" pitchFamily="34" charset="-127"/>
            </a:endParaRPr>
          </a:p>
        </p:txBody>
      </p:sp>
      <p:sp>
        <p:nvSpPr>
          <p:cNvPr id="238643" name="Line 51">
            <a:extLst>
              <a:ext uri="{FF2B5EF4-FFF2-40B4-BE49-F238E27FC236}">
                <a16:creationId xmlns:a16="http://schemas.microsoft.com/office/drawing/2014/main" id="{379B93A9-D4D7-6349-ABAA-A339C23DE05D}"/>
              </a:ext>
            </a:extLst>
          </p:cNvPr>
          <p:cNvSpPr>
            <a:spLocks noChangeShapeType="1"/>
          </p:cNvSpPr>
          <p:nvPr/>
        </p:nvSpPr>
        <p:spPr bwMode="auto">
          <a:xfrm>
            <a:off x="7135813" y="1884363"/>
            <a:ext cx="969962" cy="0"/>
          </a:xfrm>
          <a:prstGeom prst="line">
            <a:avLst/>
          </a:prstGeom>
          <a:noFill/>
          <a:ln w="28575">
            <a:solidFill>
              <a:srgbClr val="28FD53"/>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8644" name="Line 52">
            <a:extLst>
              <a:ext uri="{FF2B5EF4-FFF2-40B4-BE49-F238E27FC236}">
                <a16:creationId xmlns:a16="http://schemas.microsoft.com/office/drawing/2014/main" id="{900E57AC-DABB-CA4D-856A-7F6A857665CE}"/>
              </a:ext>
            </a:extLst>
          </p:cNvPr>
          <p:cNvSpPr>
            <a:spLocks noChangeShapeType="1"/>
          </p:cNvSpPr>
          <p:nvPr/>
        </p:nvSpPr>
        <p:spPr bwMode="auto">
          <a:xfrm>
            <a:off x="7345363" y="2651125"/>
            <a:ext cx="969962" cy="0"/>
          </a:xfrm>
          <a:prstGeom prst="line">
            <a:avLst/>
          </a:prstGeom>
          <a:noFill/>
          <a:ln w="28575">
            <a:solidFill>
              <a:srgbClr val="28FD53"/>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8645" name="Line 53">
            <a:extLst>
              <a:ext uri="{FF2B5EF4-FFF2-40B4-BE49-F238E27FC236}">
                <a16:creationId xmlns:a16="http://schemas.microsoft.com/office/drawing/2014/main" id="{14CD977D-A80A-FA4D-8EFD-1C5138B118C6}"/>
              </a:ext>
            </a:extLst>
          </p:cNvPr>
          <p:cNvSpPr>
            <a:spLocks noChangeShapeType="1"/>
          </p:cNvSpPr>
          <p:nvPr/>
        </p:nvSpPr>
        <p:spPr bwMode="auto">
          <a:xfrm>
            <a:off x="7440613" y="3316288"/>
            <a:ext cx="969962" cy="0"/>
          </a:xfrm>
          <a:prstGeom prst="line">
            <a:avLst/>
          </a:prstGeom>
          <a:noFill/>
          <a:ln w="28575">
            <a:solidFill>
              <a:srgbClr val="28FD53"/>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8646" name="Line 54">
            <a:extLst>
              <a:ext uri="{FF2B5EF4-FFF2-40B4-BE49-F238E27FC236}">
                <a16:creationId xmlns:a16="http://schemas.microsoft.com/office/drawing/2014/main" id="{36BE6101-AD1F-4441-8FCF-6074C77DE699}"/>
              </a:ext>
            </a:extLst>
          </p:cNvPr>
          <p:cNvSpPr>
            <a:spLocks noChangeShapeType="1"/>
          </p:cNvSpPr>
          <p:nvPr/>
        </p:nvSpPr>
        <p:spPr bwMode="auto">
          <a:xfrm>
            <a:off x="7593013" y="4424363"/>
            <a:ext cx="969962" cy="0"/>
          </a:xfrm>
          <a:prstGeom prst="line">
            <a:avLst/>
          </a:prstGeom>
          <a:noFill/>
          <a:ln w="28575">
            <a:solidFill>
              <a:srgbClr val="28FD53"/>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8647" name="Line 55">
            <a:extLst>
              <a:ext uri="{FF2B5EF4-FFF2-40B4-BE49-F238E27FC236}">
                <a16:creationId xmlns:a16="http://schemas.microsoft.com/office/drawing/2014/main" id="{D14F49FD-F544-D940-87D3-829047795F6F}"/>
              </a:ext>
            </a:extLst>
          </p:cNvPr>
          <p:cNvSpPr>
            <a:spLocks noChangeShapeType="1"/>
          </p:cNvSpPr>
          <p:nvPr/>
        </p:nvSpPr>
        <p:spPr bwMode="auto">
          <a:xfrm>
            <a:off x="866775" y="1893888"/>
            <a:ext cx="969963" cy="0"/>
          </a:xfrm>
          <a:prstGeom prst="line">
            <a:avLst/>
          </a:prstGeom>
          <a:noFill/>
          <a:ln w="28575">
            <a:solidFill>
              <a:srgbClr val="28FD53"/>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8648" name="Line 56">
            <a:extLst>
              <a:ext uri="{FF2B5EF4-FFF2-40B4-BE49-F238E27FC236}">
                <a16:creationId xmlns:a16="http://schemas.microsoft.com/office/drawing/2014/main" id="{0DDDC508-01D0-5F49-B477-863C1D9019C9}"/>
              </a:ext>
            </a:extLst>
          </p:cNvPr>
          <p:cNvSpPr>
            <a:spLocks noChangeShapeType="1"/>
          </p:cNvSpPr>
          <p:nvPr/>
        </p:nvSpPr>
        <p:spPr bwMode="auto">
          <a:xfrm>
            <a:off x="762000" y="2660650"/>
            <a:ext cx="969963" cy="0"/>
          </a:xfrm>
          <a:prstGeom prst="line">
            <a:avLst/>
          </a:prstGeom>
          <a:noFill/>
          <a:ln w="28575">
            <a:solidFill>
              <a:srgbClr val="28FD53"/>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8649" name="Line 57">
            <a:extLst>
              <a:ext uri="{FF2B5EF4-FFF2-40B4-BE49-F238E27FC236}">
                <a16:creationId xmlns:a16="http://schemas.microsoft.com/office/drawing/2014/main" id="{26F40DDF-1D07-8844-85B2-DC81C50531A5}"/>
              </a:ext>
            </a:extLst>
          </p:cNvPr>
          <p:cNvSpPr>
            <a:spLocks noChangeShapeType="1"/>
          </p:cNvSpPr>
          <p:nvPr/>
        </p:nvSpPr>
        <p:spPr bwMode="auto">
          <a:xfrm>
            <a:off x="671513" y="3311525"/>
            <a:ext cx="969962" cy="0"/>
          </a:xfrm>
          <a:prstGeom prst="line">
            <a:avLst/>
          </a:prstGeom>
          <a:noFill/>
          <a:ln w="28575">
            <a:solidFill>
              <a:srgbClr val="28FD53"/>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8650" name="Line 58">
            <a:extLst>
              <a:ext uri="{FF2B5EF4-FFF2-40B4-BE49-F238E27FC236}">
                <a16:creationId xmlns:a16="http://schemas.microsoft.com/office/drawing/2014/main" id="{B80C6CBB-B82E-974F-858D-0DCB64A89930}"/>
              </a:ext>
            </a:extLst>
          </p:cNvPr>
          <p:cNvSpPr>
            <a:spLocks noChangeShapeType="1"/>
          </p:cNvSpPr>
          <p:nvPr/>
        </p:nvSpPr>
        <p:spPr bwMode="auto">
          <a:xfrm>
            <a:off x="495300" y="4391025"/>
            <a:ext cx="969963" cy="0"/>
          </a:xfrm>
          <a:prstGeom prst="line">
            <a:avLst/>
          </a:prstGeom>
          <a:noFill/>
          <a:ln w="28575">
            <a:solidFill>
              <a:srgbClr val="28FD53"/>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grpSp>
        <p:nvGrpSpPr>
          <p:cNvPr id="238651" name="Group 59">
            <a:extLst>
              <a:ext uri="{FF2B5EF4-FFF2-40B4-BE49-F238E27FC236}">
                <a16:creationId xmlns:a16="http://schemas.microsoft.com/office/drawing/2014/main" id="{D3D8DC13-A250-8C46-A002-7395387A85A2}"/>
              </a:ext>
            </a:extLst>
          </p:cNvPr>
          <p:cNvGrpSpPr>
            <a:grpSpLocks/>
          </p:cNvGrpSpPr>
          <p:nvPr/>
        </p:nvGrpSpPr>
        <p:grpSpPr bwMode="auto">
          <a:xfrm>
            <a:off x="5467350" y="588963"/>
            <a:ext cx="703263" cy="958850"/>
            <a:chOff x="2464" y="201"/>
            <a:chExt cx="443" cy="604"/>
          </a:xfrm>
        </p:grpSpPr>
        <p:sp>
          <p:nvSpPr>
            <p:cNvPr id="238652" name="Rectangle 60">
              <a:extLst>
                <a:ext uri="{FF2B5EF4-FFF2-40B4-BE49-F238E27FC236}">
                  <a16:creationId xmlns:a16="http://schemas.microsoft.com/office/drawing/2014/main" id="{061C42E8-8110-D14D-9CA6-0E0E5B7E200F}"/>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38653" name="Rectangle 61">
              <a:extLst>
                <a:ext uri="{FF2B5EF4-FFF2-40B4-BE49-F238E27FC236}">
                  <a16:creationId xmlns:a16="http://schemas.microsoft.com/office/drawing/2014/main" id="{5F8D4F33-EA34-1A40-BA9B-86B31458A6DA}"/>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38654" name="Rectangle 62">
              <a:extLst>
                <a:ext uri="{FF2B5EF4-FFF2-40B4-BE49-F238E27FC236}">
                  <a16:creationId xmlns:a16="http://schemas.microsoft.com/office/drawing/2014/main" id="{8587AC75-0B4B-E643-BC2F-784E8116C97B}"/>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sp>
        <p:nvSpPr>
          <p:cNvPr id="238659" name="Oval 67">
            <a:extLst>
              <a:ext uri="{FF2B5EF4-FFF2-40B4-BE49-F238E27FC236}">
                <a16:creationId xmlns:a16="http://schemas.microsoft.com/office/drawing/2014/main" id="{A1C74ECE-66A8-1B4E-9C75-ABB071CE69E8}"/>
              </a:ext>
            </a:extLst>
          </p:cNvPr>
          <p:cNvSpPr>
            <a:spLocks noChangeArrowheads="1"/>
          </p:cNvSpPr>
          <p:nvPr/>
        </p:nvSpPr>
        <p:spPr bwMode="auto">
          <a:xfrm>
            <a:off x="3824288" y="5470525"/>
            <a:ext cx="3057525" cy="925513"/>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238660" name="Text Box 68">
            <a:extLst>
              <a:ext uri="{FF2B5EF4-FFF2-40B4-BE49-F238E27FC236}">
                <a16:creationId xmlns:a16="http://schemas.microsoft.com/office/drawing/2014/main" id="{AB304C82-CC9B-B447-A9BF-6663CBDBA6A7}"/>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38665" name="Rectangle 73">
            <a:extLst>
              <a:ext uri="{FF2B5EF4-FFF2-40B4-BE49-F238E27FC236}">
                <a16:creationId xmlns:a16="http://schemas.microsoft.com/office/drawing/2014/main" id="{35CCBFB5-3ADA-8B47-851F-8E52840095C6}"/>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37</a:t>
            </a:r>
            <a:endParaRPr lang="en-US" altLang="ko-KR" sz="1000" b="1">
              <a:effectLst>
                <a:outerShdw blurRad="38100" dist="38100" dir="2700000" algn="tl">
                  <a:srgbClr val="FFFFFF"/>
                </a:outerShdw>
              </a:effectLst>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500"/>
                                  </p:stCondLst>
                                  <p:childTnLst>
                                    <p:set>
                                      <p:cBhvr>
                                        <p:cTn id="6" dur="1" fill="hold">
                                          <p:stCondLst>
                                            <p:cond delay="0"/>
                                          </p:stCondLst>
                                        </p:cTn>
                                        <p:tgtEl>
                                          <p:spTgt spid="238626"/>
                                        </p:tgtEl>
                                        <p:attrNameLst>
                                          <p:attrName>style.visibility</p:attrName>
                                        </p:attrNameLst>
                                      </p:cBhvr>
                                      <p:to>
                                        <p:strVal val="visible"/>
                                      </p:to>
                                    </p:set>
                                    <p:anim calcmode="lin" valueType="num">
                                      <p:cBhvr>
                                        <p:cTn id="7" dur="500" fill="hold"/>
                                        <p:tgtEl>
                                          <p:spTgt spid="238626"/>
                                        </p:tgtEl>
                                        <p:attrNameLst>
                                          <p:attrName>ppt_w</p:attrName>
                                        </p:attrNameLst>
                                      </p:cBhvr>
                                      <p:tavLst>
                                        <p:tav tm="0">
                                          <p:val>
                                            <p:fltVal val="0"/>
                                          </p:val>
                                        </p:tav>
                                        <p:tav tm="100000">
                                          <p:val>
                                            <p:strVal val="#ppt_w"/>
                                          </p:val>
                                        </p:tav>
                                      </p:tavLst>
                                    </p:anim>
                                    <p:anim calcmode="lin" valueType="num">
                                      <p:cBhvr>
                                        <p:cTn id="8" dur="500" fill="hold"/>
                                        <p:tgtEl>
                                          <p:spTgt spid="238626"/>
                                        </p:tgtEl>
                                        <p:attrNameLst>
                                          <p:attrName>ppt_h</p:attrName>
                                        </p:attrNameLst>
                                      </p:cBhvr>
                                      <p:tavLst>
                                        <p:tav tm="0">
                                          <p:val>
                                            <p:fltVal val="0"/>
                                          </p:val>
                                        </p:tav>
                                        <p:tav tm="100000">
                                          <p:val>
                                            <p:strVal val="#ppt_h"/>
                                          </p:val>
                                        </p:tav>
                                      </p:tavLst>
                                    </p:anim>
                                    <p:anim calcmode="lin" valueType="num">
                                      <p:cBhvr>
                                        <p:cTn id="9" dur="500" fill="hold"/>
                                        <p:tgtEl>
                                          <p:spTgt spid="238626"/>
                                        </p:tgtEl>
                                        <p:attrNameLst>
                                          <p:attrName>ppt_x</p:attrName>
                                        </p:attrNameLst>
                                      </p:cBhvr>
                                      <p:tavLst>
                                        <p:tav tm="0">
                                          <p:val>
                                            <p:fltVal val="0.5"/>
                                          </p:val>
                                        </p:tav>
                                        <p:tav tm="100000">
                                          <p:val>
                                            <p:strVal val="#ppt_x"/>
                                          </p:val>
                                        </p:tav>
                                      </p:tavLst>
                                    </p:anim>
                                    <p:anim calcmode="lin" valueType="num">
                                      <p:cBhvr>
                                        <p:cTn id="10" dur="500" fill="hold"/>
                                        <p:tgtEl>
                                          <p:spTgt spid="238626"/>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1000"/>
                            </p:stCondLst>
                            <p:childTnLst>
                              <p:par>
                                <p:cTn id="12" presetID="23" presetClass="entr" presetSubtype="528" fill="hold" grpId="0" nodeType="afterEffect">
                                  <p:stCondLst>
                                    <p:cond delay="500"/>
                                  </p:stCondLst>
                                  <p:childTnLst>
                                    <p:set>
                                      <p:cBhvr>
                                        <p:cTn id="13" dur="1" fill="hold">
                                          <p:stCondLst>
                                            <p:cond delay="0"/>
                                          </p:stCondLst>
                                        </p:cTn>
                                        <p:tgtEl>
                                          <p:spTgt spid="238628"/>
                                        </p:tgtEl>
                                        <p:attrNameLst>
                                          <p:attrName>style.visibility</p:attrName>
                                        </p:attrNameLst>
                                      </p:cBhvr>
                                      <p:to>
                                        <p:strVal val="visible"/>
                                      </p:to>
                                    </p:set>
                                    <p:anim calcmode="lin" valueType="num">
                                      <p:cBhvr>
                                        <p:cTn id="14" dur="500" fill="hold"/>
                                        <p:tgtEl>
                                          <p:spTgt spid="238628"/>
                                        </p:tgtEl>
                                        <p:attrNameLst>
                                          <p:attrName>ppt_w</p:attrName>
                                        </p:attrNameLst>
                                      </p:cBhvr>
                                      <p:tavLst>
                                        <p:tav tm="0">
                                          <p:val>
                                            <p:fltVal val="0"/>
                                          </p:val>
                                        </p:tav>
                                        <p:tav tm="100000">
                                          <p:val>
                                            <p:strVal val="#ppt_w"/>
                                          </p:val>
                                        </p:tav>
                                      </p:tavLst>
                                    </p:anim>
                                    <p:anim calcmode="lin" valueType="num">
                                      <p:cBhvr>
                                        <p:cTn id="15" dur="500" fill="hold"/>
                                        <p:tgtEl>
                                          <p:spTgt spid="238628"/>
                                        </p:tgtEl>
                                        <p:attrNameLst>
                                          <p:attrName>ppt_h</p:attrName>
                                        </p:attrNameLst>
                                      </p:cBhvr>
                                      <p:tavLst>
                                        <p:tav tm="0">
                                          <p:val>
                                            <p:fltVal val="0"/>
                                          </p:val>
                                        </p:tav>
                                        <p:tav tm="100000">
                                          <p:val>
                                            <p:strVal val="#ppt_h"/>
                                          </p:val>
                                        </p:tav>
                                      </p:tavLst>
                                    </p:anim>
                                    <p:anim calcmode="lin" valueType="num">
                                      <p:cBhvr>
                                        <p:cTn id="16" dur="500" fill="hold"/>
                                        <p:tgtEl>
                                          <p:spTgt spid="238628"/>
                                        </p:tgtEl>
                                        <p:attrNameLst>
                                          <p:attrName>ppt_x</p:attrName>
                                        </p:attrNameLst>
                                      </p:cBhvr>
                                      <p:tavLst>
                                        <p:tav tm="0">
                                          <p:val>
                                            <p:fltVal val="0.5"/>
                                          </p:val>
                                        </p:tav>
                                        <p:tav tm="100000">
                                          <p:val>
                                            <p:strVal val="#ppt_x"/>
                                          </p:val>
                                        </p:tav>
                                      </p:tavLst>
                                    </p:anim>
                                    <p:anim calcmode="lin" valueType="num">
                                      <p:cBhvr>
                                        <p:cTn id="17" dur="500" fill="hold"/>
                                        <p:tgtEl>
                                          <p:spTgt spid="238628"/>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2000"/>
                            </p:stCondLst>
                            <p:childTnLst>
                              <p:par>
                                <p:cTn id="19" presetID="23" presetClass="entr" presetSubtype="528" fill="hold" grpId="0" nodeType="afterEffect">
                                  <p:stCondLst>
                                    <p:cond delay="500"/>
                                  </p:stCondLst>
                                  <p:childTnLst>
                                    <p:set>
                                      <p:cBhvr>
                                        <p:cTn id="20" dur="1" fill="hold">
                                          <p:stCondLst>
                                            <p:cond delay="0"/>
                                          </p:stCondLst>
                                        </p:cTn>
                                        <p:tgtEl>
                                          <p:spTgt spid="238631"/>
                                        </p:tgtEl>
                                        <p:attrNameLst>
                                          <p:attrName>style.visibility</p:attrName>
                                        </p:attrNameLst>
                                      </p:cBhvr>
                                      <p:to>
                                        <p:strVal val="visible"/>
                                      </p:to>
                                    </p:set>
                                    <p:anim calcmode="lin" valueType="num">
                                      <p:cBhvr>
                                        <p:cTn id="21" dur="500" fill="hold"/>
                                        <p:tgtEl>
                                          <p:spTgt spid="238631"/>
                                        </p:tgtEl>
                                        <p:attrNameLst>
                                          <p:attrName>ppt_w</p:attrName>
                                        </p:attrNameLst>
                                      </p:cBhvr>
                                      <p:tavLst>
                                        <p:tav tm="0">
                                          <p:val>
                                            <p:fltVal val="0"/>
                                          </p:val>
                                        </p:tav>
                                        <p:tav tm="100000">
                                          <p:val>
                                            <p:strVal val="#ppt_w"/>
                                          </p:val>
                                        </p:tav>
                                      </p:tavLst>
                                    </p:anim>
                                    <p:anim calcmode="lin" valueType="num">
                                      <p:cBhvr>
                                        <p:cTn id="22" dur="500" fill="hold"/>
                                        <p:tgtEl>
                                          <p:spTgt spid="238631"/>
                                        </p:tgtEl>
                                        <p:attrNameLst>
                                          <p:attrName>ppt_h</p:attrName>
                                        </p:attrNameLst>
                                      </p:cBhvr>
                                      <p:tavLst>
                                        <p:tav tm="0">
                                          <p:val>
                                            <p:fltVal val="0"/>
                                          </p:val>
                                        </p:tav>
                                        <p:tav tm="100000">
                                          <p:val>
                                            <p:strVal val="#ppt_h"/>
                                          </p:val>
                                        </p:tav>
                                      </p:tavLst>
                                    </p:anim>
                                    <p:anim calcmode="lin" valueType="num">
                                      <p:cBhvr>
                                        <p:cTn id="23" dur="500" fill="hold"/>
                                        <p:tgtEl>
                                          <p:spTgt spid="238631"/>
                                        </p:tgtEl>
                                        <p:attrNameLst>
                                          <p:attrName>ppt_x</p:attrName>
                                        </p:attrNameLst>
                                      </p:cBhvr>
                                      <p:tavLst>
                                        <p:tav tm="0">
                                          <p:val>
                                            <p:fltVal val="0.5"/>
                                          </p:val>
                                        </p:tav>
                                        <p:tav tm="100000">
                                          <p:val>
                                            <p:strVal val="#ppt_x"/>
                                          </p:val>
                                        </p:tav>
                                      </p:tavLst>
                                    </p:anim>
                                    <p:anim calcmode="lin" valueType="num">
                                      <p:cBhvr>
                                        <p:cTn id="24" dur="500" fill="hold"/>
                                        <p:tgtEl>
                                          <p:spTgt spid="238631"/>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3000"/>
                            </p:stCondLst>
                            <p:childTnLst>
                              <p:par>
                                <p:cTn id="26" presetID="23" presetClass="entr" presetSubtype="528" fill="hold" grpId="0" nodeType="afterEffect">
                                  <p:stCondLst>
                                    <p:cond delay="500"/>
                                  </p:stCondLst>
                                  <p:childTnLst>
                                    <p:set>
                                      <p:cBhvr>
                                        <p:cTn id="27" dur="1" fill="hold">
                                          <p:stCondLst>
                                            <p:cond delay="0"/>
                                          </p:stCondLst>
                                        </p:cTn>
                                        <p:tgtEl>
                                          <p:spTgt spid="238632"/>
                                        </p:tgtEl>
                                        <p:attrNameLst>
                                          <p:attrName>style.visibility</p:attrName>
                                        </p:attrNameLst>
                                      </p:cBhvr>
                                      <p:to>
                                        <p:strVal val="visible"/>
                                      </p:to>
                                    </p:set>
                                    <p:anim calcmode="lin" valueType="num">
                                      <p:cBhvr>
                                        <p:cTn id="28" dur="500" fill="hold"/>
                                        <p:tgtEl>
                                          <p:spTgt spid="238632"/>
                                        </p:tgtEl>
                                        <p:attrNameLst>
                                          <p:attrName>ppt_w</p:attrName>
                                        </p:attrNameLst>
                                      </p:cBhvr>
                                      <p:tavLst>
                                        <p:tav tm="0">
                                          <p:val>
                                            <p:fltVal val="0"/>
                                          </p:val>
                                        </p:tav>
                                        <p:tav tm="100000">
                                          <p:val>
                                            <p:strVal val="#ppt_w"/>
                                          </p:val>
                                        </p:tav>
                                      </p:tavLst>
                                    </p:anim>
                                    <p:anim calcmode="lin" valueType="num">
                                      <p:cBhvr>
                                        <p:cTn id="29" dur="500" fill="hold"/>
                                        <p:tgtEl>
                                          <p:spTgt spid="238632"/>
                                        </p:tgtEl>
                                        <p:attrNameLst>
                                          <p:attrName>ppt_h</p:attrName>
                                        </p:attrNameLst>
                                      </p:cBhvr>
                                      <p:tavLst>
                                        <p:tav tm="0">
                                          <p:val>
                                            <p:fltVal val="0"/>
                                          </p:val>
                                        </p:tav>
                                        <p:tav tm="100000">
                                          <p:val>
                                            <p:strVal val="#ppt_h"/>
                                          </p:val>
                                        </p:tav>
                                      </p:tavLst>
                                    </p:anim>
                                    <p:anim calcmode="lin" valueType="num">
                                      <p:cBhvr>
                                        <p:cTn id="30" dur="500" fill="hold"/>
                                        <p:tgtEl>
                                          <p:spTgt spid="238632"/>
                                        </p:tgtEl>
                                        <p:attrNameLst>
                                          <p:attrName>ppt_x</p:attrName>
                                        </p:attrNameLst>
                                      </p:cBhvr>
                                      <p:tavLst>
                                        <p:tav tm="0">
                                          <p:val>
                                            <p:fltVal val="0.5"/>
                                          </p:val>
                                        </p:tav>
                                        <p:tav tm="100000">
                                          <p:val>
                                            <p:strVal val="#ppt_x"/>
                                          </p:val>
                                        </p:tav>
                                      </p:tavLst>
                                    </p:anim>
                                    <p:anim calcmode="lin" valueType="num">
                                      <p:cBhvr>
                                        <p:cTn id="31" dur="500" fill="hold"/>
                                        <p:tgtEl>
                                          <p:spTgt spid="238632"/>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4000"/>
                            </p:stCondLst>
                            <p:childTnLst>
                              <p:par>
                                <p:cTn id="33" presetID="23" presetClass="entr" presetSubtype="528" fill="hold" grpId="0" nodeType="afterEffect">
                                  <p:stCondLst>
                                    <p:cond delay="500"/>
                                  </p:stCondLst>
                                  <p:childTnLst>
                                    <p:set>
                                      <p:cBhvr>
                                        <p:cTn id="34" dur="1" fill="hold">
                                          <p:stCondLst>
                                            <p:cond delay="0"/>
                                          </p:stCondLst>
                                        </p:cTn>
                                        <p:tgtEl>
                                          <p:spTgt spid="238627"/>
                                        </p:tgtEl>
                                        <p:attrNameLst>
                                          <p:attrName>style.visibility</p:attrName>
                                        </p:attrNameLst>
                                      </p:cBhvr>
                                      <p:to>
                                        <p:strVal val="visible"/>
                                      </p:to>
                                    </p:set>
                                    <p:anim calcmode="lin" valueType="num">
                                      <p:cBhvr>
                                        <p:cTn id="35" dur="500" fill="hold"/>
                                        <p:tgtEl>
                                          <p:spTgt spid="238627"/>
                                        </p:tgtEl>
                                        <p:attrNameLst>
                                          <p:attrName>ppt_w</p:attrName>
                                        </p:attrNameLst>
                                      </p:cBhvr>
                                      <p:tavLst>
                                        <p:tav tm="0">
                                          <p:val>
                                            <p:fltVal val="0"/>
                                          </p:val>
                                        </p:tav>
                                        <p:tav tm="100000">
                                          <p:val>
                                            <p:strVal val="#ppt_w"/>
                                          </p:val>
                                        </p:tav>
                                      </p:tavLst>
                                    </p:anim>
                                    <p:anim calcmode="lin" valueType="num">
                                      <p:cBhvr>
                                        <p:cTn id="36" dur="500" fill="hold"/>
                                        <p:tgtEl>
                                          <p:spTgt spid="238627"/>
                                        </p:tgtEl>
                                        <p:attrNameLst>
                                          <p:attrName>ppt_h</p:attrName>
                                        </p:attrNameLst>
                                      </p:cBhvr>
                                      <p:tavLst>
                                        <p:tav tm="0">
                                          <p:val>
                                            <p:fltVal val="0"/>
                                          </p:val>
                                        </p:tav>
                                        <p:tav tm="100000">
                                          <p:val>
                                            <p:strVal val="#ppt_h"/>
                                          </p:val>
                                        </p:tav>
                                      </p:tavLst>
                                    </p:anim>
                                    <p:anim calcmode="lin" valueType="num">
                                      <p:cBhvr>
                                        <p:cTn id="37" dur="500" fill="hold"/>
                                        <p:tgtEl>
                                          <p:spTgt spid="238627"/>
                                        </p:tgtEl>
                                        <p:attrNameLst>
                                          <p:attrName>ppt_x</p:attrName>
                                        </p:attrNameLst>
                                      </p:cBhvr>
                                      <p:tavLst>
                                        <p:tav tm="0">
                                          <p:val>
                                            <p:fltVal val="0.5"/>
                                          </p:val>
                                        </p:tav>
                                        <p:tav tm="100000">
                                          <p:val>
                                            <p:strVal val="#ppt_x"/>
                                          </p:val>
                                        </p:tav>
                                      </p:tavLst>
                                    </p:anim>
                                    <p:anim calcmode="lin" valueType="num">
                                      <p:cBhvr>
                                        <p:cTn id="38" dur="500" fill="hold"/>
                                        <p:tgtEl>
                                          <p:spTgt spid="238627"/>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5000"/>
                            </p:stCondLst>
                            <p:childTnLst>
                              <p:par>
                                <p:cTn id="40" presetID="23" presetClass="entr" presetSubtype="528" fill="hold" grpId="0" nodeType="afterEffect">
                                  <p:stCondLst>
                                    <p:cond delay="500"/>
                                  </p:stCondLst>
                                  <p:childTnLst>
                                    <p:set>
                                      <p:cBhvr>
                                        <p:cTn id="41" dur="1" fill="hold">
                                          <p:stCondLst>
                                            <p:cond delay="0"/>
                                          </p:stCondLst>
                                        </p:cTn>
                                        <p:tgtEl>
                                          <p:spTgt spid="238629"/>
                                        </p:tgtEl>
                                        <p:attrNameLst>
                                          <p:attrName>style.visibility</p:attrName>
                                        </p:attrNameLst>
                                      </p:cBhvr>
                                      <p:to>
                                        <p:strVal val="visible"/>
                                      </p:to>
                                    </p:set>
                                    <p:anim calcmode="lin" valueType="num">
                                      <p:cBhvr>
                                        <p:cTn id="42" dur="500" fill="hold"/>
                                        <p:tgtEl>
                                          <p:spTgt spid="238629"/>
                                        </p:tgtEl>
                                        <p:attrNameLst>
                                          <p:attrName>ppt_w</p:attrName>
                                        </p:attrNameLst>
                                      </p:cBhvr>
                                      <p:tavLst>
                                        <p:tav tm="0">
                                          <p:val>
                                            <p:fltVal val="0"/>
                                          </p:val>
                                        </p:tav>
                                        <p:tav tm="100000">
                                          <p:val>
                                            <p:strVal val="#ppt_w"/>
                                          </p:val>
                                        </p:tav>
                                      </p:tavLst>
                                    </p:anim>
                                    <p:anim calcmode="lin" valueType="num">
                                      <p:cBhvr>
                                        <p:cTn id="43" dur="500" fill="hold"/>
                                        <p:tgtEl>
                                          <p:spTgt spid="238629"/>
                                        </p:tgtEl>
                                        <p:attrNameLst>
                                          <p:attrName>ppt_h</p:attrName>
                                        </p:attrNameLst>
                                      </p:cBhvr>
                                      <p:tavLst>
                                        <p:tav tm="0">
                                          <p:val>
                                            <p:fltVal val="0"/>
                                          </p:val>
                                        </p:tav>
                                        <p:tav tm="100000">
                                          <p:val>
                                            <p:strVal val="#ppt_h"/>
                                          </p:val>
                                        </p:tav>
                                      </p:tavLst>
                                    </p:anim>
                                    <p:anim calcmode="lin" valueType="num">
                                      <p:cBhvr>
                                        <p:cTn id="44" dur="500" fill="hold"/>
                                        <p:tgtEl>
                                          <p:spTgt spid="238629"/>
                                        </p:tgtEl>
                                        <p:attrNameLst>
                                          <p:attrName>ppt_x</p:attrName>
                                        </p:attrNameLst>
                                      </p:cBhvr>
                                      <p:tavLst>
                                        <p:tav tm="0">
                                          <p:val>
                                            <p:fltVal val="0.5"/>
                                          </p:val>
                                        </p:tav>
                                        <p:tav tm="100000">
                                          <p:val>
                                            <p:strVal val="#ppt_x"/>
                                          </p:val>
                                        </p:tav>
                                      </p:tavLst>
                                    </p:anim>
                                    <p:anim calcmode="lin" valueType="num">
                                      <p:cBhvr>
                                        <p:cTn id="45" dur="500" fill="hold"/>
                                        <p:tgtEl>
                                          <p:spTgt spid="238629"/>
                                        </p:tgtEl>
                                        <p:attrNameLst>
                                          <p:attrName>ppt_y</p:attrName>
                                        </p:attrNameLst>
                                      </p:cBhvr>
                                      <p:tavLst>
                                        <p:tav tm="0">
                                          <p:val>
                                            <p:fltVal val="0.5"/>
                                          </p:val>
                                        </p:tav>
                                        <p:tav tm="100000">
                                          <p:val>
                                            <p:strVal val="#ppt_y"/>
                                          </p:val>
                                        </p:tav>
                                      </p:tavLst>
                                    </p:anim>
                                  </p:childTnLst>
                                </p:cTn>
                              </p:par>
                            </p:childTnLst>
                          </p:cTn>
                        </p:par>
                        <p:par>
                          <p:cTn id="46" fill="hold" nodeType="afterGroup">
                            <p:stCondLst>
                              <p:cond delay="6000"/>
                            </p:stCondLst>
                            <p:childTnLst>
                              <p:par>
                                <p:cTn id="47" presetID="23" presetClass="entr" presetSubtype="528" fill="hold" grpId="0" nodeType="afterEffect">
                                  <p:stCondLst>
                                    <p:cond delay="500"/>
                                  </p:stCondLst>
                                  <p:childTnLst>
                                    <p:set>
                                      <p:cBhvr>
                                        <p:cTn id="48" dur="1" fill="hold">
                                          <p:stCondLst>
                                            <p:cond delay="0"/>
                                          </p:stCondLst>
                                        </p:cTn>
                                        <p:tgtEl>
                                          <p:spTgt spid="238630"/>
                                        </p:tgtEl>
                                        <p:attrNameLst>
                                          <p:attrName>style.visibility</p:attrName>
                                        </p:attrNameLst>
                                      </p:cBhvr>
                                      <p:to>
                                        <p:strVal val="visible"/>
                                      </p:to>
                                    </p:set>
                                    <p:anim calcmode="lin" valueType="num">
                                      <p:cBhvr>
                                        <p:cTn id="49" dur="500" fill="hold"/>
                                        <p:tgtEl>
                                          <p:spTgt spid="238630"/>
                                        </p:tgtEl>
                                        <p:attrNameLst>
                                          <p:attrName>ppt_w</p:attrName>
                                        </p:attrNameLst>
                                      </p:cBhvr>
                                      <p:tavLst>
                                        <p:tav tm="0">
                                          <p:val>
                                            <p:fltVal val="0"/>
                                          </p:val>
                                        </p:tav>
                                        <p:tav tm="100000">
                                          <p:val>
                                            <p:strVal val="#ppt_w"/>
                                          </p:val>
                                        </p:tav>
                                      </p:tavLst>
                                    </p:anim>
                                    <p:anim calcmode="lin" valueType="num">
                                      <p:cBhvr>
                                        <p:cTn id="50" dur="500" fill="hold"/>
                                        <p:tgtEl>
                                          <p:spTgt spid="238630"/>
                                        </p:tgtEl>
                                        <p:attrNameLst>
                                          <p:attrName>ppt_h</p:attrName>
                                        </p:attrNameLst>
                                      </p:cBhvr>
                                      <p:tavLst>
                                        <p:tav tm="0">
                                          <p:val>
                                            <p:fltVal val="0"/>
                                          </p:val>
                                        </p:tav>
                                        <p:tav tm="100000">
                                          <p:val>
                                            <p:strVal val="#ppt_h"/>
                                          </p:val>
                                        </p:tav>
                                      </p:tavLst>
                                    </p:anim>
                                    <p:anim calcmode="lin" valueType="num">
                                      <p:cBhvr>
                                        <p:cTn id="51" dur="500" fill="hold"/>
                                        <p:tgtEl>
                                          <p:spTgt spid="238630"/>
                                        </p:tgtEl>
                                        <p:attrNameLst>
                                          <p:attrName>ppt_x</p:attrName>
                                        </p:attrNameLst>
                                      </p:cBhvr>
                                      <p:tavLst>
                                        <p:tav tm="0">
                                          <p:val>
                                            <p:fltVal val="0.5"/>
                                          </p:val>
                                        </p:tav>
                                        <p:tav tm="100000">
                                          <p:val>
                                            <p:strVal val="#ppt_x"/>
                                          </p:val>
                                        </p:tav>
                                      </p:tavLst>
                                    </p:anim>
                                    <p:anim calcmode="lin" valueType="num">
                                      <p:cBhvr>
                                        <p:cTn id="52" dur="500" fill="hold"/>
                                        <p:tgtEl>
                                          <p:spTgt spid="238630"/>
                                        </p:tgtEl>
                                        <p:attrNameLst>
                                          <p:attrName>ppt_y</p:attrName>
                                        </p:attrNameLst>
                                      </p:cBhvr>
                                      <p:tavLst>
                                        <p:tav tm="0">
                                          <p:val>
                                            <p:fltVal val="0.5"/>
                                          </p:val>
                                        </p:tav>
                                        <p:tav tm="100000">
                                          <p:val>
                                            <p:strVal val="#ppt_y"/>
                                          </p:val>
                                        </p:tav>
                                      </p:tavLst>
                                    </p:anim>
                                  </p:childTnLst>
                                </p:cTn>
                              </p:par>
                            </p:childTnLst>
                          </p:cTn>
                        </p:par>
                        <p:par>
                          <p:cTn id="53" fill="hold" nodeType="afterGroup">
                            <p:stCondLst>
                              <p:cond delay="7000"/>
                            </p:stCondLst>
                            <p:childTnLst>
                              <p:par>
                                <p:cTn id="54" presetID="23" presetClass="entr" presetSubtype="528" fill="hold" grpId="0" nodeType="afterEffect">
                                  <p:stCondLst>
                                    <p:cond delay="500"/>
                                  </p:stCondLst>
                                  <p:childTnLst>
                                    <p:set>
                                      <p:cBhvr>
                                        <p:cTn id="55" dur="1" fill="hold">
                                          <p:stCondLst>
                                            <p:cond delay="0"/>
                                          </p:stCondLst>
                                        </p:cTn>
                                        <p:tgtEl>
                                          <p:spTgt spid="238633"/>
                                        </p:tgtEl>
                                        <p:attrNameLst>
                                          <p:attrName>style.visibility</p:attrName>
                                        </p:attrNameLst>
                                      </p:cBhvr>
                                      <p:to>
                                        <p:strVal val="visible"/>
                                      </p:to>
                                    </p:set>
                                    <p:anim calcmode="lin" valueType="num">
                                      <p:cBhvr>
                                        <p:cTn id="56" dur="500" fill="hold"/>
                                        <p:tgtEl>
                                          <p:spTgt spid="238633"/>
                                        </p:tgtEl>
                                        <p:attrNameLst>
                                          <p:attrName>ppt_w</p:attrName>
                                        </p:attrNameLst>
                                      </p:cBhvr>
                                      <p:tavLst>
                                        <p:tav tm="0">
                                          <p:val>
                                            <p:fltVal val="0"/>
                                          </p:val>
                                        </p:tav>
                                        <p:tav tm="100000">
                                          <p:val>
                                            <p:strVal val="#ppt_w"/>
                                          </p:val>
                                        </p:tav>
                                      </p:tavLst>
                                    </p:anim>
                                    <p:anim calcmode="lin" valueType="num">
                                      <p:cBhvr>
                                        <p:cTn id="57" dur="500" fill="hold"/>
                                        <p:tgtEl>
                                          <p:spTgt spid="238633"/>
                                        </p:tgtEl>
                                        <p:attrNameLst>
                                          <p:attrName>ppt_h</p:attrName>
                                        </p:attrNameLst>
                                      </p:cBhvr>
                                      <p:tavLst>
                                        <p:tav tm="0">
                                          <p:val>
                                            <p:fltVal val="0"/>
                                          </p:val>
                                        </p:tav>
                                        <p:tav tm="100000">
                                          <p:val>
                                            <p:strVal val="#ppt_h"/>
                                          </p:val>
                                        </p:tav>
                                      </p:tavLst>
                                    </p:anim>
                                    <p:anim calcmode="lin" valueType="num">
                                      <p:cBhvr>
                                        <p:cTn id="58" dur="500" fill="hold"/>
                                        <p:tgtEl>
                                          <p:spTgt spid="238633"/>
                                        </p:tgtEl>
                                        <p:attrNameLst>
                                          <p:attrName>ppt_x</p:attrName>
                                        </p:attrNameLst>
                                      </p:cBhvr>
                                      <p:tavLst>
                                        <p:tav tm="0">
                                          <p:val>
                                            <p:fltVal val="0.5"/>
                                          </p:val>
                                        </p:tav>
                                        <p:tav tm="100000">
                                          <p:val>
                                            <p:strVal val="#ppt_x"/>
                                          </p:val>
                                        </p:tav>
                                      </p:tavLst>
                                    </p:anim>
                                    <p:anim calcmode="lin" valueType="num">
                                      <p:cBhvr>
                                        <p:cTn id="59" dur="500" fill="hold"/>
                                        <p:tgtEl>
                                          <p:spTgt spid="2386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26" grpId="0" autoUpdateAnimBg="0"/>
      <p:bldP spid="238627" grpId="0" autoUpdateAnimBg="0"/>
      <p:bldP spid="238628" grpId="0" autoUpdateAnimBg="0"/>
      <p:bldP spid="238629" grpId="0" autoUpdateAnimBg="0"/>
      <p:bldP spid="238630" grpId="0" autoUpdateAnimBg="0"/>
      <p:bldP spid="238631" grpId="0" autoUpdateAnimBg="0"/>
      <p:bldP spid="238632" grpId="0" autoUpdateAnimBg="0"/>
      <p:bldP spid="238633"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a:extLst>
              <a:ext uri="{FF2B5EF4-FFF2-40B4-BE49-F238E27FC236}">
                <a16:creationId xmlns:a16="http://schemas.microsoft.com/office/drawing/2014/main" id="{7FE31851-E400-2945-BEB9-97EA65992C0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9987" name="Text Box 3">
            <a:extLst>
              <a:ext uri="{FF2B5EF4-FFF2-40B4-BE49-F238E27FC236}">
                <a16:creationId xmlns:a16="http://schemas.microsoft.com/office/drawing/2014/main" id="{3B98B18D-7BA3-4443-AE1D-05A7599C46C8}"/>
              </a:ext>
            </a:extLst>
          </p:cNvPr>
          <p:cNvSpPr txBox="1">
            <a:spLocks noChangeArrowheads="1"/>
          </p:cNvSpPr>
          <p:nvPr/>
        </p:nvSpPr>
        <p:spPr bwMode="auto">
          <a:xfrm>
            <a:off x="1809750" y="5591175"/>
            <a:ext cx="5651500" cy="396875"/>
          </a:xfrm>
          <a:prstGeom prst="rect">
            <a:avLst/>
          </a:prstGeom>
          <a:noFill/>
          <a:ln>
            <a:noFill/>
          </a:ln>
          <a:effectLst>
            <a:outerShdw dist="102391" dir="1784693"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spcBef>
                <a:spcPct val="50000"/>
              </a:spcBef>
            </a:pPr>
            <a:r>
              <a:rPr lang="en-US" altLang="ko-KR" sz="2000" b="1">
                <a:solidFill>
                  <a:srgbClr val="FAFD00"/>
                </a:solidFill>
                <a:effectLst>
                  <a:outerShdw blurRad="38100" dist="38100" dir="2700000" algn="tl">
                    <a:srgbClr val="000000"/>
                  </a:outerShdw>
                </a:effectLst>
                <a:latin typeface="Times" pitchFamily="2" charset="0"/>
                <a:ea typeface="Gulim" panose="020B0600000101010101" pitchFamily="34" charset="-127"/>
              </a:rPr>
              <a:t>A Ministry of ScriptureTechnologies International</a:t>
            </a:r>
          </a:p>
        </p:txBody>
      </p:sp>
      <p:sp>
        <p:nvSpPr>
          <p:cNvPr id="169988" name="Freeform 4">
            <a:extLst>
              <a:ext uri="{FF2B5EF4-FFF2-40B4-BE49-F238E27FC236}">
                <a16:creationId xmlns:a16="http://schemas.microsoft.com/office/drawing/2014/main" id="{FC583D0B-7023-1344-AB86-90129E21A388}"/>
              </a:ext>
            </a:extLst>
          </p:cNvPr>
          <p:cNvSpPr>
            <a:spLocks/>
          </p:cNvSpPr>
          <p:nvPr/>
        </p:nvSpPr>
        <p:spPr bwMode="auto">
          <a:xfrm>
            <a:off x="654050" y="6175375"/>
            <a:ext cx="271463" cy="163513"/>
          </a:xfrm>
          <a:custGeom>
            <a:avLst/>
            <a:gdLst>
              <a:gd name="T0" fmla="*/ 12 w 171"/>
              <a:gd name="T1" fmla="*/ 18 h 103"/>
              <a:gd name="T2" fmla="*/ 20 w 171"/>
              <a:gd name="T3" fmla="*/ 14 h 103"/>
              <a:gd name="T4" fmla="*/ 30 w 171"/>
              <a:gd name="T5" fmla="*/ 12 h 103"/>
              <a:gd name="T6" fmla="*/ 42 w 171"/>
              <a:gd name="T7" fmla="*/ 6 h 103"/>
              <a:gd name="T8" fmla="*/ 60 w 171"/>
              <a:gd name="T9" fmla="*/ 4 h 103"/>
              <a:gd name="T10" fmla="*/ 84 w 171"/>
              <a:gd name="T11" fmla="*/ 0 h 103"/>
              <a:gd name="T12" fmla="*/ 104 w 171"/>
              <a:gd name="T13" fmla="*/ 0 h 103"/>
              <a:gd name="T14" fmla="*/ 120 w 171"/>
              <a:gd name="T15" fmla="*/ 0 h 103"/>
              <a:gd name="T16" fmla="*/ 132 w 171"/>
              <a:gd name="T17" fmla="*/ 4 h 103"/>
              <a:gd name="T18" fmla="*/ 142 w 171"/>
              <a:gd name="T19" fmla="*/ 10 h 103"/>
              <a:gd name="T20" fmla="*/ 154 w 171"/>
              <a:gd name="T21" fmla="*/ 18 h 103"/>
              <a:gd name="T22" fmla="*/ 164 w 171"/>
              <a:gd name="T23" fmla="*/ 26 h 103"/>
              <a:gd name="T24" fmla="*/ 170 w 171"/>
              <a:gd name="T25" fmla="*/ 34 h 103"/>
              <a:gd name="T26" fmla="*/ 170 w 171"/>
              <a:gd name="T27" fmla="*/ 42 h 103"/>
              <a:gd name="T28" fmla="*/ 170 w 171"/>
              <a:gd name="T29" fmla="*/ 58 h 103"/>
              <a:gd name="T30" fmla="*/ 168 w 171"/>
              <a:gd name="T31" fmla="*/ 72 h 103"/>
              <a:gd name="T32" fmla="*/ 164 w 171"/>
              <a:gd name="T33" fmla="*/ 82 h 103"/>
              <a:gd name="T34" fmla="*/ 162 w 171"/>
              <a:gd name="T35" fmla="*/ 90 h 103"/>
              <a:gd name="T36" fmla="*/ 154 w 171"/>
              <a:gd name="T37" fmla="*/ 98 h 103"/>
              <a:gd name="T38" fmla="*/ 142 w 171"/>
              <a:gd name="T39" fmla="*/ 102 h 103"/>
              <a:gd name="T40" fmla="*/ 130 w 171"/>
              <a:gd name="T41" fmla="*/ 102 h 103"/>
              <a:gd name="T42" fmla="*/ 120 w 171"/>
              <a:gd name="T43" fmla="*/ 102 h 103"/>
              <a:gd name="T44" fmla="*/ 104 w 171"/>
              <a:gd name="T45" fmla="*/ 100 h 103"/>
              <a:gd name="T46" fmla="*/ 94 w 171"/>
              <a:gd name="T47" fmla="*/ 96 h 103"/>
              <a:gd name="T48" fmla="*/ 80 w 171"/>
              <a:gd name="T49" fmla="*/ 90 h 103"/>
              <a:gd name="T50" fmla="*/ 72 w 171"/>
              <a:gd name="T51" fmla="*/ 84 h 103"/>
              <a:gd name="T52" fmla="*/ 62 w 171"/>
              <a:gd name="T53" fmla="*/ 78 h 103"/>
              <a:gd name="T54" fmla="*/ 50 w 171"/>
              <a:gd name="T55" fmla="*/ 72 h 103"/>
              <a:gd name="T56" fmla="*/ 38 w 171"/>
              <a:gd name="T57" fmla="*/ 66 h 103"/>
              <a:gd name="T58" fmla="*/ 30 w 171"/>
              <a:gd name="T59" fmla="*/ 60 h 103"/>
              <a:gd name="T60" fmla="*/ 22 w 171"/>
              <a:gd name="T61" fmla="*/ 52 h 103"/>
              <a:gd name="T62" fmla="*/ 10 w 171"/>
              <a:gd name="T63" fmla="*/ 46 h 103"/>
              <a:gd name="T64" fmla="*/ 2 w 171"/>
              <a:gd name="T65" fmla="*/ 44 h 103"/>
              <a:gd name="T66" fmla="*/ 0 w 171"/>
              <a:gd name="T67" fmla="*/ 36 h 103"/>
              <a:gd name="T68" fmla="*/ 6 w 171"/>
              <a:gd name="T69" fmla="*/ 30 h 103"/>
              <a:gd name="T70" fmla="*/ 14 w 171"/>
              <a:gd name="T71" fmla="*/ 24 h 103"/>
              <a:gd name="T72" fmla="*/ 22 w 171"/>
              <a:gd name="T73" fmla="*/ 18 h 103"/>
              <a:gd name="T74" fmla="*/ 28 w 171"/>
              <a:gd name="T75" fmla="*/ 12 h 103"/>
              <a:gd name="T76" fmla="*/ 28 w 171"/>
              <a:gd name="T77" fmla="*/ 4 h 103"/>
              <a:gd name="T78" fmla="*/ 36 w 171"/>
              <a:gd name="T79" fmla="*/ 14 h 103"/>
              <a:gd name="T80" fmla="*/ 26 w 171"/>
              <a:gd name="T81"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89" name="Rectangle 5">
            <a:extLst>
              <a:ext uri="{FF2B5EF4-FFF2-40B4-BE49-F238E27FC236}">
                <a16:creationId xmlns:a16="http://schemas.microsoft.com/office/drawing/2014/main" id="{1963D97F-3842-DE42-81A8-66143F708DC9}"/>
              </a:ext>
            </a:extLst>
          </p:cNvPr>
          <p:cNvSpPr>
            <a:spLocks noChangeArrowheads="1"/>
          </p:cNvSpPr>
          <p:nvPr/>
        </p:nvSpPr>
        <p:spPr bwMode="auto">
          <a:xfrm>
            <a:off x="7073900" y="2476500"/>
            <a:ext cx="1993900" cy="8509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0" name="Rectangle 6">
            <a:extLst>
              <a:ext uri="{FF2B5EF4-FFF2-40B4-BE49-F238E27FC236}">
                <a16:creationId xmlns:a16="http://schemas.microsoft.com/office/drawing/2014/main" id="{2622767E-11FC-9D44-B7DD-575041D760E8}"/>
              </a:ext>
            </a:extLst>
          </p:cNvPr>
          <p:cNvSpPr>
            <a:spLocks noChangeArrowheads="1"/>
          </p:cNvSpPr>
          <p:nvPr/>
        </p:nvSpPr>
        <p:spPr bwMode="auto">
          <a:xfrm rot="763286">
            <a:off x="381000" y="4343400"/>
            <a:ext cx="685800" cy="9144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1" name="Rectangle 7">
            <a:extLst>
              <a:ext uri="{FF2B5EF4-FFF2-40B4-BE49-F238E27FC236}">
                <a16:creationId xmlns:a16="http://schemas.microsoft.com/office/drawing/2014/main" id="{38A368B9-C3DD-A24F-B975-1894288E6907}"/>
              </a:ext>
            </a:extLst>
          </p:cNvPr>
          <p:cNvSpPr>
            <a:spLocks noChangeArrowheads="1"/>
          </p:cNvSpPr>
          <p:nvPr/>
        </p:nvSpPr>
        <p:spPr bwMode="auto">
          <a:xfrm>
            <a:off x="0" y="0"/>
            <a:ext cx="9144000" cy="6858000"/>
          </a:xfrm>
          <a:prstGeom prst="rect">
            <a:avLst/>
          </a:prstGeom>
          <a:gradFill rotWithShape="0">
            <a:gsLst>
              <a:gs pos="0">
                <a:schemeClr val="accent1">
                  <a:gamma/>
                  <a:shade val="23922"/>
                  <a:invGamma/>
                </a:schemeClr>
              </a:gs>
              <a:gs pos="50000">
                <a:schemeClr val="accent1"/>
              </a:gs>
              <a:gs pos="100000">
                <a:schemeClr val="accent1">
                  <a:gamma/>
                  <a:shade val="23922"/>
                  <a:invGamma/>
                </a:scheme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2" name="Text Box 8">
            <a:extLst>
              <a:ext uri="{FF2B5EF4-FFF2-40B4-BE49-F238E27FC236}">
                <a16:creationId xmlns:a16="http://schemas.microsoft.com/office/drawing/2014/main" id="{7376B876-E04F-2644-9F64-4A274CBDC827}"/>
              </a:ext>
            </a:extLst>
          </p:cNvPr>
          <p:cNvSpPr txBox="1">
            <a:spLocks noChangeArrowheads="1"/>
          </p:cNvSpPr>
          <p:nvPr/>
        </p:nvSpPr>
        <p:spPr bwMode="auto">
          <a:xfrm>
            <a:off x="8102600" y="5892800"/>
            <a:ext cx="952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ko-KR" altLang="en-US" sz="2000" b="1">
              <a:solidFill>
                <a:schemeClr val="bg1"/>
              </a:solidFill>
              <a:ea typeface="Gulim" panose="020B0600000101010101" pitchFamily="34" charset="-127"/>
            </a:endParaRPr>
          </a:p>
        </p:txBody>
      </p:sp>
      <p:sp>
        <p:nvSpPr>
          <p:cNvPr id="169993" name="Rectangle 9">
            <a:extLst>
              <a:ext uri="{FF2B5EF4-FFF2-40B4-BE49-F238E27FC236}">
                <a16:creationId xmlns:a16="http://schemas.microsoft.com/office/drawing/2014/main" id="{F88A3926-F962-E340-90D0-BF8250E39B99}"/>
              </a:ext>
            </a:extLst>
          </p:cNvPr>
          <p:cNvSpPr>
            <a:spLocks noChangeArrowheads="1"/>
          </p:cNvSpPr>
          <p:nvPr/>
        </p:nvSpPr>
        <p:spPr bwMode="auto">
          <a:xfrm>
            <a:off x="854075" y="1493838"/>
            <a:ext cx="7299325"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lIns="90487" tIns="44450" rIns="90487" bIns="44450">
            <a:spAutoFit/>
          </a:bodyPr>
          <a:lstStyle/>
          <a:p>
            <a:pPr>
              <a:lnSpc>
                <a:spcPct val="70000"/>
              </a:lnSpc>
              <a:spcBef>
                <a:spcPct val="50000"/>
              </a:spcBef>
            </a:pPr>
            <a:r>
              <a:rPr lang="en-US" altLang="ko-KR" sz="7200" b="1">
                <a:solidFill>
                  <a:srgbClr val="023CCC"/>
                </a:solidFill>
                <a:latin typeface="Times" pitchFamily="2" charset="0"/>
                <a:ea typeface="Gulim" panose="020B0600000101010101" pitchFamily="34" charset="-127"/>
              </a:rPr>
              <a:t>ALKITAB yang “TERBUKA”</a:t>
            </a:r>
          </a:p>
        </p:txBody>
      </p:sp>
      <p:sp>
        <p:nvSpPr>
          <p:cNvPr id="169994" name="Line 10">
            <a:extLst>
              <a:ext uri="{FF2B5EF4-FFF2-40B4-BE49-F238E27FC236}">
                <a16:creationId xmlns:a16="http://schemas.microsoft.com/office/drawing/2014/main" id="{0F5F2DF4-FB8C-BD46-8BF3-458479639BC5}"/>
              </a:ext>
            </a:extLst>
          </p:cNvPr>
          <p:cNvSpPr>
            <a:spLocks noChangeShapeType="1"/>
          </p:cNvSpPr>
          <p:nvPr/>
        </p:nvSpPr>
        <p:spPr bwMode="auto">
          <a:xfrm>
            <a:off x="338138" y="330200"/>
            <a:ext cx="8577262"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69995" name="Line 11">
            <a:extLst>
              <a:ext uri="{FF2B5EF4-FFF2-40B4-BE49-F238E27FC236}">
                <a16:creationId xmlns:a16="http://schemas.microsoft.com/office/drawing/2014/main" id="{EB076583-41C0-5147-94A3-1C0B5A72CBC1}"/>
              </a:ext>
            </a:extLst>
          </p:cNvPr>
          <p:cNvSpPr>
            <a:spLocks noChangeShapeType="1"/>
          </p:cNvSpPr>
          <p:nvPr/>
        </p:nvSpPr>
        <p:spPr bwMode="auto">
          <a:xfrm>
            <a:off x="338138" y="500063"/>
            <a:ext cx="8577262"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69996" name="Line 12">
            <a:extLst>
              <a:ext uri="{FF2B5EF4-FFF2-40B4-BE49-F238E27FC236}">
                <a16:creationId xmlns:a16="http://schemas.microsoft.com/office/drawing/2014/main" id="{F6577E61-90EE-674C-9132-328A20FA22E8}"/>
              </a:ext>
            </a:extLst>
          </p:cNvPr>
          <p:cNvSpPr>
            <a:spLocks noChangeShapeType="1"/>
          </p:cNvSpPr>
          <p:nvPr/>
        </p:nvSpPr>
        <p:spPr bwMode="auto">
          <a:xfrm>
            <a:off x="338138" y="668338"/>
            <a:ext cx="8577262"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69997" name="Line 13">
            <a:extLst>
              <a:ext uri="{FF2B5EF4-FFF2-40B4-BE49-F238E27FC236}">
                <a16:creationId xmlns:a16="http://schemas.microsoft.com/office/drawing/2014/main" id="{1E689FC2-CE49-0544-888F-1D10AD8B49A5}"/>
              </a:ext>
            </a:extLst>
          </p:cNvPr>
          <p:cNvSpPr>
            <a:spLocks noChangeShapeType="1"/>
          </p:cNvSpPr>
          <p:nvPr/>
        </p:nvSpPr>
        <p:spPr bwMode="auto">
          <a:xfrm>
            <a:off x="522288" y="6596063"/>
            <a:ext cx="8408987"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69998" name="Line 14">
            <a:extLst>
              <a:ext uri="{FF2B5EF4-FFF2-40B4-BE49-F238E27FC236}">
                <a16:creationId xmlns:a16="http://schemas.microsoft.com/office/drawing/2014/main" id="{6B24BA0D-E5DA-5748-8DD1-CF087751554D}"/>
              </a:ext>
            </a:extLst>
          </p:cNvPr>
          <p:cNvSpPr>
            <a:spLocks noChangeShapeType="1"/>
          </p:cNvSpPr>
          <p:nvPr/>
        </p:nvSpPr>
        <p:spPr bwMode="auto">
          <a:xfrm>
            <a:off x="522288" y="6426200"/>
            <a:ext cx="8407400"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69999" name="Line 15">
            <a:extLst>
              <a:ext uri="{FF2B5EF4-FFF2-40B4-BE49-F238E27FC236}">
                <a16:creationId xmlns:a16="http://schemas.microsoft.com/office/drawing/2014/main" id="{FA6B92E0-7A75-774A-8D6C-53CC9B065491}"/>
              </a:ext>
            </a:extLst>
          </p:cNvPr>
          <p:cNvSpPr>
            <a:spLocks noChangeShapeType="1"/>
          </p:cNvSpPr>
          <p:nvPr/>
        </p:nvSpPr>
        <p:spPr bwMode="auto">
          <a:xfrm>
            <a:off x="522288" y="6256338"/>
            <a:ext cx="8407400"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70000" name="Rectangle 16">
            <a:extLst>
              <a:ext uri="{FF2B5EF4-FFF2-40B4-BE49-F238E27FC236}">
                <a16:creationId xmlns:a16="http://schemas.microsoft.com/office/drawing/2014/main" id="{1E91681D-5388-304E-B299-FF7B2DEBDCD8}"/>
              </a:ext>
            </a:extLst>
          </p:cNvPr>
          <p:cNvSpPr>
            <a:spLocks noChangeArrowheads="1"/>
          </p:cNvSpPr>
          <p:nvPr/>
        </p:nvSpPr>
        <p:spPr bwMode="auto">
          <a:xfrm>
            <a:off x="862013" y="4005263"/>
            <a:ext cx="3314700" cy="145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lIns="90487" tIns="44450" rIns="90487" bIns="44450">
            <a:spAutoFit/>
          </a:bodyPr>
          <a:lstStyle/>
          <a:p>
            <a:pPr>
              <a:lnSpc>
                <a:spcPct val="60000"/>
              </a:lnSpc>
              <a:spcBef>
                <a:spcPct val="50000"/>
              </a:spcBef>
            </a:pPr>
            <a:r>
              <a:rPr lang="en-US" altLang="ko-KR" sz="3200" b="1">
                <a:solidFill>
                  <a:srgbClr val="023CCC"/>
                </a:solidFill>
                <a:latin typeface="Times" pitchFamily="2" charset="0"/>
                <a:ea typeface="Gulim" panose="020B0600000101010101" pitchFamily="34" charset="-127"/>
              </a:rPr>
              <a:t>BAGIAN </a:t>
            </a:r>
          </a:p>
          <a:p>
            <a:pPr>
              <a:lnSpc>
                <a:spcPct val="60000"/>
              </a:lnSpc>
              <a:spcBef>
                <a:spcPct val="50000"/>
              </a:spcBef>
            </a:pPr>
            <a:r>
              <a:rPr lang="en-US" altLang="ko-KR" sz="3200" b="1">
                <a:solidFill>
                  <a:srgbClr val="023CCC"/>
                </a:solidFill>
                <a:latin typeface="Times" pitchFamily="2" charset="0"/>
                <a:ea typeface="Gulim" panose="020B0600000101010101" pitchFamily="34" charset="-127"/>
              </a:rPr>
              <a:t>         dan</a:t>
            </a:r>
          </a:p>
          <a:p>
            <a:pPr>
              <a:lnSpc>
                <a:spcPct val="60000"/>
              </a:lnSpc>
              <a:spcBef>
                <a:spcPct val="50000"/>
              </a:spcBef>
            </a:pPr>
            <a:r>
              <a:rPr lang="en-US" altLang="ko-KR" sz="3200" b="1">
                <a:solidFill>
                  <a:srgbClr val="023CCC"/>
                </a:solidFill>
                <a:latin typeface="Times" pitchFamily="2" charset="0"/>
                <a:ea typeface="Gulim" panose="020B0600000101010101" pitchFamily="34" charset="-127"/>
              </a:rPr>
              <a:t>POTONGAN</a:t>
            </a:r>
          </a:p>
        </p:txBody>
      </p:sp>
      <p:pic>
        <p:nvPicPr>
          <p:cNvPr id="170004" name="Picture 20">
            <a:extLst>
              <a:ext uri="{FF2B5EF4-FFF2-40B4-BE49-F238E27FC236}">
                <a16:creationId xmlns:a16="http://schemas.microsoft.com/office/drawing/2014/main" id="{86F1F1AF-B626-7A47-9F82-98B283670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0175" y="2243138"/>
            <a:ext cx="4703763" cy="3303587"/>
          </a:xfrm>
          <a:prstGeom prst="rect">
            <a:avLst/>
          </a:prstGeom>
          <a:noFill/>
          <a:ln>
            <a:noFill/>
          </a:ln>
          <a:effectLst>
            <a:outerShdw dist="81320" dir="2319588" algn="ctr" rotWithShape="0">
              <a:schemeClr val="tx1"/>
            </a:outerShdw>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rgbClr val="FFFF00"/>
                </a:solidFill>
                <a:miter lim="800000"/>
                <a:headEnd/>
                <a:tailEnd/>
              </a14:hiddenLine>
            </a:ext>
          </a:extLst>
        </p:spPr>
      </p:pic>
      <p:sp>
        <p:nvSpPr>
          <p:cNvPr id="170005" name="Text Box 21">
            <a:extLst>
              <a:ext uri="{FF2B5EF4-FFF2-40B4-BE49-F238E27FC236}">
                <a16:creationId xmlns:a16="http://schemas.microsoft.com/office/drawing/2014/main" id="{1A8CC4DE-23D4-3344-8CAF-D25EE1F0C33F}"/>
              </a:ext>
            </a:extLst>
          </p:cNvPr>
          <p:cNvSpPr txBox="1">
            <a:spLocks noChangeArrowheads="1"/>
          </p:cNvSpPr>
          <p:nvPr/>
        </p:nvSpPr>
        <p:spPr bwMode="auto">
          <a:xfrm>
            <a:off x="561975" y="5489575"/>
            <a:ext cx="81454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1320" dir="3080412" algn="ctr" rotWithShape="0">
                    <a:schemeClr val="tx1"/>
                  </a:outerShdw>
                </a:effectLst>
              </a14:hiddenEffects>
            </a:ext>
          </a:extLst>
        </p:spPr>
        <p:txBody>
          <a:bodyPr>
            <a:spAutoFit/>
          </a:bodyPr>
          <a:lstStyle/>
          <a:p>
            <a:pPr algn="ctr">
              <a:spcBef>
                <a:spcPct val="50000"/>
              </a:spcBef>
            </a:pPr>
            <a:r>
              <a:rPr lang="en-US" altLang="ko-KR" sz="3200" b="1" i="1">
                <a:solidFill>
                  <a:srgbClr val="023CCC"/>
                </a:solidFill>
                <a:ea typeface="Gulim" panose="020B0600000101010101" pitchFamily="34" charset="-127"/>
              </a:rPr>
              <a:t>Teratur...Progresif...Kekal           </a:t>
            </a:r>
          </a:p>
        </p:txBody>
      </p:sp>
      <p:sp>
        <p:nvSpPr>
          <p:cNvPr id="170006" name="Text Box 22">
            <a:extLst>
              <a:ext uri="{FF2B5EF4-FFF2-40B4-BE49-F238E27FC236}">
                <a16:creationId xmlns:a16="http://schemas.microsoft.com/office/drawing/2014/main" id="{0AA92289-60E5-3948-A258-BC0785DDE6B5}"/>
              </a:ext>
            </a:extLst>
          </p:cNvPr>
          <p:cNvSpPr txBox="1">
            <a:spLocks noChangeArrowheads="1"/>
          </p:cNvSpPr>
          <p:nvPr/>
        </p:nvSpPr>
        <p:spPr bwMode="auto">
          <a:xfrm rot="-1328662">
            <a:off x="147638" y="2181225"/>
            <a:ext cx="8945562" cy="17843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E81034"/>
                </a:solidFill>
                <a:miter lim="800000"/>
                <a:headEnd/>
                <a:tailEnd/>
              </a14:hiddenLine>
            </a:ext>
          </a:extLst>
        </p:spPr>
        <p:txBody>
          <a:bodyPr>
            <a:spAutoFit/>
          </a:bodyPr>
          <a:lstStyle/>
          <a:p>
            <a:pPr algn="ctr">
              <a:spcBef>
                <a:spcPct val="50000"/>
              </a:spcBef>
            </a:pPr>
            <a:r>
              <a:rPr lang="en-US" altLang="ko-KR" sz="6000" b="1">
                <a:solidFill>
                  <a:schemeClr val="hlink"/>
                </a:solidFill>
                <a:ea typeface="Gulim" panose="020B0600000101010101" pitchFamily="34" charset="-127"/>
              </a:rPr>
              <a:t>ALKITAB ANDA…</a:t>
            </a:r>
          </a:p>
          <a:p>
            <a:pPr algn="ctr">
              <a:lnSpc>
                <a:spcPct val="35000"/>
              </a:lnSpc>
              <a:spcBef>
                <a:spcPct val="50000"/>
              </a:spcBef>
            </a:pPr>
            <a:r>
              <a:rPr lang="en-US" altLang="ko-KR" sz="5400" b="1">
                <a:solidFill>
                  <a:schemeClr val="hlink"/>
                </a:solidFill>
                <a:ea typeface="Gulim" panose="020B0600000101010101" pitchFamily="34" charset="-127"/>
              </a:rPr>
              <a:t>DIIRIS DAN DIBAGI</a:t>
            </a:r>
            <a:r>
              <a:rPr lang="en-US" altLang="ko-KR" sz="6000" b="1">
                <a:solidFill>
                  <a:schemeClr val="hlink"/>
                </a:solidFill>
                <a:ea typeface="Gulim" panose="020B0600000101010101" pitchFamily="34" charset="-127"/>
              </a:rPr>
              <a:t>...</a:t>
            </a:r>
          </a:p>
        </p:txBody>
      </p:sp>
      <p:sp>
        <p:nvSpPr>
          <p:cNvPr id="170011" name="Text Box 27">
            <a:extLst>
              <a:ext uri="{FF2B5EF4-FFF2-40B4-BE49-F238E27FC236}">
                <a16:creationId xmlns:a16="http://schemas.microsoft.com/office/drawing/2014/main" id="{9FFD0506-B356-CD4A-914D-465368659C8F}"/>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170019" name="Text Box 35">
            <a:extLst>
              <a:ext uri="{FF2B5EF4-FFF2-40B4-BE49-F238E27FC236}">
                <a16:creationId xmlns:a16="http://schemas.microsoft.com/office/drawing/2014/main" id="{19D86273-F68C-EE4B-A533-FCC7F3DEBC65}"/>
              </a:ext>
            </a:extLst>
          </p:cNvPr>
          <p:cNvSpPr txBox="1">
            <a:spLocks noChangeArrowheads="1"/>
          </p:cNvSpPr>
          <p:nvPr/>
        </p:nvSpPr>
        <p:spPr bwMode="auto">
          <a:xfrm>
            <a:off x="479425" y="63928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900" b="1">
                <a:solidFill>
                  <a:srgbClr val="FFFFFF"/>
                </a:solidFill>
                <a:latin typeface="Arial" panose="020B0604020202020204" pitchFamily="34" charset="0"/>
                <a:ea typeface="Gulim" panose="020B0600000101010101" pitchFamily="34" charset="-127"/>
              </a:rPr>
              <a:t>©2006 TBBMI</a:t>
            </a:r>
          </a:p>
        </p:txBody>
      </p:sp>
      <p:sp>
        <p:nvSpPr>
          <p:cNvPr id="170020" name="Rectangle 36">
            <a:extLst>
              <a:ext uri="{FF2B5EF4-FFF2-40B4-BE49-F238E27FC236}">
                <a16:creationId xmlns:a16="http://schemas.microsoft.com/office/drawing/2014/main" id="{390A8878-F150-4E47-A33E-AA2444E77309}"/>
              </a:ext>
            </a:extLst>
          </p:cNvPr>
          <p:cNvSpPr>
            <a:spLocks noChangeArrowheads="1"/>
          </p:cNvSpPr>
          <p:nvPr/>
        </p:nvSpPr>
        <p:spPr bwMode="auto">
          <a:xfrm>
            <a:off x="7529513" y="63865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9.65.06.</a:t>
            </a:r>
            <a:endParaRPr lang="en-US" altLang="ko-KR" sz="1000" b="1">
              <a:effectLst>
                <a:outerShdw blurRad="38100" dist="38100" dir="2700000" algn="tl">
                  <a:srgbClr val="FFFFFF"/>
                </a:outerShdw>
              </a:effectLst>
              <a:ea typeface="Gulim" panose="020B0600000101010101" pitchFamily="34" charset="-127"/>
            </a:endParaRPr>
          </a:p>
        </p:txBody>
      </p:sp>
      <p:sp>
        <p:nvSpPr>
          <p:cNvPr id="170021" name="Rectangle 37">
            <a:extLst>
              <a:ext uri="{FF2B5EF4-FFF2-40B4-BE49-F238E27FC236}">
                <a16:creationId xmlns:a16="http://schemas.microsoft.com/office/drawing/2014/main" id="{DAAB6718-746B-064A-957D-F63AD91FB8E4}"/>
              </a:ext>
            </a:extLst>
          </p:cNvPr>
          <p:cNvSpPr>
            <a:spLocks noChangeArrowheads="1"/>
          </p:cNvSpPr>
          <p:nvPr/>
        </p:nvSpPr>
        <p:spPr bwMode="auto">
          <a:xfrm>
            <a:off x="8091488" y="63881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38</a:t>
            </a:r>
            <a:endParaRPr lang="en-US" altLang="ko-KR" sz="1000" b="1">
              <a:effectLst>
                <a:outerShdw blurRad="38100" dist="38100" dir="2700000" algn="tl">
                  <a:srgbClr val="FFFFFF"/>
                </a:outerShdw>
              </a:effectLst>
              <a:ea typeface="Gulim" panose="020B0600000101010101" pitchFamily="34" charset="-127"/>
            </a:endParaRPr>
          </a:p>
        </p:txBody>
      </p:sp>
    </p:spTree>
  </p:cSld>
  <p:clrMapOvr>
    <a:masterClrMapping/>
  </p:clrMapOvr>
  <p:transition spd="slow">
    <p:wheel spokes="0"/>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46" name="Picture 2">
            <a:extLst>
              <a:ext uri="{FF2B5EF4-FFF2-40B4-BE49-F238E27FC236}">
                <a16:creationId xmlns:a16="http://schemas.microsoft.com/office/drawing/2014/main" id="{8AB96951-4606-1845-BC08-CC98073852E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7747" name="Text Box 3">
            <a:extLst>
              <a:ext uri="{FF2B5EF4-FFF2-40B4-BE49-F238E27FC236}">
                <a16:creationId xmlns:a16="http://schemas.microsoft.com/office/drawing/2014/main" id="{48B66D08-422C-6042-9F09-CA94A20E12E5}"/>
              </a:ext>
            </a:extLst>
          </p:cNvPr>
          <p:cNvSpPr txBox="1">
            <a:spLocks noChangeArrowheads="1"/>
          </p:cNvSpPr>
          <p:nvPr/>
        </p:nvSpPr>
        <p:spPr bwMode="auto">
          <a:xfrm>
            <a:off x="1809750" y="5591175"/>
            <a:ext cx="5651500" cy="396875"/>
          </a:xfrm>
          <a:prstGeom prst="rect">
            <a:avLst/>
          </a:prstGeom>
          <a:noFill/>
          <a:ln>
            <a:noFill/>
          </a:ln>
          <a:effectLst>
            <a:outerShdw dist="102391" dir="1784693"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spcBef>
                <a:spcPct val="50000"/>
              </a:spcBef>
            </a:pPr>
            <a:r>
              <a:rPr lang="en-US" altLang="ko-KR" sz="2000" b="1">
                <a:solidFill>
                  <a:srgbClr val="FAFD00"/>
                </a:solidFill>
                <a:effectLst>
                  <a:outerShdw blurRad="38100" dist="38100" dir="2700000" algn="tl">
                    <a:srgbClr val="000000"/>
                  </a:outerShdw>
                </a:effectLst>
                <a:latin typeface="Times" pitchFamily="2" charset="0"/>
                <a:ea typeface="Gulim" panose="020B0600000101010101" pitchFamily="34" charset="-127"/>
              </a:rPr>
              <a:t>A Ministry of ScriptureTechnologies International</a:t>
            </a:r>
          </a:p>
        </p:txBody>
      </p:sp>
      <p:sp>
        <p:nvSpPr>
          <p:cNvPr id="287748" name="Freeform 4">
            <a:extLst>
              <a:ext uri="{FF2B5EF4-FFF2-40B4-BE49-F238E27FC236}">
                <a16:creationId xmlns:a16="http://schemas.microsoft.com/office/drawing/2014/main" id="{A0D02ADB-4505-4A42-B350-4F8C8281B2E1}"/>
              </a:ext>
            </a:extLst>
          </p:cNvPr>
          <p:cNvSpPr>
            <a:spLocks/>
          </p:cNvSpPr>
          <p:nvPr/>
        </p:nvSpPr>
        <p:spPr bwMode="auto">
          <a:xfrm>
            <a:off x="654050" y="6175375"/>
            <a:ext cx="271463" cy="163513"/>
          </a:xfrm>
          <a:custGeom>
            <a:avLst/>
            <a:gdLst>
              <a:gd name="T0" fmla="*/ 12 w 171"/>
              <a:gd name="T1" fmla="*/ 18 h 103"/>
              <a:gd name="T2" fmla="*/ 20 w 171"/>
              <a:gd name="T3" fmla="*/ 14 h 103"/>
              <a:gd name="T4" fmla="*/ 30 w 171"/>
              <a:gd name="T5" fmla="*/ 12 h 103"/>
              <a:gd name="T6" fmla="*/ 42 w 171"/>
              <a:gd name="T7" fmla="*/ 6 h 103"/>
              <a:gd name="T8" fmla="*/ 60 w 171"/>
              <a:gd name="T9" fmla="*/ 4 h 103"/>
              <a:gd name="T10" fmla="*/ 84 w 171"/>
              <a:gd name="T11" fmla="*/ 0 h 103"/>
              <a:gd name="T12" fmla="*/ 104 w 171"/>
              <a:gd name="T13" fmla="*/ 0 h 103"/>
              <a:gd name="T14" fmla="*/ 120 w 171"/>
              <a:gd name="T15" fmla="*/ 0 h 103"/>
              <a:gd name="T16" fmla="*/ 132 w 171"/>
              <a:gd name="T17" fmla="*/ 4 h 103"/>
              <a:gd name="T18" fmla="*/ 142 w 171"/>
              <a:gd name="T19" fmla="*/ 10 h 103"/>
              <a:gd name="T20" fmla="*/ 154 w 171"/>
              <a:gd name="T21" fmla="*/ 18 h 103"/>
              <a:gd name="T22" fmla="*/ 164 w 171"/>
              <a:gd name="T23" fmla="*/ 26 h 103"/>
              <a:gd name="T24" fmla="*/ 170 w 171"/>
              <a:gd name="T25" fmla="*/ 34 h 103"/>
              <a:gd name="T26" fmla="*/ 170 w 171"/>
              <a:gd name="T27" fmla="*/ 42 h 103"/>
              <a:gd name="T28" fmla="*/ 170 w 171"/>
              <a:gd name="T29" fmla="*/ 58 h 103"/>
              <a:gd name="T30" fmla="*/ 168 w 171"/>
              <a:gd name="T31" fmla="*/ 72 h 103"/>
              <a:gd name="T32" fmla="*/ 164 w 171"/>
              <a:gd name="T33" fmla="*/ 82 h 103"/>
              <a:gd name="T34" fmla="*/ 162 w 171"/>
              <a:gd name="T35" fmla="*/ 90 h 103"/>
              <a:gd name="T36" fmla="*/ 154 w 171"/>
              <a:gd name="T37" fmla="*/ 98 h 103"/>
              <a:gd name="T38" fmla="*/ 142 w 171"/>
              <a:gd name="T39" fmla="*/ 102 h 103"/>
              <a:gd name="T40" fmla="*/ 130 w 171"/>
              <a:gd name="T41" fmla="*/ 102 h 103"/>
              <a:gd name="T42" fmla="*/ 120 w 171"/>
              <a:gd name="T43" fmla="*/ 102 h 103"/>
              <a:gd name="T44" fmla="*/ 104 w 171"/>
              <a:gd name="T45" fmla="*/ 100 h 103"/>
              <a:gd name="T46" fmla="*/ 94 w 171"/>
              <a:gd name="T47" fmla="*/ 96 h 103"/>
              <a:gd name="T48" fmla="*/ 80 w 171"/>
              <a:gd name="T49" fmla="*/ 90 h 103"/>
              <a:gd name="T50" fmla="*/ 72 w 171"/>
              <a:gd name="T51" fmla="*/ 84 h 103"/>
              <a:gd name="T52" fmla="*/ 62 w 171"/>
              <a:gd name="T53" fmla="*/ 78 h 103"/>
              <a:gd name="T54" fmla="*/ 50 w 171"/>
              <a:gd name="T55" fmla="*/ 72 h 103"/>
              <a:gd name="T56" fmla="*/ 38 w 171"/>
              <a:gd name="T57" fmla="*/ 66 h 103"/>
              <a:gd name="T58" fmla="*/ 30 w 171"/>
              <a:gd name="T59" fmla="*/ 60 h 103"/>
              <a:gd name="T60" fmla="*/ 22 w 171"/>
              <a:gd name="T61" fmla="*/ 52 h 103"/>
              <a:gd name="T62" fmla="*/ 10 w 171"/>
              <a:gd name="T63" fmla="*/ 46 h 103"/>
              <a:gd name="T64" fmla="*/ 2 w 171"/>
              <a:gd name="T65" fmla="*/ 44 h 103"/>
              <a:gd name="T66" fmla="*/ 0 w 171"/>
              <a:gd name="T67" fmla="*/ 36 h 103"/>
              <a:gd name="T68" fmla="*/ 6 w 171"/>
              <a:gd name="T69" fmla="*/ 30 h 103"/>
              <a:gd name="T70" fmla="*/ 14 w 171"/>
              <a:gd name="T71" fmla="*/ 24 h 103"/>
              <a:gd name="T72" fmla="*/ 22 w 171"/>
              <a:gd name="T73" fmla="*/ 18 h 103"/>
              <a:gd name="T74" fmla="*/ 28 w 171"/>
              <a:gd name="T75" fmla="*/ 12 h 103"/>
              <a:gd name="T76" fmla="*/ 28 w 171"/>
              <a:gd name="T77" fmla="*/ 4 h 103"/>
              <a:gd name="T78" fmla="*/ 36 w 171"/>
              <a:gd name="T79" fmla="*/ 14 h 103"/>
              <a:gd name="T80" fmla="*/ 26 w 171"/>
              <a:gd name="T81"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749" name="Rectangle 5">
            <a:extLst>
              <a:ext uri="{FF2B5EF4-FFF2-40B4-BE49-F238E27FC236}">
                <a16:creationId xmlns:a16="http://schemas.microsoft.com/office/drawing/2014/main" id="{375BD39C-A291-D14B-A8D4-8013181FFDE6}"/>
              </a:ext>
            </a:extLst>
          </p:cNvPr>
          <p:cNvSpPr>
            <a:spLocks noChangeArrowheads="1"/>
          </p:cNvSpPr>
          <p:nvPr/>
        </p:nvSpPr>
        <p:spPr bwMode="auto">
          <a:xfrm>
            <a:off x="7073900" y="2476500"/>
            <a:ext cx="1993900" cy="8509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50" name="Rectangle 6">
            <a:extLst>
              <a:ext uri="{FF2B5EF4-FFF2-40B4-BE49-F238E27FC236}">
                <a16:creationId xmlns:a16="http://schemas.microsoft.com/office/drawing/2014/main" id="{0B7A3BD7-B54C-224E-B732-4FDB77565C51}"/>
              </a:ext>
            </a:extLst>
          </p:cNvPr>
          <p:cNvSpPr>
            <a:spLocks noChangeArrowheads="1"/>
          </p:cNvSpPr>
          <p:nvPr/>
        </p:nvSpPr>
        <p:spPr bwMode="auto">
          <a:xfrm rot="763286">
            <a:off x="381000" y="4343400"/>
            <a:ext cx="685800" cy="9144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51" name="Rectangle 7">
            <a:extLst>
              <a:ext uri="{FF2B5EF4-FFF2-40B4-BE49-F238E27FC236}">
                <a16:creationId xmlns:a16="http://schemas.microsoft.com/office/drawing/2014/main" id="{1A19A3EE-9245-B248-8103-47D05E7B9603}"/>
              </a:ext>
            </a:extLst>
          </p:cNvPr>
          <p:cNvSpPr>
            <a:spLocks noChangeArrowheads="1"/>
          </p:cNvSpPr>
          <p:nvPr/>
        </p:nvSpPr>
        <p:spPr bwMode="auto">
          <a:xfrm>
            <a:off x="0" y="0"/>
            <a:ext cx="9144000" cy="6858000"/>
          </a:xfrm>
          <a:prstGeom prst="rect">
            <a:avLst/>
          </a:prstGeom>
          <a:gradFill rotWithShape="0">
            <a:gsLst>
              <a:gs pos="0">
                <a:schemeClr val="accent1">
                  <a:gamma/>
                  <a:shade val="23922"/>
                  <a:invGamma/>
                </a:schemeClr>
              </a:gs>
              <a:gs pos="50000">
                <a:schemeClr val="accent1"/>
              </a:gs>
              <a:gs pos="100000">
                <a:schemeClr val="accent1">
                  <a:gamma/>
                  <a:shade val="23922"/>
                  <a:invGamma/>
                </a:scheme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52" name="Text Box 8">
            <a:extLst>
              <a:ext uri="{FF2B5EF4-FFF2-40B4-BE49-F238E27FC236}">
                <a16:creationId xmlns:a16="http://schemas.microsoft.com/office/drawing/2014/main" id="{997895C5-4D36-1A4D-A0B2-AEE050B010C5}"/>
              </a:ext>
            </a:extLst>
          </p:cNvPr>
          <p:cNvSpPr txBox="1">
            <a:spLocks noChangeArrowheads="1"/>
          </p:cNvSpPr>
          <p:nvPr/>
        </p:nvSpPr>
        <p:spPr bwMode="auto">
          <a:xfrm>
            <a:off x="8102600" y="5892800"/>
            <a:ext cx="952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ko-KR" altLang="en-US" sz="2000" b="1">
              <a:solidFill>
                <a:schemeClr val="bg1"/>
              </a:solidFill>
              <a:ea typeface="Gulim" panose="020B0600000101010101" pitchFamily="34" charset="-127"/>
            </a:endParaRPr>
          </a:p>
        </p:txBody>
      </p:sp>
      <p:sp>
        <p:nvSpPr>
          <p:cNvPr id="287753" name="Rectangle 9">
            <a:extLst>
              <a:ext uri="{FF2B5EF4-FFF2-40B4-BE49-F238E27FC236}">
                <a16:creationId xmlns:a16="http://schemas.microsoft.com/office/drawing/2014/main" id="{ACFAB1A4-6A03-D341-A222-AA59768C2734}"/>
              </a:ext>
            </a:extLst>
          </p:cNvPr>
          <p:cNvSpPr>
            <a:spLocks noChangeArrowheads="1"/>
          </p:cNvSpPr>
          <p:nvPr/>
        </p:nvSpPr>
        <p:spPr bwMode="auto">
          <a:xfrm>
            <a:off x="854075" y="1493838"/>
            <a:ext cx="7299325" cy="1625600"/>
          </a:xfrm>
          <a:prstGeom prst="rect">
            <a:avLst/>
          </a:prstGeom>
          <a:noFill/>
          <a:ln>
            <a:noFill/>
          </a:ln>
          <a:effectLst>
            <a:outerShdw dist="135003" dir="247115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nSpc>
                <a:spcPct val="70000"/>
              </a:lnSpc>
              <a:spcBef>
                <a:spcPct val="50000"/>
              </a:spcBef>
            </a:pPr>
            <a:r>
              <a:rPr lang="en-US" altLang="ko-KR" sz="7200" b="1">
                <a:solidFill>
                  <a:srgbClr val="FEF800"/>
                </a:solidFill>
                <a:latin typeface="Times" pitchFamily="2" charset="0"/>
                <a:ea typeface="Gulim" panose="020B0600000101010101" pitchFamily="34" charset="-127"/>
              </a:rPr>
              <a:t>ALKITAB yang “TERBUKA”</a:t>
            </a:r>
          </a:p>
        </p:txBody>
      </p:sp>
      <p:sp>
        <p:nvSpPr>
          <p:cNvPr id="287754" name="Line 10">
            <a:extLst>
              <a:ext uri="{FF2B5EF4-FFF2-40B4-BE49-F238E27FC236}">
                <a16:creationId xmlns:a16="http://schemas.microsoft.com/office/drawing/2014/main" id="{8F7D132E-1C73-AB41-951D-D7A6FA05C769}"/>
              </a:ext>
            </a:extLst>
          </p:cNvPr>
          <p:cNvSpPr>
            <a:spLocks noChangeShapeType="1"/>
          </p:cNvSpPr>
          <p:nvPr/>
        </p:nvSpPr>
        <p:spPr bwMode="auto">
          <a:xfrm>
            <a:off x="338138" y="330200"/>
            <a:ext cx="8577262"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87755" name="Line 11">
            <a:extLst>
              <a:ext uri="{FF2B5EF4-FFF2-40B4-BE49-F238E27FC236}">
                <a16:creationId xmlns:a16="http://schemas.microsoft.com/office/drawing/2014/main" id="{A3800D89-63C1-B74A-B4BA-B6AD6A431DAD}"/>
              </a:ext>
            </a:extLst>
          </p:cNvPr>
          <p:cNvSpPr>
            <a:spLocks noChangeShapeType="1"/>
          </p:cNvSpPr>
          <p:nvPr/>
        </p:nvSpPr>
        <p:spPr bwMode="auto">
          <a:xfrm>
            <a:off x="338138" y="500063"/>
            <a:ext cx="8577262"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87756" name="Line 12">
            <a:extLst>
              <a:ext uri="{FF2B5EF4-FFF2-40B4-BE49-F238E27FC236}">
                <a16:creationId xmlns:a16="http://schemas.microsoft.com/office/drawing/2014/main" id="{338A5B55-B8A7-4940-9110-948ADB287069}"/>
              </a:ext>
            </a:extLst>
          </p:cNvPr>
          <p:cNvSpPr>
            <a:spLocks noChangeShapeType="1"/>
          </p:cNvSpPr>
          <p:nvPr/>
        </p:nvSpPr>
        <p:spPr bwMode="auto">
          <a:xfrm>
            <a:off x="338138" y="668338"/>
            <a:ext cx="8577262"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87757" name="Line 13">
            <a:extLst>
              <a:ext uri="{FF2B5EF4-FFF2-40B4-BE49-F238E27FC236}">
                <a16:creationId xmlns:a16="http://schemas.microsoft.com/office/drawing/2014/main" id="{A9E19638-4148-0C49-9CFF-7FB0E8C41405}"/>
              </a:ext>
            </a:extLst>
          </p:cNvPr>
          <p:cNvSpPr>
            <a:spLocks noChangeShapeType="1"/>
          </p:cNvSpPr>
          <p:nvPr/>
        </p:nvSpPr>
        <p:spPr bwMode="auto">
          <a:xfrm>
            <a:off x="522288" y="6596063"/>
            <a:ext cx="8408987"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87758" name="Line 14">
            <a:extLst>
              <a:ext uri="{FF2B5EF4-FFF2-40B4-BE49-F238E27FC236}">
                <a16:creationId xmlns:a16="http://schemas.microsoft.com/office/drawing/2014/main" id="{B4ED98DA-14B9-F747-9C03-A829070E033A}"/>
              </a:ext>
            </a:extLst>
          </p:cNvPr>
          <p:cNvSpPr>
            <a:spLocks noChangeShapeType="1"/>
          </p:cNvSpPr>
          <p:nvPr/>
        </p:nvSpPr>
        <p:spPr bwMode="auto">
          <a:xfrm>
            <a:off x="522288" y="6426200"/>
            <a:ext cx="8407400"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87759" name="Line 15">
            <a:extLst>
              <a:ext uri="{FF2B5EF4-FFF2-40B4-BE49-F238E27FC236}">
                <a16:creationId xmlns:a16="http://schemas.microsoft.com/office/drawing/2014/main" id="{23689152-5F41-9B47-B748-CB037287FCB0}"/>
              </a:ext>
            </a:extLst>
          </p:cNvPr>
          <p:cNvSpPr>
            <a:spLocks noChangeShapeType="1"/>
          </p:cNvSpPr>
          <p:nvPr/>
        </p:nvSpPr>
        <p:spPr bwMode="auto">
          <a:xfrm>
            <a:off x="522288" y="6256338"/>
            <a:ext cx="8407400"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87760" name="Rectangle 16">
            <a:extLst>
              <a:ext uri="{FF2B5EF4-FFF2-40B4-BE49-F238E27FC236}">
                <a16:creationId xmlns:a16="http://schemas.microsoft.com/office/drawing/2014/main" id="{1F5D49B2-9D78-6C44-B944-02240E303E2F}"/>
              </a:ext>
            </a:extLst>
          </p:cNvPr>
          <p:cNvSpPr>
            <a:spLocks noChangeArrowheads="1"/>
          </p:cNvSpPr>
          <p:nvPr/>
        </p:nvSpPr>
        <p:spPr bwMode="auto">
          <a:xfrm>
            <a:off x="862013" y="4005263"/>
            <a:ext cx="3314700" cy="1454150"/>
          </a:xfrm>
          <a:prstGeom prst="rect">
            <a:avLst/>
          </a:prstGeom>
          <a:noFill/>
          <a:ln>
            <a:noFill/>
          </a:ln>
          <a:effectLst>
            <a:outerShdw dist="81320" dir="2319588"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nSpc>
                <a:spcPct val="60000"/>
              </a:lnSpc>
              <a:spcBef>
                <a:spcPct val="50000"/>
              </a:spcBef>
            </a:pPr>
            <a:r>
              <a:rPr lang="en-US" altLang="ko-KR" sz="3200" b="1">
                <a:solidFill>
                  <a:srgbClr val="FEF800"/>
                </a:solidFill>
                <a:latin typeface="Times" pitchFamily="2" charset="0"/>
                <a:ea typeface="Gulim" panose="020B0600000101010101" pitchFamily="34" charset="-127"/>
              </a:rPr>
              <a:t>BAGIAN </a:t>
            </a:r>
          </a:p>
          <a:p>
            <a:pPr>
              <a:lnSpc>
                <a:spcPct val="60000"/>
              </a:lnSpc>
              <a:spcBef>
                <a:spcPct val="50000"/>
              </a:spcBef>
            </a:pPr>
            <a:r>
              <a:rPr lang="en-US" altLang="ko-KR" sz="3200" b="1">
                <a:solidFill>
                  <a:srgbClr val="FEF800"/>
                </a:solidFill>
                <a:latin typeface="Times" pitchFamily="2" charset="0"/>
                <a:ea typeface="Gulim" panose="020B0600000101010101" pitchFamily="34" charset="-127"/>
              </a:rPr>
              <a:t>         dan</a:t>
            </a:r>
          </a:p>
          <a:p>
            <a:pPr>
              <a:lnSpc>
                <a:spcPct val="60000"/>
              </a:lnSpc>
              <a:spcBef>
                <a:spcPct val="50000"/>
              </a:spcBef>
            </a:pPr>
            <a:r>
              <a:rPr lang="en-US" altLang="ko-KR" sz="3200" b="1">
                <a:solidFill>
                  <a:srgbClr val="FEF800"/>
                </a:solidFill>
                <a:latin typeface="Times" pitchFamily="2" charset="0"/>
                <a:ea typeface="Gulim" panose="020B0600000101010101" pitchFamily="34" charset="-127"/>
              </a:rPr>
              <a:t>POTONGAN</a:t>
            </a:r>
          </a:p>
        </p:txBody>
      </p:sp>
      <p:pic>
        <p:nvPicPr>
          <p:cNvPr id="287761" name="Picture 17">
            <a:extLst>
              <a:ext uri="{FF2B5EF4-FFF2-40B4-BE49-F238E27FC236}">
                <a16:creationId xmlns:a16="http://schemas.microsoft.com/office/drawing/2014/main" id="{8639089A-6D53-5F4B-8876-97FF54B718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0175" y="2243138"/>
            <a:ext cx="4703763" cy="3303587"/>
          </a:xfrm>
          <a:prstGeom prst="rect">
            <a:avLst/>
          </a:prstGeom>
          <a:noFill/>
          <a:ln>
            <a:noFill/>
          </a:ln>
          <a:effectLst>
            <a:outerShdw dist="81320" dir="2319588" algn="ctr" rotWithShape="0">
              <a:schemeClr val="tx1"/>
            </a:outerShdw>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rgbClr val="FFFF00"/>
                </a:solidFill>
                <a:miter lim="800000"/>
                <a:headEnd/>
                <a:tailEnd/>
              </a14:hiddenLine>
            </a:ext>
          </a:extLst>
        </p:spPr>
      </p:pic>
      <p:sp>
        <p:nvSpPr>
          <p:cNvPr id="287762" name="Text Box 18">
            <a:extLst>
              <a:ext uri="{FF2B5EF4-FFF2-40B4-BE49-F238E27FC236}">
                <a16:creationId xmlns:a16="http://schemas.microsoft.com/office/drawing/2014/main" id="{3A644A9F-03C9-FB48-8DD9-6C4A599BC6B6}"/>
              </a:ext>
            </a:extLst>
          </p:cNvPr>
          <p:cNvSpPr txBox="1">
            <a:spLocks noChangeArrowheads="1"/>
          </p:cNvSpPr>
          <p:nvPr/>
        </p:nvSpPr>
        <p:spPr bwMode="auto">
          <a:xfrm>
            <a:off x="561975" y="5489575"/>
            <a:ext cx="8145463" cy="579438"/>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200" b="1" i="1">
                <a:solidFill>
                  <a:srgbClr val="FEF800"/>
                </a:solidFill>
                <a:ea typeface="Gulim" panose="020B0600000101010101" pitchFamily="34" charset="-127"/>
              </a:rPr>
              <a:t>Teratur...Progresif...Kekal           </a:t>
            </a:r>
          </a:p>
        </p:txBody>
      </p:sp>
      <p:sp>
        <p:nvSpPr>
          <p:cNvPr id="287764" name="Text Box 20">
            <a:extLst>
              <a:ext uri="{FF2B5EF4-FFF2-40B4-BE49-F238E27FC236}">
                <a16:creationId xmlns:a16="http://schemas.microsoft.com/office/drawing/2014/main" id="{01853245-0616-B94A-BE08-FE135B3E7941}"/>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87769" name="Oval 25">
            <a:extLst>
              <a:ext uri="{FF2B5EF4-FFF2-40B4-BE49-F238E27FC236}">
                <a16:creationId xmlns:a16="http://schemas.microsoft.com/office/drawing/2014/main" id="{15313B4A-D70C-0843-9961-51545C17791D}"/>
              </a:ext>
            </a:extLst>
          </p:cNvPr>
          <p:cNvSpPr>
            <a:spLocks noChangeArrowheads="1"/>
          </p:cNvSpPr>
          <p:nvPr/>
        </p:nvSpPr>
        <p:spPr bwMode="auto">
          <a:xfrm>
            <a:off x="457200" y="5472113"/>
            <a:ext cx="8331200" cy="762000"/>
          </a:xfrm>
          <a:prstGeom prst="ellipse">
            <a:avLst/>
          </a:prstGeom>
          <a:noFill/>
          <a:ln w="76200">
            <a:solidFill>
              <a:srgbClr val="62D6AC"/>
            </a:solidFill>
            <a:round/>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287770" name="Text Box 26">
            <a:extLst>
              <a:ext uri="{FF2B5EF4-FFF2-40B4-BE49-F238E27FC236}">
                <a16:creationId xmlns:a16="http://schemas.microsoft.com/office/drawing/2014/main" id="{B8E6F9A2-A33C-C244-91D3-A461E451CFA2}"/>
              </a:ext>
            </a:extLst>
          </p:cNvPr>
          <p:cNvSpPr txBox="1">
            <a:spLocks noChangeArrowheads="1"/>
          </p:cNvSpPr>
          <p:nvPr/>
        </p:nvSpPr>
        <p:spPr bwMode="auto">
          <a:xfrm>
            <a:off x="479425" y="63928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900" b="1">
                <a:solidFill>
                  <a:srgbClr val="FFFFFF"/>
                </a:solidFill>
                <a:latin typeface="Arial" panose="020B0604020202020204" pitchFamily="34" charset="0"/>
                <a:ea typeface="Gulim" panose="020B0600000101010101" pitchFamily="34" charset="-127"/>
              </a:rPr>
              <a:t>©2006 TBBMI</a:t>
            </a:r>
          </a:p>
        </p:txBody>
      </p:sp>
      <p:sp>
        <p:nvSpPr>
          <p:cNvPr id="287771" name="Rectangle 27">
            <a:extLst>
              <a:ext uri="{FF2B5EF4-FFF2-40B4-BE49-F238E27FC236}">
                <a16:creationId xmlns:a16="http://schemas.microsoft.com/office/drawing/2014/main" id="{A92D05B7-2DDA-924C-8986-FA83A709614C}"/>
              </a:ext>
            </a:extLst>
          </p:cNvPr>
          <p:cNvSpPr>
            <a:spLocks noChangeArrowheads="1"/>
          </p:cNvSpPr>
          <p:nvPr/>
        </p:nvSpPr>
        <p:spPr bwMode="auto">
          <a:xfrm>
            <a:off x="7529513" y="63865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9.65.06.</a:t>
            </a:r>
            <a:endParaRPr lang="en-US" altLang="ko-KR" sz="1000" b="1">
              <a:effectLst>
                <a:outerShdw blurRad="38100" dist="38100" dir="2700000" algn="tl">
                  <a:srgbClr val="FFFFFF"/>
                </a:outerShdw>
              </a:effectLst>
              <a:ea typeface="Gulim" panose="020B0600000101010101" pitchFamily="34" charset="-127"/>
            </a:endParaRPr>
          </a:p>
        </p:txBody>
      </p:sp>
      <p:sp>
        <p:nvSpPr>
          <p:cNvPr id="287772" name="Rectangle 28">
            <a:extLst>
              <a:ext uri="{FF2B5EF4-FFF2-40B4-BE49-F238E27FC236}">
                <a16:creationId xmlns:a16="http://schemas.microsoft.com/office/drawing/2014/main" id="{497FC62A-A71D-824D-AD6E-0CE4BE8E8E0B}"/>
              </a:ext>
            </a:extLst>
          </p:cNvPr>
          <p:cNvSpPr>
            <a:spLocks noChangeArrowheads="1"/>
          </p:cNvSpPr>
          <p:nvPr/>
        </p:nvSpPr>
        <p:spPr bwMode="auto">
          <a:xfrm>
            <a:off x="8091488" y="6384925"/>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39</a:t>
            </a:r>
            <a:endParaRPr lang="en-US" altLang="ko-KR" sz="1000" b="1">
              <a:effectLst>
                <a:outerShdw blurRad="38100" dist="38100" dir="2700000" algn="tl">
                  <a:srgbClr val="FFFFFF"/>
                </a:outerShdw>
              </a:effectLst>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0"/>
                                  </p:stCondLst>
                                  <p:childTnLst>
                                    <p:set>
                                      <p:cBhvr>
                                        <p:cTn id="6" dur="1" fill="hold">
                                          <p:stCondLst>
                                            <p:cond delay="0"/>
                                          </p:stCondLst>
                                        </p:cTn>
                                        <p:tgtEl>
                                          <p:spTgt spid="287769"/>
                                        </p:tgtEl>
                                        <p:attrNameLst>
                                          <p:attrName>style.visibility</p:attrName>
                                        </p:attrNameLst>
                                      </p:cBhvr>
                                      <p:to>
                                        <p:strVal val="visible"/>
                                      </p:to>
                                    </p:set>
                                    <p:anim calcmode="lin" valueType="num">
                                      <p:cBhvr>
                                        <p:cTn id="7" dur="500" fill="hold"/>
                                        <p:tgtEl>
                                          <p:spTgt spid="287769"/>
                                        </p:tgtEl>
                                        <p:attrNameLst>
                                          <p:attrName>ppt_w</p:attrName>
                                        </p:attrNameLst>
                                      </p:cBhvr>
                                      <p:tavLst>
                                        <p:tav tm="0">
                                          <p:val>
                                            <p:strVal val="2/3*#ppt_w"/>
                                          </p:val>
                                        </p:tav>
                                        <p:tav tm="100000">
                                          <p:val>
                                            <p:strVal val="#ppt_w"/>
                                          </p:val>
                                        </p:tav>
                                      </p:tavLst>
                                    </p:anim>
                                    <p:anim calcmode="lin" valueType="num">
                                      <p:cBhvr>
                                        <p:cTn id="8" dur="500" fill="hold"/>
                                        <p:tgtEl>
                                          <p:spTgt spid="28776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a:extLst>
              <a:ext uri="{FF2B5EF4-FFF2-40B4-BE49-F238E27FC236}">
                <a16:creationId xmlns:a16="http://schemas.microsoft.com/office/drawing/2014/main" id="{C80EE11D-2D6A-764D-BE12-40807B8FF96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267" name="Text Box 3">
            <a:extLst>
              <a:ext uri="{FF2B5EF4-FFF2-40B4-BE49-F238E27FC236}">
                <a16:creationId xmlns:a16="http://schemas.microsoft.com/office/drawing/2014/main" id="{82031150-475E-2246-B19E-064F2949D7BF}"/>
              </a:ext>
            </a:extLst>
          </p:cNvPr>
          <p:cNvSpPr txBox="1">
            <a:spLocks noChangeArrowheads="1"/>
          </p:cNvSpPr>
          <p:nvPr/>
        </p:nvSpPr>
        <p:spPr bwMode="auto">
          <a:xfrm>
            <a:off x="1809750" y="5591175"/>
            <a:ext cx="5651500" cy="396875"/>
          </a:xfrm>
          <a:prstGeom prst="rect">
            <a:avLst/>
          </a:prstGeom>
          <a:noFill/>
          <a:ln>
            <a:noFill/>
          </a:ln>
          <a:effectLst>
            <a:outerShdw dist="102391" dir="1784693"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spcBef>
                <a:spcPct val="50000"/>
              </a:spcBef>
            </a:pPr>
            <a:r>
              <a:rPr lang="en-US" altLang="ko-KR" sz="2000" b="1">
                <a:solidFill>
                  <a:srgbClr val="FAFD00"/>
                </a:solidFill>
                <a:effectLst>
                  <a:outerShdw blurRad="38100" dist="38100" dir="2700000" algn="tl">
                    <a:srgbClr val="000000"/>
                  </a:outerShdw>
                </a:effectLst>
                <a:latin typeface="Times" pitchFamily="2" charset="0"/>
                <a:ea typeface="Gulim" panose="020B0600000101010101" pitchFamily="34" charset="-127"/>
              </a:rPr>
              <a:t>A Ministry of ScriptureTechnologies International</a:t>
            </a:r>
          </a:p>
        </p:txBody>
      </p:sp>
      <p:sp>
        <p:nvSpPr>
          <p:cNvPr id="139268" name="Freeform 4">
            <a:extLst>
              <a:ext uri="{FF2B5EF4-FFF2-40B4-BE49-F238E27FC236}">
                <a16:creationId xmlns:a16="http://schemas.microsoft.com/office/drawing/2014/main" id="{47D97D31-C8A5-EC45-A786-9B1EA048D203}"/>
              </a:ext>
            </a:extLst>
          </p:cNvPr>
          <p:cNvSpPr>
            <a:spLocks/>
          </p:cNvSpPr>
          <p:nvPr/>
        </p:nvSpPr>
        <p:spPr bwMode="auto">
          <a:xfrm>
            <a:off x="654050" y="6175375"/>
            <a:ext cx="271463" cy="163513"/>
          </a:xfrm>
          <a:custGeom>
            <a:avLst/>
            <a:gdLst>
              <a:gd name="T0" fmla="*/ 12 w 171"/>
              <a:gd name="T1" fmla="*/ 18 h 103"/>
              <a:gd name="T2" fmla="*/ 20 w 171"/>
              <a:gd name="T3" fmla="*/ 14 h 103"/>
              <a:gd name="T4" fmla="*/ 30 w 171"/>
              <a:gd name="T5" fmla="*/ 12 h 103"/>
              <a:gd name="T6" fmla="*/ 42 w 171"/>
              <a:gd name="T7" fmla="*/ 6 h 103"/>
              <a:gd name="T8" fmla="*/ 60 w 171"/>
              <a:gd name="T9" fmla="*/ 4 h 103"/>
              <a:gd name="T10" fmla="*/ 84 w 171"/>
              <a:gd name="T11" fmla="*/ 0 h 103"/>
              <a:gd name="T12" fmla="*/ 104 w 171"/>
              <a:gd name="T13" fmla="*/ 0 h 103"/>
              <a:gd name="T14" fmla="*/ 120 w 171"/>
              <a:gd name="T15" fmla="*/ 0 h 103"/>
              <a:gd name="T16" fmla="*/ 132 w 171"/>
              <a:gd name="T17" fmla="*/ 4 h 103"/>
              <a:gd name="T18" fmla="*/ 142 w 171"/>
              <a:gd name="T19" fmla="*/ 10 h 103"/>
              <a:gd name="T20" fmla="*/ 154 w 171"/>
              <a:gd name="T21" fmla="*/ 18 h 103"/>
              <a:gd name="T22" fmla="*/ 164 w 171"/>
              <a:gd name="T23" fmla="*/ 26 h 103"/>
              <a:gd name="T24" fmla="*/ 170 w 171"/>
              <a:gd name="T25" fmla="*/ 34 h 103"/>
              <a:gd name="T26" fmla="*/ 170 w 171"/>
              <a:gd name="T27" fmla="*/ 42 h 103"/>
              <a:gd name="T28" fmla="*/ 170 w 171"/>
              <a:gd name="T29" fmla="*/ 58 h 103"/>
              <a:gd name="T30" fmla="*/ 168 w 171"/>
              <a:gd name="T31" fmla="*/ 72 h 103"/>
              <a:gd name="T32" fmla="*/ 164 w 171"/>
              <a:gd name="T33" fmla="*/ 82 h 103"/>
              <a:gd name="T34" fmla="*/ 162 w 171"/>
              <a:gd name="T35" fmla="*/ 90 h 103"/>
              <a:gd name="T36" fmla="*/ 154 w 171"/>
              <a:gd name="T37" fmla="*/ 98 h 103"/>
              <a:gd name="T38" fmla="*/ 142 w 171"/>
              <a:gd name="T39" fmla="*/ 102 h 103"/>
              <a:gd name="T40" fmla="*/ 130 w 171"/>
              <a:gd name="T41" fmla="*/ 102 h 103"/>
              <a:gd name="T42" fmla="*/ 120 w 171"/>
              <a:gd name="T43" fmla="*/ 102 h 103"/>
              <a:gd name="T44" fmla="*/ 104 w 171"/>
              <a:gd name="T45" fmla="*/ 100 h 103"/>
              <a:gd name="T46" fmla="*/ 94 w 171"/>
              <a:gd name="T47" fmla="*/ 96 h 103"/>
              <a:gd name="T48" fmla="*/ 80 w 171"/>
              <a:gd name="T49" fmla="*/ 90 h 103"/>
              <a:gd name="T50" fmla="*/ 72 w 171"/>
              <a:gd name="T51" fmla="*/ 84 h 103"/>
              <a:gd name="T52" fmla="*/ 62 w 171"/>
              <a:gd name="T53" fmla="*/ 78 h 103"/>
              <a:gd name="T54" fmla="*/ 50 w 171"/>
              <a:gd name="T55" fmla="*/ 72 h 103"/>
              <a:gd name="T56" fmla="*/ 38 w 171"/>
              <a:gd name="T57" fmla="*/ 66 h 103"/>
              <a:gd name="T58" fmla="*/ 30 w 171"/>
              <a:gd name="T59" fmla="*/ 60 h 103"/>
              <a:gd name="T60" fmla="*/ 22 w 171"/>
              <a:gd name="T61" fmla="*/ 52 h 103"/>
              <a:gd name="T62" fmla="*/ 10 w 171"/>
              <a:gd name="T63" fmla="*/ 46 h 103"/>
              <a:gd name="T64" fmla="*/ 2 w 171"/>
              <a:gd name="T65" fmla="*/ 44 h 103"/>
              <a:gd name="T66" fmla="*/ 0 w 171"/>
              <a:gd name="T67" fmla="*/ 36 h 103"/>
              <a:gd name="T68" fmla="*/ 6 w 171"/>
              <a:gd name="T69" fmla="*/ 30 h 103"/>
              <a:gd name="T70" fmla="*/ 14 w 171"/>
              <a:gd name="T71" fmla="*/ 24 h 103"/>
              <a:gd name="T72" fmla="*/ 22 w 171"/>
              <a:gd name="T73" fmla="*/ 18 h 103"/>
              <a:gd name="T74" fmla="*/ 28 w 171"/>
              <a:gd name="T75" fmla="*/ 12 h 103"/>
              <a:gd name="T76" fmla="*/ 28 w 171"/>
              <a:gd name="T77" fmla="*/ 4 h 103"/>
              <a:gd name="T78" fmla="*/ 36 w 171"/>
              <a:gd name="T79" fmla="*/ 14 h 103"/>
              <a:gd name="T80" fmla="*/ 26 w 171"/>
              <a:gd name="T81"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69" name="Rectangle 5">
            <a:extLst>
              <a:ext uri="{FF2B5EF4-FFF2-40B4-BE49-F238E27FC236}">
                <a16:creationId xmlns:a16="http://schemas.microsoft.com/office/drawing/2014/main" id="{99FE9379-B091-C64C-B991-05779C635BD1}"/>
              </a:ext>
            </a:extLst>
          </p:cNvPr>
          <p:cNvSpPr>
            <a:spLocks noChangeArrowheads="1"/>
          </p:cNvSpPr>
          <p:nvPr/>
        </p:nvSpPr>
        <p:spPr bwMode="auto">
          <a:xfrm>
            <a:off x="7073900" y="2476500"/>
            <a:ext cx="1993900" cy="8509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70" name="Rectangle 6">
            <a:extLst>
              <a:ext uri="{FF2B5EF4-FFF2-40B4-BE49-F238E27FC236}">
                <a16:creationId xmlns:a16="http://schemas.microsoft.com/office/drawing/2014/main" id="{E9A5EFBC-E412-2B45-8E80-4FFEA8B90087}"/>
              </a:ext>
            </a:extLst>
          </p:cNvPr>
          <p:cNvSpPr>
            <a:spLocks noChangeArrowheads="1"/>
          </p:cNvSpPr>
          <p:nvPr/>
        </p:nvSpPr>
        <p:spPr bwMode="auto">
          <a:xfrm rot="763286">
            <a:off x="381000" y="4343400"/>
            <a:ext cx="685800" cy="9144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71" name="Rectangle 7">
            <a:extLst>
              <a:ext uri="{FF2B5EF4-FFF2-40B4-BE49-F238E27FC236}">
                <a16:creationId xmlns:a16="http://schemas.microsoft.com/office/drawing/2014/main" id="{E456E9A4-8FED-6B40-BD23-A9F84AEDB890}"/>
              </a:ext>
            </a:extLst>
          </p:cNvPr>
          <p:cNvSpPr>
            <a:spLocks noChangeArrowheads="1"/>
          </p:cNvSpPr>
          <p:nvPr/>
        </p:nvSpPr>
        <p:spPr bwMode="auto">
          <a:xfrm>
            <a:off x="0" y="0"/>
            <a:ext cx="9144000" cy="6858000"/>
          </a:xfrm>
          <a:prstGeom prst="rect">
            <a:avLst/>
          </a:prstGeom>
          <a:gradFill rotWithShape="0">
            <a:gsLst>
              <a:gs pos="0">
                <a:schemeClr val="accent1">
                  <a:gamma/>
                  <a:shade val="23922"/>
                  <a:invGamma/>
                </a:schemeClr>
              </a:gs>
              <a:gs pos="50000">
                <a:schemeClr val="accent1"/>
              </a:gs>
              <a:gs pos="100000">
                <a:schemeClr val="accent1">
                  <a:gamma/>
                  <a:shade val="23922"/>
                  <a:invGamma/>
                </a:scheme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73" name="Text Box 9">
            <a:extLst>
              <a:ext uri="{FF2B5EF4-FFF2-40B4-BE49-F238E27FC236}">
                <a16:creationId xmlns:a16="http://schemas.microsoft.com/office/drawing/2014/main" id="{0D31F708-BF02-E743-A12C-6983F9D3E8C1}"/>
              </a:ext>
            </a:extLst>
          </p:cNvPr>
          <p:cNvSpPr txBox="1">
            <a:spLocks noChangeArrowheads="1"/>
          </p:cNvSpPr>
          <p:nvPr/>
        </p:nvSpPr>
        <p:spPr bwMode="auto">
          <a:xfrm>
            <a:off x="8102600" y="5892800"/>
            <a:ext cx="9525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ko-KR" altLang="en-US" sz="2000" b="1">
              <a:solidFill>
                <a:schemeClr val="bg1"/>
              </a:solidFill>
              <a:ea typeface="Gulim" panose="020B0600000101010101" pitchFamily="34" charset="-127"/>
            </a:endParaRPr>
          </a:p>
        </p:txBody>
      </p:sp>
      <p:sp>
        <p:nvSpPr>
          <p:cNvPr id="139275" name="Rectangle 11">
            <a:extLst>
              <a:ext uri="{FF2B5EF4-FFF2-40B4-BE49-F238E27FC236}">
                <a16:creationId xmlns:a16="http://schemas.microsoft.com/office/drawing/2014/main" id="{D0F71563-6188-5D4B-BDA1-9747F19CB51D}"/>
              </a:ext>
            </a:extLst>
          </p:cNvPr>
          <p:cNvSpPr>
            <a:spLocks noChangeArrowheads="1"/>
          </p:cNvSpPr>
          <p:nvPr/>
        </p:nvSpPr>
        <p:spPr bwMode="auto">
          <a:xfrm>
            <a:off x="854075" y="1493838"/>
            <a:ext cx="7845425" cy="16256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nSpc>
                <a:spcPct val="70000"/>
              </a:lnSpc>
              <a:spcBef>
                <a:spcPct val="50000"/>
              </a:spcBef>
            </a:pPr>
            <a:r>
              <a:rPr lang="en-US" altLang="ko-KR" sz="7200" b="1">
                <a:solidFill>
                  <a:srgbClr val="FFFF00"/>
                </a:solidFill>
                <a:latin typeface="Times" pitchFamily="2" charset="0"/>
                <a:ea typeface="Gulim" panose="020B0600000101010101" pitchFamily="34" charset="-127"/>
              </a:rPr>
              <a:t>ALKITAB yang “TERBUKA”</a:t>
            </a:r>
          </a:p>
        </p:txBody>
      </p:sp>
      <p:sp>
        <p:nvSpPr>
          <p:cNvPr id="139276" name="Line 12">
            <a:extLst>
              <a:ext uri="{FF2B5EF4-FFF2-40B4-BE49-F238E27FC236}">
                <a16:creationId xmlns:a16="http://schemas.microsoft.com/office/drawing/2014/main" id="{675A5339-CAAA-5149-85E7-DD2E297921E4}"/>
              </a:ext>
            </a:extLst>
          </p:cNvPr>
          <p:cNvSpPr>
            <a:spLocks noChangeShapeType="1"/>
          </p:cNvSpPr>
          <p:nvPr/>
        </p:nvSpPr>
        <p:spPr bwMode="auto">
          <a:xfrm>
            <a:off x="338138" y="330200"/>
            <a:ext cx="8577262"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9277" name="Line 13">
            <a:extLst>
              <a:ext uri="{FF2B5EF4-FFF2-40B4-BE49-F238E27FC236}">
                <a16:creationId xmlns:a16="http://schemas.microsoft.com/office/drawing/2014/main" id="{3E1AB921-3C3E-8D40-A05F-71197BCA52CC}"/>
              </a:ext>
            </a:extLst>
          </p:cNvPr>
          <p:cNvSpPr>
            <a:spLocks noChangeShapeType="1"/>
          </p:cNvSpPr>
          <p:nvPr/>
        </p:nvSpPr>
        <p:spPr bwMode="auto">
          <a:xfrm>
            <a:off x="338138" y="500063"/>
            <a:ext cx="8577262"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9278" name="Line 14">
            <a:extLst>
              <a:ext uri="{FF2B5EF4-FFF2-40B4-BE49-F238E27FC236}">
                <a16:creationId xmlns:a16="http://schemas.microsoft.com/office/drawing/2014/main" id="{F7F0C813-A1AC-BF49-BB15-C7AAF00589D1}"/>
              </a:ext>
            </a:extLst>
          </p:cNvPr>
          <p:cNvSpPr>
            <a:spLocks noChangeShapeType="1"/>
          </p:cNvSpPr>
          <p:nvPr/>
        </p:nvSpPr>
        <p:spPr bwMode="auto">
          <a:xfrm>
            <a:off x="338138" y="668338"/>
            <a:ext cx="8577262"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9280" name="Line 16">
            <a:extLst>
              <a:ext uri="{FF2B5EF4-FFF2-40B4-BE49-F238E27FC236}">
                <a16:creationId xmlns:a16="http://schemas.microsoft.com/office/drawing/2014/main" id="{2846EFC3-6A16-3A42-B626-C285AD0F22B0}"/>
              </a:ext>
            </a:extLst>
          </p:cNvPr>
          <p:cNvSpPr>
            <a:spLocks noChangeShapeType="1"/>
          </p:cNvSpPr>
          <p:nvPr/>
        </p:nvSpPr>
        <p:spPr bwMode="auto">
          <a:xfrm>
            <a:off x="522288" y="6426200"/>
            <a:ext cx="8407400"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9281" name="Line 17">
            <a:extLst>
              <a:ext uri="{FF2B5EF4-FFF2-40B4-BE49-F238E27FC236}">
                <a16:creationId xmlns:a16="http://schemas.microsoft.com/office/drawing/2014/main" id="{19270F12-8599-EE48-938F-400A1839AA5F}"/>
              </a:ext>
            </a:extLst>
          </p:cNvPr>
          <p:cNvSpPr>
            <a:spLocks noChangeShapeType="1"/>
          </p:cNvSpPr>
          <p:nvPr/>
        </p:nvSpPr>
        <p:spPr bwMode="auto">
          <a:xfrm>
            <a:off x="522288" y="6256338"/>
            <a:ext cx="8407400"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9282" name="Rectangle 18">
            <a:extLst>
              <a:ext uri="{FF2B5EF4-FFF2-40B4-BE49-F238E27FC236}">
                <a16:creationId xmlns:a16="http://schemas.microsoft.com/office/drawing/2014/main" id="{533BF146-1331-034F-8090-300DA97918E8}"/>
              </a:ext>
            </a:extLst>
          </p:cNvPr>
          <p:cNvSpPr>
            <a:spLocks noChangeArrowheads="1"/>
          </p:cNvSpPr>
          <p:nvPr/>
        </p:nvSpPr>
        <p:spPr bwMode="auto">
          <a:xfrm>
            <a:off x="862013" y="4005263"/>
            <a:ext cx="3314700" cy="145415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nSpc>
                <a:spcPct val="60000"/>
              </a:lnSpc>
              <a:spcBef>
                <a:spcPct val="50000"/>
              </a:spcBef>
            </a:pPr>
            <a:r>
              <a:rPr lang="ko-KR" altLang="en-US" sz="3200" b="1">
                <a:solidFill>
                  <a:srgbClr val="66FFFF"/>
                </a:solidFill>
                <a:latin typeface="Times" pitchFamily="2" charset="0"/>
                <a:ea typeface="Gulim" panose="020B0600000101010101" pitchFamily="34" charset="-127"/>
              </a:rPr>
              <a:t>    </a:t>
            </a:r>
            <a:r>
              <a:rPr lang="en-US" altLang="ko-KR" sz="3200" b="1">
                <a:solidFill>
                  <a:srgbClr val="66FFFF"/>
                </a:solidFill>
                <a:latin typeface="Times" pitchFamily="2" charset="0"/>
                <a:ea typeface="Gulim" panose="020B0600000101010101" pitchFamily="34" charset="-127"/>
              </a:rPr>
              <a:t>BAGIAN </a:t>
            </a:r>
          </a:p>
          <a:p>
            <a:pPr>
              <a:lnSpc>
                <a:spcPct val="60000"/>
              </a:lnSpc>
              <a:spcBef>
                <a:spcPct val="50000"/>
              </a:spcBef>
            </a:pPr>
            <a:r>
              <a:rPr lang="en-US" altLang="ko-KR" sz="3200" b="1">
                <a:solidFill>
                  <a:srgbClr val="66FFFF"/>
                </a:solidFill>
                <a:latin typeface="Times" pitchFamily="2" charset="0"/>
                <a:ea typeface="Gulim" panose="020B0600000101010101" pitchFamily="34" charset="-127"/>
              </a:rPr>
              <a:t>         dan</a:t>
            </a:r>
          </a:p>
          <a:p>
            <a:pPr>
              <a:lnSpc>
                <a:spcPct val="60000"/>
              </a:lnSpc>
              <a:spcBef>
                <a:spcPct val="50000"/>
              </a:spcBef>
            </a:pPr>
            <a:r>
              <a:rPr lang="en-US" altLang="ko-KR" sz="3200" b="1">
                <a:solidFill>
                  <a:srgbClr val="66FFFF"/>
                </a:solidFill>
                <a:latin typeface="Times" pitchFamily="2" charset="0"/>
                <a:ea typeface="Gulim" panose="020B0600000101010101" pitchFamily="34" charset="-127"/>
              </a:rPr>
              <a:t>POTONGAN</a:t>
            </a:r>
          </a:p>
        </p:txBody>
      </p:sp>
      <p:pic>
        <p:nvPicPr>
          <p:cNvPr id="139286" name="Picture 22">
            <a:extLst>
              <a:ext uri="{FF2B5EF4-FFF2-40B4-BE49-F238E27FC236}">
                <a16:creationId xmlns:a16="http://schemas.microsoft.com/office/drawing/2014/main" id="{56C56A7E-E02C-824F-98A7-A8CEC50292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0175" y="2243138"/>
            <a:ext cx="4703763" cy="3303587"/>
          </a:xfrm>
          <a:prstGeom prst="rect">
            <a:avLst/>
          </a:prstGeom>
          <a:noFill/>
          <a:ln>
            <a:noFill/>
          </a:ln>
          <a:effectLst>
            <a:outerShdw dist="81320" dir="2319588" algn="ctr" rotWithShape="0">
              <a:schemeClr val="tx1"/>
            </a:outerShdw>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rgbClr val="FFFF00"/>
                </a:solidFill>
                <a:miter lim="800000"/>
                <a:headEnd/>
                <a:tailEnd/>
              </a14:hiddenLine>
            </a:ext>
          </a:extLst>
        </p:spPr>
      </p:pic>
      <p:sp>
        <p:nvSpPr>
          <p:cNvPr id="139287" name="Text Box 23">
            <a:extLst>
              <a:ext uri="{FF2B5EF4-FFF2-40B4-BE49-F238E27FC236}">
                <a16:creationId xmlns:a16="http://schemas.microsoft.com/office/drawing/2014/main" id="{8213A4FA-09D7-D04D-B5F1-C6CA18C2F6BE}"/>
              </a:ext>
            </a:extLst>
          </p:cNvPr>
          <p:cNvSpPr txBox="1">
            <a:spLocks noChangeArrowheads="1"/>
          </p:cNvSpPr>
          <p:nvPr/>
        </p:nvSpPr>
        <p:spPr bwMode="auto">
          <a:xfrm>
            <a:off x="561975" y="5489575"/>
            <a:ext cx="8145463" cy="579438"/>
          </a:xfrm>
          <a:prstGeom prst="rect">
            <a:avLst/>
          </a:prstGeom>
          <a:noFill/>
          <a:ln>
            <a:noFill/>
          </a:ln>
          <a:effectLst>
            <a:outerShdw dist="81320" dir="3080412"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000" b="1" i="1">
                <a:solidFill>
                  <a:srgbClr val="21ED11"/>
                </a:solidFill>
                <a:ea typeface="Gulim" panose="020B0600000101010101" pitchFamily="34" charset="-127"/>
              </a:rPr>
              <a:t>Teratur...Progresif...Tak terbatas waktu</a:t>
            </a:r>
            <a:r>
              <a:rPr lang="en-US" altLang="ko-KR" sz="3200" b="1" i="1">
                <a:solidFill>
                  <a:srgbClr val="21ED11"/>
                </a:solidFill>
                <a:ea typeface="Gulim" panose="020B0600000101010101" pitchFamily="34" charset="-127"/>
              </a:rPr>
              <a:t>           </a:t>
            </a:r>
            <a:endParaRPr lang="en-US" altLang="ko-KR" sz="3200" b="1" i="1">
              <a:solidFill>
                <a:srgbClr val="FFFF00"/>
              </a:solidFill>
              <a:ea typeface="Gulim" panose="020B0600000101010101" pitchFamily="34" charset="-127"/>
            </a:endParaRPr>
          </a:p>
        </p:txBody>
      </p:sp>
      <p:sp>
        <p:nvSpPr>
          <p:cNvPr id="139288" name="Text Box 24">
            <a:extLst>
              <a:ext uri="{FF2B5EF4-FFF2-40B4-BE49-F238E27FC236}">
                <a16:creationId xmlns:a16="http://schemas.microsoft.com/office/drawing/2014/main" id="{B678B642-E724-5D42-A4E7-C2F933B41F50}"/>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139290" name="Line 26">
            <a:extLst>
              <a:ext uri="{FF2B5EF4-FFF2-40B4-BE49-F238E27FC236}">
                <a16:creationId xmlns:a16="http://schemas.microsoft.com/office/drawing/2014/main" id="{A432A5C1-8CC9-F441-A99B-8B75DD1AF2AB}"/>
              </a:ext>
            </a:extLst>
          </p:cNvPr>
          <p:cNvSpPr>
            <a:spLocks noChangeShapeType="1"/>
          </p:cNvSpPr>
          <p:nvPr/>
        </p:nvSpPr>
        <p:spPr bwMode="auto">
          <a:xfrm>
            <a:off x="503238" y="6592888"/>
            <a:ext cx="8407400"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9297" name="Text Box 33">
            <a:extLst>
              <a:ext uri="{FF2B5EF4-FFF2-40B4-BE49-F238E27FC236}">
                <a16:creationId xmlns:a16="http://schemas.microsoft.com/office/drawing/2014/main" id="{48C099CA-A170-7944-A1C6-E8ADF34ABBD9}"/>
              </a:ext>
            </a:extLst>
          </p:cNvPr>
          <p:cNvSpPr txBox="1">
            <a:spLocks noChangeArrowheads="1"/>
          </p:cNvSpPr>
          <p:nvPr/>
        </p:nvSpPr>
        <p:spPr bwMode="auto">
          <a:xfrm>
            <a:off x="479425" y="6400800"/>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900" b="1">
                <a:solidFill>
                  <a:srgbClr val="FFFFFF"/>
                </a:solidFill>
                <a:latin typeface="Arial" panose="020B0604020202020204" pitchFamily="34" charset="0"/>
                <a:ea typeface="Gulim" panose="020B0600000101010101" pitchFamily="34" charset="-127"/>
              </a:rPr>
              <a:t>©2006 TBBMI</a:t>
            </a:r>
          </a:p>
        </p:txBody>
      </p:sp>
      <p:sp>
        <p:nvSpPr>
          <p:cNvPr id="139298" name="Rectangle 34">
            <a:extLst>
              <a:ext uri="{FF2B5EF4-FFF2-40B4-BE49-F238E27FC236}">
                <a16:creationId xmlns:a16="http://schemas.microsoft.com/office/drawing/2014/main" id="{CC10FB4C-DC43-E24D-B3C9-373A0F2ED145}"/>
              </a:ext>
            </a:extLst>
          </p:cNvPr>
          <p:cNvSpPr>
            <a:spLocks noChangeArrowheads="1"/>
          </p:cNvSpPr>
          <p:nvPr/>
        </p:nvSpPr>
        <p:spPr bwMode="auto">
          <a:xfrm>
            <a:off x="7535863" y="6394450"/>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9.65.06.</a:t>
            </a:r>
            <a:endParaRPr lang="en-US" altLang="ko-KR" sz="1000" b="1">
              <a:effectLst>
                <a:outerShdw blurRad="38100" dist="38100" dir="2700000" algn="tl">
                  <a:srgbClr val="FFFFFF"/>
                </a:outerShdw>
              </a:effectLst>
              <a:ea typeface="Gulim" panose="020B0600000101010101" pitchFamily="34" charset="-127"/>
            </a:endParaRPr>
          </a:p>
        </p:txBody>
      </p:sp>
      <p:sp>
        <p:nvSpPr>
          <p:cNvPr id="139299" name="Rectangle 35">
            <a:extLst>
              <a:ext uri="{FF2B5EF4-FFF2-40B4-BE49-F238E27FC236}">
                <a16:creationId xmlns:a16="http://schemas.microsoft.com/office/drawing/2014/main" id="{DDD9AD6F-D9A9-564A-91D9-15618B8A82FB}"/>
              </a:ext>
            </a:extLst>
          </p:cNvPr>
          <p:cNvSpPr>
            <a:spLocks noChangeArrowheads="1"/>
          </p:cNvSpPr>
          <p:nvPr/>
        </p:nvSpPr>
        <p:spPr bwMode="auto">
          <a:xfrm>
            <a:off x="8091488" y="6383338"/>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04</a:t>
            </a:r>
            <a:endParaRPr lang="en-US" altLang="ko-KR" sz="1000" b="1">
              <a:effectLst>
                <a:outerShdw blurRad="38100" dist="38100" dir="2700000" algn="tl">
                  <a:srgbClr val="FFFFFF"/>
                </a:outerShdw>
              </a:effectLst>
              <a:ea typeface="Gulim" panose="020B0600000101010101" pitchFamily="34" charset="-127"/>
            </a:endParaRPr>
          </a:p>
        </p:txBody>
      </p:sp>
      <p:sp>
        <p:nvSpPr>
          <p:cNvPr id="139300" name="Text Box 36">
            <a:extLst>
              <a:ext uri="{FF2B5EF4-FFF2-40B4-BE49-F238E27FC236}">
                <a16:creationId xmlns:a16="http://schemas.microsoft.com/office/drawing/2014/main" id="{2A8C7151-DC2A-6741-B5CB-2E09741AB1FC}"/>
              </a:ext>
            </a:extLst>
          </p:cNvPr>
          <p:cNvSpPr txBox="1">
            <a:spLocks noChangeArrowheads="1"/>
          </p:cNvSpPr>
          <p:nvPr/>
        </p:nvSpPr>
        <p:spPr bwMode="auto">
          <a:xfrm>
            <a:off x="8469313" y="6356350"/>
            <a:ext cx="582612"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sz="1600" b="1">
                <a:solidFill>
                  <a:schemeClr val="bg1"/>
                </a:solidFill>
                <a:ea typeface="Gulim" panose="020B0600000101010101" pitchFamily="34" charset="-127"/>
              </a:rPr>
              <a:t>2</a:t>
            </a:r>
            <a:endParaRPr lang="en-US" altLang="ko-KR" sz="4000" b="1">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39275"/>
                                        </p:tgtEl>
                                        <p:attrNameLst>
                                          <p:attrName>style.visibility</p:attrName>
                                        </p:attrNameLst>
                                      </p:cBhvr>
                                      <p:to>
                                        <p:strVal val="visible"/>
                                      </p:to>
                                    </p:set>
                                    <p:anim calcmode="lin" valueType="num">
                                      <p:cBhvr>
                                        <p:cTn id="7" dur="500" fill="hold"/>
                                        <p:tgtEl>
                                          <p:spTgt spid="139275"/>
                                        </p:tgtEl>
                                        <p:attrNameLst>
                                          <p:attrName>ppt_w</p:attrName>
                                        </p:attrNameLst>
                                      </p:cBhvr>
                                      <p:tavLst>
                                        <p:tav tm="0">
                                          <p:val>
                                            <p:fltVal val="0"/>
                                          </p:val>
                                        </p:tav>
                                        <p:tav tm="100000">
                                          <p:val>
                                            <p:strVal val="#ppt_w"/>
                                          </p:val>
                                        </p:tav>
                                      </p:tavLst>
                                    </p:anim>
                                    <p:anim calcmode="lin" valueType="num">
                                      <p:cBhvr>
                                        <p:cTn id="8" dur="500" fill="hold"/>
                                        <p:tgtEl>
                                          <p:spTgt spid="139275"/>
                                        </p:tgtEl>
                                        <p:attrNameLst>
                                          <p:attrName>ppt_h</p:attrName>
                                        </p:attrNameLst>
                                      </p:cBhvr>
                                      <p:tavLst>
                                        <p:tav tm="0">
                                          <p:val>
                                            <p:fltVal val="0"/>
                                          </p:val>
                                        </p:tav>
                                        <p:tav tm="100000">
                                          <p:val>
                                            <p:strVal val="#ppt_h"/>
                                          </p:val>
                                        </p:tav>
                                      </p:tavLst>
                                    </p:anim>
                                    <p:anim calcmode="lin" valueType="num">
                                      <p:cBhvr>
                                        <p:cTn id="9" dur="500" fill="hold"/>
                                        <p:tgtEl>
                                          <p:spTgt spid="139275"/>
                                        </p:tgtEl>
                                        <p:attrNameLst>
                                          <p:attrName>ppt_x</p:attrName>
                                        </p:attrNameLst>
                                      </p:cBhvr>
                                      <p:tavLst>
                                        <p:tav tm="0">
                                          <p:val>
                                            <p:fltVal val="0.5"/>
                                          </p:val>
                                        </p:tav>
                                        <p:tav tm="100000">
                                          <p:val>
                                            <p:strVal val="#ppt_x"/>
                                          </p:val>
                                        </p:tav>
                                      </p:tavLst>
                                    </p:anim>
                                    <p:anim calcmode="lin" valueType="num">
                                      <p:cBhvr>
                                        <p:cTn id="10" dur="500" fill="hold"/>
                                        <p:tgtEl>
                                          <p:spTgt spid="139275"/>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39282"/>
                                        </p:tgtEl>
                                        <p:attrNameLst>
                                          <p:attrName>style.visibility</p:attrName>
                                        </p:attrNameLst>
                                      </p:cBhvr>
                                      <p:to>
                                        <p:strVal val="visible"/>
                                      </p:to>
                                    </p:set>
                                    <p:anim calcmode="lin" valueType="num">
                                      <p:cBhvr>
                                        <p:cTn id="15" dur="500" fill="hold"/>
                                        <p:tgtEl>
                                          <p:spTgt spid="139282"/>
                                        </p:tgtEl>
                                        <p:attrNameLst>
                                          <p:attrName>ppt_w</p:attrName>
                                        </p:attrNameLst>
                                      </p:cBhvr>
                                      <p:tavLst>
                                        <p:tav tm="0">
                                          <p:val>
                                            <p:fltVal val="0"/>
                                          </p:val>
                                        </p:tav>
                                        <p:tav tm="100000">
                                          <p:val>
                                            <p:strVal val="#ppt_w"/>
                                          </p:val>
                                        </p:tav>
                                      </p:tavLst>
                                    </p:anim>
                                    <p:anim calcmode="lin" valueType="num">
                                      <p:cBhvr>
                                        <p:cTn id="16" dur="500" fill="hold"/>
                                        <p:tgtEl>
                                          <p:spTgt spid="139282"/>
                                        </p:tgtEl>
                                        <p:attrNameLst>
                                          <p:attrName>ppt_h</p:attrName>
                                        </p:attrNameLst>
                                      </p:cBhvr>
                                      <p:tavLst>
                                        <p:tav tm="0">
                                          <p:val>
                                            <p:fltVal val="0"/>
                                          </p:val>
                                        </p:tav>
                                        <p:tav tm="100000">
                                          <p:val>
                                            <p:strVal val="#ppt_h"/>
                                          </p:val>
                                        </p:tav>
                                      </p:tavLst>
                                    </p:anim>
                                    <p:anim calcmode="lin" valueType="num">
                                      <p:cBhvr>
                                        <p:cTn id="17" dur="500" fill="hold"/>
                                        <p:tgtEl>
                                          <p:spTgt spid="139282"/>
                                        </p:tgtEl>
                                        <p:attrNameLst>
                                          <p:attrName>ppt_x</p:attrName>
                                        </p:attrNameLst>
                                      </p:cBhvr>
                                      <p:tavLst>
                                        <p:tav tm="0">
                                          <p:val>
                                            <p:fltVal val="0.5"/>
                                          </p:val>
                                        </p:tav>
                                        <p:tav tm="100000">
                                          <p:val>
                                            <p:strVal val="#ppt_x"/>
                                          </p:val>
                                        </p:tav>
                                      </p:tavLst>
                                    </p:anim>
                                    <p:anim calcmode="lin" valueType="num">
                                      <p:cBhvr>
                                        <p:cTn id="18" dur="500" fill="hold"/>
                                        <p:tgtEl>
                                          <p:spTgt spid="139282"/>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7" presetClass="entr" presetSubtype="2" fill="hold" grpId="0" nodeType="clickEffect">
                                  <p:stCondLst>
                                    <p:cond delay="0"/>
                                  </p:stCondLst>
                                  <p:childTnLst>
                                    <p:set>
                                      <p:cBhvr>
                                        <p:cTn id="22" dur="1" fill="hold">
                                          <p:stCondLst>
                                            <p:cond delay="0"/>
                                          </p:stCondLst>
                                        </p:cTn>
                                        <p:tgtEl>
                                          <p:spTgt spid="139287"/>
                                        </p:tgtEl>
                                        <p:attrNameLst>
                                          <p:attrName>style.visibility</p:attrName>
                                        </p:attrNameLst>
                                      </p:cBhvr>
                                      <p:to>
                                        <p:strVal val="visible"/>
                                      </p:to>
                                    </p:set>
                                    <p:anim calcmode="lin" valueType="num">
                                      <p:cBhvr additive="base">
                                        <p:cTn id="23" dur="5000" fill="hold"/>
                                        <p:tgtEl>
                                          <p:spTgt spid="139287"/>
                                        </p:tgtEl>
                                        <p:attrNameLst>
                                          <p:attrName>ppt_x</p:attrName>
                                        </p:attrNameLst>
                                      </p:cBhvr>
                                      <p:tavLst>
                                        <p:tav tm="0">
                                          <p:val>
                                            <p:strVal val="1+#ppt_w/2"/>
                                          </p:val>
                                        </p:tav>
                                        <p:tav tm="100000">
                                          <p:val>
                                            <p:strVal val="#ppt_x"/>
                                          </p:val>
                                        </p:tav>
                                      </p:tavLst>
                                    </p:anim>
                                    <p:anim calcmode="lin" valueType="num">
                                      <p:cBhvr additive="base">
                                        <p:cTn id="24" dur="5000" fill="hold"/>
                                        <p:tgtEl>
                                          <p:spTgt spid="1392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5" grpId="0" autoUpdateAnimBg="0"/>
      <p:bldP spid="139282" grpId="0" autoUpdateAnimBg="0"/>
      <p:bldP spid="139287"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a:extLst>
              <a:ext uri="{FF2B5EF4-FFF2-40B4-BE49-F238E27FC236}">
                <a16:creationId xmlns:a16="http://schemas.microsoft.com/office/drawing/2014/main" id="{8C357E99-F8DF-EB46-AC77-66E5F8B3FFA8}"/>
              </a:ext>
            </a:extLst>
          </p:cNvPr>
          <p:cNvSpPr txBox="1">
            <a:spLocks noChangeArrowheads="1"/>
          </p:cNvSpPr>
          <p:nvPr/>
        </p:nvSpPr>
        <p:spPr bwMode="auto">
          <a:xfrm>
            <a:off x="8102600" y="5892800"/>
            <a:ext cx="952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ko-KR" altLang="en-US" sz="2000" b="1">
              <a:solidFill>
                <a:schemeClr val="bg1"/>
              </a:solidFill>
              <a:ea typeface="Gulim" panose="020B0600000101010101" pitchFamily="34" charset="-127"/>
            </a:endParaRPr>
          </a:p>
        </p:txBody>
      </p:sp>
      <p:sp>
        <p:nvSpPr>
          <p:cNvPr id="47110" name="Text Box 6">
            <a:extLst>
              <a:ext uri="{FF2B5EF4-FFF2-40B4-BE49-F238E27FC236}">
                <a16:creationId xmlns:a16="http://schemas.microsoft.com/office/drawing/2014/main" id="{0ECB403E-35C3-B34B-89D1-9213B5F2768F}"/>
              </a:ext>
            </a:extLst>
          </p:cNvPr>
          <p:cNvSpPr txBox="1">
            <a:spLocks noChangeArrowheads="1"/>
          </p:cNvSpPr>
          <p:nvPr/>
        </p:nvSpPr>
        <p:spPr bwMode="auto">
          <a:xfrm>
            <a:off x="8218488" y="6361113"/>
            <a:ext cx="925512"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400" b="1">
                <a:solidFill>
                  <a:schemeClr val="bg1"/>
                </a:solidFill>
                <a:ea typeface="Gulim" panose="020B0600000101010101" pitchFamily="34" charset="-127"/>
              </a:rPr>
              <a:t>06-31</a:t>
            </a:r>
          </a:p>
        </p:txBody>
      </p:sp>
      <p:pic>
        <p:nvPicPr>
          <p:cNvPr id="47106" name="Picture 2">
            <a:extLst>
              <a:ext uri="{FF2B5EF4-FFF2-40B4-BE49-F238E27FC236}">
                <a16:creationId xmlns:a16="http://schemas.microsoft.com/office/drawing/2014/main" id="{CB582405-4224-4D44-A20F-78CD7CF2414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34" name="Picture 30">
            <a:extLst>
              <a:ext uri="{FF2B5EF4-FFF2-40B4-BE49-F238E27FC236}">
                <a16:creationId xmlns:a16="http://schemas.microsoft.com/office/drawing/2014/main" id="{909A4A04-30CD-8C4C-9CC0-084B299F04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31" t="8914" r="8665" b="6339"/>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7135" name="WordArt 31">
            <a:extLst>
              <a:ext uri="{FF2B5EF4-FFF2-40B4-BE49-F238E27FC236}">
                <a16:creationId xmlns:a16="http://schemas.microsoft.com/office/drawing/2014/main" id="{2F563C19-7D85-E346-8AA6-CD9F1A0E0AFF}"/>
              </a:ext>
            </a:extLst>
          </p:cNvPr>
          <p:cNvSpPr>
            <a:spLocks noChangeArrowheads="1" noChangeShapeType="1" noTextEdit="1"/>
          </p:cNvSpPr>
          <p:nvPr/>
        </p:nvSpPr>
        <p:spPr bwMode="auto">
          <a:xfrm>
            <a:off x="519113" y="1593850"/>
            <a:ext cx="8145462" cy="4038600"/>
          </a:xfrm>
          <a:prstGeom prst="rect">
            <a:avLst/>
          </a:prstGeom>
        </p:spPr>
        <p:txBody>
          <a:bodyPr wrap="none" fromWordArt="1">
            <a:prstTxWarp prst="textCascadeUp">
              <a:avLst>
                <a:gd name="adj" fmla="val 62940"/>
              </a:avLst>
            </a:prstTxWarp>
          </a:bodyPr>
          <a:lstStyle/>
          <a:p>
            <a:pPr algn="ctr"/>
            <a:r>
              <a:rPr lang="en-US" kern="10">
                <a:ln w="9525">
                  <a:solidFill>
                    <a:srgbClr val="000000"/>
                  </a:solidFill>
                  <a:round/>
                  <a:headEnd/>
                  <a:tailEnd/>
                </a:ln>
                <a:gradFill rotWithShape="0">
                  <a:gsLst>
                    <a:gs pos="0">
                      <a:srgbClr val="FFE701"/>
                    </a:gs>
                    <a:gs pos="100000">
                      <a:srgbClr val="FE3E02"/>
                    </a:gs>
                  </a:gsLst>
                  <a:lin ang="5400000" scaled="1"/>
                </a:gradFill>
                <a:effectLst>
                  <a:outerShdw dist="107763" dir="2700000" algn="ctr" rotWithShape="0">
                    <a:schemeClr val="tx1"/>
                  </a:outerShdw>
                </a:effectLst>
                <a:latin typeface="Impact" panose="020B0806030902050204" pitchFamily="34" charset="0"/>
              </a:rPr>
              <a:t>Kemuliaan Allah</a:t>
            </a:r>
          </a:p>
        </p:txBody>
      </p:sp>
      <p:pic>
        <p:nvPicPr>
          <p:cNvPr id="47118" name="Picture 14">
            <a:extLst>
              <a:ext uri="{FF2B5EF4-FFF2-40B4-BE49-F238E27FC236}">
                <a16:creationId xmlns:a16="http://schemas.microsoft.com/office/drawing/2014/main" id="{2EBA2DD9-6348-A54D-86C6-1230DEBDC1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4900" y="290513"/>
            <a:ext cx="4392613" cy="6276975"/>
          </a:xfrm>
          <a:prstGeom prst="rect">
            <a:avLst/>
          </a:prstGeom>
          <a:noFill/>
          <a:extLst>
            <a:ext uri="{909E8E84-426E-40DD-AFC4-6F175D3DCCD1}">
              <a14:hiddenFill xmlns:a14="http://schemas.microsoft.com/office/drawing/2010/main">
                <a:solidFill>
                  <a:srgbClr val="FFFFFF"/>
                </a:solidFill>
              </a14:hiddenFill>
            </a:ext>
          </a:extLst>
        </p:spPr>
      </p:pic>
      <p:sp>
        <p:nvSpPr>
          <p:cNvPr id="47119" name="Text Box 15">
            <a:extLst>
              <a:ext uri="{FF2B5EF4-FFF2-40B4-BE49-F238E27FC236}">
                <a16:creationId xmlns:a16="http://schemas.microsoft.com/office/drawing/2014/main" id="{EDDC6598-DEC2-274C-976A-93FE0E29AFE8}"/>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47129" name="Text Box 25">
            <a:extLst>
              <a:ext uri="{FF2B5EF4-FFF2-40B4-BE49-F238E27FC236}">
                <a16:creationId xmlns:a16="http://schemas.microsoft.com/office/drawing/2014/main" id="{612912C8-B51B-444D-BEA3-866FC75C8E14}"/>
              </a:ext>
            </a:extLst>
          </p:cNvPr>
          <p:cNvSpPr txBox="1">
            <a:spLocks noChangeArrowheads="1"/>
          </p:cNvSpPr>
          <p:nvPr/>
        </p:nvSpPr>
        <p:spPr bwMode="auto">
          <a:xfrm>
            <a:off x="479425" y="63928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900" b="1">
                <a:solidFill>
                  <a:srgbClr val="FFFFFF"/>
                </a:solidFill>
                <a:latin typeface="Arial" panose="020B0604020202020204" pitchFamily="34" charset="0"/>
                <a:ea typeface="Gulim" panose="020B0600000101010101" pitchFamily="34" charset="-127"/>
              </a:rPr>
              <a:t>©2006 TBBMI</a:t>
            </a:r>
          </a:p>
        </p:txBody>
      </p:sp>
      <p:sp>
        <p:nvSpPr>
          <p:cNvPr id="47130" name="Rectangle 26">
            <a:extLst>
              <a:ext uri="{FF2B5EF4-FFF2-40B4-BE49-F238E27FC236}">
                <a16:creationId xmlns:a16="http://schemas.microsoft.com/office/drawing/2014/main" id="{C238519A-C72C-BD47-82F8-D971E28548A4}"/>
              </a:ext>
            </a:extLst>
          </p:cNvPr>
          <p:cNvSpPr>
            <a:spLocks noChangeArrowheads="1"/>
          </p:cNvSpPr>
          <p:nvPr/>
        </p:nvSpPr>
        <p:spPr bwMode="auto">
          <a:xfrm>
            <a:off x="7529513" y="63865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9.65.06.</a:t>
            </a:r>
            <a:endParaRPr lang="en-US" altLang="ko-KR" sz="1000" b="1">
              <a:effectLst>
                <a:outerShdw blurRad="38100" dist="38100" dir="2700000" algn="tl">
                  <a:srgbClr val="FFFFFF"/>
                </a:outerShdw>
              </a:effectLst>
              <a:ea typeface="Gulim" panose="020B0600000101010101" pitchFamily="34" charset="-127"/>
            </a:endParaRPr>
          </a:p>
        </p:txBody>
      </p:sp>
      <p:sp>
        <p:nvSpPr>
          <p:cNvPr id="47131" name="Rectangle 27">
            <a:extLst>
              <a:ext uri="{FF2B5EF4-FFF2-40B4-BE49-F238E27FC236}">
                <a16:creationId xmlns:a16="http://schemas.microsoft.com/office/drawing/2014/main" id="{F6765354-E47A-A946-B58C-3B479DDEB54F}"/>
              </a:ext>
            </a:extLst>
          </p:cNvPr>
          <p:cNvSpPr>
            <a:spLocks noChangeArrowheads="1"/>
          </p:cNvSpPr>
          <p:nvPr/>
        </p:nvSpPr>
        <p:spPr bwMode="auto">
          <a:xfrm>
            <a:off x="8091488" y="638175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40</a:t>
            </a:r>
            <a:endParaRPr lang="en-US" altLang="ko-KR" sz="1000" b="1">
              <a:effectLst>
                <a:outerShdw blurRad="38100" dist="38100" dir="2700000" algn="tl">
                  <a:srgbClr val="FFFFFF"/>
                </a:outerShdw>
              </a:effectLst>
              <a:ea typeface="Gulim" panose="020B0600000101010101" pitchFamily="34" charset="-127"/>
            </a:endParaRPr>
          </a:p>
        </p:txBody>
      </p:sp>
      <p:sp>
        <p:nvSpPr>
          <p:cNvPr id="47132" name="Text Box 28">
            <a:extLst>
              <a:ext uri="{FF2B5EF4-FFF2-40B4-BE49-F238E27FC236}">
                <a16:creationId xmlns:a16="http://schemas.microsoft.com/office/drawing/2014/main" id="{B47DC1CA-8407-694D-97A3-E73A96FDBE53}"/>
              </a:ext>
            </a:extLst>
          </p:cNvPr>
          <p:cNvSpPr txBox="1">
            <a:spLocks noChangeArrowheads="1"/>
          </p:cNvSpPr>
          <p:nvPr/>
        </p:nvSpPr>
        <p:spPr bwMode="auto">
          <a:xfrm>
            <a:off x="8502650" y="63754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1800" b="1">
                <a:solidFill>
                  <a:srgbClr val="FFFFFF"/>
                </a:solidFill>
                <a:ea typeface="Gulim" panose="020B0600000101010101" pitchFamily="34" charset="-127"/>
              </a:rPr>
              <a:t>1</a:t>
            </a: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47135"/>
                                        </p:tgtEl>
                                        <p:attrNameLst>
                                          <p:attrName>style.visibility</p:attrName>
                                        </p:attrNameLst>
                                      </p:cBhvr>
                                      <p:to>
                                        <p:strVal val="visible"/>
                                      </p:to>
                                    </p:set>
                                    <p:animEffect transition="in" filter="wipe(left)">
                                      <p:cBhvr>
                                        <p:cTn id="7" dur="500"/>
                                        <p:tgtEl>
                                          <p:spTgt spid="471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47118"/>
                                        </p:tgtEl>
                                        <p:attrNameLst>
                                          <p:attrName>style.visibility</p:attrName>
                                        </p:attrNameLst>
                                      </p:cBhvr>
                                      <p:to>
                                        <p:strVal val="visible"/>
                                      </p:to>
                                    </p:set>
                                    <p:anim calcmode="lin" valueType="num">
                                      <p:cBhvr>
                                        <p:cTn id="12" dur="500" fill="hold"/>
                                        <p:tgtEl>
                                          <p:spTgt spid="47118"/>
                                        </p:tgtEl>
                                        <p:attrNameLst>
                                          <p:attrName>ppt_w</p:attrName>
                                        </p:attrNameLst>
                                      </p:cBhvr>
                                      <p:tavLst>
                                        <p:tav tm="0">
                                          <p:val>
                                            <p:fltVal val="0"/>
                                          </p:val>
                                        </p:tav>
                                        <p:tav tm="100000">
                                          <p:val>
                                            <p:strVal val="#ppt_w"/>
                                          </p:val>
                                        </p:tav>
                                      </p:tavLst>
                                    </p:anim>
                                    <p:anim calcmode="lin" valueType="num">
                                      <p:cBhvr>
                                        <p:cTn id="13" dur="500" fill="hold"/>
                                        <p:tgtEl>
                                          <p:spTgt spid="47118"/>
                                        </p:tgtEl>
                                        <p:attrNameLst>
                                          <p:attrName>ppt_h</p:attrName>
                                        </p:attrNameLst>
                                      </p:cBhvr>
                                      <p:tavLst>
                                        <p:tav tm="0">
                                          <p:val>
                                            <p:fltVal val="0"/>
                                          </p:val>
                                        </p:tav>
                                        <p:tav tm="100000">
                                          <p:val>
                                            <p:strVal val="#ppt_h"/>
                                          </p:val>
                                        </p:tav>
                                      </p:tavLst>
                                    </p:anim>
                                    <p:anim calcmode="lin" valueType="num">
                                      <p:cBhvr>
                                        <p:cTn id="14" dur="500" fill="hold"/>
                                        <p:tgtEl>
                                          <p:spTgt spid="47118"/>
                                        </p:tgtEl>
                                        <p:attrNameLst>
                                          <p:attrName>ppt_x</p:attrName>
                                        </p:attrNameLst>
                                      </p:cBhvr>
                                      <p:tavLst>
                                        <p:tav tm="0">
                                          <p:val>
                                            <p:fltVal val="0.5"/>
                                          </p:val>
                                        </p:tav>
                                        <p:tav tm="100000">
                                          <p:val>
                                            <p:strVal val="#ppt_x"/>
                                          </p:val>
                                        </p:tav>
                                      </p:tavLst>
                                    </p:anim>
                                    <p:anim calcmode="lin" valueType="num">
                                      <p:cBhvr>
                                        <p:cTn id="15" dur="500" fill="hold"/>
                                        <p:tgtEl>
                                          <p:spTgt spid="4711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ext Box 4">
            <a:extLst>
              <a:ext uri="{FF2B5EF4-FFF2-40B4-BE49-F238E27FC236}">
                <a16:creationId xmlns:a16="http://schemas.microsoft.com/office/drawing/2014/main" id="{C2FBC900-8364-5346-92C9-9A70A7C6347A}"/>
              </a:ext>
            </a:extLst>
          </p:cNvPr>
          <p:cNvSpPr txBox="1">
            <a:spLocks noChangeArrowheads="1"/>
          </p:cNvSpPr>
          <p:nvPr/>
        </p:nvSpPr>
        <p:spPr bwMode="auto">
          <a:xfrm>
            <a:off x="8102600" y="5892800"/>
            <a:ext cx="952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ko-KR" altLang="en-US" sz="2000" b="1">
              <a:solidFill>
                <a:schemeClr val="bg1"/>
              </a:solidFill>
              <a:ea typeface="Gulim" panose="020B0600000101010101" pitchFamily="34" charset="-127"/>
            </a:endParaRPr>
          </a:p>
        </p:txBody>
      </p:sp>
      <p:grpSp>
        <p:nvGrpSpPr>
          <p:cNvPr id="69642" name="Group 10">
            <a:extLst>
              <a:ext uri="{FF2B5EF4-FFF2-40B4-BE49-F238E27FC236}">
                <a16:creationId xmlns:a16="http://schemas.microsoft.com/office/drawing/2014/main" id="{F59D1A97-3A43-5F41-BF13-4933B95F007C}"/>
              </a:ext>
            </a:extLst>
          </p:cNvPr>
          <p:cNvGrpSpPr>
            <a:grpSpLocks/>
          </p:cNvGrpSpPr>
          <p:nvPr/>
        </p:nvGrpSpPr>
        <p:grpSpPr bwMode="auto">
          <a:xfrm>
            <a:off x="1330325" y="5435600"/>
            <a:ext cx="6511925" cy="1260475"/>
            <a:chOff x="838" y="3424"/>
            <a:chExt cx="4102" cy="794"/>
          </a:xfrm>
        </p:grpSpPr>
        <p:sp>
          <p:nvSpPr>
            <p:cNvPr id="69643" name="Text Box 11">
              <a:extLst>
                <a:ext uri="{FF2B5EF4-FFF2-40B4-BE49-F238E27FC236}">
                  <a16:creationId xmlns:a16="http://schemas.microsoft.com/office/drawing/2014/main" id="{2DA5E97E-A325-AB46-893A-5EC90C53AC62}"/>
                </a:ext>
              </a:extLst>
            </p:cNvPr>
            <p:cNvSpPr txBox="1">
              <a:spLocks noChangeArrowheads="1"/>
            </p:cNvSpPr>
            <p:nvPr/>
          </p:nvSpPr>
          <p:spPr bwMode="auto">
            <a:xfrm>
              <a:off x="838" y="3424"/>
              <a:ext cx="4102" cy="442"/>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2000" b="1" i="1">
                  <a:solidFill>
                    <a:srgbClr val="FAFD00"/>
                  </a:solidFill>
                  <a:latin typeface="Times New Roman" panose="02020603050405020304" pitchFamily="18" charset="0"/>
                  <a:ea typeface="Gulim" panose="020B0600000101010101" pitchFamily="34" charset="-127"/>
                </a:rPr>
                <a:t>Presentasi dari The Bible…Basically Ministries Intl. Inc.                Fort Worth, Texas</a:t>
              </a:r>
              <a:endParaRPr lang="en-US" altLang="ko-KR" sz="1800" b="1">
                <a:solidFill>
                  <a:srgbClr val="FAFD00"/>
                </a:solidFill>
                <a:latin typeface="Times New Roman" panose="02020603050405020304" pitchFamily="18" charset="0"/>
                <a:ea typeface="Gulim" panose="020B0600000101010101" pitchFamily="34" charset="-127"/>
              </a:endParaRPr>
            </a:p>
          </p:txBody>
        </p:sp>
        <p:sp>
          <p:nvSpPr>
            <p:cNvPr id="69644" name="Text Box 12">
              <a:extLst>
                <a:ext uri="{FF2B5EF4-FFF2-40B4-BE49-F238E27FC236}">
                  <a16:creationId xmlns:a16="http://schemas.microsoft.com/office/drawing/2014/main" id="{63B0EC65-8D3C-BF43-B9CA-DA095D981A01}"/>
                </a:ext>
              </a:extLst>
            </p:cNvPr>
            <p:cNvSpPr txBox="1">
              <a:spLocks noChangeArrowheads="1"/>
            </p:cNvSpPr>
            <p:nvPr/>
          </p:nvSpPr>
          <p:spPr bwMode="auto">
            <a:xfrm>
              <a:off x="1795" y="3930"/>
              <a:ext cx="2162" cy="288"/>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ko-KR" sz="2400">
                  <a:solidFill>
                    <a:srgbClr val="FFFB0C"/>
                  </a:solidFill>
                  <a:latin typeface="Helvetica" pitchFamily="2" charset="0"/>
                  <a:ea typeface="Gulim" panose="020B0600000101010101" pitchFamily="34" charset="-127"/>
                </a:rPr>
                <a:t>www.biblebasically.com</a:t>
              </a:r>
            </a:p>
          </p:txBody>
        </p:sp>
      </p:grpSp>
      <p:sp>
        <p:nvSpPr>
          <p:cNvPr id="69651" name="Rectangle 19">
            <a:extLst>
              <a:ext uri="{FF2B5EF4-FFF2-40B4-BE49-F238E27FC236}">
                <a16:creationId xmlns:a16="http://schemas.microsoft.com/office/drawing/2014/main" id="{D0C9FCA5-B8BE-4946-994B-D874F90C47AC}"/>
              </a:ext>
            </a:extLst>
          </p:cNvPr>
          <p:cNvSpPr>
            <a:spLocks noChangeArrowheads="1"/>
          </p:cNvSpPr>
          <p:nvPr/>
        </p:nvSpPr>
        <p:spPr bwMode="auto">
          <a:xfrm>
            <a:off x="8101013" y="6437313"/>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41</a:t>
            </a:r>
            <a:endParaRPr lang="en-US" altLang="ko-KR" sz="1000" b="1">
              <a:effectLst>
                <a:outerShdw blurRad="38100" dist="38100" dir="2700000" algn="tl">
                  <a:srgbClr val="FFFFFF"/>
                </a:outerShdw>
              </a:effectLst>
              <a:ea typeface="Gulim" panose="020B0600000101010101" pitchFamily="34" charset="-127"/>
            </a:endParaRPr>
          </a:p>
        </p:txBody>
      </p:sp>
    </p:spTree>
  </p:cSld>
  <p:clrMapOvr>
    <a:masterClrMapping/>
  </p:clrMapOvr>
  <p:transition spd="slow">
    <p:wheel spokes="0"/>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2626" name="Rectangle 2">
            <a:extLst>
              <a:ext uri="{FF2B5EF4-FFF2-40B4-BE49-F238E27FC236}">
                <a16:creationId xmlns:a16="http://schemas.microsoft.com/office/drawing/2014/main" id="{CF69525C-4031-C24B-A5A9-9777B99354D6}"/>
              </a:ext>
            </a:extLst>
          </p:cNvPr>
          <p:cNvSpPr>
            <a:spLocks noChangeArrowheads="1"/>
          </p:cNvSpPr>
          <p:nvPr/>
        </p:nvSpPr>
        <p:spPr bwMode="auto">
          <a:xfrm>
            <a:off x="0" y="0"/>
            <a:ext cx="9144000" cy="68580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27" name="Rectangle 3">
            <a:extLst>
              <a:ext uri="{FF2B5EF4-FFF2-40B4-BE49-F238E27FC236}">
                <a16:creationId xmlns:a16="http://schemas.microsoft.com/office/drawing/2014/main" id="{5F7D8A92-1640-2541-B40A-51961C229205}"/>
              </a:ext>
            </a:extLst>
          </p:cNvPr>
          <p:cNvSpPr>
            <a:spLocks noChangeArrowheads="1"/>
          </p:cNvSpPr>
          <p:nvPr/>
        </p:nvSpPr>
        <p:spPr bwMode="auto">
          <a:xfrm>
            <a:off x="0" y="0"/>
            <a:ext cx="9144000" cy="6858000"/>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28" name="Text Box 4">
            <a:extLst>
              <a:ext uri="{FF2B5EF4-FFF2-40B4-BE49-F238E27FC236}">
                <a16:creationId xmlns:a16="http://schemas.microsoft.com/office/drawing/2014/main" id="{EBC34AA6-2EC6-754A-9ED8-A90E1B765E4A}"/>
              </a:ext>
            </a:extLst>
          </p:cNvPr>
          <p:cNvSpPr txBox="1">
            <a:spLocks noChangeArrowheads="1"/>
          </p:cNvSpPr>
          <p:nvPr/>
        </p:nvSpPr>
        <p:spPr bwMode="auto">
          <a:xfrm>
            <a:off x="7999413" y="6021388"/>
            <a:ext cx="1019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ko-KR" altLang="en-US" sz="2400">
                <a:ea typeface="Gulim" panose="020B0600000101010101" pitchFamily="34" charset="-127"/>
              </a:rPr>
              <a:t>*</a:t>
            </a:r>
            <a:endParaRPr lang="ko-KR" altLang="en-US" sz="2400">
              <a:solidFill>
                <a:srgbClr val="00DFCA"/>
              </a:solidFill>
              <a:ea typeface="Gulim" panose="020B0600000101010101" pitchFamily="34" charset="-127"/>
            </a:endParaRPr>
          </a:p>
        </p:txBody>
      </p:sp>
      <p:sp>
        <p:nvSpPr>
          <p:cNvPr id="282635" name="Text Box 11">
            <a:extLst>
              <a:ext uri="{FF2B5EF4-FFF2-40B4-BE49-F238E27FC236}">
                <a16:creationId xmlns:a16="http://schemas.microsoft.com/office/drawing/2014/main" id="{0DA69E48-A60D-8948-855A-FB0CC7691272}"/>
              </a:ext>
            </a:extLst>
          </p:cNvPr>
          <p:cNvSpPr txBox="1">
            <a:spLocks noChangeArrowheads="1"/>
          </p:cNvSpPr>
          <p:nvPr/>
        </p:nvSpPr>
        <p:spPr bwMode="auto">
          <a:xfrm>
            <a:off x="479425" y="63928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900" b="1">
                <a:solidFill>
                  <a:srgbClr val="FFFFFF"/>
                </a:solidFill>
                <a:latin typeface="Arial" panose="020B0604020202020204" pitchFamily="34" charset="0"/>
                <a:ea typeface="Gulim" panose="020B0600000101010101" pitchFamily="34" charset="-127"/>
              </a:rPr>
              <a:t>©2006 TBBMI</a:t>
            </a:r>
          </a:p>
        </p:txBody>
      </p:sp>
      <p:sp>
        <p:nvSpPr>
          <p:cNvPr id="282636" name="Rectangle 12">
            <a:extLst>
              <a:ext uri="{FF2B5EF4-FFF2-40B4-BE49-F238E27FC236}">
                <a16:creationId xmlns:a16="http://schemas.microsoft.com/office/drawing/2014/main" id="{2EDC0DDB-E34E-154A-A6FB-9B9038D0DFDF}"/>
              </a:ext>
            </a:extLst>
          </p:cNvPr>
          <p:cNvSpPr>
            <a:spLocks noChangeArrowheads="1"/>
          </p:cNvSpPr>
          <p:nvPr/>
        </p:nvSpPr>
        <p:spPr bwMode="auto">
          <a:xfrm>
            <a:off x="7529513" y="63865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9.65.06.</a:t>
            </a:r>
            <a:endParaRPr lang="en-US" altLang="ko-KR" sz="1000" b="1">
              <a:effectLst>
                <a:outerShdw blurRad="38100" dist="38100" dir="2700000" algn="tl">
                  <a:srgbClr val="FFFFFF"/>
                </a:outerShdw>
              </a:effectLst>
              <a:ea typeface="Gulim" panose="020B0600000101010101" pitchFamily="34" charset="-127"/>
            </a:endParaRPr>
          </a:p>
        </p:txBody>
      </p:sp>
      <p:sp>
        <p:nvSpPr>
          <p:cNvPr id="282637" name="Rectangle 13">
            <a:extLst>
              <a:ext uri="{FF2B5EF4-FFF2-40B4-BE49-F238E27FC236}">
                <a16:creationId xmlns:a16="http://schemas.microsoft.com/office/drawing/2014/main" id="{A4FFA302-5C80-954B-9624-0ED1A5C2E310}"/>
              </a:ext>
            </a:extLst>
          </p:cNvPr>
          <p:cNvSpPr>
            <a:spLocks noChangeArrowheads="1"/>
          </p:cNvSpPr>
          <p:nvPr/>
        </p:nvSpPr>
        <p:spPr bwMode="auto">
          <a:xfrm>
            <a:off x="8091488" y="6384925"/>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42</a:t>
            </a:r>
            <a:endParaRPr lang="en-US" altLang="ko-KR" sz="1000" b="1">
              <a:effectLst>
                <a:outerShdw blurRad="38100" dist="38100" dir="2700000" algn="tl">
                  <a:srgbClr val="FFFFFF"/>
                </a:outerShdw>
              </a:effectLst>
              <a:ea typeface="Gulim" panose="020B0600000101010101" pitchFamily="34" charset="-127"/>
            </a:endParaRPr>
          </a:p>
        </p:txBody>
      </p:sp>
    </p:spTree>
  </p:cSld>
  <p:clrMapOvr>
    <a:masterClrMapping/>
  </p:clrMapOvr>
  <p:transition spd="slow">
    <p:wheel spokes="0"/>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r>
              <a:rPr lang="en-US" sz="2800" b="1" dirty="0">
                <a:solidFill>
                  <a:srgbClr val="FFFFFF"/>
                </a:solidFill>
                <a:latin typeface="Arial" charset="0"/>
                <a:ea typeface="ＭＳ Ｐゴシック" charset="0"/>
              </a:rPr>
              <a:t>Link </a:t>
            </a:r>
            <a:r>
              <a:rPr lang="en-US" sz="2800" b="1" dirty="0" err="1">
                <a:solidFill>
                  <a:srgbClr val="FFFFFF"/>
                </a:solidFill>
                <a:latin typeface="Arial" charset="0"/>
                <a:ea typeface="ＭＳ Ｐゴシック" charset="0"/>
              </a:rPr>
              <a:t>Intisari</a:t>
            </a:r>
            <a:r>
              <a:rPr lang="en-US" sz="2800" b="1" dirty="0">
                <a:solidFill>
                  <a:srgbClr val="FFFFFF"/>
                </a:solidFill>
                <a:latin typeface="Arial" charset="0"/>
                <a:ea typeface="ＭＳ Ｐゴシック" charset="0"/>
              </a:rPr>
              <a:t>… </a:t>
            </a:r>
            <a:r>
              <a:rPr lang="en-US" sz="2800" b="1" dirty="0" err="1">
                <a:solidFill>
                  <a:srgbClr val="FFFFFF"/>
                </a:solidFill>
                <a:latin typeface="Arial" charset="0"/>
                <a:ea typeface="ＭＳ Ｐゴシック" charset="0"/>
              </a:rPr>
              <a:t>Alkitab</a:t>
            </a:r>
            <a:r>
              <a:rPr lang="en-US" sz="2800" b="1" dirty="0">
                <a:solidFill>
                  <a:srgbClr val="FFFFFF"/>
                </a:solidFill>
                <a:latin typeface="Arial" charset="0"/>
                <a:ea typeface="ＭＳ Ｐゴシック" charset="0"/>
              </a:rPr>
              <a:t> di BibleStudyDownloads.org</a:t>
            </a:r>
            <a:endParaRPr lang="en-US" sz="1000" b="1" dirty="0">
              <a:solidFill>
                <a:srgbClr val="FFFFFF"/>
              </a:solidFill>
              <a:latin typeface="Arial" charset="0"/>
              <a:ea typeface="MS PGothic" charset="0"/>
            </a:endParaRPr>
          </a:p>
        </p:txBody>
      </p:sp>
      <p:sp>
        <p:nvSpPr>
          <p:cNvPr id="69636"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0" tIns="45715" rIns="91430" bIns="45715" anchor="ct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defRPr>
            </a:lvl2pPr>
            <a:lvl3pPr>
              <a:defRPr sz="2400">
                <a:solidFill>
                  <a:schemeClr val="tx1"/>
                </a:solidFill>
                <a:latin typeface="Arial" charset="0"/>
                <a:ea typeface="MS PGothic"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buFont typeface="Wingdings" charset="0"/>
              <a:defRPr sz="2000">
                <a:solidFill>
                  <a:schemeClr val="tx1"/>
                </a:solidFill>
                <a:latin typeface="Arial" charset="0"/>
                <a:ea typeface="Geneva" charset="0"/>
                <a:cs typeface="Geneva" charset="0"/>
              </a:defRPr>
            </a:lvl6pPr>
            <a:lvl7pPr eaLnBrk="0" hangingPunct="0">
              <a:buFont typeface="Wingdings" charset="0"/>
              <a:defRPr sz="2000">
                <a:solidFill>
                  <a:schemeClr val="tx1"/>
                </a:solidFill>
                <a:latin typeface="Arial" charset="0"/>
                <a:ea typeface="Geneva" charset="0"/>
                <a:cs typeface="Geneva" charset="0"/>
              </a:defRPr>
            </a:lvl7pPr>
            <a:lvl8pPr eaLnBrk="0" hangingPunct="0">
              <a:buFont typeface="Wingdings" charset="0"/>
              <a:defRPr sz="2000">
                <a:solidFill>
                  <a:schemeClr val="tx1"/>
                </a:solidFill>
                <a:latin typeface="Arial" charset="0"/>
                <a:ea typeface="Geneva" charset="0"/>
                <a:cs typeface="Geneva" charset="0"/>
              </a:defRPr>
            </a:lvl8pPr>
            <a:lvl9pPr eaLnBrk="0" hangingPunct="0">
              <a:buFont typeface="Wingdings" charset="0"/>
              <a:defRPr sz="2000">
                <a:solidFill>
                  <a:schemeClr val="tx1"/>
                </a:solidFill>
                <a:latin typeface="Arial" charset="0"/>
                <a:ea typeface="Geneva" charset="0"/>
                <a:cs typeface="Geneva"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MS PGothic" charset="0"/>
              </a:rPr>
              <a:t>Dapatkan slide ini tanpa biaya</a:t>
            </a:r>
            <a:endParaRPr kumimoji="0" lang="en-US" sz="1400" b="1" i="0" u="none" strike="noStrike" kern="1200" cap="none" spc="0" normalizeH="0" baseline="0" noProof="0">
              <a:ln>
                <a:noFill/>
              </a:ln>
              <a:solidFill>
                <a:srgbClr val="FFFFFF"/>
              </a:solidFill>
              <a:effectLst/>
              <a:uLnTx/>
              <a:uFillTx/>
              <a:latin typeface="Arial" charset="0"/>
              <a:ea typeface="MS PGothic"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575585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2179" name="Group 147">
            <a:extLst>
              <a:ext uri="{FF2B5EF4-FFF2-40B4-BE49-F238E27FC236}">
                <a16:creationId xmlns:a16="http://schemas.microsoft.com/office/drawing/2014/main" id="{3BD80FF7-C701-6846-A248-5878087AFA7D}"/>
              </a:ext>
            </a:extLst>
          </p:cNvPr>
          <p:cNvGrpSpPr>
            <a:grpSpLocks/>
          </p:cNvGrpSpPr>
          <p:nvPr/>
        </p:nvGrpSpPr>
        <p:grpSpPr bwMode="auto">
          <a:xfrm>
            <a:off x="1588" y="303213"/>
            <a:ext cx="9142412" cy="6451600"/>
            <a:chOff x="1" y="191"/>
            <a:chExt cx="5759" cy="4064"/>
          </a:xfrm>
        </p:grpSpPr>
        <p:pic>
          <p:nvPicPr>
            <p:cNvPr id="172034" name="Picture 2">
              <a:extLst>
                <a:ext uri="{FF2B5EF4-FFF2-40B4-BE49-F238E27FC236}">
                  <a16:creationId xmlns:a16="http://schemas.microsoft.com/office/drawing/2014/main" id="{CADF4A90-459D-7848-AB57-FC04E9D8B0E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 y="651"/>
              <a:ext cx="4115" cy="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2035" name="Rectangle 3">
              <a:extLst>
                <a:ext uri="{FF2B5EF4-FFF2-40B4-BE49-F238E27FC236}">
                  <a16:creationId xmlns:a16="http://schemas.microsoft.com/office/drawing/2014/main" id="{2B6642B6-8858-9F4A-A202-2D004FAC9761}"/>
                </a:ext>
              </a:extLst>
            </p:cNvPr>
            <p:cNvSpPr>
              <a:spLocks noChangeArrowheads="1"/>
            </p:cNvSpPr>
            <p:nvPr/>
          </p:nvSpPr>
          <p:spPr bwMode="auto">
            <a:xfrm>
              <a:off x="2818" y="3512"/>
              <a:ext cx="1369" cy="403"/>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36" name="Rectangle 4">
              <a:extLst>
                <a:ext uri="{FF2B5EF4-FFF2-40B4-BE49-F238E27FC236}">
                  <a16:creationId xmlns:a16="http://schemas.microsoft.com/office/drawing/2014/main" id="{F1C8C923-10F8-3344-93BE-F690C2491954}"/>
                </a:ext>
              </a:extLst>
            </p:cNvPr>
            <p:cNvSpPr>
              <a:spLocks noChangeArrowheads="1"/>
            </p:cNvSpPr>
            <p:nvPr/>
          </p:nvSpPr>
          <p:spPr bwMode="auto">
            <a:xfrm>
              <a:off x="3107" y="515"/>
              <a:ext cx="240" cy="384"/>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37" name="Oval 5">
              <a:extLst>
                <a:ext uri="{FF2B5EF4-FFF2-40B4-BE49-F238E27FC236}">
                  <a16:creationId xmlns:a16="http://schemas.microsoft.com/office/drawing/2014/main" id="{18F8CDCC-1638-1A42-980E-C80054255AA0}"/>
                </a:ext>
              </a:extLst>
            </p:cNvPr>
            <p:cNvSpPr>
              <a:spLocks noChangeArrowheads="1"/>
            </p:cNvSpPr>
            <p:nvPr/>
          </p:nvSpPr>
          <p:spPr bwMode="auto">
            <a:xfrm>
              <a:off x="3215" y="639"/>
              <a:ext cx="249" cy="397"/>
            </a:xfrm>
            <a:prstGeom prst="ellipse">
              <a:avLst/>
            </a:prstGeom>
            <a:solidFill>
              <a:schemeClr val="bg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38" name="Rectangle 6">
              <a:extLst>
                <a:ext uri="{FF2B5EF4-FFF2-40B4-BE49-F238E27FC236}">
                  <a16:creationId xmlns:a16="http://schemas.microsoft.com/office/drawing/2014/main" id="{0FF514D4-2B75-2349-8B47-1F6EF7236DD1}"/>
                </a:ext>
              </a:extLst>
            </p:cNvPr>
            <p:cNvSpPr>
              <a:spLocks noChangeArrowheads="1"/>
            </p:cNvSpPr>
            <p:nvPr/>
          </p:nvSpPr>
          <p:spPr bwMode="auto">
            <a:xfrm>
              <a:off x="3773" y="849"/>
              <a:ext cx="75" cy="424"/>
            </a:xfrm>
            <a:prstGeom prst="rect">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39" name="Rectangle 7">
              <a:extLst>
                <a:ext uri="{FF2B5EF4-FFF2-40B4-BE49-F238E27FC236}">
                  <a16:creationId xmlns:a16="http://schemas.microsoft.com/office/drawing/2014/main" id="{FFD88855-F5B5-344C-B8A4-2C07ED3751F1}"/>
                </a:ext>
              </a:extLst>
            </p:cNvPr>
            <p:cNvSpPr>
              <a:spLocks noChangeArrowheads="1"/>
            </p:cNvSpPr>
            <p:nvPr/>
          </p:nvSpPr>
          <p:spPr bwMode="auto">
            <a:xfrm>
              <a:off x="3682" y="911"/>
              <a:ext cx="264" cy="93"/>
            </a:xfrm>
            <a:prstGeom prst="rect">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40" name="Line 8">
              <a:extLst>
                <a:ext uri="{FF2B5EF4-FFF2-40B4-BE49-F238E27FC236}">
                  <a16:creationId xmlns:a16="http://schemas.microsoft.com/office/drawing/2014/main" id="{59396C94-96F3-C74A-AAAA-21D3636DFE1B}"/>
                </a:ext>
              </a:extLst>
            </p:cNvPr>
            <p:cNvSpPr>
              <a:spLocks noChangeShapeType="1"/>
            </p:cNvSpPr>
            <p:nvPr/>
          </p:nvSpPr>
          <p:spPr bwMode="auto">
            <a:xfrm>
              <a:off x="602" y="765"/>
              <a:ext cx="114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41" name="Line 9">
              <a:extLst>
                <a:ext uri="{FF2B5EF4-FFF2-40B4-BE49-F238E27FC236}">
                  <a16:creationId xmlns:a16="http://schemas.microsoft.com/office/drawing/2014/main" id="{3CA3726C-E55B-024F-9476-545DF94EF333}"/>
                </a:ext>
              </a:extLst>
            </p:cNvPr>
            <p:cNvSpPr>
              <a:spLocks noChangeShapeType="1"/>
            </p:cNvSpPr>
            <p:nvPr/>
          </p:nvSpPr>
          <p:spPr bwMode="auto">
            <a:xfrm>
              <a:off x="2169" y="545"/>
              <a:ext cx="114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42" name="Line 10">
              <a:extLst>
                <a:ext uri="{FF2B5EF4-FFF2-40B4-BE49-F238E27FC236}">
                  <a16:creationId xmlns:a16="http://schemas.microsoft.com/office/drawing/2014/main" id="{CB27D53A-6AFD-BF48-81BF-949FD45F79E8}"/>
                </a:ext>
              </a:extLst>
            </p:cNvPr>
            <p:cNvSpPr>
              <a:spLocks noChangeShapeType="1"/>
            </p:cNvSpPr>
            <p:nvPr/>
          </p:nvSpPr>
          <p:spPr bwMode="auto">
            <a:xfrm>
              <a:off x="2177" y="974"/>
              <a:ext cx="114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43" name="Rectangle 11">
              <a:extLst>
                <a:ext uri="{FF2B5EF4-FFF2-40B4-BE49-F238E27FC236}">
                  <a16:creationId xmlns:a16="http://schemas.microsoft.com/office/drawing/2014/main" id="{BBDA1FF0-B6D7-904B-87D4-7CE208A423BB}"/>
                </a:ext>
              </a:extLst>
            </p:cNvPr>
            <p:cNvSpPr>
              <a:spLocks noChangeArrowheads="1"/>
            </p:cNvSpPr>
            <p:nvPr/>
          </p:nvSpPr>
          <p:spPr bwMode="auto">
            <a:xfrm>
              <a:off x="2360" y="658"/>
              <a:ext cx="1062"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1200" b="1">
                  <a:latin typeface="Times" pitchFamily="2" charset="0"/>
                  <a:ea typeface="Gulim" panose="020B0600000101010101" pitchFamily="34" charset="-127"/>
                </a:rPr>
                <a:t>SATU TEMA:</a:t>
              </a:r>
            </a:p>
          </p:txBody>
        </p:sp>
        <p:sp>
          <p:nvSpPr>
            <p:cNvPr id="172044" name="Line 12">
              <a:extLst>
                <a:ext uri="{FF2B5EF4-FFF2-40B4-BE49-F238E27FC236}">
                  <a16:creationId xmlns:a16="http://schemas.microsoft.com/office/drawing/2014/main" id="{ADADBC31-8837-7B41-A782-A1ACAD7CC33C}"/>
                </a:ext>
              </a:extLst>
            </p:cNvPr>
            <p:cNvSpPr>
              <a:spLocks noChangeShapeType="1"/>
            </p:cNvSpPr>
            <p:nvPr/>
          </p:nvSpPr>
          <p:spPr bwMode="auto">
            <a:xfrm>
              <a:off x="4171" y="760"/>
              <a:ext cx="114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45" name="Line 13">
              <a:extLst>
                <a:ext uri="{FF2B5EF4-FFF2-40B4-BE49-F238E27FC236}">
                  <a16:creationId xmlns:a16="http://schemas.microsoft.com/office/drawing/2014/main" id="{98C73F91-2B61-D343-99DB-9BC7B35C52B5}"/>
                </a:ext>
              </a:extLst>
            </p:cNvPr>
            <p:cNvSpPr>
              <a:spLocks noChangeShapeType="1"/>
            </p:cNvSpPr>
            <p:nvPr/>
          </p:nvSpPr>
          <p:spPr bwMode="auto">
            <a:xfrm>
              <a:off x="345" y="1278"/>
              <a:ext cx="114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46" name="Line 14">
              <a:extLst>
                <a:ext uri="{FF2B5EF4-FFF2-40B4-BE49-F238E27FC236}">
                  <a16:creationId xmlns:a16="http://schemas.microsoft.com/office/drawing/2014/main" id="{7F24FD4F-5B4D-6348-9D57-78D469F2A403}"/>
                </a:ext>
              </a:extLst>
            </p:cNvPr>
            <p:cNvSpPr>
              <a:spLocks noChangeShapeType="1"/>
            </p:cNvSpPr>
            <p:nvPr/>
          </p:nvSpPr>
          <p:spPr bwMode="auto">
            <a:xfrm>
              <a:off x="4286" y="1277"/>
              <a:ext cx="114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47" name="Line 15">
              <a:extLst>
                <a:ext uri="{FF2B5EF4-FFF2-40B4-BE49-F238E27FC236}">
                  <a16:creationId xmlns:a16="http://schemas.microsoft.com/office/drawing/2014/main" id="{945335D7-D1EA-064A-9CF6-869199D8ECEB}"/>
                </a:ext>
              </a:extLst>
            </p:cNvPr>
            <p:cNvSpPr>
              <a:spLocks noChangeShapeType="1"/>
            </p:cNvSpPr>
            <p:nvPr/>
          </p:nvSpPr>
          <p:spPr bwMode="auto">
            <a:xfrm>
              <a:off x="287" y="1629"/>
              <a:ext cx="114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48" name="Line 16">
              <a:extLst>
                <a:ext uri="{FF2B5EF4-FFF2-40B4-BE49-F238E27FC236}">
                  <a16:creationId xmlns:a16="http://schemas.microsoft.com/office/drawing/2014/main" id="{216D0CC4-8C8E-784D-AA65-2055BE274C49}"/>
                </a:ext>
              </a:extLst>
            </p:cNvPr>
            <p:cNvSpPr>
              <a:spLocks noChangeShapeType="1"/>
            </p:cNvSpPr>
            <p:nvPr/>
          </p:nvSpPr>
          <p:spPr bwMode="auto">
            <a:xfrm>
              <a:off x="4325" y="1630"/>
              <a:ext cx="114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49" name="Line 17">
              <a:extLst>
                <a:ext uri="{FF2B5EF4-FFF2-40B4-BE49-F238E27FC236}">
                  <a16:creationId xmlns:a16="http://schemas.microsoft.com/office/drawing/2014/main" id="{BBE3A0D2-DE9E-934E-ACEC-F8DDEF660931}"/>
                </a:ext>
              </a:extLst>
            </p:cNvPr>
            <p:cNvSpPr>
              <a:spLocks noChangeShapeType="1"/>
            </p:cNvSpPr>
            <p:nvPr/>
          </p:nvSpPr>
          <p:spPr bwMode="auto">
            <a:xfrm>
              <a:off x="130" y="2156"/>
              <a:ext cx="114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50" name="Line 18">
              <a:extLst>
                <a:ext uri="{FF2B5EF4-FFF2-40B4-BE49-F238E27FC236}">
                  <a16:creationId xmlns:a16="http://schemas.microsoft.com/office/drawing/2014/main" id="{A49499D1-AF18-C24B-9F73-238F55E63C95}"/>
                </a:ext>
              </a:extLst>
            </p:cNvPr>
            <p:cNvSpPr>
              <a:spLocks noChangeShapeType="1"/>
            </p:cNvSpPr>
            <p:nvPr/>
          </p:nvSpPr>
          <p:spPr bwMode="auto">
            <a:xfrm>
              <a:off x="4364" y="2165"/>
              <a:ext cx="114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51" name="Line 19">
              <a:extLst>
                <a:ext uri="{FF2B5EF4-FFF2-40B4-BE49-F238E27FC236}">
                  <a16:creationId xmlns:a16="http://schemas.microsoft.com/office/drawing/2014/main" id="{F89D797F-B5ED-B44D-86C0-0CD631A82943}"/>
                </a:ext>
              </a:extLst>
            </p:cNvPr>
            <p:cNvSpPr>
              <a:spLocks noChangeShapeType="1"/>
            </p:cNvSpPr>
            <p:nvPr/>
          </p:nvSpPr>
          <p:spPr bwMode="auto">
            <a:xfrm>
              <a:off x="423" y="3609"/>
              <a:ext cx="114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52" name="Line 20">
              <a:extLst>
                <a:ext uri="{FF2B5EF4-FFF2-40B4-BE49-F238E27FC236}">
                  <a16:creationId xmlns:a16="http://schemas.microsoft.com/office/drawing/2014/main" id="{0419C581-0A18-E949-8A2A-2A2179430887}"/>
                </a:ext>
              </a:extLst>
            </p:cNvPr>
            <p:cNvSpPr>
              <a:spLocks noChangeShapeType="1"/>
            </p:cNvSpPr>
            <p:nvPr/>
          </p:nvSpPr>
          <p:spPr bwMode="auto">
            <a:xfrm>
              <a:off x="4393" y="3619"/>
              <a:ext cx="114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53" name="Line 21">
              <a:extLst>
                <a:ext uri="{FF2B5EF4-FFF2-40B4-BE49-F238E27FC236}">
                  <a16:creationId xmlns:a16="http://schemas.microsoft.com/office/drawing/2014/main" id="{85930F17-3824-3F4C-BE39-05C9739E7111}"/>
                </a:ext>
              </a:extLst>
            </p:cNvPr>
            <p:cNvSpPr>
              <a:spLocks noChangeShapeType="1"/>
            </p:cNvSpPr>
            <p:nvPr/>
          </p:nvSpPr>
          <p:spPr bwMode="auto">
            <a:xfrm>
              <a:off x="1401" y="3795"/>
              <a:ext cx="101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54" name="Rectangle 22">
              <a:extLst>
                <a:ext uri="{FF2B5EF4-FFF2-40B4-BE49-F238E27FC236}">
                  <a16:creationId xmlns:a16="http://schemas.microsoft.com/office/drawing/2014/main" id="{65FA4FBA-64D0-AC41-8D25-F44D15A94213}"/>
                </a:ext>
              </a:extLst>
            </p:cNvPr>
            <p:cNvSpPr>
              <a:spLocks noChangeArrowheads="1"/>
            </p:cNvSpPr>
            <p:nvPr/>
          </p:nvSpPr>
          <p:spPr bwMode="auto">
            <a:xfrm>
              <a:off x="221" y="610"/>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1400" b="1">
                  <a:latin typeface="Times" pitchFamily="2" charset="0"/>
                  <a:ea typeface="Gulim" panose="020B0600000101010101" pitchFamily="34" charset="-127"/>
                </a:rPr>
                <a:t>D(PL)</a:t>
              </a:r>
            </a:p>
          </p:txBody>
        </p:sp>
        <p:sp>
          <p:nvSpPr>
            <p:cNvPr id="172055" name="Rectangle 23">
              <a:extLst>
                <a:ext uri="{FF2B5EF4-FFF2-40B4-BE49-F238E27FC236}">
                  <a16:creationId xmlns:a16="http://schemas.microsoft.com/office/drawing/2014/main" id="{5CEC34BA-BE0A-FA44-8447-1AA5A6AAEDC8}"/>
                </a:ext>
              </a:extLst>
            </p:cNvPr>
            <p:cNvSpPr>
              <a:spLocks noChangeArrowheads="1"/>
            </p:cNvSpPr>
            <p:nvPr/>
          </p:nvSpPr>
          <p:spPr bwMode="auto">
            <a:xfrm>
              <a:off x="3809" y="614"/>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1400" b="1">
                  <a:latin typeface="Times" pitchFamily="2" charset="0"/>
                  <a:ea typeface="Gulim" panose="020B0600000101010101" pitchFamily="34" charset="-127"/>
                </a:rPr>
                <a:t>D(PB)</a:t>
              </a:r>
            </a:p>
          </p:txBody>
        </p:sp>
        <p:sp>
          <p:nvSpPr>
            <p:cNvPr id="172056" name="Rectangle 24">
              <a:extLst>
                <a:ext uri="{FF2B5EF4-FFF2-40B4-BE49-F238E27FC236}">
                  <a16:creationId xmlns:a16="http://schemas.microsoft.com/office/drawing/2014/main" id="{F9EBFA4E-7AB4-0B4F-83E7-7F9843F01478}"/>
                </a:ext>
              </a:extLst>
            </p:cNvPr>
            <p:cNvSpPr>
              <a:spLocks noChangeArrowheads="1"/>
            </p:cNvSpPr>
            <p:nvPr/>
          </p:nvSpPr>
          <p:spPr bwMode="auto">
            <a:xfrm>
              <a:off x="1992" y="191"/>
              <a:ext cx="181"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1400" b="1">
                  <a:latin typeface="Times" pitchFamily="2" charset="0"/>
                  <a:ea typeface="Gulim" panose="020B0600000101010101" pitchFamily="34" charset="-127"/>
                </a:rPr>
                <a:t>A</a:t>
              </a:r>
            </a:p>
          </p:txBody>
        </p:sp>
        <p:sp>
          <p:nvSpPr>
            <p:cNvPr id="172057" name="Rectangle 25">
              <a:extLst>
                <a:ext uri="{FF2B5EF4-FFF2-40B4-BE49-F238E27FC236}">
                  <a16:creationId xmlns:a16="http://schemas.microsoft.com/office/drawing/2014/main" id="{5B3DACEB-BF7F-CE44-8DBF-A8B0E66BC0F6}"/>
                </a:ext>
              </a:extLst>
            </p:cNvPr>
            <p:cNvSpPr>
              <a:spLocks noChangeArrowheads="1"/>
            </p:cNvSpPr>
            <p:nvPr/>
          </p:nvSpPr>
          <p:spPr bwMode="auto">
            <a:xfrm>
              <a:off x="1993" y="396"/>
              <a:ext cx="200"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1400" b="1">
                  <a:latin typeface="Times" pitchFamily="2" charset="0"/>
                  <a:ea typeface="Gulim" panose="020B0600000101010101" pitchFamily="34" charset="-127"/>
                </a:rPr>
                <a:t>B</a:t>
              </a:r>
            </a:p>
          </p:txBody>
        </p:sp>
        <p:sp>
          <p:nvSpPr>
            <p:cNvPr id="172058" name="Rectangle 26">
              <a:extLst>
                <a:ext uri="{FF2B5EF4-FFF2-40B4-BE49-F238E27FC236}">
                  <a16:creationId xmlns:a16="http://schemas.microsoft.com/office/drawing/2014/main" id="{782A8DF1-CDD4-074C-8247-6642FEDED7C6}"/>
                </a:ext>
              </a:extLst>
            </p:cNvPr>
            <p:cNvSpPr>
              <a:spLocks noChangeArrowheads="1"/>
            </p:cNvSpPr>
            <p:nvPr/>
          </p:nvSpPr>
          <p:spPr bwMode="auto">
            <a:xfrm>
              <a:off x="1990" y="638"/>
              <a:ext cx="192"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1400" b="1">
                  <a:latin typeface="Times" pitchFamily="2" charset="0"/>
                  <a:ea typeface="Gulim" panose="020B0600000101010101" pitchFamily="34" charset="-127"/>
                </a:rPr>
                <a:t>C</a:t>
              </a:r>
            </a:p>
          </p:txBody>
        </p:sp>
        <p:sp>
          <p:nvSpPr>
            <p:cNvPr id="172059" name="Rectangle 27">
              <a:extLst>
                <a:ext uri="{FF2B5EF4-FFF2-40B4-BE49-F238E27FC236}">
                  <a16:creationId xmlns:a16="http://schemas.microsoft.com/office/drawing/2014/main" id="{04883CB9-446A-A940-8EB4-111EA0DCD721}"/>
                </a:ext>
              </a:extLst>
            </p:cNvPr>
            <p:cNvSpPr>
              <a:spLocks noChangeArrowheads="1"/>
            </p:cNvSpPr>
            <p:nvPr/>
          </p:nvSpPr>
          <p:spPr bwMode="auto">
            <a:xfrm>
              <a:off x="24" y="1125"/>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1400" b="1">
                  <a:latin typeface="Times" pitchFamily="2" charset="0"/>
                  <a:ea typeface="Gulim" panose="020B0600000101010101" pitchFamily="34" charset="-127"/>
                </a:rPr>
                <a:t>E(PL)</a:t>
              </a:r>
            </a:p>
          </p:txBody>
        </p:sp>
        <p:sp>
          <p:nvSpPr>
            <p:cNvPr id="172060" name="Rectangle 28">
              <a:extLst>
                <a:ext uri="{FF2B5EF4-FFF2-40B4-BE49-F238E27FC236}">
                  <a16:creationId xmlns:a16="http://schemas.microsoft.com/office/drawing/2014/main" id="{C960BA23-29F7-D040-B194-2CF30FDAFAED}"/>
                </a:ext>
              </a:extLst>
            </p:cNvPr>
            <p:cNvSpPr>
              <a:spLocks noChangeArrowheads="1"/>
            </p:cNvSpPr>
            <p:nvPr/>
          </p:nvSpPr>
          <p:spPr bwMode="auto">
            <a:xfrm>
              <a:off x="3954" y="1110"/>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1400" b="1">
                  <a:latin typeface="Times" pitchFamily="2" charset="0"/>
                  <a:ea typeface="Gulim" panose="020B0600000101010101" pitchFamily="34" charset="-127"/>
                </a:rPr>
                <a:t>E(PB)</a:t>
              </a:r>
            </a:p>
          </p:txBody>
        </p:sp>
        <p:sp>
          <p:nvSpPr>
            <p:cNvPr id="172061" name="Rectangle 29">
              <a:extLst>
                <a:ext uri="{FF2B5EF4-FFF2-40B4-BE49-F238E27FC236}">
                  <a16:creationId xmlns:a16="http://schemas.microsoft.com/office/drawing/2014/main" id="{96455649-3293-0247-A1C5-01CD38F83E4E}"/>
                </a:ext>
              </a:extLst>
            </p:cNvPr>
            <p:cNvSpPr>
              <a:spLocks noChangeArrowheads="1"/>
            </p:cNvSpPr>
            <p:nvPr/>
          </p:nvSpPr>
          <p:spPr bwMode="auto">
            <a:xfrm>
              <a:off x="4030" y="1460"/>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1400" b="1">
                  <a:latin typeface="Times" pitchFamily="2" charset="0"/>
                  <a:ea typeface="Gulim" panose="020B0600000101010101" pitchFamily="34" charset="-127"/>
                </a:rPr>
                <a:t>F(PB)</a:t>
              </a:r>
            </a:p>
          </p:txBody>
        </p:sp>
        <p:sp>
          <p:nvSpPr>
            <p:cNvPr id="172062" name="Rectangle 30">
              <a:extLst>
                <a:ext uri="{FF2B5EF4-FFF2-40B4-BE49-F238E27FC236}">
                  <a16:creationId xmlns:a16="http://schemas.microsoft.com/office/drawing/2014/main" id="{385FA112-DADD-6F4C-B906-8EBE593F143A}"/>
                </a:ext>
              </a:extLst>
            </p:cNvPr>
            <p:cNvSpPr>
              <a:spLocks noChangeArrowheads="1"/>
            </p:cNvSpPr>
            <p:nvPr/>
          </p:nvSpPr>
          <p:spPr bwMode="auto">
            <a:xfrm>
              <a:off x="4128" y="2007"/>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1400" b="1">
                  <a:latin typeface="Times" pitchFamily="2" charset="0"/>
                  <a:ea typeface="Gulim" panose="020B0600000101010101" pitchFamily="34" charset="-127"/>
                </a:rPr>
                <a:t>G(PB)</a:t>
              </a:r>
            </a:p>
          </p:txBody>
        </p:sp>
        <p:sp>
          <p:nvSpPr>
            <p:cNvPr id="172063" name="Rectangle 31">
              <a:extLst>
                <a:ext uri="{FF2B5EF4-FFF2-40B4-BE49-F238E27FC236}">
                  <a16:creationId xmlns:a16="http://schemas.microsoft.com/office/drawing/2014/main" id="{20FF0751-3C23-474E-B15B-0E7D75465CD3}"/>
                </a:ext>
              </a:extLst>
            </p:cNvPr>
            <p:cNvSpPr>
              <a:spLocks noChangeArrowheads="1"/>
            </p:cNvSpPr>
            <p:nvPr/>
          </p:nvSpPr>
          <p:spPr bwMode="auto">
            <a:xfrm>
              <a:off x="32" y="1485"/>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1400" b="1">
                  <a:latin typeface="Times" pitchFamily="2" charset="0"/>
                  <a:ea typeface="Gulim" panose="020B0600000101010101" pitchFamily="34" charset="-127"/>
                </a:rPr>
                <a:t>F(PL)</a:t>
              </a:r>
            </a:p>
          </p:txBody>
        </p:sp>
        <p:sp>
          <p:nvSpPr>
            <p:cNvPr id="172064" name="Rectangle 32">
              <a:extLst>
                <a:ext uri="{FF2B5EF4-FFF2-40B4-BE49-F238E27FC236}">
                  <a16:creationId xmlns:a16="http://schemas.microsoft.com/office/drawing/2014/main" id="{31FCA88D-D395-C248-982B-D54DD27D7538}"/>
                </a:ext>
              </a:extLst>
            </p:cNvPr>
            <p:cNvSpPr>
              <a:spLocks noChangeArrowheads="1"/>
            </p:cNvSpPr>
            <p:nvPr/>
          </p:nvSpPr>
          <p:spPr bwMode="auto">
            <a:xfrm>
              <a:off x="1" y="2011"/>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1400" b="1">
                  <a:latin typeface="Times" pitchFamily="2" charset="0"/>
                  <a:ea typeface="Gulim" panose="020B0600000101010101" pitchFamily="34" charset="-127"/>
                </a:rPr>
                <a:t>G(PL)</a:t>
              </a:r>
            </a:p>
          </p:txBody>
        </p:sp>
        <p:sp>
          <p:nvSpPr>
            <p:cNvPr id="172065" name="Rectangle 33">
              <a:extLst>
                <a:ext uri="{FF2B5EF4-FFF2-40B4-BE49-F238E27FC236}">
                  <a16:creationId xmlns:a16="http://schemas.microsoft.com/office/drawing/2014/main" id="{5C2D452D-6FA0-6D46-96A8-D3517BC538D6}"/>
                </a:ext>
              </a:extLst>
            </p:cNvPr>
            <p:cNvSpPr>
              <a:spLocks noChangeArrowheads="1"/>
            </p:cNvSpPr>
            <p:nvPr/>
          </p:nvSpPr>
          <p:spPr bwMode="auto">
            <a:xfrm>
              <a:off x="58" y="3445"/>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1400" b="1">
                  <a:latin typeface="Times" pitchFamily="2" charset="0"/>
                  <a:ea typeface="Gulim" panose="020B0600000101010101" pitchFamily="34" charset="-127"/>
                </a:rPr>
                <a:t>H(PL)</a:t>
              </a:r>
            </a:p>
          </p:txBody>
        </p:sp>
        <p:sp>
          <p:nvSpPr>
            <p:cNvPr id="172066" name="Rectangle 34">
              <a:extLst>
                <a:ext uri="{FF2B5EF4-FFF2-40B4-BE49-F238E27FC236}">
                  <a16:creationId xmlns:a16="http://schemas.microsoft.com/office/drawing/2014/main" id="{3A1A79B0-BACA-2D4D-A5F9-83CF0F9DC8DB}"/>
                </a:ext>
              </a:extLst>
            </p:cNvPr>
            <p:cNvSpPr>
              <a:spLocks noChangeArrowheads="1"/>
            </p:cNvSpPr>
            <p:nvPr/>
          </p:nvSpPr>
          <p:spPr bwMode="auto">
            <a:xfrm>
              <a:off x="4341" y="3460"/>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1400" b="1">
                  <a:latin typeface="Times" pitchFamily="2" charset="0"/>
                  <a:ea typeface="Gulim" panose="020B0600000101010101" pitchFamily="34" charset="-127"/>
                </a:rPr>
                <a:t>H(PB)</a:t>
              </a:r>
            </a:p>
          </p:txBody>
        </p:sp>
        <p:sp>
          <p:nvSpPr>
            <p:cNvPr id="172067" name="Rectangle 35">
              <a:extLst>
                <a:ext uri="{FF2B5EF4-FFF2-40B4-BE49-F238E27FC236}">
                  <a16:creationId xmlns:a16="http://schemas.microsoft.com/office/drawing/2014/main" id="{A2C1C662-4E8E-5A43-9419-3A54FB3B7AC4}"/>
                </a:ext>
              </a:extLst>
            </p:cNvPr>
            <p:cNvSpPr>
              <a:spLocks noChangeArrowheads="1"/>
            </p:cNvSpPr>
            <p:nvPr/>
          </p:nvSpPr>
          <p:spPr bwMode="auto">
            <a:xfrm>
              <a:off x="1176" y="3642"/>
              <a:ext cx="457"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1400" b="1">
                  <a:latin typeface="Times" pitchFamily="2" charset="0"/>
                  <a:ea typeface="Gulim" panose="020B0600000101010101" pitchFamily="34" charset="-127"/>
                </a:rPr>
                <a:t>I(PL)</a:t>
              </a:r>
            </a:p>
          </p:txBody>
        </p:sp>
        <p:sp>
          <p:nvSpPr>
            <p:cNvPr id="172068" name="Rectangle 36">
              <a:extLst>
                <a:ext uri="{FF2B5EF4-FFF2-40B4-BE49-F238E27FC236}">
                  <a16:creationId xmlns:a16="http://schemas.microsoft.com/office/drawing/2014/main" id="{918ABCB3-F640-624D-9BE4-D01F40E2E78A}"/>
                </a:ext>
              </a:extLst>
            </p:cNvPr>
            <p:cNvSpPr>
              <a:spLocks noChangeArrowheads="1"/>
            </p:cNvSpPr>
            <p:nvPr/>
          </p:nvSpPr>
          <p:spPr bwMode="auto">
            <a:xfrm>
              <a:off x="2831" y="3607"/>
              <a:ext cx="2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1400" b="1">
                  <a:latin typeface="Times" pitchFamily="2" charset="0"/>
                  <a:ea typeface="Gulim" panose="020B0600000101010101" pitchFamily="34" charset="-127"/>
                </a:rPr>
                <a:t>J</a:t>
              </a:r>
            </a:p>
          </p:txBody>
        </p:sp>
        <p:sp>
          <p:nvSpPr>
            <p:cNvPr id="172069" name="Rectangle 37">
              <a:extLst>
                <a:ext uri="{FF2B5EF4-FFF2-40B4-BE49-F238E27FC236}">
                  <a16:creationId xmlns:a16="http://schemas.microsoft.com/office/drawing/2014/main" id="{3D46EF92-C69F-F54E-925E-E11E6289668C}"/>
                </a:ext>
              </a:extLst>
            </p:cNvPr>
            <p:cNvSpPr>
              <a:spLocks noChangeArrowheads="1"/>
            </p:cNvSpPr>
            <p:nvPr/>
          </p:nvSpPr>
          <p:spPr bwMode="auto">
            <a:xfrm>
              <a:off x="1492" y="3969"/>
              <a:ext cx="2489"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ctr"/>
              <a:r>
                <a:rPr lang="ko-KR" altLang="en-US" sz="2400" b="1">
                  <a:latin typeface="Times" pitchFamily="2" charset="0"/>
                  <a:ea typeface="Gulim" panose="020B0600000101010101" pitchFamily="34" charset="-127"/>
                </a:rPr>
                <a:t> </a:t>
              </a:r>
              <a:r>
                <a:rPr lang="en-US" altLang="ko-KR" sz="2400" b="1">
                  <a:latin typeface="Times" pitchFamily="2" charset="0"/>
                  <a:ea typeface="Gulim" panose="020B0600000101010101" pitchFamily="34" charset="-127"/>
                </a:rPr>
                <a:t>ALKITAB yang TERBUKA</a:t>
              </a:r>
            </a:p>
          </p:txBody>
        </p:sp>
        <p:sp>
          <p:nvSpPr>
            <p:cNvPr id="172070" name="Rectangle 38">
              <a:extLst>
                <a:ext uri="{FF2B5EF4-FFF2-40B4-BE49-F238E27FC236}">
                  <a16:creationId xmlns:a16="http://schemas.microsoft.com/office/drawing/2014/main" id="{FF40DCCA-6752-0D43-A946-8645C75D5C7A}"/>
                </a:ext>
              </a:extLst>
            </p:cNvPr>
            <p:cNvSpPr>
              <a:spLocks noChangeArrowheads="1"/>
            </p:cNvSpPr>
            <p:nvPr/>
          </p:nvSpPr>
          <p:spPr bwMode="auto">
            <a:xfrm>
              <a:off x="1209" y="2828"/>
              <a:ext cx="515"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2400" b="1">
                  <a:latin typeface="Times" pitchFamily="2" charset="0"/>
                  <a:ea typeface="Gulim" panose="020B0600000101010101" pitchFamily="34" charset="-127"/>
                </a:rPr>
                <a:t>1</a:t>
              </a:r>
            </a:p>
          </p:txBody>
        </p:sp>
        <p:sp>
          <p:nvSpPr>
            <p:cNvPr id="172071" name="Rectangle 39">
              <a:extLst>
                <a:ext uri="{FF2B5EF4-FFF2-40B4-BE49-F238E27FC236}">
                  <a16:creationId xmlns:a16="http://schemas.microsoft.com/office/drawing/2014/main" id="{60D69CAB-77E8-544D-A084-65371EBFC528}"/>
                </a:ext>
              </a:extLst>
            </p:cNvPr>
            <p:cNvSpPr>
              <a:spLocks noChangeArrowheads="1"/>
            </p:cNvSpPr>
            <p:nvPr/>
          </p:nvSpPr>
          <p:spPr bwMode="auto">
            <a:xfrm>
              <a:off x="1461" y="2252"/>
              <a:ext cx="515"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2800" b="1">
                  <a:latin typeface="Times" pitchFamily="2" charset="0"/>
                  <a:ea typeface="Gulim" panose="020B0600000101010101" pitchFamily="34" charset="-127"/>
                </a:rPr>
                <a:t>2</a:t>
              </a:r>
            </a:p>
          </p:txBody>
        </p:sp>
        <p:sp>
          <p:nvSpPr>
            <p:cNvPr id="172072" name="Rectangle 40">
              <a:extLst>
                <a:ext uri="{FF2B5EF4-FFF2-40B4-BE49-F238E27FC236}">
                  <a16:creationId xmlns:a16="http://schemas.microsoft.com/office/drawing/2014/main" id="{86516F96-9267-534C-912E-91267D354F5C}"/>
                </a:ext>
              </a:extLst>
            </p:cNvPr>
            <p:cNvSpPr>
              <a:spLocks noChangeArrowheads="1"/>
            </p:cNvSpPr>
            <p:nvPr/>
          </p:nvSpPr>
          <p:spPr bwMode="auto">
            <a:xfrm>
              <a:off x="1905" y="1804"/>
              <a:ext cx="515"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2800" b="1">
                  <a:latin typeface="Times" pitchFamily="2" charset="0"/>
                  <a:ea typeface="Gulim" panose="020B0600000101010101" pitchFamily="34" charset="-127"/>
                </a:rPr>
                <a:t>3</a:t>
              </a:r>
            </a:p>
          </p:txBody>
        </p:sp>
        <p:sp>
          <p:nvSpPr>
            <p:cNvPr id="172073" name="Rectangle 41">
              <a:extLst>
                <a:ext uri="{FF2B5EF4-FFF2-40B4-BE49-F238E27FC236}">
                  <a16:creationId xmlns:a16="http://schemas.microsoft.com/office/drawing/2014/main" id="{3A119EBF-F529-EC47-B40B-A8A2CFC74AA3}"/>
                </a:ext>
              </a:extLst>
            </p:cNvPr>
            <p:cNvSpPr>
              <a:spLocks noChangeArrowheads="1"/>
            </p:cNvSpPr>
            <p:nvPr/>
          </p:nvSpPr>
          <p:spPr bwMode="auto">
            <a:xfrm>
              <a:off x="2755" y="1574"/>
              <a:ext cx="515"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2800" b="1">
                  <a:latin typeface="Times" pitchFamily="2" charset="0"/>
                  <a:ea typeface="Gulim" panose="020B0600000101010101" pitchFamily="34" charset="-127"/>
                </a:rPr>
                <a:t>4</a:t>
              </a:r>
            </a:p>
          </p:txBody>
        </p:sp>
        <p:sp>
          <p:nvSpPr>
            <p:cNvPr id="172074" name="Rectangle 42">
              <a:extLst>
                <a:ext uri="{FF2B5EF4-FFF2-40B4-BE49-F238E27FC236}">
                  <a16:creationId xmlns:a16="http://schemas.microsoft.com/office/drawing/2014/main" id="{30CA900E-DEB7-2C4C-A31C-116A434E7F49}"/>
                </a:ext>
              </a:extLst>
            </p:cNvPr>
            <p:cNvSpPr>
              <a:spLocks noChangeArrowheads="1"/>
            </p:cNvSpPr>
            <p:nvPr/>
          </p:nvSpPr>
          <p:spPr bwMode="auto">
            <a:xfrm>
              <a:off x="3388" y="1773"/>
              <a:ext cx="515"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2800" b="1">
                  <a:latin typeface="Times" pitchFamily="2" charset="0"/>
                  <a:ea typeface="Gulim" panose="020B0600000101010101" pitchFamily="34" charset="-127"/>
                </a:rPr>
                <a:t>5</a:t>
              </a:r>
            </a:p>
          </p:txBody>
        </p:sp>
        <p:sp>
          <p:nvSpPr>
            <p:cNvPr id="172075" name="Rectangle 43">
              <a:extLst>
                <a:ext uri="{FF2B5EF4-FFF2-40B4-BE49-F238E27FC236}">
                  <a16:creationId xmlns:a16="http://schemas.microsoft.com/office/drawing/2014/main" id="{9BA04199-48EA-B142-B04A-103A1CF04569}"/>
                </a:ext>
              </a:extLst>
            </p:cNvPr>
            <p:cNvSpPr>
              <a:spLocks noChangeArrowheads="1"/>
            </p:cNvSpPr>
            <p:nvPr/>
          </p:nvSpPr>
          <p:spPr bwMode="auto">
            <a:xfrm>
              <a:off x="3756" y="2062"/>
              <a:ext cx="515"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2800" b="1">
                  <a:latin typeface="Times" pitchFamily="2" charset="0"/>
                  <a:ea typeface="Gulim" panose="020B0600000101010101" pitchFamily="34" charset="-127"/>
                </a:rPr>
                <a:t>6</a:t>
              </a:r>
            </a:p>
          </p:txBody>
        </p:sp>
        <p:sp>
          <p:nvSpPr>
            <p:cNvPr id="172076" name="Rectangle 44">
              <a:extLst>
                <a:ext uri="{FF2B5EF4-FFF2-40B4-BE49-F238E27FC236}">
                  <a16:creationId xmlns:a16="http://schemas.microsoft.com/office/drawing/2014/main" id="{D30264F8-DB04-3C41-83C1-8BDD188F081B}"/>
                </a:ext>
              </a:extLst>
            </p:cNvPr>
            <p:cNvSpPr>
              <a:spLocks noChangeArrowheads="1"/>
            </p:cNvSpPr>
            <p:nvPr/>
          </p:nvSpPr>
          <p:spPr bwMode="auto">
            <a:xfrm>
              <a:off x="4066" y="2450"/>
              <a:ext cx="515"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2800" b="1">
                  <a:latin typeface="Times" pitchFamily="2" charset="0"/>
                  <a:ea typeface="Gulim" panose="020B0600000101010101" pitchFamily="34" charset="-127"/>
                </a:rPr>
                <a:t>7</a:t>
              </a:r>
            </a:p>
          </p:txBody>
        </p:sp>
        <p:sp>
          <p:nvSpPr>
            <p:cNvPr id="172077" name="Line 45">
              <a:extLst>
                <a:ext uri="{FF2B5EF4-FFF2-40B4-BE49-F238E27FC236}">
                  <a16:creationId xmlns:a16="http://schemas.microsoft.com/office/drawing/2014/main" id="{98461753-FEEE-C343-BE17-CDEE6708E334}"/>
                </a:ext>
              </a:extLst>
            </p:cNvPr>
            <p:cNvSpPr>
              <a:spLocks noChangeShapeType="1"/>
            </p:cNvSpPr>
            <p:nvPr/>
          </p:nvSpPr>
          <p:spPr bwMode="auto">
            <a:xfrm>
              <a:off x="1337" y="3134"/>
              <a:ext cx="920" cy="4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78" name="Line 46">
              <a:extLst>
                <a:ext uri="{FF2B5EF4-FFF2-40B4-BE49-F238E27FC236}">
                  <a16:creationId xmlns:a16="http://schemas.microsoft.com/office/drawing/2014/main" id="{A7BFA907-38E7-364F-9FDD-D9C088436B07}"/>
                </a:ext>
              </a:extLst>
            </p:cNvPr>
            <p:cNvSpPr>
              <a:spLocks noChangeShapeType="1"/>
            </p:cNvSpPr>
            <p:nvPr/>
          </p:nvSpPr>
          <p:spPr bwMode="auto">
            <a:xfrm>
              <a:off x="1503" y="2627"/>
              <a:ext cx="852" cy="34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79" name="Line 47">
              <a:extLst>
                <a:ext uri="{FF2B5EF4-FFF2-40B4-BE49-F238E27FC236}">
                  <a16:creationId xmlns:a16="http://schemas.microsoft.com/office/drawing/2014/main" id="{EB666520-B4E4-244A-B0BD-5534B3FF4459}"/>
                </a:ext>
              </a:extLst>
            </p:cNvPr>
            <p:cNvSpPr>
              <a:spLocks noChangeShapeType="1"/>
            </p:cNvSpPr>
            <p:nvPr/>
          </p:nvSpPr>
          <p:spPr bwMode="auto">
            <a:xfrm>
              <a:off x="1883" y="2139"/>
              <a:ext cx="638" cy="73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80" name="Line 48">
              <a:extLst>
                <a:ext uri="{FF2B5EF4-FFF2-40B4-BE49-F238E27FC236}">
                  <a16:creationId xmlns:a16="http://schemas.microsoft.com/office/drawing/2014/main" id="{B555EDDC-BAB8-264F-93AE-D05E46BA9057}"/>
                </a:ext>
              </a:extLst>
            </p:cNvPr>
            <p:cNvSpPr>
              <a:spLocks noChangeShapeType="1"/>
            </p:cNvSpPr>
            <p:nvPr/>
          </p:nvSpPr>
          <p:spPr bwMode="auto">
            <a:xfrm>
              <a:off x="2517" y="1905"/>
              <a:ext cx="248" cy="101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81" name="Line 49">
              <a:extLst>
                <a:ext uri="{FF2B5EF4-FFF2-40B4-BE49-F238E27FC236}">
                  <a16:creationId xmlns:a16="http://schemas.microsoft.com/office/drawing/2014/main" id="{87B2D00D-E0FC-1D47-9828-1496C463390B}"/>
                </a:ext>
              </a:extLst>
            </p:cNvPr>
            <p:cNvSpPr>
              <a:spLocks noChangeShapeType="1"/>
            </p:cNvSpPr>
            <p:nvPr/>
          </p:nvSpPr>
          <p:spPr bwMode="auto">
            <a:xfrm flipH="1">
              <a:off x="3075" y="2119"/>
              <a:ext cx="527" cy="66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82" name="Line 50">
              <a:extLst>
                <a:ext uri="{FF2B5EF4-FFF2-40B4-BE49-F238E27FC236}">
                  <a16:creationId xmlns:a16="http://schemas.microsoft.com/office/drawing/2014/main" id="{43FDD26A-16EB-F648-B442-A2A75F6A1936}"/>
                </a:ext>
              </a:extLst>
            </p:cNvPr>
            <p:cNvSpPr>
              <a:spLocks noChangeShapeType="1"/>
            </p:cNvSpPr>
            <p:nvPr/>
          </p:nvSpPr>
          <p:spPr bwMode="auto">
            <a:xfrm flipH="1">
              <a:off x="3231" y="2373"/>
              <a:ext cx="712" cy="50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83" name="Line 51">
              <a:extLst>
                <a:ext uri="{FF2B5EF4-FFF2-40B4-BE49-F238E27FC236}">
                  <a16:creationId xmlns:a16="http://schemas.microsoft.com/office/drawing/2014/main" id="{C7E16704-E5CF-994D-AE93-F0FF5196E773}"/>
                </a:ext>
              </a:extLst>
            </p:cNvPr>
            <p:cNvSpPr>
              <a:spLocks noChangeShapeType="1"/>
            </p:cNvSpPr>
            <p:nvPr/>
          </p:nvSpPr>
          <p:spPr bwMode="auto">
            <a:xfrm flipV="1">
              <a:off x="3288" y="2843"/>
              <a:ext cx="1008" cy="22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84" name="Line 52">
              <a:extLst>
                <a:ext uri="{FF2B5EF4-FFF2-40B4-BE49-F238E27FC236}">
                  <a16:creationId xmlns:a16="http://schemas.microsoft.com/office/drawing/2014/main" id="{29F53BFF-B2AB-A545-B88B-54E79A26219D}"/>
                </a:ext>
              </a:extLst>
            </p:cNvPr>
            <p:cNvSpPr>
              <a:spLocks noChangeShapeType="1"/>
            </p:cNvSpPr>
            <p:nvPr/>
          </p:nvSpPr>
          <p:spPr bwMode="auto">
            <a:xfrm flipV="1">
              <a:off x="3395" y="3218"/>
              <a:ext cx="899" cy="1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85" name="Freeform 53">
              <a:extLst>
                <a:ext uri="{FF2B5EF4-FFF2-40B4-BE49-F238E27FC236}">
                  <a16:creationId xmlns:a16="http://schemas.microsoft.com/office/drawing/2014/main" id="{DAD5688A-797D-A144-93B8-C78CD49C2D34}"/>
                </a:ext>
              </a:extLst>
            </p:cNvPr>
            <p:cNvSpPr>
              <a:spLocks/>
            </p:cNvSpPr>
            <p:nvPr/>
          </p:nvSpPr>
          <p:spPr bwMode="auto">
            <a:xfrm>
              <a:off x="796" y="3236"/>
              <a:ext cx="97" cy="89"/>
            </a:xfrm>
            <a:custGeom>
              <a:avLst/>
              <a:gdLst>
                <a:gd name="T0" fmla="*/ 8 w 97"/>
                <a:gd name="T1" fmla="*/ 24 h 89"/>
                <a:gd name="T2" fmla="*/ 16 w 97"/>
                <a:gd name="T3" fmla="*/ 24 h 89"/>
                <a:gd name="T4" fmla="*/ 24 w 97"/>
                <a:gd name="T5" fmla="*/ 24 h 89"/>
                <a:gd name="T6" fmla="*/ 36 w 97"/>
                <a:gd name="T7" fmla="*/ 28 h 89"/>
                <a:gd name="T8" fmla="*/ 44 w 97"/>
                <a:gd name="T9" fmla="*/ 28 h 89"/>
                <a:gd name="T10" fmla="*/ 52 w 97"/>
                <a:gd name="T11" fmla="*/ 28 h 89"/>
                <a:gd name="T12" fmla="*/ 52 w 97"/>
                <a:gd name="T13" fmla="*/ 36 h 89"/>
                <a:gd name="T14" fmla="*/ 60 w 97"/>
                <a:gd name="T15" fmla="*/ 44 h 89"/>
                <a:gd name="T16" fmla="*/ 68 w 97"/>
                <a:gd name="T17" fmla="*/ 48 h 89"/>
                <a:gd name="T18" fmla="*/ 72 w 97"/>
                <a:gd name="T19" fmla="*/ 40 h 89"/>
                <a:gd name="T20" fmla="*/ 72 w 97"/>
                <a:gd name="T21" fmla="*/ 32 h 89"/>
                <a:gd name="T22" fmla="*/ 80 w 97"/>
                <a:gd name="T23" fmla="*/ 24 h 89"/>
                <a:gd name="T24" fmla="*/ 88 w 97"/>
                <a:gd name="T25" fmla="*/ 24 h 89"/>
                <a:gd name="T26" fmla="*/ 88 w 97"/>
                <a:gd name="T27" fmla="*/ 32 h 89"/>
                <a:gd name="T28" fmla="*/ 96 w 97"/>
                <a:gd name="T29" fmla="*/ 36 h 89"/>
                <a:gd name="T30" fmla="*/ 92 w 97"/>
                <a:gd name="T31" fmla="*/ 44 h 89"/>
                <a:gd name="T32" fmla="*/ 84 w 97"/>
                <a:gd name="T33" fmla="*/ 48 h 89"/>
                <a:gd name="T34" fmla="*/ 76 w 97"/>
                <a:gd name="T35" fmla="*/ 40 h 89"/>
                <a:gd name="T36" fmla="*/ 72 w 97"/>
                <a:gd name="T37" fmla="*/ 32 h 89"/>
                <a:gd name="T38" fmla="*/ 72 w 97"/>
                <a:gd name="T39" fmla="*/ 24 h 89"/>
                <a:gd name="T40" fmla="*/ 72 w 97"/>
                <a:gd name="T41" fmla="*/ 16 h 89"/>
                <a:gd name="T42" fmla="*/ 72 w 97"/>
                <a:gd name="T43" fmla="*/ 8 h 89"/>
                <a:gd name="T44" fmla="*/ 72 w 97"/>
                <a:gd name="T45" fmla="*/ 0 h 89"/>
                <a:gd name="T46" fmla="*/ 60 w 97"/>
                <a:gd name="T47" fmla="*/ 12 h 89"/>
                <a:gd name="T48" fmla="*/ 44 w 97"/>
                <a:gd name="T49" fmla="*/ 32 h 89"/>
                <a:gd name="T50" fmla="*/ 36 w 97"/>
                <a:gd name="T51" fmla="*/ 40 h 89"/>
                <a:gd name="T52" fmla="*/ 28 w 97"/>
                <a:gd name="T53" fmla="*/ 48 h 89"/>
                <a:gd name="T54" fmla="*/ 20 w 97"/>
                <a:gd name="T55" fmla="*/ 48 h 89"/>
                <a:gd name="T56" fmla="*/ 16 w 97"/>
                <a:gd name="T57" fmla="*/ 40 h 89"/>
                <a:gd name="T58" fmla="*/ 16 w 97"/>
                <a:gd name="T59" fmla="*/ 32 h 89"/>
                <a:gd name="T60" fmla="*/ 20 w 97"/>
                <a:gd name="T61" fmla="*/ 24 h 89"/>
                <a:gd name="T62" fmla="*/ 24 w 97"/>
                <a:gd name="T63" fmla="*/ 16 h 89"/>
                <a:gd name="T64" fmla="*/ 20 w 97"/>
                <a:gd name="T65" fmla="*/ 24 h 89"/>
                <a:gd name="T66" fmla="*/ 12 w 97"/>
                <a:gd name="T67" fmla="*/ 32 h 89"/>
                <a:gd name="T68" fmla="*/ 12 w 97"/>
                <a:gd name="T69" fmla="*/ 24 h 89"/>
                <a:gd name="T70" fmla="*/ 20 w 97"/>
                <a:gd name="T71" fmla="*/ 24 h 89"/>
                <a:gd name="T72" fmla="*/ 8 w 97"/>
                <a:gd name="T73" fmla="*/ 32 h 89"/>
                <a:gd name="T74" fmla="*/ 0 w 97"/>
                <a:gd name="T75" fmla="*/ 36 h 89"/>
                <a:gd name="T76" fmla="*/ 0 w 97"/>
                <a:gd name="T77" fmla="*/ 28 h 89"/>
                <a:gd name="T78" fmla="*/ 4 w 97"/>
                <a:gd name="T79" fmla="*/ 20 h 89"/>
                <a:gd name="T80" fmla="*/ 12 w 97"/>
                <a:gd name="T81" fmla="*/ 16 h 89"/>
                <a:gd name="T82" fmla="*/ 4 w 97"/>
                <a:gd name="T83" fmla="*/ 20 h 89"/>
                <a:gd name="T84" fmla="*/ 20 w 97"/>
                <a:gd name="T85"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7" h="89">
                  <a:moveTo>
                    <a:pt x="8" y="24"/>
                  </a:moveTo>
                  <a:lnTo>
                    <a:pt x="16" y="24"/>
                  </a:lnTo>
                  <a:lnTo>
                    <a:pt x="24" y="24"/>
                  </a:lnTo>
                  <a:lnTo>
                    <a:pt x="36" y="28"/>
                  </a:lnTo>
                  <a:lnTo>
                    <a:pt x="44" y="28"/>
                  </a:lnTo>
                  <a:lnTo>
                    <a:pt x="52" y="28"/>
                  </a:lnTo>
                  <a:lnTo>
                    <a:pt x="52" y="36"/>
                  </a:lnTo>
                  <a:lnTo>
                    <a:pt x="60" y="44"/>
                  </a:lnTo>
                  <a:lnTo>
                    <a:pt x="68" y="48"/>
                  </a:lnTo>
                  <a:lnTo>
                    <a:pt x="72" y="40"/>
                  </a:lnTo>
                  <a:lnTo>
                    <a:pt x="72" y="32"/>
                  </a:lnTo>
                  <a:lnTo>
                    <a:pt x="80" y="24"/>
                  </a:lnTo>
                  <a:lnTo>
                    <a:pt x="88" y="24"/>
                  </a:lnTo>
                  <a:lnTo>
                    <a:pt x="88" y="32"/>
                  </a:lnTo>
                  <a:lnTo>
                    <a:pt x="96" y="36"/>
                  </a:lnTo>
                  <a:lnTo>
                    <a:pt x="92" y="44"/>
                  </a:lnTo>
                  <a:lnTo>
                    <a:pt x="84" y="48"/>
                  </a:lnTo>
                  <a:lnTo>
                    <a:pt x="76" y="40"/>
                  </a:lnTo>
                  <a:lnTo>
                    <a:pt x="72" y="32"/>
                  </a:lnTo>
                  <a:lnTo>
                    <a:pt x="72" y="24"/>
                  </a:lnTo>
                  <a:lnTo>
                    <a:pt x="72" y="16"/>
                  </a:lnTo>
                  <a:lnTo>
                    <a:pt x="72" y="8"/>
                  </a:lnTo>
                  <a:lnTo>
                    <a:pt x="72" y="0"/>
                  </a:lnTo>
                  <a:lnTo>
                    <a:pt x="60" y="12"/>
                  </a:lnTo>
                  <a:lnTo>
                    <a:pt x="44" y="32"/>
                  </a:lnTo>
                  <a:lnTo>
                    <a:pt x="36" y="40"/>
                  </a:lnTo>
                  <a:lnTo>
                    <a:pt x="28" y="48"/>
                  </a:lnTo>
                  <a:lnTo>
                    <a:pt x="20" y="48"/>
                  </a:lnTo>
                  <a:lnTo>
                    <a:pt x="16" y="40"/>
                  </a:lnTo>
                  <a:lnTo>
                    <a:pt x="16" y="32"/>
                  </a:lnTo>
                  <a:lnTo>
                    <a:pt x="20" y="24"/>
                  </a:lnTo>
                  <a:lnTo>
                    <a:pt x="24" y="16"/>
                  </a:lnTo>
                  <a:lnTo>
                    <a:pt x="20" y="24"/>
                  </a:lnTo>
                  <a:lnTo>
                    <a:pt x="12" y="32"/>
                  </a:lnTo>
                  <a:lnTo>
                    <a:pt x="12" y="24"/>
                  </a:lnTo>
                  <a:lnTo>
                    <a:pt x="20" y="24"/>
                  </a:lnTo>
                  <a:lnTo>
                    <a:pt x="8" y="32"/>
                  </a:lnTo>
                  <a:lnTo>
                    <a:pt x="0" y="36"/>
                  </a:lnTo>
                  <a:lnTo>
                    <a:pt x="0" y="28"/>
                  </a:lnTo>
                  <a:lnTo>
                    <a:pt x="4" y="20"/>
                  </a:lnTo>
                  <a:lnTo>
                    <a:pt x="12" y="16"/>
                  </a:lnTo>
                  <a:lnTo>
                    <a:pt x="4" y="20"/>
                  </a:lnTo>
                  <a:lnTo>
                    <a:pt x="20" y="88"/>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086" name="Rectangle 54">
              <a:extLst>
                <a:ext uri="{FF2B5EF4-FFF2-40B4-BE49-F238E27FC236}">
                  <a16:creationId xmlns:a16="http://schemas.microsoft.com/office/drawing/2014/main" id="{CE3E78E6-5D70-8C4D-8BDB-02F12D8B0395}"/>
                </a:ext>
              </a:extLst>
            </p:cNvPr>
            <p:cNvSpPr>
              <a:spLocks noChangeArrowheads="1"/>
            </p:cNvSpPr>
            <p:nvPr/>
          </p:nvSpPr>
          <p:spPr bwMode="auto">
            <a:xfrm>
              <a:off x="4490" y="3036"/>
              <a:ext cx="515"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2800" b="1">
                  <a:latin typeface="Times" pitchFamily="2" charset="0"/>
                  <a:ea typeface="Gulim" panose="020B0600000101010101" pitchFamily="34" charset="-127"/>
                </a:rPr>
                <a:t>8</a:t>
              </a:r>
            </a:p>
          </p:txBody>
        </p:sp>
        <p:sp>
          <p:nvSpPr>
            <p:cNvPr id="172087" name="Rectangle 55">
              <a:extLst>
                <a:ext uri="{FF2B5EF4-FFF2-40B4-BE49-F238E27FC236}">
                  <a16:creationId xmlns:a16="http://schemas.microsoft.com/office/drawing/2014/main" id="{792BA1C8-C966-BB42-934B-2A058E52C072}"/>
                </a:ext>
              </a:extLst>
            </p:cNvPr>
            <p:cNvSpPr>
              <a:spLocks noChangeArrowheads="1"/>
            </p:cNvSpPr>
            <p:nvPr/>
          </p:nvSpPr>
          <p:spPr bwMode="auto">
            <a:xfrm>
              <a:off x="766" y="1934"/>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88" name="Rectangle 56">
              <a:extLst>
                <a:ext uri="{FF2B5EF4-FFF2-40B4-BE49-F238E27FC236}">
                  <a16:creationId xmlns:a16="http://schemas.microsoft.com/office/drawing/2014/main" id="{B7B0E2FC-2F63-274C-9492-E64378609AA1}"/>
                </a:ext>
              </a:extLst>
            </p:cNvPr>
            <p:cNvSpPr>
              <a:spLocks noChangeArrowheads="1"/>
            </p:cNvSpPr>
            <p:nvPr/>
          </p:nvSpPr>
          <p:spPr bwMode="auto">
            <a:xfrm>
              <a:off x="4815" y="1878"/>
              <a:ext cx="185"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r>
                <a:rPr lang="en-US" altLang="ko-KR" sz="3200" b="1">
                  <a:latin typeface="Times" pitchFamily="2" charset="0"/>
                  <a:ea typeface="Gulim" panose="020B0600000101010101" pitchFamily="34" charset="-127"/>
                </a:rPr>
                <a:t>/</a:t>
              </a:r>
            </a:p>
          </p:txBody>
        </p:sp>
        <p:sp>
          <p:nvSpPr>
            <p:cNvPr id="172089" name="Rectangle 57">
              <a:extLst>
                <a:ext uri="{FF2B5EF4-FFF2-40B4-BE49-F238E27FC236}">
                  <a16:creationId xmlns:a16="http://schemas.microsoft.com/office/drawing/2014/main" id="{A208ADCA-473B-864A-BE52-F1C66781CF4E}"/>
                </a:ext>
              </a:extLst>
            </p:cNvPr>
            <p:cNvSpPr>
              <a:spLocks noChangeArrowheads="1"/>
            </p:cNvSpPr>
            <p:nvPr/>
          </p:nvSpPr>
          <p:spPr bwMode="auto">
            <a:xfrm>
              <a:off x="3288" y="712"/>
              <a:ext cx="136" cy="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90" name="Rectangle 58">
              <a:extLst>
                <a:ext uri="{FF2B5EF4-FFF2-40B4-BE49-F238E27FC236}">
                  <a16:creationId xmlns:a16="http://schemas.microsoft.com/office/drawing/2014/main" id="{EC9D2AED-BB4A-094A-95A3-19D045609778}"/>
                </a:ext>
              </a:extLst>
            </p:cNvPr>
            <p:cNvSpPr>
              <a:spLocks noChangeArrowheads="1"/>
            </p:cNvSpPr>
            <p:nvPr/>
          </p:nvSpPr>
          <p:spPr bwMode="auto">
            <a:xfrm>
              <a:off x="600" y="536"/>
              <a:ext cx="510"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r>
                <a:rPr lang="ko-KR" altLang="en-US" sz="1800" b="1">
                  <a:latin typeface="Times" pitchFamily="2" charset="0"/>
                  <a:ea typeface="Gulim" panose="020B0600000101010101" pitchFamily="34" charset="-127"/>
                </a:rPr>
                <a:t>“       ”</a:t>
              </a:r>
            </a:p>
          </p:txBody>
        </p:sp>
        <p:sp>
          <p:nvSpPr>
            <p:cNvPr id="172091" name="Rectangle 59">
              <a:extLst>
                <a:ext uri="{FF2B5EF4-FFF2-40B4-BE49-F238E27FC236}">
                  <a16:creationId xmlns:a16="http://schemas.microsoft.com/office/drawing/2014/main" id="{9B6093A1-27A0-664D-B762-812812AE15C5}"/>
                </a:ext>
              </a:extLst>
            </p:cNvPr>
            <p:cNvSpPr>
              <a:spLocks noChangeArrowheads="1"/>
            </p:cNvSpPr>
            <p:nvPr/>
          </p:nvSpPr>
          <p:spPr bwMode="auto">
            <a:xfrm>
              <a:off x="4172" y="516"/>
              <a:ext cx="510"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r>
                <a:rPr lang="ko-KR" altLang="en-US" sz="1800" b="1">
                  <a:latin typeface="Times" pitchFamily="2" charset="0"/>
                  <a:ea typeface="Gulim" panose="020B0600000101010101" pitchFamily="34" charset="-127"/>
                </a:rPr>
                <a:t>“       ”</a:t>
              </a:r>
            </a:p>
          </p:txBody>
        </p:sp>
        <p:sp>
          <p:nvSpPr>
            <p:cNvPr id="172092" name="Rectangle 60">
              <a:extLst>
                <a:ext uri="{FF2B5EF4-FFF2-40B4-BE49-F238E27FC236}">
                  <a16:creationId xmlns:a16="http://schemas.microsoft.com/office/drawing/2014/main" id="{77F91E20-1778-4549-A998-CD20E19DEF20}"/>
                </a:ext>
              </a:extLst>
            </p:cNvPr>
            <p:cNvSpPr>
              <a:spLocks noChangeArrowheads="1"/>
            </p:cNvSpPr>
            <p:nvPr/>
          </p:nvSpPr>
          <p:spPr bwMode="auto">
            <a:xfrm>
              <a:off x="358" y="1050"/>
              <a:ext cx="510"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r>
                <a:rPr lang="ko-KR" altLang="en-US" sz="1800" b="1">
                  <a:latin typeface="Times" pitchFamily="2" charset="0"/>
                  <a:ea typeface="Gulim" panose="020B0600000101010101" pitchFamily="34" charset="-127"/>
                </a:rPr>
                <a:t>“       ”</a:t>
              </a:r>
            </a:p>
          </p:txBody>
        </p:sp>
        <p:sp>
          <p:nvSpPr>
            <p:cNvPr id="172093" name="Rectangle 61">
              <a:extLst>
                <a:ext uri="{FF2B5EF4-FFF2-40B4-BE49-F238E27FC236}">
                  <a16:creationId xmlns:a16="http://schemas.microsoft.com/office/drawing/2014/main" id="{488ECBC6-063D-0E46-A8B3-2D764276CA7A}"/>
                </a:ext>
              </a:extLst>
            </p:cNvPr>
            <p:cNvSpPr>
              <a:spLocks noChangeArrowheads="1"/>
            </p:cNvSpPr>
            <p:nvPr/>
          </p:nvSpPr>
          <p:spPr bwMode="auto">
            <a:xfrm>
              <a:off x="4314" y="1041"/>
              <a:ext cx="510"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r>
                <a:rPr lang="ko-KR" altLang="en-US" sz="1800" b="1">
                  <a:latin typeface="Times" pitchFamily="2" charset="0"/>
                  <a:ea typeface="Gulim" panose="020B0600000101010101" pitchFamily="34" charset="-127"/>
                </a:rPr>
                <a:t>“       ”</a:t>
              </a:r>
            </a:p>
          </p:txBody>
        </p:sp>
        <p:sp>
          <p:nvSpPr>
            <p:cNvPr id="172094" name="Oval 62">
              <a:extLst>
                <a:ext uri="{FF2B5EF4-FFF2-40B4-BE49-F238E27FC236}">
                  <a16:creationId xmlns:a16="http://schemas.microsoft.com/office/drawing/2014/main" id="{9DEF47C2-7524-F847-B2AC-9500CB520FD2}"/>
                </a:ext>
              </a:extLst>
            </p:cNvPr>
            <p:cNvSpPr>
              <a:spLocks noChangeArrowheads="1"/>
            </p:cNvSpPr>
            <p:nvPr/>
          </p:nvSpPr>
          <p:spPr bwMode="auto">
            <a:xfrm>
              <a:off x="77" y="3113"/>
              <a:ext cx="54" cy="179"/>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95" name="Oval 63">
              <a:extLst>
                <a:ext uri="{FF2B5EF4-FFF2-40B4-BE49-F238E27FC236}">
                  <a16:creationId xmlns:a16="http://schemas.microsoft.com/office/drawing/2014/main" id="{E4A764BD-38DB-014E-98AD-1E6CE77C445F}"/>
                </a:ext>
              </a:extLst>
            </p:cNvPr>
            <p:cNvSpPr>
              <a:spLocks noChangeArrowheads="1"/>
            </p:cNvSpPr>
            <p:nvPr/>
          </p:nvSpPr>
          <p:spPr bwMode="auto">
            <a:xfrm>
              <a:off x="386" y="3113"/>
              <a:ext cx="54" cy="179"/>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96" name="Oval 64">
              <a:extLst>
                <a:ext uri="{FF2B5EF4-FFF2-40B4-BE49-F238E27FC236}">
                  <a16:creationId xmlns:a16="http://schemas.microsoft.com/office/drawing/2014/main" id="{5176B21D-E9F6-C54F-80D8-BBCFAD09B7CB}"/>
                </a:ext>
              </a:extLst>
            </p:cNvPr>
            <p:cNvSpPr>
              <a:spLocks noChangeArrowheads="1"/>
            </p:cNvSpPr>
            <p:nvPr/>
          </p:nvSpPr>
          <p:spPr bwMode="auto">
            <a:xfrm>
              <a:off x="647" y="3136"/>
              <a:ext cx="33" cy="133"/>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97" name="Oval 65">
              <a:extLst>
                <a:ext uri="{FF2B5EF4-FFF2-40B4-BE49-F238E27FC236}">
                  <a16:creationId xmlns:a16="http://schemas.microsoft.com/office/drawing/2014/main" id="{9F166C45-5D24-904F-A0D4-842EF48E571F}"/>
                </a:ext>
              </a:extLst>
            </p:cNvPr>
            <p:cNvSpPr>
              <a:spLocks noChangeArrowheads="1"/>
            </p:cNvSpPr>
            <p:nvPr/>
          </p:nvSpPr>
          <p:spPr bwMode="auto">
            <a:xfrm>
              <a:off x="903" y="3183"/>
              <a:ext cx="12" cy="39"/>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98" name="Line 66">
              <a:extLst>
                <a:ext uri="{FF2B5EF4-FFF2-40B4-BE49-F238E27FC236}">
                  <a16:creationId xmlns:a16="http://schemas.microsoft.com/office/drawing/2014/main" id="{C6DBD631-911D-B145-A278-0C3BF1A7EF98}"/>
                </a:ext>
              </a:extLst>
            </p:cNvPr>
            <p:cNvSpPr>
              <a:spLocks noChangeShapeType="1"/>
            </p:cNvSpPr>
            <p:nvPr/>
          </p:nvSpPr>
          <p:spPr bwMode="auto">
            <a:xfrm>
              <a:off x="111" y="3109"/>
              <a:ext cx="30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99" name="Line 67">
              <a:extLst>
                <a:ext uri="{FF2B5EF4-FFF2-40B4-BE49-F238E27FC236}">
                  <a16:creationId xmlns:a16="http://schemas.microsoft.com/office/drawing/2014/main" id="{2C2B8802-6DD2-C340-A1A9-77AA63542F72}"/>
                </a:ext>
              </a:extLst>
            </p:cNvPr>
            <p:cNvSpPr>
              <a:spLocks noChangeShapeType="1"/>
            </p:cNvSpPr>
            <p:nvPr/>
          </p:nvSpPr>
          <p:spPr bwMode="auto">
            <a:xfrm>
              <a:off x="106" y="3296"/>
              <a:ext cx="30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00" name="Line 68">
              <a:extLst>
                <a:ext uri="{FF2B5EF4-FFF2-40B4-BE49-F238E27FC236}">
                  <a16:creationId xmlns:a16="http://schemas.microsoft.com/office/drawing/2014/main" id="{A372D8A1-647E-3A44-B61B-6B357685BCE6}"/>
                </a:ext>
              </a:extLst>
            </p:cNvPr>
            <p:cNvSpPr>
              <a:spLocks noChangeShapeType="1"/>
            </p:cNvSpPr>
            <p:nvPr/>
          </p:nvSpPr>
          <p:spPr bwMode="auto">
            <a:xfrm flipH="1">
              <a:off x="431" y="3132"/>
              <a:ext cx="22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01" name="Line 69">
              <a:extLst>
                <a:ext uri="{FF2B5EF4-FFF2-40B4-BE49-F238E27FC236}">
                  <a16:creationId xmlns:a16="http://schemas.microsoft.com/office/drawing/2014/main" id="{2AEDEFCB-7F69-504E-AD1E-4DF5D7A43F27}"/>
                </a:ext>
              </a:extLst>
            </p:cNvPr>
            <p:cNvSpPr>
              <a:spLocks noChangeShapeType="1"/>
            </p:cNvSpPr>
            <p:nvPr/>
          </p:nvSpPr>
          <p:spPr bwMode="auto">
            <a:xfrm flipH="1">
              <a:off x="431" y="3273"/>
              <a:ext cx="22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02" name="Line 70">
              <a:extLst>
                <a:ext uri="{FF2B5EF4-FFF2-40B4-BE49-F238E27FC236}">
                  <a16:creationId xmlns:a16="http://schemas.microsoft.com/office/drawing/2014/main" id="{320C6715-5274-024A-AA60-F90A87A1531D}"/>
                </a:ext>
              </a:extLst>
            </p:cNvPr>
            <p:cNvSpPr>
              <a:spLocks noChangeShapeType="1"/>
            </p:cNvSpPr>
            <p:nvPr/>
          </p:nvSpPr>
          <p:spPr bwMode="auto">
            <a:xfrm flipH="1">
              <a:off x="684" y="3179"/>
              <a:ext cx="22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03" name="Line 71">
              <a:extLst>
                <a:ext uri="{FF2B5EF4-FFF2-40B4-BE49-F238E27FC236}">
                  <a16:creationId xmlns:a16="http://schemas.microsoft.com/office/drawing/2014/main" id="{B558F5DF-E4E4-5442-A51B-EAA81F40C20E}"/>
                </a:ext>
              </a:extLst>
            </p:cNvPr>
            <p:cNvSpPr>
              <a:spLocks noChangeShapeType="1"/>
            </p:cNvSpPr>
            <p:nvPr/>
          </p:nvSpPr>
          <p:spPr bwMode="auto">
            <a:xfrm flipH="1">
              <a:off x="684" y="3226"/>
              <a:ext cx="22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04" name="Rectangle 72">
              <a:extLst>
                <a:ext uri="{FF2B5EF4-FFF2-40B4-BE49-F238E27FC236}">
                  <a16:creationId xmlns:a16="http://schemas.microsoft.com/office/drawing/2014/main" id="{B23734D0-2D58-0641-85D5-D30E2483AC13}"/>
                </a:ext>
              </a:extLst>
            </p:cNvPr>
            <p:cNvSpPr>
              <a:spLocks noChangeArrowheads="1"/>
            </p:cNvSpPr>
            <p:nvPr/>
          </p:nvSpPr>
          <p:spPr bwMode="auto">
            <a:xfrm>
              <a:off x="111" y="3111"/>
              <a:ext cx="300" cy="183"/>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05" name="Rectangle 73">
              <a:extLst>
                <a:ext uri="{FF2B5EF4-FFF2-40B4-BE49-F238E27FC236}">
                  <a16:creationId xmlns:a16="http://schemas.microsoft.com/office/drawing/2014/main" id="{5FDABC8D-5CDA-7149-898C-C65C7B9FDF64}"/>
                </a:ext>
              </a:extLst>
            </p:cNvPr>
            <p:cNvSpPr>
              <a:spLocks noChangeArrowheads="1"/>
            </p:cNvSpPr>
            <p:nvPr/>
          </p:nvSpPr>
          <p:spPr bwMode="auto">
            <a:xfrm>
              <a:off x="437" y="3134"/>
              <a:ext cx="229" cy="135"/>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06" name="Rectangle 74">
              <a:extLst>
                <a:ext uri="{FF2B5EF4-FFF2-40B4-BE49-F238E27FC236}">
                  <a16:creationId xmlns:a16="http://schemas.microsoft.com/office/drawing/2014/main" id="{53D25537-50FC-5645-8665-3664735820BE}"/>
                </a:ext>
              </a:extLst>
            </p:cNvPr>
            <p:cNvSpPr>
              <a:spLocks noChangeArrowheads="1"/>
            </p:cNvSpPr>
            <p:nvPr/>
          </p:nvSpPr>
          <p:spPr bwMode="auto">
            <a:xfrm>
              <a:off x="684" y="3177"/>
              <a:ext cx="222" cy="49"/>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07" name="Oval 75">
              <a:extLst>
                <a:ext uri="{FF2B5EF4-FFF2-40B4-BE49-F238E27FC236}">
                  <a16:creationId xmlns:a16="http://schemas.microsoft.com/office/drawing/2014/main" id="{5A3CCFCF-2DD6-EA43-A680-882EA2842991}"/>
                </a:ext>
              </a:extLst>
            </p:cNvPr>
            <p:cNvSpPr>
              <a:spLocks noChangeArrowheads="1"/>
            </p:cNvSpPr>
            <p:nvPr/>
          </p:nvSpPr>
          <p:spPr bwMode="auto">
            <a:xfrm>
              <a:off x="84" y="3127"/>
              <a:ext cx="35" cy="151"/>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08" name="Arc 76">
              <a:extLst>
                <a:ext uri="{FF2B5EF4-FFF2-40B4-BE49-F238E27FC236}">
                  <a16:creationId xmlns:a16="http://schemas.microsoft.com/office/drawing/2014/main" id="{0935B27C-6922-274E-A597-57D1043E4BD1}"/>
                </a:ext>
              </a:extLst>
            </p:cNvPr>
            <p:cNvSpPr>
              <a:spLocks/>
            </p:cNvSpPr>
            <p:nvPr/>
          </p:nvSpPr>
          <p:spPr bwMode="auto">
            <a:xfrm rot="11100000">
              <a:off x="972" y="3128"/>
              <a:ext cx="117" cy="72"/>
            </a:xfrm>
            <a:custGeom>
              <a:avLst/>
              <a:gdLst>
                <a:gd name="G0" fmla="+- 185 0 0"/>
                <a:gd name="G1" fmla="+- 21600 0 0"/>
                <a:gd name="G2" fmla="+- 21600 0 0"/>
                <a:gd name="T0" fmla="*/ 0 w 21785"/>
                <a:gd name="T1" fmla="*/ 1 h 21600"/>
                <a:gd name="T2" fmla="*/ 21785 w 21785"/>
                <a:gd name="T3" fmla="*/ 21600 h 21600"/>
                <a:gd name="T4" fmla="*/ 185 w 21785"/>
                <a:gd name="T5" fmla="*/ 21600 h 21600"/>
              </a:gdLst>
              <a:ahLst/>
              <a:cxnLst>
                <a:cxn ang="0">
                  <a:pos x="T0" y="T1"/>
                </a:cxn>
                <a:cxn ang="0">
                  <a:pos x="T2" y="T3"/>
                </a:cxn>
                <a:cxn ang="0">
                  <a:pos x="T4" y="T5"/>
                </a:cxn>
              </a:cxnLst>
              <a:rect l="0" t="0" r="r" b="b"/>
              <a:pathLst>
                <a:path w="21785" h="21600" fill="none" extrusionOk="0">
                  <a:moveTo>
                    <a:pt x="-1" y="0"/>
                  </a:moveTo>
                  <a:cubicBezTo>
                    <a:pt x="61" y="0"/>
                    <a:pt x="123" y="0"/>
                    <a:pt x="185" y="0"/>
                  </a:cubicBezTo>
                  <a:cubicBezTo>
                    <a:pt x="12114" y="0"/>
                    <a:pt x="21785" y="9670"/>
                    <a:pt x="21785" y="21600"/>
                  </a:cubicBezTo>
                </a:path>
                <a:path w="21785" h="21600" stroke="0" extrusionOk="0">
                  <a:moveTo>
                    <a:pt x="-1" y="0"/>
                  </a:moveTo>
                  <a:cubicBezTo>
                    <a:pt x="61" y="0"/>
                    <a:pt x="123" y="0"/>
                    <a:pt x="185" y="0"/>
                  </a:cubicBezTo>
                  <a:cubicBezTo>
                    <a:pt x="12114" y="0"/>
                    <a:pt x="21785" y="9670"/>
                    <a:pt x="21785" y="21600"/>
                  </a:cubicBezTo>
                  <a:lnTo>
                    <a:pt x="185"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09" name="Arc 77">
              <a:extLst>
                <a:ext uri="{FF2B5EF4-FFF2-40B4-BE49-F238E27FC236}">
                  <a16:creationId xmlns:a16="http://schemas.microsoft.com/office/drawing/2014/main" id="{4FEE7B83-E5D9-D84C-8489-EF919CAFFB43}"/>
                </a:ext>
              </a:extLst>
            </p:cNvPr>
            <p:cNvSpPr>
              <a:spLocks/>
            </p:cNvSpPr>
            <p:nvPr/>
          </p:nvSpPr>
          <p:spPr bwMode="auto">
            <a:xfrm rot="21180000">
              <a:off x="961" y="3222"/>
              <a:ext cx="120" cy="62"/>
            </a:xfrm>
            <a:custGeom>
              <a:avLst/>
              <a:gdLst>
                <a:gd name="G0" fmla="+- 21597 0 0"/>
                <a:gd name="G1" fmla="+- 21599 0 0"/>
                <a:gd name="G2" fmla="+- 21600 0 0"/>
                <a:gd name="T0" fmla="*/ 0 w 21597"/>
                <a:gd name="T1" fmla="*/ 21254 h 21599"/>
                <a:gd name="T2" fmla="*/ 21419 w 21597"/>
                <a:gd name="T3" fmla="*/ 0 h 21599"/>
                <a:gd name="T4" fmla="*/ 21597 w 21597"/>
                <a:gd name="T5" fmla="*/ 21599 h 21599"/>
              </a:gdLst>
              <a:ahLst/>
              <a:cxnLst>
                <a:cxn ang="0">
                  <a:pos x="T0" y="T1"/>
                </a:cxn>
                <a:cxn ang="0">
                  <a:pos x="T2" y="T3"/>
                </a:cxn>
                <a:cxn ang="0">
                  <a:pos x="T4" y="T5"/>
                </a:cxn>
              </a:cxnLst>
              <a:rect l="0" t="0" r="r" b="b"/>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10" name="Arc 78">
              <a:extLst>
                <a:ext uri="{FF2B5EF4-FFF2-40B4-BE49-F238E27FC236}">
                  <a16:creationId xmlns:a16="http://schemas.microsoft.com/office/drawing/2014/main" id="{5D8EF373-2697-F744-BC83-75858B387B2E}"/>
                </a:ext>
              </a:extLst>
            </p:cNvPr>
            <p:cNvSpPr>
              <a:spLocks/>
            </p:cNvSpPr>
            <p:nvPr/>
          </p:nvSpPr>
          <p:spPr bwMode="auto">
            <a:xfrm rot="10800000">
              <a:off x="936" y="3205"/>
              <a:ext cx="24" cy="63"/>
            </a:xfrm>
            <a:custGeom>
              <a:avLst/>
              <a:gdLst>
                <a:gd name="G0" fmla="+- 918 0 0"/>
                <a:gd name="G1" fmla="+- 21600 0 0"/>
                <a:gd name="G2" fmla="+- 21600 0 0"/>
                <a:gd name="T0" fmla="*/ 0 w 22518"/>
                <a:gd name="T1" fmla="*/ 20 h 21600"/>
                <a:gd name="T2" fmla="*/ 22518 w 22518"/>
                <a:gd name="T3" fmla="*/ 21600 h 21600"/>
                <a:gd name="T4" fmla="*/ 918 w 22518"/>
                <a:gd name="T5" fmla="*/ 21600 h 21600"/>
              </a:gdLst>
              <a:ahLst/>
              <a:cxnLst>
                <a:cxn ang="0">
                  <a:pos x="T0" y="T1"/>
                </a:cxn>
                <a:cxn ang="0">
                  <a:pos x="T2" y="T3"/>
                </a:cxn>
                <a:cxn ang="0">
                  <a:pos x="T4" y="T5"/>
                </a:cxn>
              </a:cxnLst>
              <a:rect l="0" t="0" r="r" b="b"/>
              <a:pathLst>
                <a:path w="22518" h="21600" fill="none" extrusionOk="0">
                  <a:moveTo>
                    <a:pt x="-1" y="19"/>
                  </a:moveTo>
                  <a:cubicBezTo>
                    <a:pt x="305" y="6"/>
                    <a:pt x="611" y="0"/>
                    <a:pt x="918" y="0"/>
                  </a:cubicBezTo>
                  <a:cubicBezTo>
                    <a:pt x="12847" y="0"/>
                    <a:pt x="22518" y="9670"/>
                    <a:pt x="22518" y="21600"/>
                  </a:cubicBezTo>
                </a:path>
                <a:path w="22518" h="21600" stroke="0" extrusionOk="0">
                  <a:moveTo>
                    <a:pt x="-1" y="19"/>
                  </a:moveTo>
                  <a:cubicBezTo>
                    <a:pt x="305" y="6"/>
                    <a:pt x="611" y="0"/>
                    <a:pt x="918" y="0"/>
                  </a:cubicBezTo>
                  <a:cubicBezTo>
                    <a:pt x="12847" y="0"/>
                    <a:pt x="22518" y="9670"/>
                    <a:pt x="22518" y="21600"/>
                  </a:cubicBezTo>
                  <a:lnTo>
                    <a:pt x="918"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11" name="Oval 79">
              <a:extLst>
                <a:ext uri="{FF2B5EF4-FFF2-40B4-BE49-F238E27FC236}">
                  <a16:creationId xmlns:a16="http://schemas.microsoft.com/office/drawing/2014/main" id="{0EB18CD3-30EA-9247-A946-C41256C371E2}"/>
                </a:ext>
              </a:extLst>
            </p:cNvPr>
            <p:cNvSpPr>
              <a:spLocks noChangeArrowheads="1"/>
            </p:cNvSpPr>
            <p:nvPr/>
          </p:nvSpPr>
          <p:spPr bwMode="auto">
            <a:xfrm>
              <a:off x="947" y="3166"/>
              <a:ext cx="22" cy="77"/>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12" name="Arc 80">
              <a:extLst>
                <a:ext uri="{FF2B5EF4-FFF2-40B4-BE49-F238E27FC236}">
                  <a16:creationId xmlns:a16="http://schemas.microsoft.com/office/drawing/2014/main" id="{CC5D7C02-786B-1D42-B468-AE8521EC1A67}"/>
                </a:ext>
              </a:extLst>
            </p:cNvPr>
            <p:cNvSpPr>
              <a:spLocks/>
            </p:cNvSpPr>
            <p:nvPr/>
          </p:nvSpPr>
          <p:spPr bwMode="auto">
            <a:xfrm>
              <a:off x="940" y="3144"/>
              <a:ext cx="29" cy="60"/>
            </a:xfrm>
            <a:custGeom>
              <a:avLst/>
              <a:gdLst>
                <a:gd name="G0" fmla="+- 21600 0 0"/>
                <a:gd name="G1" fmla="+- 21586 0 0"/>
                <a:gd name="G2" fmla="+- 21600 0 0"/>
                <a:gd name="T0" fmla="*/ 0 w 21600"/>
                <a:gd name="T1" fmla="*/ 21586 h 21586"/>
                <a:gd name="T2" fmla="*/ 20843 w 21600"/>
                <a:gd name="T3" fmla="*/ 0 h 21586"/>
                <a:gd name="T4" fmla="*/ 21600 w 21600"/>
                <a:gd name="T5" fmla="*/ 21586 h 21586"/>
              </a:gdLst>
              <a:ahLst/>
              <a:cxnLst>
                <a:cxn ang="0">
                  <a:pos x="T0" y="T1"/>
                </a:cxn>
                <a:cxn ang="0">
                  <a:pos x="T2" y="T3"/>
                </a:cxn>
                <a:cxn ang="0">
                  <a:pos x="T4" y="T5"/>
                </a:cxn>
              </a:cxnLst>
              <a:rect l="0" t="0" r="r" b="b"/>
              <a:pathLst>
                <a:path w="21600" h="21586" fill="none" extrusionOk="0">
                  <a:moveTo>
                    <a:pt x="0" y="21586"/>
                  </a:moveTo>
                  <a:cubicBezTo>
                    <a:pt x="0" y="9951"/>
                    <a:pt x="9215" y="407"/>
                    <a:pt x="20842" y="-1"/>
                  </a:cubicBezTo>
                </a:path>
                <a:path w="21600" h="21586" stroke="0" extrusionOk="0">
                  <a:moveTo>
                    <a:pt x="0" y="21586"/>
                  </a:moveTo>
                  <a:cubicBezTo>
                    <a:pt x="0" y="9951"/>
                    <a:pt x="9215" y="407"/>
                    <a:pt x="20842" y="-1"/>
                  </a:cubicBezTo>
                  <a:lnTo>
                    <a:pt x="21600" y="21586"/>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13" name="Oval 81">
              <a:extLst>
                <a:ext uri="{FF2B5EF4-FFF2-40B4-BE49-F238E27FC236}">
                  <a16:creationId xmlns:a16="http://schemas.microsoft.com/office/drawing/2014/main" id="{7855D737-0374-0D4F-8631-6F1D6892C229}"/>
                </a:ext>
              </a:extLst>
            </p:cNvPr>
            <p:cNvSpPr>
              <a:spLocks noChangeArrowheads="1"/>
            </p:cNvSpPr>
            <p:nvPr/>
          </p:nvSpPr>
          <p:spPr bwMode="auto">
            <a:xfrm>
              <a:off x="957" y="3193"/>
              <a:ext cx="2" cy="23"/>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2114" name="Group 82">
              <a:extLst>
                <a:ext uri="{FF2B5EF4-FFF2-40B4-BE49-F238E27FC236}">
                  <a16:creationId xmlns:a16="http://schemas.microsoft.com/office/drawing/2014/main" id="{5C049CD5-77E3-084B-B8CB-C66C54278A51}"/>
                </a:ext>
              </a:extLst>
            </p:cNvPr>
            <p:cNvGrpSpPr>
              <a:grpSpLocks/>
            </p:cNvGrpSpPr>
            <p:nvPr/>
          </p:nvGrpSpPr>
          <p:grpSpPr bwMode="auto">
            <a:xfrm>
              <a:off x="4652" y="3084"/>
              <a:ext cx="954" cy="180"/>
              <a:chOff x="4652" y="3084"/>
              <a:chExt cx="954" cy="180"/>
            </a:xfrm>
          </p:grpSpPr>
          <p:sp>
            <p:nvSpPr>
              <p:cNvPr id="172115" name="Oval 83">
                <a:extLst>
                  <a:ext uri="{FF2B5EF4-FFF2-40B4-BE49-F238E27FC236}">
                    <a16:creationId xmlns:a16="http://schemas.microsoft.com/office/drawing/2014/main" id="{C9B3E533-FBD9-844D-B4EA-E354E3D91522}"/>
                  </a:ext>
                </a:extLst>
              </p:cNvPr>
              <p:cNvSpPr>
                <a:spLocks noChangeArrowheads="1"/>
              </p:cNvSpPr>
              <p:nvPr/>
            </p:nvSpPr>
            <p:spPr bwMode="auto">
              <a:xfrm>
                <a:off x="5555" y="3088"/>
                <a:ext cx="51" cy="172"/>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16" name="Oval 84">
                <a:extLst>
                  <a:ext uri="{FF2B5EF4-FFF2-40B4-BE49-F238E27FC236}">
                    <a16:creationId xmlns:a16="http://schemas.microsoft.com/office/drawing/2014/main" id="{ED58C6DF-735A-FA40-97E4-30E5BE66A5EE}"/>
                  </a:ext>
                </a:extLst>
              </p:cNvPr>
              <p:cNvSpPr>
                <a:spLocks noChangeArrowheads="1"/>
              </p:cNvSpPr>
              <p:nvPr/>
            </p:nvSpPr>
            <p:spPr bwMode="auto">
              <a:xfrm>
                <a:off x="5259" y="3088"/>
                <a:ext cx="51" cy="172"/>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17" name="Oval 85">
                <a:extLst>
                  <a:ext uri="{FF2B5EF4-FFF2-40B4-BE49-F238E27FC236}">
                    <a16:creationId xmlns:a16="http://schemas.microsoft.com/office/drawing/2014/main" id="{97AE9A71-6685-E243-B13E-2566FCD719ED}"/>
                  </a:ext>
                </a:extLst>
              </p:cNvPr>
              <p:cNvSpPr>
                <a:spLocks noChangeArrowheads="1"/>
              </p:cNvSpPr>
              <p:nvPr/>
            </p:nvSpPr>
            <p:spPr bwMode="auto">
              <a:xfrm>
                <a:off x="5030" y="3110"/>
                <a:ext cx="31" cy="127"/>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18" name="Oval 86">
                <a:extLst>
                  <a:ext uri="{FF2B5EF4-FFF2-40B4-BE49-F238E27FC236}">
                    <a16:creationId xmlns:a16="http://schemas.microsoft.com/office/drawing/2014/main" id="{AB85B524-B3E8-5F4F-9F71-88D8C4489788}"/>
                  </a:ext>
                </a:extLst>
              </p:cNvPr>
              <p:cNvSpPr>
                <a:spLocks noChangeArrowheads="1"/>
              </p:cNvSpPr>
              <p:nvPr/>
            </p:nvSpPr>
            <p:spPr bwMode="auto">
              <a:xfrm>
                <a:off x="4805" y="3155"/>
                <a:ext cx="11" cy="37"/>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19" name="Line 87">
                <a:extLst>
                  <a:ext uri="{FF2B5EF4-FFF2-40B4-BE49-F238E27FC236}">
                    <a16:creationId xmlns:a16="http://schemas.microsoft.com/office/drawing/2014/main" id="{2089364B-8A49-0640-A027-3D8F410E2644}"/>
                  </a:ext>
                </a:extLst>
              </p:cNvPr>
              <p:cNvSpPr>
                <a:spLocks noChangeShapeType="1"/>
              </p:cNvSpPr>
              <p:nvPr/>
            </p:nvSpPr>
            <p:spPr bwMode="auto">
              <a:xfrm flipH="1">
                <a:off x="5282" y="3264"/>
                <a:ext cx="29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20" name="Line 88">
                <a:extLst>
                  <a:ext uri="{FF2B5EF4-FFF2-40B4-BE49-F238E27FC236}">
                    <a16:creationId xmlns:a16="http://schemas.microsoft.com/office/drawing/2014/main" id="{3C84F33A-A9D0-CB44-9B1B-4CB6F4E7B3E5}"/>
                  </a:ext>
                </a:extLst>
              </p:cNvPr>
              <p:cNvSpPr>
                <a:spLocks noChangeShapeType="1"/>
              </p:cNvSpPr>
              <p:nvPr/>
            </p:nvSpPr>
            <p:spPr bwMode="auto">
              <a:xfrm flipH="1">
                <a:off x="5283" y="3084"/>
                <a:ext cx="29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21" name="Line 89">
                <a:extLst>
                  <a:ext uri="{FF2B5EF4-FFF2-40B4-BE49-F238E27FC236}">
                    <a16:creationId xmlns:a16="http://schemas.microsoft.com/office/drawing/2014/main" id="{D499E1DE-F710-0E4C-9B99-C656D183D892}"/>
                  </a:ext>
                </a:extLst>
              </p:cNvPr>
              <p:cNvSpPr>
                <a:spLocks noChangeShapeType="1"/>
              </p:cNvSpPr>
              <p:nvPr/>
            </p:nvSpPr>
            <p:spPr bwMode="auto">
              <a:xfrm>
                <a:off x="5054" y="3241"/>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22" name="Line 90">
                <a:extLst>
                  <a:ext uri="{FF2B5EF4-FFF2-40B4-BE49-F238E27FC236}">
                    <a16:creationId xmlns:a16="http://schemas.microsoft.com/office/drawing/2014/main" id="{7822C030-0A62-5A4B-99B8-B656E4FC5592}"/>
                  </a:ext>
                </a:extLst>
              </p:cNvPr>
              <p:cNvSpPr>
                <a:spLocks noChangeShapeType="1"/>
              </p:cNvSpPr>
              <p:nvPr/>
            </p:nvSpPr>
            <p:spPr bwMode="auto">
              <a:xfrm>
                <a:off x="5054" y="3106"/>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23" name="Line 91">
                <a:extLst>
                  <a:ext uri="{FF2B5EF4-FFF2-40B4-BE49-F238E27FC236}">
                    <a16:creationId xmlns:a16="http://schemas.microsoft.com/office/drawing/2014/main" id="{514D5FBE-1152-654D-982B-963529ADD3EF}"/>
                  </a:ext>
                </a:extLst>
              </p:cNvPr>
              <p:cNvSpPr>
                <a:spLocks noChangeShapeType="1"/>
              </p:cNvSpPr>
              <p:nvPr/>
            </p:nvSpPr>
            <p:spPr bwMode="auto">
              <a:xfrm>
                <a:off x="4813" y="3196"/>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24" name="Line 92">
                <a:extLst>
                  <a:ext uri="{FF2B5EF4-FFF2-40B4-BE49-F238E27FC236}">
                    <a16:creationId xmlns:a16="http://schemas.microsoft.com/office/drawing/2014/main" id="{8B332799-17A4-814A-8055-F519AFEF0FF5}"/>
                  </a:ext>
                </a:extLst>
              </p:cNvPr>
              <p:cNvSpPr>
                <a:spLocks noChangeShapeType="1"/>
              </p:cNvSpPr>
              <p:nvPr/>
            </p:nvSpPr>
            <p:spPr bwMode="auto">
              <a:xfrm>
                <a:off x="4813" y="3151"/>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25" name="Rectangle 93">
                <a:extLst>
                  <a:ext uri="{FF2B5EF4-FFF2-40B4-BE49-F238E27FC236}">
                    <a16:creationId xmlns:a16="http://schemas.microsoft.com/office/drawing/2014/main" id="{CC6E38C4-1FD5-CE40-B9E3-7FA7AE75B780}"/>
                  </a:ext>
                </a:extLst>
              </p:cNvPr>
              <p:cNvSpPr>
                <a:spLocks noChangeArrowheads="1"/>
              </p:cNvSpPr>
              <p:nvPr/>
            </p:nvSpPr>
            <p:spPr bwMode="auto">
              <a:xfrm>
                <a:off x="5286" y="3086"/>
                <a:ext cx="288" cy="176"/>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26" name="Rectangle 94">
                <a:extLst>
                  <a:ext uri="{FF2B5EF4-FFF2-40B4-BE49-F238E27FC236}">
                    <a16:creationId xmlns:a16="http://schemas.microsoft.com/office/drawing/2014/main" id="{35B2A969-3300-C342-BB41-BD183BDFA02E}"/>
                  </a:ext>
                </a:extLst>
              </p:cNvPr>
              <p:cNvSpPr>
                <a:spLocks noChangeArrowheads="1"/>
              </p:cNvSpPr>
              <p:nvPr/>
            </p:nvSpPr>
            <p:spPr bwMode="auto">
              <a:xfrm>
                <a:off x="5043" y="3110"/>
                <a:ext cx="219" cy="129"/>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27" name="Rectangle 95">
                <a:extLst>
                  <a:ext uri="{FF2B5EF4-FFF2-40B4-BE49-F238E27FC236}">
                    <a16:creationId xmlns:a16="http://schemas.microsoft.com/office/drawing/2014/main" id="{0F095058-9963-7845-992C-7EEAC81B9523}"/>
                  </a:ext>
                </a:extLst>
              </p:cNvPr>
              <p:cNvSpPr>
                <a:spLocks noChangeArrowheads="1"/>
              </p:cNvSpPr>
              <p:nvPr/>
            </p:nvSpPr>
            <p:spPr bwMode="auto">
              <a:xfrm>
                <a:off x="4814" y="3151"/>
                <a:ext cx="212" cy="47"/>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28" name="Oval 96">
                <a:extLst>
                  <a:ext uri="{FF2B5EF4-FFF2-40B4-BE49-F238E27FC236}">
                    <a16:creationId xmlns:a16="http://schemas.microsoft.com/office/drawing/2014/main" id="{D39D844E-EBDE-6A4A-91C1-DD3F623B3A0E}"/>
                  </a:ext>
                </a:extLst>
              </p:cNvPr>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29" name="Arc 97">
                <a:extLst>
                  <a:ext uri="{FF2B5EF4-FFF2-40B4-BE49-F238E27FC236}">
                    <a16:creationId xmlns:a16="http://schemas.microsoft.com/office/drawing/2014/main" id="{12CAC2CE-8F6B-624B-A408-25535829480C}"/>
                  </a:ext>
                </a:extLst>
              </p:cNvPr>
              <p:cNvSpPr>
                <a:spLocks/>
              </p:cNvSpPr>
              <p:nvPr/>
            </p:nvSpPr>
            <p:spPr bwMode="auto">
              <a:xfrm rot="300000">
                <a:off x="4652" y="3182"/>
                <a:ext cx="111" cy="70"/>
              </a:xfrm>
              <a:custGeom>
                <a:avLst/>
                <a:gdLst>
                  <a:gd name="G0" fmla="+- 0 0 0"/>
                  <a:gd name="G1" fmla="+- 21600 0 0"/>
                  <a:gd name="G2" fmla="+- 21600 0 0"/>
                  <a:gd name="T0" fmla="*/ 0 w 21597"/>
                  <a:gd name="T1" fmla="*/ 0 h 21600"/>
                  <a:gd name="T2" fmla="*/ 21597 w 21597"/>
                  <a:gd name="T3" fmla="*/ 21290 h 21600"/>
                  <a:gd name="T4" fmla="*/ 0 w 21597"/>
                  <a:gd name="T5" fmla="*/ 21600 h 21600"/>
                </a:gdLst>
                <a:ahLst/>
                <a:cxnLst>
                  <a:cxn ang="0">
                    <a:pos x="T0" y="T1"/>
                  </a:cxn>
                  <a:cxn ang="0">
                    <a:pos x="T2" y="T3"/>
                  </a:cxn>
                  <a:cxn ang="0">
                    <a:pos x="T4" y="T5"/>
                  </a:cxn>
                </a:cxnLst>
                <a:rect l="0" t="0" r="r" b="b"/>
                <a:pathLst>
                  <a:path w="21597" h="21600" fill="none" extrusionOk="0">
                    <a:moveTo>
                      <a:pt x="0" y="0"/>
                    </a:moveTo>
                    <a:cubicBezTo>
                      <a:pt x="11808" y="0"/>
                      <a:pt x="21428" y="9482"/>
                      <a:pt x="21597" y="21289"/>
                    </a:cubicBezTo>
                  </a:path>
                  <a:path w="21597" h="21600" stroke="0" extrusionOk="0">
                    <a:moveTo>
                      <a:pt x="0" y="0"/>
                    </a:moveTo>
                    <a:cubicBezTo>
                      <a:pt x="11808" y="0"/>
                      <a:pt x="21428" y="9482"/>
                      <a:pt x="21597" y="21289"/>
                    </a:cubicBezTo>
                    <a:lnTo>
                      <a:pt x="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30" name="Arc 98">
                <a:extLst>
                  <a:ext uri="{FF2B5EF4-FFF2-40B4-BE49-F238E27FC236}">
                    <a16:creationId xmlns:a16="http://schemas.microsoft.com/office/drawing/2014/main" id="{949F20A0-ABE0-0943-A74A-5B94891D84AD}"/>
                  </a:ext>
                </a:extLst>
              </p:cNvPr>
              <p:cNvSpPr>
                <a:spLocks/>
              </p:cNvSpPr>
              <p:nvPr/>
            </p:nvSpPr>
            <p:spPr bwMode="auto">
              <a:xfrm rot="10380000">
                <a:off x="4660" y="3102"/>
                <a:ext cx="115" cy="60"/>
              </a:xfrm>
              <a:custGeom>
                <a:avLst/>
                <a:gdLst>
                  <a:gd name="G0" fmla="+- 21600 0 0"/>
                  <a:gd name="G1" fmla="+- 21599 0 0"/>
                  <a:gd name="G2" fmla="+- 21600 0 0"/>
                  <a:gd name="T0" fmla="*/ 0 w 21600"/>
                  <a:gd name="T1" fmla="*/ 21599 h 21599"/>
                  <a:gd name="T2" fmla="*/ 21412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743"/>
                      <a:pt x="9556" y="103"/>
                      <a:pt x="21411" y="-1"/>
                    </a:cubicBezTo>
                  </a:path>
                  <a:path w="21600" h="21599" stroke="0" extrusionOk="0">
                    <a:moveTo>
                      <a:pt x="0" y="21599"/>
                    </a:moveTo>
                    <a:cubicBezTo>
                      <a:pt x="0" y="9743"/>
                      <a:pt x="9556" y="103"/>
                      <a:pt x="21411" y="-1"/>
                    </a:cubicBezTo>
                    <a:lnTo>
                      <a:pt x="21600" y="21599"/>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31" name="Arc 99">
                <a:extLst>
                  <a:ext uri="{FF2B5EF4-FFF2-40B4-BE49-F238E27FC236}">
                    <a16:creationId xmlns:a16="http://schemas.microsoft.com/office/drawing/2014/main" id="{AED28EE7-C68D-1946-82B2-05E2482375A7}"/>
                  </a:ext>
                </a:extLst>
              </p:cNvPr>
              <p:cNvSpPr>
                <a:spLocks/>
              </p:cNvSpPr>
              <p:nvPr/>
            </p:nvSpPr>
            <p:spPr bwMode="auto">
              <a:xfrm>
                <a:off x="4761" y="3117"/>
                <a:ext cx="23" cy="60"/>
              </a:xfrm>
              <a:custGeom>
                <a:avLst/>
                <a:gdLst>
                  <a:gd name="G0" fmla="+- 951 0 0"/>
                  <a:gd name="G1" fmla="+- 21600 0 0"/>
                  <a:gd name="G2" fmla="+- 21600 0 0"/>
                  <a:gd name="T0" fmla="*/ 0 w 22547"/>
                  <a:gd name="T1" fmla="*/ 21 h 21600"/>
                  <a:gd name="T2" fmla="*/ 22547 w 22547"/>
                  <a:gd name="T3" fmla="*/ 21229 h 21600"/>
                  <a:gd name="T4" fmla="*/ 951 w 22547"/>
                  <a:gd name="T5" fmla="*/ 21600 h 21600"/>
                </a:gdLst>
                <a:ahLst/>
                <a:cxnLst>
                  <a:cxn ang="0">
                    <a:pos x="T0" y="T1"/>
                  </a:cxn>
                  <a:cxn ang="0">
                    <a:pos x="T2" y="T3"/>
                  </a:cxn>
                  <a:cxn ang="0">
                    <a:pos x="T4" y="T5"/>
                  </a:cxn>
                </a:cxnLst>
                <a:rect l="0" t="0" r="r" b="b"/>
                <a:pathLst>
                  <a:path w="22547" h="21600" fill="none" extrusionOk="0">
                    <a:moveTo>
                      <a:pt x="-1" y="20"/>
                    </a:moveTo>
                    <a:cubicBezTo>
                      <a:pt x="316" y="6"/>
                      <a:pt x="633" y="0"/>
                      <a:pt x="951" y="0"/>
                    </a:cubicBezTo>
                    <a:cubicBezTo>
                      <a:pt x="12735" y="0"/>
                      <a:pt x="22345" y="9446"/>
                      <a:pt x="22547" y="21228"/>
                    </a:cubicBezTo>
                  </a:path>
                  <a:path w="22547" h="21600" stroke="0" extrusionOk="0">
                    <a:moveTo>
                      <a:pt x="-1" y="20"/>
                    </a:moveTo>
                    <a:cubicBezTo>
                      <a:pt x="316" y="6"/>
                      <a:pt x="633" y="0"/>
                      <a:pt x="951" y="0"/>
                    </a:cubicBezTo>
                    <a:cubicBezTo>
                      <a:pt x="12735" y="0"/>
                      <a:pt x="22345" y="9446"/>
                      <a:pt x="22547" y="21228"/>
                    </a:cubicBezTo>
                    <a:lnTo>
                      <a:pt x="951"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32" name="Oval 100">
                <a:extLst>
                  <a:ext uri="{FF2B5EF4-FFF2-40B4-BE49-F238E27FC236}">
                    <a16:creationId xmlns:a16="http://schemas.microsoft.com/office/drawing/2014/main" id="{024192B7-FFDA-A144-93F7-CDBDA6F0A2B6}"/>
                  </a:ext>
                </a:extLst>
              </p:cNvPr>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33" name="Arc 101">
                <a:extLst>
                  <a:ext uri="{FF2B5EF4-FFF2-40B4-BE49-F238E27FC236}">
                    <a16:creationId xmlns:a16="http://schemas.microsoft.com/office/drawing/2014/main" id="{0DF6F247-593D-6E43-B249-23B0E532DC33}"/>
                  </a:ext>
                </a:extLst>
              </p:cNvPr>
              <p:cNvSpPr>
                <a:spLocks/>
              </p:cNvSpPr>
              <p:nvPr/>
            </p:nvSpPr>
            <p:spPr bwMode="auto">
              <a:xfrm rot="10800000">
                <a:off x="4761" y="3180"/>
                <a:ext cx="27" cy="57"/>
              </a:xfrm>
              <a:custGeom>
                <a:avLst/>
                <a:gdLst>
                  <a:gd name="G0" fmla="+- 21596 0 0"/>
                  <a:gd name="G1" fmla="+- 21585 0 0"/>
                  <a:gd name="G2" fmla="+- 21600 0 0"/>
                  <a:gd name="T0" fmla="*/ 0 w 21596"/>
                  <a:gd name="T1" fmla="*/ 21217 h 21585"/>
                  <a:gd name="T2" fmla="*/ 20818 w 21596"/>
                  <a:gd name="T3" fmla="*/ 0 h 21585"/>
                  <a:gd name="T4" fmla="*/ 21596 w 21596"/>
                  <a:gd name="T5" fmla="*/ 21585 h 21585"/>
                </a:gdLst>
                <a:ahLst/>
                <a:cxnLst>
                  <a:cxn ang="0">
                    <a:pos x="T0" y="T1"/>
                  </a:cxn>
                  <a:cxn ang="0">
                    <a:pos x="T2" y="T3"/>
                  </a:cxn>
                  <a:cxn ang="0">
                    <a:pos x="T4" y="T5"/>
                  </a:cxn>
                </a:cxnLst>
                <a:rect l="0" t="0" r="r" b="b"/>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34" name="Oval 102">
                <a:extLst>
                  <a:ext uri="{FF2B5EF4-FFF2-40B4-BE49-F238E27FC236}">
                    <a16:creationId xmlns:a16="http://schemas.microsoft.com/office/drawing/2014/main" id="{2C79A6D6-F6E2-A642-8578-3916BCC3D009}"/>
                  </a:ext>
                </a:extLst>
              </p:cNvPr>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2135" name="Freeform 103">
              <a:extLst>
                <a:ext uri="{FF2B5EF4-FFF2-40B4-BE49-F238E27FC236}">
                  <a16:creationId xmlns:a16="http://schemas.microsoft.com/office/drawing/2014/main" id="{EEE400F2-5115-5540-91F0-7FFD15A852E3}"/>
                </a:ext>
              </a:extLst>
            </p:cNvPr>
            <p:cNvSpPr>
              <a:spLocks/>
            </p:cNvSpPr>
            <p:nvPr/>
          </p:nvSpPr>
          <p:spPr bwMode="auto">
            <a:xfrm>
              <a:off x="3300" y="892"/>
              <a:ext cx="373" cy="859"/>
            </a:xfrm>
            <a:custGeom>
              <a:avLst/>
              <a:gdLst>
                <a:gd name="T0" fmla="*/ 186 w 373"/>
                <a:gd name="T1" fmla="*/ 26 h 859"/>
                <a:gd name="T2" fmla="*/ 174 w 373"/>
                <a:gd name="T3" fmla="*/ 56 h 859"/>
                <a:gd name="T4" fmla="*/ 160 w 373"/>
                <a:gd name="T5" fmla="*/ 86 h 859"/>
                <a:gd name="T6" fmla="*/ 146 w 373"/>
                <a:gd name="T7" fmla="*/ 118 h 859"/>
                <a:gd name="T8" fmla="*/ 134 w 373"/>
                <a:gd name="T9" fmla="*/ 150 h 859"/>
                <a:gd name="T10" fmla="*/ 122 w 373"/>
                <a:gd name="T11" fmla="*/ 182 h 859"/>
                <a:gd name="T12" fmla="*/ 108 w 373"/>
                <a:gd name="T13" fmla="*/ 214 h 859"/>
                <a:gd name="T14" fmla="*/ 94 w 373"/>
                <a:gd name="T15" fmla="*/ 246 h 859"/>
                <a:gd name="T16" fmla="*/ 78 w 373"/>
                <a:gd name="T17" fmla="*/ 278 h 859"/>
                <a:gd name="T18" fmla="*/ 66 w 373"/>
                <a:gd name="T19" fmla="*/ 310 h 859"/>
                <a:gd name="T20" fmla="*/ 54 w 373"/>
                <a:gd name="T21" fmla="*/ 342 h 859"/>
                <a:gd name="T22" fmla="*/ 40 w 373"/>
                <a:gd name="T23" fmla="*/ 374 h 859"/>
                <a:gd name="T24" fmla="*/ 26 w 373"/>
                <a:gd name="T25" fmla="*/ 406 h 859"/>
                <a:gd name="T26" fmla="*/ 14 w 373"/>
                <a:gd name="T27" fmla="*/ 438 h 859"/>
                <a:gd name="T28" fmla="*/ 0 w 373"/>
                <a:gd name="T29" fmla="*/ 470 h 859"/>
                <a:gd name="T30" fmla="*/ 10 w 373"/>
                <a:gd name="T31" fmla="*/ 502 h 859"/>
                <a:gd name="T32" fmla="*/ 20 w 373"/>
                <a:gd name="T33" fmla="*/ 534 h 859"/>
                <a:gd name="T34" fmla="*/ 26 w 373"/>
                <a:gd name="T35" fmla="*/ 566 h 859"/>
                <a:gd name="T36" fmla="*/ 36 w 373"/>
                <a:gd name="T37" fmla="*/ 598 h 859"/>
                <a:gd name="T38" fmla="*/ 46 w 373"/>
                <a:gd name="T39" fmla="*/ 630 h 859"/>
                <a:gd name="T40" fmla="*/ 54 w 373"/>
                <a:gd name="T41" fmla="*/ 664 h 859"/>
                <a:gd name="T42" fmla="*/ 62 w 373"/>
                <a:gd name="T43" fmla="*/ 696 h 859"/>
                <a:gd name="T44" fmla="*/ 68 w 373"/>
                <a:gd name="T45" fmla="*/ 728 h 859"/>
                <a:gd name="T46" fmla="*/ 78 w 373"/>
                <a:gd name="T47" fmla="*/ 760 h 859"/>
                <a:gd name="T48" fmla="*/ 88 w 373"/>
                <a:gd name="T49" fmla="*/ 792 h 859"/>
                <a:gd name="T50" fmla="*/ 100 w 373"/>
                <a:gd name="T51" fmla="*/ 824 h 859"/>
                <a:gd name="T52" fmla="*/ 118 w 373"/>
                <a:gd name="T53" fmla="*/ 856 h 859"/>
                <a:gd name="T54" fmla="*/ 134 w 373"/>
                <a:gd name="T55" fmla="*/ 832 h 859"/>
                <a:gd name="T56" fmla="*/ 148 w 373"/>
                <a:gd name="T57" fmla="*/ 800 h 859"/>
                <a:gd name="T58" fmla="*/ 164 w 373"/>
                <a:gd name="T59" fmla="*/ 768 h 859"/>
                <a:gd name="T60" fmla="*/ 178 w 373"/>
                <a:gd name="T61" fmla="*/ 736 h 859"/>
                <a:gd name="T62" fmla="*/ 192 w 373"/>
                <a:gd name="T63" fmla="*/ 704 h 859"/>
                <a:gd name="T64" fmla="*/ 206 w 373"/>
                <a:gd name="T65" fmla="*/ 672 h 859"/>
                <a:gd name="T66" fmla="*/ 220 w 373"/>
                <a:gd name="T67" fmla="*/ 640 h 859"/>
                <a:gd name="T68" fmla="*/ 234 w 373"/>
                <a:gd name="T69" fmla="*/ 608 h 859"/>
                <a:gd name="T70" fmla="*/ 248 w 373"/>
                <a:gd name="T71" fmla="*/ 576 h 859"/>
                <a:gd name="T72" fmla="*/ 262 w 373"/>
                <a:gd name="T73" fmla="*/ 544 h 859"/>
                <a:gd name="T74" fmla="*/ 278 w 373"/>
                <a:gd name="T75" fmla="*/ 512 h 859"/>
                <a:gd name="T76" fmla="*/ 290 w 373"/>
                <a:gd name="T77" fmla="*/ 480 h 859"/>
                <a:gd name="T78" fmla="*/ 304 w 373"/>
                <a:gd name="T79" fmla="*/ 448 h 859"/>
                <a:gd name="T80" fmla="*/ 320 w 373"/>
                <a:gd name="T81" fmla="*/ 418 h 859"/>
                <a:gd name="T82" fmla="*/ 336 w 373"/>
                <a:gd name="T83" fmla="*/ 388 h 859"/>
                <a:gd name="T84" fmla="*/ 352 w 373"/>
                <a:gd name="T85" fmla="*/ 356 h 859"/>
                <a:gd name="T86" fmla="*/ 364 w 373"/>
                <a:gd name="T87" fmla="*/ 324 h 859"/>
                <a:gd name="T88" fmla="*/ 372 w 373"/>
                <a:gd name="T89" fmla="*/ 292 h 859"/>
                <a:gd name="T90" fmla="*/ 346 w 373"/>
                <a:gd name="T91" fmla="*/ 268 h 859"/>
                <a:gd name="T92" fmla="*/ 356 w 373"/>
                <a:gd name="T93" fmla="*/ 276 h 859"/>
                <a:gd name="T94" fmla="*/ 364 w 373"/>
                <a:gd name="T95" fmla="*/ 282 h 859"/>
                <a:gd name="T96" fmla="*/ 350 w 373"/>
                <a:gd name="T97" fmla="*/ 252 h 859"/>
                <a:gd name="T98" fmla="*/ 334 w 373"/>
                <a:gd name="T99" fmla="*/ 226 h 859"/>
                <a:gd name="T100" fmla="*/ 314 w 373"/>
                <a:gd name="T101" fmla="*/ 198 h 859"/>
                <a:gd name="T102" fmla="*/ 302 w 373"/>
                <a:gd name="T103" fmla="*/ 166 h 859"/>
                <a:gd name="T104" fmla="*/ 280 w 373"/>
                <a:gd name="T105" fmla="*/ 136 h 859"/>
                <a:gd name="T106" fmla="*/ 264 w 373"/>
                <a:gd name="T107" fmla="*/ 104 h 859"/>
                <a:gd name="T108" fmla="*/ 248 w 373"/>
                <a:gd name="T109" fmla="*/ 72 h 859"/>
                <a:gd name="T110" fmla="*/ 230 w 373"/>
                <a:gd name="T111" fmla="*/ 44 h 859"/>
                <a:gd name="T112" fmla="*/ 210 w 373"/>
                <a:gd name="T113" fmla="*/ 16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3" h="859">
                  <a:moveTo>
                    <a:pt x="202" y="0"/>
                  </a:moveTo>
                  <a:lnTo>
                    <a:pt x="200" y="4"/>
                  </a:lnTo>
                  <a:lnTo>
                    <a:pt x="196" y="8"/>
                  </a:lnTo>
                  <a:lnTo>
                    <a:pt x="194" y="12"/>
                  </a:lnTo>
                  <a:lnTo>
                    <a:pt x="192" y="16"/>
                  </a:lnTo>
                  <a:lnTo>
                    <a:pt x="190" y="20"/>
                  </a:lnTo>
                  <a:lnTo>
                    <a:pt x="186" y="22"/>
                  </a:lnTo>
                  <a:lnTo>
                    <a:pt x="186" y="26"/>
                  </a:lnTo>
                  <a:lnTo>
                    <a:pt x="184" y="30"/>
                  </a:lnTo>
                  <a:lnTo>
                    <a:pt x="182" y="34"/>
                  </a:lnTo>
                  <a:lnTo>
                    <a:pt x="180" y="38"/>
                  </a:lnTo>
                  <a:lnTo>
                    <a:pt x="180" y="42"/>
                  </a:lnTo>
                  <a:lnTo>
                    <a:pt x="178" y="46"/>
                  </a:lnTo>
                  <a:lnTo>
                    <a:pt x="178" y="50"/>
                  </a:lnTo>
                  <a:lnTo>
                    <a:pt x="174" y="52"/>
                  </a:lnTo>
                  <a:lnTo>
                    <a:pt x="174" y="56"/>
                  </a:lnTo>
                  <a:lnTo>
                    <a:pt x="172" y="60"/>
                  </a:lnTo>
                  <a:lnTo>
                    <a:pt x="172" y="64"/>
                  </a:lnTo>
                  <a:lnTo>
                    <a:pt x="170" y="68"/>
                  </a:lnTo>
                  <a:lnTo>
                    <a:pt x="168" y="72"/>
                  </a:lnTo>
                  <a:lnTo>
                    <a:pt x="166" y="76"/>
                  </a:lnTo>
                  <a:lnTo>
                    <a:pt x="162" y="78"/>
                  </a:lnTo>
                  <a:lnTo>
                    <a:pt x="160" y="82"/>
                  </a:lnTo>
                  <a:lnTo>
                    <a:pt x="160" y="86"/>
                  </a:lnTo>
                  <a:lnTo>
                    <a:pt x="158" y="90"/>
                  </a:lnTo>
                  <a:lnTo>
                    <a:pt x="156" y="94"/>
                  </a:lnTo>
                  <a:lnTo>
                    <a:pt x="156" y="98"/>
                  </a:lnTo>
                  <a:lnTo>
                    <a:pt x="152" y="102"/>
                  </a:lnTo>
                  <a:lnTo>
                    <a:pt x="150" y="106"/>
                  </a:lnTo>
                  <a:lnTo>
                    <a:pt x="148" y="110"/>
                  </a:lnTo>
                  <a:lnTo>
                    <a:pt x="148" y="114"/>
                  </a:lnTo>
                  <a:lnTo>
                    <a:pt x="146" y="118"/>
                  </a:lnTo>
                  <a:lnTo>
                    <a:pt x="144" y="122"/>
                  </a:lnTo>
                  <a:lnTo>
                    <a:pt x="142" y="126"/>
                  </a:lnTo>
                  <a:lnTo>
                    <a:pt x="140" y="130"/>
                  </a:lnTo>
                  <a:lnTo>
                    <a:pt x="138" y="134"/>
                  </a:lnTo>
                  <a:lnTo>
                    <a:pt x="138" y="138"/>
                  </a:lnTo>
                  <a:lnTo>
                    <a:pt x="136" y="142"/>
                  </a:lnTo>
                  <a:lnTo>
                    <a:pt x="134" y="146"/>
                  </a:lnTo>
                  <a:lnTo>
                    <a:pt x="134" y="150"/>
                  </a:lnTo>
                  <a:lnTo>
                    <a:pt x="132" y="154"/>
                  </a:lnTo>
                  <a:lnTo>
                    <a:pt x="130" y="158"/>
                  </a:lnTo>
                  <a:lnTo>
                    <a:pt x="128" y="162"/>
                  </a:lnTo>
                  <a:lnTo>
                    <a:pt x="128" y="166"/>
                  </a:lnTo>
                  <a:lnTo>
                    <a:pt x="126" y="170"/>
                  </a:lnTo>
                  <a:lnTo>
                    <a:pt x="124" y="174"/>
                  </a:lnTo>
                  <a:lnTo>
                    <a:pt x="122" y="178"/>
                  </a:lnTo>
                  <a:lnTo>
                    <a:pt x="122" y="182"/>
                  </a:lnTo>
                  <a:lnTo>
                    <a:pt x="120" y="186"/>
                  </a:lnTo>
                  <a:lnTo>
                    <a:pt x="118" y="190"/>
                  </a:lnTo>
                  <a:lnTo>
                    <a:pt x="116" y="194"/>
                  </a:lnTo>
                  <a:lnTo>
                    <a:pt x="114" y="198"/>
                  </a:lnTo>
                  <a:lnTo>
                    <a:pt x="112" y="202"/>
                  </a:lnTo>
                  <a:lnTo>
                    <a:pt x="112" y="206"/>
                  </a:lnTo>
                  <a:lnTo>
                    <a:pt x="110" y="210"/>
                  </a:lnTo>
                  <a:lnTo>
                    <a:pt x="108" y="214"/>
                  </a:lnTo>
                  <a:lnTo>
                    <a:pt x="108" y="218"/>
                  </a:lnTo>
                  <a:lnTo>
                    <a:pt x="106" y="222"/>
                  </a:lnTo>
                  <a:lnTo>
                    <a:pt x="104" y="226"/>
                  </a:lnTo>
                  <a:lnTo>
                    <a:pt x="102" y="230"/>
                  </a:lnTo>
                  <a:lnTo>
                    <a:pt x="100" y="234"/>
                  </a:lnTo>
                  <a:lnTo>
                    <a:pt x="98" y="238"/>
                  </a:lnTo>
                  <a:lnTo>
                    <a:pt x="96" y="242"/>
                  </a:lnTo>
                  <a:lnTo>
                    <a:pt x="94" y="246"/>
                  </a:lnTo>
                  <a:lnTo>
                    <a:pt x="92" y="250"/>
                  </a:lnTo>
                  <a:lnTo>
                    <a:pt x="90" y="254"/>
                  </a:lnTo>
                  <a:lnTo>
                    <a:pt x="88" y="258"/>
                  </a:lnTo>
                  <a:lnTo>
                    <a:pt x="86" y="262"/>
                  </a:lnTo>
                  <a:lnTo>
                    <a:pt x="84" y="266"/>
                  </a:lnTo>
                  <a:lnTo>
                    <a:pt x="82" y="270"/>
                  </a:lnTo>
                  <a:lnTo>
                    <a:pt x="80" y="274"/>
                  </a:lnTo>
                  <a:lnTo>
                    <a:pt x="78" y="278"/>
                  </a:lnTo>
                  <a:lnTo>
                    <a:pt x="76" y="282"/>
                  </a:lnTo>
                  <a:lnTo>
                    <a:pt x="76" y="286"/>
                  </a:lnTo>
                  <a:lnTo>
                    <a:pt x="74" y="290"/>
                  </a:lnTo>
                  <a:lnTo>
                    <a:pt x="72" y="294"/>
                  </a:lnTo>
                  <a:lnTo>
                    <a:pt x="70" y="298"/>
                  </a:lnTo>
                  <a:lnTo>
                    <a:pt x="70" y="302"/>
                  </a:lnTo>
                  <a:lnTo>
                    <a:pt x="68" y="306"/>
                  </a:lnTo>
                  <a:lnTo>
                    <a:pt x="66" y="310"/>
                  </a:lnTo>
                  <a:lnTo>
                    <a:pt x="64" y="314"/>
                  </a:lnTo>
                  <a:lnTo>
                    <a:pt x="62" y="318"/>
                  </a:lnTo>
                  <a:lnTo>
                    <a:pt x="62" y="322"/>
                  </a:lnTo>
                  <a:lnTo>
                    <a:pt x="60" y="326"/>
                  </a:lnTo>
                  <a:lnTo>
                    <a:pt x="58" y="330"/>
                  </a:lnTo>
                  <a:lnTo>
                    <a:pt x="56" y="334"/>
                  </a:lnTo>
                  <a:lnTo>
                    <a:pt x="54" y="338"/>
                  </a:lnTo>
                  <a:lnTo>
                    <a:pt x="54" y="342"/>
                  </a:lnTo>
                  <a:lnTo>
                    <a:pt x="52" y="346"/>
                  </a:lnTo>
                  <a:lnTo>
                    <a:pt x="50" y="350"/>
                  </a:lnTo>
                  <a:lnTo>
                    <a:pt x="50" y="354"/>
                  </a:lnTo>
                  <a:lnTo>
                    <a:pt x="48" y="358"/>
                  </a:lnTo>
                  <a:lnTo>
                    <a:pt x="46" y="362"/>
                  </a:lnTo>
                  <a:lnTo>
                    <a:pt x="44" y="366"/>
                  </a:lnTo>
                  <a:lnTo>
                    <a:pt x="42" y="370"/>
                  </a:lnTo>
                  <a:lnTo>
                    <a:pt x="40" y="374"/>
                  </a:lnTo>
                  <a:lnTo>
                    <a:pt x="38" y="378"/>
                  </a:lnTo>
                  <a:lnTo>
                    <a:pt x="36" y="382"/>
                  </a:lnTo>
                  <a:lnTo>
                    <a:pt x="34" y="386"/>
                  </a:lnTo>
                  <a:lnTo>
                    <a:pt x="32" y="390"/>
                  </a:lnTo>
                  <a:lnTo>
                    <a:pt x="30" y="394"/>
                  </a:lnTo>
                  <a:lnTo>
                    <a:pt x="30" y="398"/>
                  </a:lnTo>
                  <a:lnTo>
                    <a:pt x="28" y="402"/>
                  </a:lnTo>
                  <a:lnTo>
                    <a:pt x="26" y="406"/>
                  </a:lnTo>
                  <a:lnTo>
                    <a:pt x="24" y="410"/>
                  </a:lnTo>
                  <a:lnTo>
                    <a:pt x="22" y="414"/>
                  </a:lnTo>
                  <a:lnTo>
                    <a:pt x="22" y="418"/>
                  </a:lnTo>
                  <a:lnTo>
                    <a:pt x="20" y="422"/>
                  </a:lnTo>
                  <a:lnTo>
                    <a:pt x="20" y="426"/>
                  </a:lnTo>
                  <a:lnTo>
                    <a:pt x="16" y="430"/>
                  </a:lnTo>
                  <a:lnTo>
                    <a:pt x="14" y="434"/>
                  </a:lnTo>
                  <a:lnTo>
                    <a:pt x="14" y="438"/>
                  </a:lnTo>
                  <a:lnTo>
                    <a:pt x="12" y="442"/>
                  </a:lnTo>
                  <a:lnTo>
                    <a:pt x="10" y="446"/>
                  </a:lnTo>
                  <a:lnTo>
                    <a:pt x="10" y="450"/>
                  </a:lnTo>
                  <a:lnTo>
                    <a:pt x="8" y="454"/>
                  </a:lnTo>
                  <a:lnTo>
                    <a:pt x="6" y="458"/>
                  </a:lnTo>
                  <a:lnTo>
                    <a:pt x="4" y="462"/>
                  </a:lnTo>
                  <a:lnTo>
                    <a:pt x="2" y="466"/>
                  </a:lnTo>
                  <a:lnTo>
                    <a:pt x="0" y="470"/>
                  </a:lnTo>
                  <a:lnTo>
                    <a:pt x="2" y="474"/>
                  </a:lnTo>
                  <a:lnTo>
                    <a:pt x="2" y="478"/>
                  </a:lnTo>
                  <a:lnTo>
                    <a:pt x="2" y="482"/>
                  </a:lnTo>
                  <a:lnTo>
                    <a:pt x="4" y="486"/>
                  </a:lnTo>
                  <a:lnTo>
                    <a:pt x="6" y="492"/>
                  </a:lnTo>
                  <a:lnTo>
                    <a:pt x="6" y="496"/>
                  </a:lnTo>
                  <a:lnTo>
                    <a:pt x="10" y="498"/>
                  </a:lnTo>
                  <a:lnTo>
                    <a:pt x="10" y="502"/>
                  </a:lnTo>
                  <a:lnTo>
                    <a:pt x="12" y="506"/>
                  </a:lnTo>
                  <a:lnTo>
                    <a:pt x="12" y="510"/>
                  </a:lnTo>
                  <a:lnTo>
                    <a:pt x="14" y="514"/>
                  </a:lnTo>
                  <a:lnTo>
                    <a:pt x="16" y="518"/>
                  </a:lnTo>
                  <a:lnTo>
                    <a:pt x="16" y="522"/>
                  </a:lnTo>
                  <a:lnTo>
                    <a:pt x="18" y="526"/>
                  </a:lnTo>
                  <a:lnTo>
                    <a:pt x="20" y="530"/>
                  </a:lnTo>
                  <a:lnTo>
                    <a:pt x="20" y="534"/>
                  </a:lnTo>
                  <a:lnTo>
                    <a:pt x="20" y="538"/>
                  </a:lnTo>
                  <a:lnTo>
                    <a:pt x="22" y="542"/>
                  </a:lnTo>
                  <a:lnTo>
                    <a:pt x="22" y="546"/>
                  </a:lnTo>
                  <a:lnTo>
                    <a:pt x="24" y="550"/>
                  </a:lnTo>
                  <a:lnTo>
                    <a:pt x="24" y="554"/>
                  </a:lnTo>
                  <a:lnTo>
                    <a:pt x="26" y="558"/>
                  </a:lnTo>
                  <a:lnTo>
                    <a:pt x="26" y="562"/>
                  </a:lnTo>
                  <a:lnTo>
                    <a:pt x="26" y="566"/>
                  </a:lnTo>
                  <a:lnTo>
                    <a:pt x="28" y="570"/>
                  </a:lnTo>
                  <a:lnTo>
                    <a:pt x="28" y="574"/>
                  </a:lnTo>
                  <a:lnTo>
                    <a:pt x="30" y="578"/>
                  </a:lnTo>
                  <a:lnTo>
                    <a:pt x="30" y="582"/>
                  </a:lnTo>
                  <a:lnTo>
                    <a:pt x="32" y="586"/>
                  </a:lnTo>
                  <a:lnTo>
                    <a:pt x="32" y="590"/>
                  </a:lnTo>
                  <a:lnTo>
                    <a:pt x="34" y="594"/>
                  </a:lnTo>
                  <a:lnTo>
                    <a:pt x="36" y="598"/>
                  </a:lnTo>
                  <a:lnTo>
                    <a:pt x="36" y="602"/>
                  </a:lnTo>
                  <a:lnTo>
                    <a:pt x="38" y="606"/>
                  </a:lnTo>
                  <a:lnTo>
                    <a:pt x="38" y="610"/>
                  </a:lnTo>
                  <a:lnTo>
                    <a:pt x="40" y="614"/>
                  </a:lnTo>
                  <a:lnTo>
                    <a:pt x="42" y="618"/>
                  </a:lnTo>
                  <a:lnTo>
                    <a:pt x="44" y="622"/>
                  </a:lnTo>
                  <a:lnTo>
                    <a:pt x="46" y="626"/>
                  </a:lnTo>
                  <a:lnTo>
                    <a:pt x="46" y="630"/>
                  </a:lnTo>
                  <a:lnTo>
                    <a:pt x="48" y="634"/>
                  </a:lnTo>
                  <a:lnTo>
                    <a:pt x="48" y="638"/>
                  </a:lnTo>
                  <a:lnTo>
                    <a:pt x="50" y="642"/>
                  </a:lnTo>
                  <a:lnTo>
                    <a:pt x="52" y="646"/>
                  </a:lnTo>
                  <a:lnTo>
                    <a:pt x="52" y="650"/>
                  </a:lnTo>
                  <a:lnTo>
                    <a:pt x="54" y="656"/>
                  </a:lnTo>
                  <a:lnTo>
                    <a:pt x="54" y="660"/>
                  </a:lnTo>
                  <a:lnTo>
                    <a:pt x="54" y="664"/>
                  </a:lnTo>
                  <a:lnTo>
                    <a:pt x="56" y="668"/>
                  </a:lnTo>
                  <a:lnTo>
                    <a:pt x="56" y="672"/>
                  </a:lnTo>
                  <a:lnTo>
                    <a:pt x="58" y="676"/>
                  </a:lnTo>
                  <a:lnTo>
                    <a:pt x="58" y="680"/>
                  </a:lnTo>
                  <a:lnTo>
                    <a:pt x="58" y="684"/>
                  </a:lnTo>
                  <a:lnTo>
                    <a:pt x="60" y="688"/>
                  </a:lnTo>
                  <a:lnTo>
                    <a:pt x="60" y="692"/>
                  </a:lnTo>
                  <a:lnTo>
                    <a:pt x="62" y="696"/>
                  </a:lnTo>
                  <a:lnTo>
                    <a:pt x="62" y="700"/>
                  </a:lnTo>
                  <a:lnTo>
                    <a:pt x="64" y="704"/>
                  </a:lnTo>
                  <a:lnTo>
                    <a:pt x="64" y="708"/>
                  </a:lnTo>
                  <a:lnTo>
                    <a:pt x="64" y="712"/>
                  </a:lnTo>
                  <a:lnTo>
                    <a:pt x="66" y="716"/>
                  </a:lnTo>
                  <a:lnTo>
                    <a:pt x="66" y="720"/>
                  </a:lnTo>
                  <a:lnTo>
                    <a:pt x="68" y="724"/>
                  </a:lnTo>
                  <a:lnTo>
                    <a:pt x="68" y="728"/>
                  </a:lnTo>
                  <a:lnTo>
                    <a:pt x="70" y="732"/>
                  </a:lnTo>
                  <a:lnTo>
                    <a:pt x="70" y="736"/>
                  </a:lnTo>
                  <a:lnTo>
                    <a:pt x="72" y="740"/>
                  </a:lnTo>
                  <a:lnTo>
                    <a:pt x="72" y="744"/>
                  </a:lnTo>
                  <a:lnTo>
                    <a:pt x="74" y="748"/>
                  </a:lnTo>
                  <a:lnTo>
                    <a:pt x="74" y="752"/>
                  </a:lnTo>
                  <a:lnTo>
                    <a:pt x="76" y="756"/>
                  </a:lnTo>
                  <a:lnTo>
                    <a:pt x="78" y="760"/>
                  </a:lnTo>
                  <a:lnTo>
                    <a:pt x="78" y="764"/>
                  </a:lnTo>
                  <a:lnTo>
                    <a:pt x="80" y="768"/>
                  </a:lnTo>
                  <a:lnTo>
                    <a:pt x="82" y="772"/>
                  </a:lnTo>
                  <a:lnTo>
                    <a:pt x="82" y="776"/>
                  </a:lnTo>
                  <a:lnTo>
                    <a:pt x="84" y="780"/>
                  </a:lnTo>
                  <a:lnTo>
                    <a:pt x="84" y="784"/>
                  </a:lnTo>
                  <a:lnTo>
                    <a:pt x="86" y="788"/>
                  </a:lnTo>
                  <a:lnTo>
                    <a:pt x="88" y="792"/>
                  </a:lnTo>
                  <a:lnTo>
                    <a:pt x="90" y="796"/>
                  </a:lnTo>
                  <a:lnTo>
                    <a:pt x="92" y="800"/>
                  </a:lnTo>
                  <a:lnTo>
                    <a:pt x="92" y="804"/>
                  </a:lnTo>
                  <a:lnTo>
                    <a:pt x="94" y="808"/>
                  </a:lnTo>
                  <a:lnTo>
                    <a:pt x="96" y="812"/>
                  </a:lnTo>
                  <a:lnTo>
                    <a:pt x="98" y="816"/>
                  </a:lnTo>
                  <a:lnTo>
                    <a:pt x="98" y="820"/>
                  </a:lnTo>
                  <a:lnTo>
                    <a:pt x="100" y="824"/>
                  </a:lnTo>
                  <a:lnTo>
                    <a:pt x="102" y="830"/>
                  </a:lnTo>
                  <a:lnTo>
                    <a:pt x="104" y="834"/>
                  </a:lnTo>
                  <a:lnTo>
                    <a:pt x="106" y="838"/>
                  </a:lnTo>
                  <a:lnTo>
                    <a:pt x="108" y="842"/>
                  </a:lnTo>
                  <a:lnTo>
                    <a:pt x="110" y="846"/>
                  </a:lnTo>
                  <a:lnTo>
                    <a:pt x="112" y="850"/>
                  </a:lnTo>
                  <a:lnTo>
                    <a:pt x="114" y="854"/>
                  </a:lnTo>
                  <a:lnTo>
                    <a:pt x="118" y="856"/>
                  </a:lnTo>
                  <a:lnTo>
                    <a:pt x="122" y="858"/>
                  </a:lnTo>
                  <a:lnTo>
                    <a:pt x="122" y="854"/>
                  </a:lnTo>
                  <a:lnTo>
                    <a:pt x="122" y="850"/>
                  </a:lnTo>
                  <a:lnTo>
                    <a:pt x="126" y="846"/>
                  </a:lnTo>
                  <a:lnTo>
                    <a:pt x="128" y="842"/>
                  </a:lnTo>
                  <a:lnTo>
                    <a:pt x="132" y="840"/>
                  </a:lnTo>
                  <a:lnTo>
                    <a:pt x="134" y="836"/>
                  </a:lnTo>
                  <a:lnTo>
                    <a:pt x="134" y="832"/>
                  </a:lnTo>
                  <a:lnTo>
                    <a:pt x="136" y="828"/>
                  </a:lnTo>
                  <a:lnTo>
                    <a:pt x="138" y="824"/>
                  </a:lnTo>
                  <a:lnTo>
                    <a:pt x="140" y="820"/>
                  </a:lnTo>
                  <a:lnTo>
                    <a:pt x="140" y="816"/>
                  </a:lnTo>
                  <a:lnTo>
                    <a:pt x="142" y="812"/>
                  </a:lnTo>
                  <a:lnTo>
                    <a:pt x="144" y="808"/>
                  </a:lnTo>
                  <a:lnTo>
                    <a:pt x="146" y="804"/>
                  </a:lnTo>
                  <a:lnTo>
                    <a:pt x="148" y="800"/>
                  </a:lnTo>
                  <a:lnTo>
                    <a:pt x="150" y="796"/>
                  </a:lnTo>
                  <a:lnTo>
                    <a:pt x="152" y="792"/>
                  </a:lnTo>
                  <a:lnTo>
                    <a:pt x="154" y="788"/>
                  </a:lnTo>
                  <a:lnTo>
                    <a:pt x="156" y="784"/>
                  </a:lnTo>
                  <a:lnTo>
                    <a:pt x="158" y="780"/>
                  </a:lnTo>
                  <a:lnTo>
                    <a:pt x="158" y="776"/>
                  </a:lnTo>
                  <a:lnTo>
                    <a:pt x="160" y="772"/>
                  </a:lnTo>
                  <a:lnTo>
                    <a:pt x="164" y="768"/>
                  </a:lnTo>
                  <a:lnTo>
                    <a:pt x="164" y="764"/>
                  </a:lnTo>
                  <a:lnTo>
                    <a:pt x="166" y="760"/>
                  </a:lnTo>
                  <a:lnTo>
                    <a:pt x="168" y="756"/>
                  </a:lnTo>
                  <a:lnTo>
                    <a:pt x="170" y="752"/>
                  </a:lnTo>
                  <a:lnTo>
                    <a:pt x="172" y="748"/>
                  </a:lnTo>
                  <a:lnTo>
                    <a:pt x="174" y="744"/>
                  </a:lnTo>
                  <a:lnTo>
                    <a:pt x="176" y="740"/>
                  </a:lnTo>
                  <a:lnTo>
                    <a:pt x="178" y="736"/>
                  </a:lnTo>
                  <a:lnTo>
                    <a:pt x="180" y="732"/>
                  </a:lnTo>
                  <a:lnTo>
                    <a:pt x="182" y="728"/>
                  </a:lnTo>
                  <a:lnTo>
                    <a:pt x="182" y="724"/>
                  </a:lnTo>
                  <a:lnTo>
                    <a:pt x="186" y="720"/>
                  </a:lnTo>
                  <a:lnTo>
                    <a:pt x="188" y="716"/>
                  </a:lnTo>
                  <a:lnTo>
                    <a:pt x="190" y="712"/>
                  </a:lnTo>
                  <a:lnTo>
                    <a:pt x="192" y="708"/>
                  </a:lnTo>
                  <a:lnTo>
                    <a:pt x="192" y="704"/>
                  </a:lnTo>
                  <a:lnTo>
                    <a:pt x="194" y="700"/>
                  </a:lnTo>
                  <a:lnTo>
                    <a:pt x="196" y="696"/>
                  </a:lnTo>
                  <a:lnTo>
                    <a:pt x="198" y="692"/>
                  </a:lnTo>
                  <a:lnTo>
                    <a:pt x="200" y="688"/>
                  </a:lnTo>
                  <a:lnTo>
                    <a:pt x="202" y="684"/>
                  </a:lnTo>
                  <a:lnTo>
                    <a:pt x="204" y="680"/>
                  </a:lnTo>
                  <a:lnTo>
                    <a:pt x="206" y="676"/>
                  </a:lnTo>
                  <a:lnTo>
                    <a:pt x="206" y="672"/>
                  </a:lnTo>
                  <a:lnTo>
                    <a:pt x="208" y="668"/>
                  </a:lnTo>
                  <a:lnTo>
                    <a:pt x="210" y="664"/>
                  </a:lnTo>
                  <a:lnTo>
                    <a:pt x="212" y="660"/>
                  </a:lnTo>
                  <a:lnTo>
                    <a:pt x="214" y="656"/>
                  </a:lnTo>
                  <a:lnTo>
                    <a:pt x="214" y="652"/>
                  </a:lnTo>
                  <a:lnTo>
                    <a:pt x="216" y="648"/>
                  </a:lnTo>
                  <a:lnTo>
                    <a:pt x="218" y="644"/>
                  </a:lnTo>
                  <a:lnTo>
                    <a:pt x="220" y="640"/>
                  </a:lnTo>
                  <a:lnTo>
                    <a:pt x="220" y="636"/>
                  </a:lnTo>
                  <a:lnTo>
                    <a:pt x="224" y="632"/>
                  </a:lnTo>
                  <a:lnTo>
                    <a:pt x="224" y="628"/>
                  </a:lnTo>
                  <a:lnTo>
                    <a:pt x="226" y="624"/>
                  </a:lnTo>
                  <a:lnTo>
                    <a:pt x="228" y="620"/>
                  </a:lnTo>
                  <a:lnTo>
                    <a:pt x="230" y="616"/>
                  </a:lnTo>
                  <a:lnTo>
                    <a:pt x="232" y="612"/>
                  </a:lnTo>
                  <a:lnTo>
                    <a:pt x="234" y="608"/>
                  </a:lnTo>
                  <a:lnTo>
                    <a:pt x="236" y="604"/>
                  </a:lnTo>
                  <a:lnTo>
                    <a:pt x="236" y="600"/>
                  </a:lnTo>
                  <a:lnTo>
                    <a:pt x="238" y="596"/>
                  </a:lnTo>
                  <a:lnTo>
                    <a:pt x="240" y="592"/>
                  </a:lnTo>
                  <a:lnTo>
                    <a:pt x="242" y="588"/>
                  </a:lnTo>
                  <a:lnTo>
                    <a:pt x="244" y="584"/>
                  </a:lnTo>
                  <a:lnTo>
                    <a:pt x="244" y="580"/>
                  </a:lnTo>
                  <a:lnTo>
                    <a:pt x="248" y="576"/>
                  </a:lnTo>
                  <a:lnTo>
                    <a:pt x="250" y="572"/>
                  </a:lnTo>
                  <a:lnTo>
                    <a:pt x="250" y="568"/>
                  </a:lnTo>
                  <a:lnTo>
                    <a:pt x="254" y="564"/>
                  </a:lnTo>
                  <a:lnTo>
                    <a:pt x="254" y="560"/>
                  </a:lnTo>
                  <a:lnTo>
                    <a:pt x="256" y="556"/>
                  </a:lnTo>
                  <a:lnTo>
                    <a:pt x="258" y="552"/>
                  </a:lnTo>
                  <a:lnTo>
                    <a:pt x="260" y="548"/>
                  </a:lnTo>
                  <a:lnTo>
                    <a:pt x="262" y="544"/>
                  </a:lnTo>
                  <a:lnTo>
                    <a:pt x="264" y="540"/>
                  </a:lnTo>
                  <a:lnTo>
                    <a:pt x="266" y="536"/>
                  </a:lnTo>
                  <a:lnTo>
                    <a:pt x="268" y="532"/>
                  </a:lnTo>
                  <a:lnTo>
                    <a:pt x="270" y="528"/>
                  </a:lnTo>
                  <a:lnTo>
                    <a:pt x="272" y="524"/>
                  </a:lnTo>
                  <a:lnTo>
                    <a:pt x="274" y="520"/>
                  </a:lnTo>
                  <a:lnTo>
                    <a:pt x="276" y="516"/>
                  </a:lnTo>
                  <a:lnTo>
                    <a:pt x="278" y="512"/>
                  </a:lnTo>
                  <a:lnTo>
                    <a:pt x="280" y="508"/>
                  </a:lnTo>
                  <a:lnTo>
                    <a:pt x="280" y="504"/>
                  </a:lnTo>
                  <a:lnTo>
                    <a:pt x="284" y="500"/>
                  </a:lnTo>
                  <a:lnTo>
                    <a:pt x="284" y="496"/>
                  </a:lnTo>
                  <a:lnTo>
                    <a:pt x="286" y="492"/>
                  </a:lnTo>
                  <a:lnTo>
                    <a:pt x="288" y="488"/>
                  </a:lnTo>
                  <a:lnTo>
                    <a:pt x="290" y="484"/>
                  </a:lnTo>
                  <a:lnTo>
                    <a:pt x="290" y="480"/>
                  </a:lnTo>
                  <a:lnTo>
                    <a:pt x="292" y="476"/>
                  </a:lnTo>
                  <a:lnTo>
                    <a:pt x="294" y="472"/>
                  </a:lnTo>
                  <a:lnTo>
                    <a:pt x="296" y="468"/>
                  </a:lnTo>
                  <a:lnTo>
                    <a:pt x="298" y="464"/>
                  </a:lnTo>
                  <a:lnTo>
                    <a:pt x="298" y="460"/>
                  </a:lnTo>
                  <a:lnTo>
                    <a:pt x="300" y="456"/>
                  </a:lnTo>
                  <a:lnTo>
                    <a:pt x="302" y="452"/>
                  </a:lnTo>
                  <a:lnTo>
                    <a:pt x="304" y="448"/>
                  </a:lnTo>
                  <a:lnTo>
                    <a:pt x="306" y="444"/>
                  </a:lnTo>
                  <a:lnTo>
                    <a:pt x="308" y="440"/>
                  </a:lnTo>
                  <a:lnTo>
                    <a:pt x="312" y="436"/>
                  </a:lnTo>
                  <a:lnTo>
                    <a:pt x="312" y="432"/>
                  </a:lnTo>
                  <a:lnTo>
                    <a:pt x="316" y="430"/>
                  </a:lnTo>
                  <a:lnTo>
                    <a:pt x="318" y="426"/>
                  </a:lnTo>
                  <a:lnTo>
                    <a:pt x="318" y="422"/>
                  </a:lnTo>
                  <a:lnTo>
                    <a:pt x="320" y="418"/>
                  </a:lnTo>
                  <a:lnTo>
                    <a:pt x="322" y="414"/>
                  </a:lnTo>
                  <a:lnTo>
                    <a:pt x="326" y="412"/>
                  </a:lnTo>
                  <a:lnTo>
                    <a:pt x="326" y="408"/>
                  </a:lnTo>
                  <a:lnTo>
                    <a:pt x="328" y="404"/>
                  </a:lnTo>
                  <a:lnTo>
                    <a:pt x="330" y="400"/>
                  </a:lnTo>
                  <a:lnTo>
                    <a:pt x="332" y="396"/>
                  </a:lnTo>
                  <a:lnTo>
                    <a:pt x="334" y="392"/>
                  </a:lnTo>
                  <a:lnTo>
                    <a:pt x="336" y="388"/>
                  </a:lnTo>
                  <a:lnTo>
                    <a:pt x="338" y="384"/>
                  </a:lnTo>
                  <a:lnTo>
                    <a:pt x="340" y="380"/>
                  </a:lnTo>
                  <a:lnTo>
                    <a:pt x="342" y="376"/>
                  </a:lnTo>
                  <a:lnTo>
                    <a:pt x="344" y="372"/>
                  </a:lnTo>
                  <a:lnTo>
                    <a:pt x="346" y="368"/>
                  </a:lnTo>
                  <a:lnTo>
                    <a:pt x="348" y="364"/>
                  </a:lnTo>
                  <a:lnTo>
                    <a:pt x="350" y="360"/>
                  </a:lnTo>
                  <a:lnTo>
                    <a:pt x="352" y="356"/>
                  </a:lnTo>
                  <a:lnTo>
                    <a:pt x="354" y="352"/>
                  </a:lnTo>
                  <a:lnTo>
                    <a:pt x="356" y="348"/>
                  </a:lnTo>
                  <a:lnTo>
                    <a:pt x="358" y="344"/>
                  </a:lnTo>
                  <a:lnTo>
                    <a:pt x="358" y="340"/>
                  </a:lnTo>
                  <a:lnTo>
                    <a:pt x="360" y="336"/>
                  </a:lnTo>
                  <a:lnTo>
                    <a:pt x="360" y="332"/>
                  </a:lnTo>
                  <a:lnTo>
                    <a:pt x="362" y="328"/>
                  </a:lnTo>
                  <a:lnTo>
                    <a:pt x="364" y="324"/>
                  </a:lnTo>
                  <a:lnTo>
                    <a:pt x="366" y="320"/>
                  </a:lnTo>
                  <a:lnTo>
                    <a:pt x="366" y="316"/>
                  </a:lnTo>
                  <a:lnTo>
                    <a:pt x="368" y="312"/>
                  </a:lnTo>
                  <a:lnTo>
                    <a:pt x="368" y="308"/>
                  </a:lnTo>
                  <a:lnTo>
                    <a:pt x="370" y="304"/>
                  </a:lnTo>
                  <a:lnTo>
                    <a:pt x="370" y="300"/>
                  </a:lnTo>
                  <a:lnTo>
                    <a:pt x="372" y="296"/>
                  </a:lnTo>
                  <a:lnTo>
                    <a:pt x="372" y="292"/>
                  </a:lnTo>
                  <a:lnTo>
                    <a:pt x="368" y="290"/>
                  </a:lnTo>
                  <a:lnTo>
                    <a:pt x="366" y="286"/>
                  </a:lnTo>
                  <a:lnTo>
                    <a:pt x="364" y="282"/>
                  </a:lnTo>
                  <a:lnTo>
                    <a:pt x="360" y="282"/>
                  </a:lnTo>
                  <a:lnTo>
                    <a:pt x="358" y="278"/>
                  </a:lnTo>
                  <a:lnTo>
                    <a:pt x="354" y="276"/>
                  </a:lnTo>
                  <a:lnTo>
                    <a:pt x="350" y="272"/>
                  </a:lnTo>
                  <a:lnTo>
                    <a:pt x="346" y="268"/>
                  </a:lnTo>
                  <a:lnTo>
                    <a:pt x="344" y="264"/>
                  </a:lnTo>
                  <a:lnTo>
                    <a:pt x="344" y="260"/>
                  </a:lnTo>
                  <a:lnTo>
                    <a:pt x="344" y="256"/>
                  </a:lnTo>
                  <a:lnTo>
                    <a:pt x="344" y="260"/>
                  </a:lnTo>
                  <a:lnTo>
                    <a:pt x="346" y="264"/>
                  </a:lnTo>
                  <a:lnTo>
                    <a:pt x="348" y="268"/>
                  </a:lnTo>
                  <a:lnTo>
                    <a:pt x="352" y="272"/>
                  </a:lnTo>
                  <a:lnTo>
                    <a:pt x="356" y="276"/>
                  </a:lnTo>
                  <a:lnTo>
                    <a:pt x="360" y="280"/>
                  </a:lnTo>
                  <a:lnTo>
                    <a:pt x="362" y="284"/>
                  </a:lnTo>
                  <a:lnTo>
                    <a:pt x="366" y="286"/>
                  </a:lnTo>
                  <a:lnTo>
                    <a:pt x="366" y="290"/>
                  </a:lnTo>
                  <a:lnTo>
                    <a:pt x="368" y="294"/>
                  </a:lnTo>
                  <a:lnTo>
                    <a:pt x="370" y="290"/>
                  </a:lnTo>
                  <a:lnTo>
                    <a:pt x="368" y="286"/>
                  </a:lnTo>
                  <a:lnTo>
                    <a:pt x="364" y="282"/>
                  </a:lnTo>
                  <a:lnTo>
                    <a:pt x="362" y="278"/>
                  </a:lnTo>
                  <a:lnTo>
                    <a:pt x="360" y="274"/>
                  </a:lnTo>
                  <a:lnTo>
                    <a:pt x="360" y="270"/>
                  </a:lnTo>
                  <a:lnTo>
                    <a:pt x="358" y="266"/>
                  </a:lnTo>
                  <a:lnTo>
                    <a:pt x="356" y="262"/>
                  </a:lnTo>
                  <a:lnTo>
                    <a:pt x="356" y="258"/>
                  </a:lnTo>
                  <a:lnTo>
                    <a:pt x="354" y="254"/>
                  </a:lnTo>
                  <a:lnTo>
                    <a:pt x="350" y="252"/>
                  </a:lnTo>
                  <a:lnTo>
                    <a:pt x="350" y="248"/>
                  </a:lnTo>
                  <a:lnTo>
                    <a:pt x="346" y="246"/>
                  </a:lnTo>
                  <a:lnTo>
                    <a:pt x="346" y="242"/>
                  </a:lnTo>
                  <a:lnTo>
                    <a:pt x="344" y="238"/>
                  </a:lnTo>
                  <a:lnTo>
                    <a:pt x="340" y="236"/>
                  </a:lnTo>
                  <a:lnTo>
                    <a:pt x="340" y="232"/>
                  </a:lnTo>
                  <a:lnTo>
                    <a:pt x="336" y="230"/>
                  </a:lnTo>
                  <a:lnTo>
                    <a:pt x="334" y="226"/>
                  </a:lnTo>
                  <a:lnTo>
                    <a:pt x="332" y="222"/>
                  </a:lnTo>
                  <a:lnTo>
                    <a:pt x="330" y="218"/>
                  </a:lnTo>
                  <a:lnTo>
                    <a:pt x="326" y="216"/>
                  </a:lnTo>
                  <a:lnTo>
                    <a:pt x="324" y="212"/>
                  </a:lnTo>
                  <a:lnTo>
                    <a:pt x="322" y="208"/>
                  </a:lnTo>
                  <a:lnTo>
                    <a:pt x="318" y="206"/>
                  </a:lnTo>
                  <a:lnTo>
                    <a:pt x="316" y="202"/>
                  </a:lnTo>
                  <a:lnTo>
                    <a:pt x="314" y="198"/>
                  </a:lnTo>
                  <a:lnTo>
                    <a:pt x="312" y="194"/>
                  </a:lnTo>
                  <a:lnTo>
                    <a:pt x="312" y="190"/>
                  </a:lnTo>
                  <a:lnTo>
                    <a:pt x="310" y="186"/>
                  </a:lnTo>
                  <a:lnTo>
                    <a:pt x="308" y="182"/>
                  </a:lnTo>
                  <a:lnTo>
                    <a:pt x="306" y="178"/>
                  </a:lnTo>
                  <a:lnTo>
                    <a:pt x="306" y="174"/>
                  </a:lnTo>
                  <a:lnTo>
                    <a:pt x="304" y="170"/>
                  </a:lnTo>
                  <a:lnTo>
                    <a:pt x="302" y="166"/>
                  </a:lnTo>
                  <a:lnTo>
                    <a:pt x="300" y="162"/>
                  </a:lnTo>
                  <a:lnTo>
                    <a:pt x="298" y="158"/>
                  </a:lnTo>
                  <a:lnTo>
                    <a:pt x="296" y="154"/>
                  </a:lnTo>
                  <a:lnTo>
                    <a:pt x="292" y="150"/>
                  </a:lnTo>
                  <a:lnTo>
                    <a:pt x="288" y="146"/>
                  </a:lnTo>
                  <a:lnTo>
                    <a:pt x="286" y="142"/>
                  </a:lnTo>
                  <a:lnTo>
                    <a:pt x="282" y="140"/>
                  </a:lnTo>
                  <a:lnTo>
                    <a:pt x="280" y="136"/>
                  </a:lnTo>
                  <a:lnTo>
                    <a:pt x="278" y="132"/>
                  </a:lnTo>
                  <a:lnTo>
                    <a:pt x="276" y="128"/>
                  </a:lnTo>
                  <a:lnTo>
                    <a:pt x="274" y="124"/>
                  </a:lnTo>
                  <a:lnTo>
                    <a:pt x="272" y="120"/>
                  </a:lnTo>
                  <a:lnTo>
                    <a:pt x="270" y="116"/>
                  </a:lnTo>
                  <a:lnTo>
                    <a:pt x="268" y="112"/>
                  </a:lnTo>
                  <a:lnTo>
                    <a:pt x="264" y="108"/>
                  </a:lnTo>
                  <a:lnTo>
                    <a:pt x="264" y="104"/>
                  </a:lnTo>
                  <a:lnTo>
                    <a:pt x="262" y="100"/>
                  </a:lnTo>
                  <a:lnTo>
                    <a:pt x="260" y="96"/>
                  </a:lnTo>
                  <a:lnTo>
                    <a:pt x="258" y="92"/>
                  </a:lnTo>
                  <a:lnTo>
                    <a:pt x="256" y="88"/>
                  </a:lnTo>
                  <a:lnTo>
                    <a:pt x="254" y="84"/>
                  </a:lnTo>
                  <a:lnTo>
                    <a:pt x="252" y="80"/>
                  </a:lnTo>
                  <a:lnTo>
                    <a:pt x="250" y="76"/>
                  </a:lnTo>
                  <a:lnTo>
                    <a:pt x="248" y="72"/>
                  </a:lnTo>
                  <a:lnTo>
                    <a:pt x="246" y="68"/>
                  </a:lnTo>
                  <a:lnTo>
                    <a:pt x="244" y="64"/>
                  </a:lnTo>
                  <a:lnTo>
                    <a:pt x="240" y="62"/>
                  </a:lnTo>
                  <a:lnTo>
                    <a:pt x="238" y="58"/>
                  </a:lnTo>
                  <a:lnTo>
                    <a:pt x="236" y="54"/>
                  </a:lnTo>
                  <a:lnTo>
                    <a:pt x="234" y="50"/>
                  </a:lnTo>
                  <a:lnTo>
                    <a:pt x="230" y="48"/>
                  </a:lnTo>
                  <a:lnTo>
                    <a:pt x="230" y="44"/>
                  </a:lnTo>
                  <a:lnTo>
                    <a:pt x="228" y="40"/>
                  </a:lnTo>
                  <a:lnTo>
                    <a:pt x="224" y="38"/>
                  </a:lnTo>
                  <a:lnTo>
                    <a:pt x="222" y="34"/>
                  </a:lnTo>
                  <a:lnTo>
                    <a:pt x="220" y="30"/>
                  </a:lnTo>
                  <a:lnTo>
                    <a:pt x="218" y="26"/>
                  </a:lnTo>
                  <a:lnTo>
                    <a:pt x="216" y="22"/>
                  </a:lnTo>
                  <a:lnTo>
                    <a:pt x="214" y="18"/>
                  </a:lnTo>
                  <a:lnTo>
                    <a:pt x="210" y="16"/>
                  </a:lnTo>
                  <a:lnTo>
                    <a:pt x="208" y="12"/>
                  </a:lnTo>
                  <a:lnTo>
                    <a:pt x="204" y="10"/>
                  </a:lnTo>
                  <a:lnTo>
                    <a:pt x="202" y="6"/>
                  </a:lnTo>
                  <a:lnTo>
                    <a:pt x="200" y="2"/>
                  </a:lnTo>
                  <a:lnTo>
                    <a:pt x="202" y="0"/>
                  </a:lnTo>
                </a:path>
              </a:pathLst>
            </a:custGeom>
            <a:solidFill>
              <a:schemeClr val="tx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36" name="Rectangle 104">
              <a:extLst>
                <a:ext uri="{FF2B5EF4-FFF2-40B4-BE49-F238E27FC236}">
                  <a16:creationId xmlns:a16="http://schemas.microsoft.com/office/drawing/2014/main" id="{E9CBFE6B-9FA4-AF40-A6E4-2B0B6291FD87}"/>
                </a:ext>
              </a:extLst>
            </p:cNvPr>
            <p:cNvSpPr>
              <a:spLocks noChangeArrowheads="1"/>
            </p:cNvSpPr>
            <p:nvPr/>
          </p:nvSpPr>
          <p:spPr bwMode="auto">
            <a:xfrm>
              <a:off x="4512" y="1760"/>
              <a:ext cx="744" cy="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37" name="Freeform 105">
              <a:extLst>
                <a:ext uri="{FF2B5EF4-FFF2-40B4-BE49-F238E27FC236}">
                  <a16:creationId xmlns:a16="http://schemas.microsoft.com/office/drawing/2014/main" id="{D81ABEF9-797F-5F4E-B26D-B90F7809E34D}"/>
                </a:ext>
              </a:extLst>
            </p:cNvPr>
            <p:cNvSpPr>
              <a:spLocks/>
            </p:cNvSpPr>
            <p:nvPr/>
          </p:nvSpPr>
          <p:spPr bwMode="auto">
            <a:xfrm>
              <a:off x="4336" y="2790"/>
              <a:ext cx="495" cy="355"/>
            </a:xfrm>
            <a:custGeom>
              <a:avLst/>
              <a:gdLst>
                <a:gd name="T0" fmla="*/ 18 w 495"/>
                <a:gd name="T1" fmla="*/ 354 h 355"/>
                <a:gd name="T2" fmla="*/ 36 w 495"/>
                <a:gd name="T3" fmla="*/ 344 h 355"/>
                <a:gd name="T4" fmla="*/ 54 w 495"/>
                <a:gd name="T5" fmla="*/ 336 h 355"/>
                <a:gd name="T6" fmla="*/ 74 w 495"/>
                <a:gd name="T7" fmla="*/ 326 h 355"/>
                <a:gd name="T8" fmla="*/ 94 w 495"/>
                <a:gd name="T9" fmla="*/ 318 h 355"/>
                <a:gd name="T10" fmla="*/ 114 w 495"/>
                <a:gd name="T11" fmla="*/ 308 h 355"/>
                <a:gd name="T12" fmla="*/ 134 w 495"/>
                <a:gd name="T13" fmla="*/ 302 h 355"/>
                <a:gd name="T14" fmla="*/ 154 w 495"/>
                <a:gd name="T15" fmla="*/ 296 h 355"/>
                <a:gd name="T16" fmla="*/ 174 w 495"/>
                <a:gd name="T17" fmla="*/ 290 h 355"/>
                <a:gd name="T18" fmla="*/ 194 w 495"/>
                <a:gd name="T19" fmla="*/ 282 h 355"/>
                <a:gd name="T20" fmla="*/ 206 w 495"/>
                <a:gd name="T21" fmla="*/ 262 h 355"/>
                <a:gd name="T22" fmla="*/ 228 w 495"/>
                <a:gd name="T23" fmla="*/ 242 h 355"/>
                <a:gd name="T24" fmla="*/ 262 w 495"/>
                <a:gd name="T25" fmla="*/ 220 h 355"/>
                <a:gd name="T26" fmla="*/ 288 w 495"/>
                <a:gd name="T27" fmla="*/ 202 h 355"/>
                <a:gd name="T28" fmla="*/ 316 w 495"/>
                <a:gd name="T29" fmla="*/ 184 h 355"/>
                <a:gd name="T30" fmla="*/ 340 w 495"/>
                <a:gd name="T31" fmla="*/ 170 h 355"/>
                <a:gd name="T32" fmla="*/ 370 w 495"/>
                <a:gd name="T33" fmla="*/ 152 h 355"/>
                <a:gd name="T34" fmla="*/ 394 w 495"/>
                <a:gd name="T35" fmla="*/ 138 h 355"/>
                <a:gd name="T36" fmla="*/ 422 w 495"/>
                <a:gd name="T37" fmla="*/ 122 h 355"/>
                <a:gd name="T38" fmla="*/ 442 w 495"/>
                <a:gd name="T39" fmla="*/ 118 h 355"/>
                <a:gd name="T40" fmla="*/ 464 w 495"/>
                <a:gd name="T41" fmla="*/ 108 h 355"/>
                <a:gd name="T42" fmla="*/ 484 w 495"/>
                <a:gd name="T43" fmla="*/ 98 h 355"/>
                <a:gd name="T44" fmla="*/ 494 w 495"/>
                <a:gd name="T45" fmla="*/ 78 h 355"/>
                <a:gd name="T46" fmla="*/ 468 w 495"/>
                <a:gd name="T47" fmla="*/ 60 h 355"/>
                <a:gd name="T48" fmla="*/ 440 w 495"/>
                <a:gd name="T49" fmla="*/ 46 h 355"/>
                <a:gd name="T50" fmla="*/ 416 w 495"/>
                <a:gd name="T51" fmla="*/ 28 h 355"/>
                <a:gd name="T52" fmla="*/ 392 w 495"/>
                <a:gd name="T53" fmla="*/ 12 h 355"/>
                <a:gd name="T54" fmla="*/ 364 w 495"/>
                <a:gd name="T55" fmla="*/ 2 h 355"/>
                <a:gd name="T56" fmla="*/ 338 w 495"/>
                <a:gd name="T57" fmla="*/ 0 h 355"/>
                <a:gd name="T58" fmla="*/ 320 w 495"/>
                <a:gd name="T59" fmla="*/ 18 h 355"/>
                <a:gd name="T60" fmla="*/ 298 w 495"/>
                <a:gd name="T61" fmla="*/ 32 h 355"/>
                <a:gd name="T62" fmla="*/ 278 w 495"/>
                <a:gd name="T63" fmla="*/ 46 h 355"/>
                <a:gd name="T64" fmla="*/ 252 w 495"/>
                <a:gd name="T65" fmla="*/ 62 h 355"/>
                <a:gd name="T66" fmla="*/ 226 w 495"/>
                <a:gd name="T67" fmla="*/ 76 h 355"/>
                <a:gd name="T68" fmla="*/ 204 w 495"/>
                <a:gd name="T69" fmla="*/ 86 h 355"/>
                <a:gd name="T70" fmla="*/ 190 w 495"/>
                <a:gd name="T71" fmla="*/ 100 h 355"/>
                <a:gd name="T72" fmla="*/ 172 w 495"/>
                <a:gd name="T73" fmla="*/ 118 h 355"/>
                <a:gd name="T74" fmla="*/ 158 w 495"/>
                <a:gd name="T75" fmla="*/ 136 h 355"/>
                <a:gd name="T76" fmla="*/ 144 w 495"/>
                <a:gd name="T77" fmla="*/ 154 h 355"/>
                <a:gd name="T78" fmla="*/ 132 w 495"/>
                <a:gd name="T79" fmla="*/ 174 h 355"/>
                <a:gd name="T80" fmla="*/ 126 w 495"/>
                <a:gd name="T81" fmla="*/ 194 h 355"/>
                <a:gd name="T82" fmla="*/ 110 w 495"/>
                <a:gd name="T83" fmla="*/ 208 h 355"/>
                <a:gd name="T84" fmla="*/ 92 w 495"/>
                <a:gd name="T85" fmla="*/ 212 h 355"/>
                <a:gd name="T86" fmla="*/ 76 w 495"/>
                <a:gd name="T87" fmla="*/ 198 h 355"/>
                <a:gd name="T88" fmla="*/ 58 w 495"/>
                <a:gd name="T89" fmla="*/ 210 h 355"/>
                <a:gd name="T90" fmla="*/ 46 w 495"/>
                <a:gd name="T91" fmla="*/ 228 h 355"/>
                <a:gd name="T92" fmla="*/ 38 w 495"/>
                <a:gd name="T93" fmla="*/ 244 h 355"/>
                <a:gd name="T94" fmla="*/ 28 w 495"/>
                <a:gd name="T95" fmla="*/ 264 h 355"/>
                <a:gd name="T96" fmla="*/ 18 w 495"/>
                <a:gd name="T97" fmla="*/ 284 h 355"/>
                <a:gd name="T98" fmla="*/ 12 w 495"/>
                <a:gd name="T99" fmla="*/ 306 h 355"/>
                <a:gd name="T100" fmla="*/ 6 w 495"/>
                <a:gd name="T101" fmla="*/ 326 h 355"/>
                <a:gd name="T102" fmla="*/ 0 w 495"/>
                <a:gd name="T103" fmla="*/ 346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355">
                  <a:moveTo>
                    <a:pt x="2" y="354"/>
                  </a:moveTo>
                  <a:lnTo>
                    <a:pt x="6" y="354"/>
                  </a:lnTo>
                  <a:lnTo>
                    <a:pt x="10" y="354"/>
                  </a:lnTo>
                  <a:lnTo>
                    <a:pt x="14" y="354"/>
                  </a:lnTo>
                  <a:lnTo>
                    <a:pt x="18" y="354"/>
                  </a:lnTo>
                  <a:lnTo>
                    <a:pt x="22" y="352"/>
                  </a:lnTo>
                  <a:lnTo>
                    <a:pt x="26" y="350"/>
                  </a:lnTo>
                  <a:lnTo>
                    <a:pt x="30" y="350"/>
                  </a:lnTo>
                  <a:lnTo>
                    <a:pt x="32" y="346"/>
                  </a:lnTo>
                  <a:lnTo>
                    <a:pt x="36" y="344"/>
                  </a:lnTo>
                  <a:lnTo>
                    <a:pt x="40" y="344"/>
                  </a:lnTo>
                  <a:lnTo>
                    <a:pt x="42" y="340"/>
                  </a:lnTo>
                  <a:lnTo>
                    <a:pt x="46" y="340"/>
                  </a:lnTo>
                  <a:lnTo>
                    <a:pt x="50" y="338"/>
                  </a:lnTo>
                  <a:lnTo>
                    <a:pt x="54" y="336"/>
                  </a:lnTo>
                  <a:lnTo>
                    <a:pt x="58" y="334"/>
                  </a:lnTo>
                  <a:lnTo>
                    <a:pt x="62" y="332"/>
                  </a:lnTo>
                  <a:lnTo>
                    <a:pt x="66" y="330"/>
                  </a:lnTo>
                  <a:lnTo>
                    <a:pt x="70" y="328"/>
                  </a:lnTo>
                  <a:lnTo>
                    <a:pt x="74" y="326"/>
                  </a:lnTo>
                  <a:lnTo>
                    <a:pt x="78" y="324"/>
                  </a:lnTo>
                  <a:lnTo>
                    <a:pt x="82" y="322"/>
                  </a:lnTo>
                  <a:lnTo>
                    <a:pt x="86" y="320"/>
                  </a:lnTo>
                  <a:lnTo>
                    <a:pt x="90" y="318"/>
                  </a:lnTo>
                  <a:lnTo>
                    <a:pt x="94" y="318"/>
                  </a:lnTo>
                  <a:lnTo>
                    <a:pt x="98" y="316"/>
                  </a:lnTo>
                  <a:lnTo>
                    <a:pt x="102" y="314"/>
                  </a:lnTo>
                  <a:lnTo>
                    <a:pt x="106" y="312"/>
                  </a:lnTo>
                  <a:lnTo>
                    <a:pt x="110" y="310"/>
                  </a:lnTo>
                  <a:lnTo>
                    <a:pt x="114" y="308"/>
                  </a:lnTo>
                  <a:lnTo>
                    <a:pt x="118" y="308"/>
                  </a:lnTo>
                  <a:lnTo>
                    <a:pt x="122" y="306"/>
                  </a:lnTo>
                  <a:lnTo>
                    <a:pt x="126" y="306"/>
                  </a:lnTo>
                  <a:lnTo>
                    <a:pt x="130" y="304"/>
                  </a:lnTo>
                  <a:lnTo>
                    <a:pt x="134" y="302"/>
                  </a:lnTo>
                  <a:lnTo>
                    <a:pt x="138" y="302"/>
                  </a:lnTo>
                  <a:lnTo>
                    <a:pt x="142" y="300"/>
                  </a:lnTo>
                  <a:lnTo>
                    <a:pt x="146" y="298"/>
                  </a:lnTo>
                  <a:lnTo>
                    <a:pt x="150" y="298"/>
                  </a:lnTo>
                  <a:lnTo>
                    <a:pt x="154" y="296"/>
                  </a:lnTo>
                  <a:lnTo>
                    <a:pt x="158" y="296"/>
                  </a:lnTo>
                  <a:lnTo>
                    <a:pt x="162" y="294"/>
                  </a:lnTo>
                  <a:lnTo>
                    <a:pt x="166" y="292"/>
                  </a:lnTo>
                  <a:lnTo>
                    <a:pt x="170" y="290"/>
                  </a:lnTo>
                  <a:lnTo>
                    <a:pt x="174" y="290"/>
                  </a:lnTo>
                  <a:lnTo>
                    <a:pt x="178" y="288"/>
                  </a:lnTo>
                  <a:lnTo>
                    <a:pt x="182" y="286"/>
                  </a:lnTo>
                  <a:lnTo>
                    <a:pt x="186" y="286"/>
                  </a:lnTo>
                  <a:lnTo>
                    <a:pt x="190" y="284"/>
                  </a:lnTo>
                  <a:lnTo>
                    <a:pt x="194" y="282"/>
                  </a:lnTo>
                  <a:lnTo>
                    <a:pt x="196" y="278"/>
                  </a:lnTo>
                  <a:lnTo>
                    <a:pt x="198" y="274"/>
                  </a:lnTo>
                  <a:lnTo>
                    <a:pt x="200" y="270"/>
                  </a:lnTo>
                  <a:lnTo>
                    <a:pt x="204" y="266"/>
                  </a:lnTo>
                  <a:lnTo>
                    <a:pt x="206" y="262"/>
                  </a:lnTo>
                  <a:lnTo>
                    <a:pt x="210" y="258"/>
                  </a:lnTo>
                  <a:lnTo>
                    <a:pt x="214" y="254"/>
                  </a:lnTo>
                  <a:lnTo>
                    <a:pt x="218" y="252"/>
                  </a:lnTo>
                  <a:lnTo>
                    <a:pt x="224" y="246"/>
                  </a:lnTo>
                  <a:lnTo>
                    <a:pt x="228" y="242"/>
                  </a:lnTo>
                  <a:lnTo>
                    <a:pt x="232" y="240"/>
                  </a:lnTo>
                  <a:lnTo>
                    <a:pt x="238" y="236"/>
                  </a:lnTo>
                  <a:lnTo>
                    <a:pt x="250" y="226"/>
                  </a:lnTo>
                  <a:lnTo>
                    <a:pt x="256" y="220"/>
                  </a:lnTo>
                  <a:lnTo>
                    <a:pt x="262" y="220"/>
                  </a:lnTo>
                  <a:lnTo>
                    <a:pt x="264" y="216"/>
                  </a:lnTo>
                  <a:lnTo>
                    <a:pt x="270" y="214"/>
                  </a:lnTo>
                  <a:lnTo>
                    <a:pt x="276" y="210"/>
                  </a:lnTo>
                  <a:lnTo>
                    <a:pt x="282" y="206"/>
                  </a:lnTo>
                  <a:lnTo>
                    <a:pt x="288" y="202"/>
                  </a:lnTo>
                  <a:lnTo>
                    <a:pt x="294" y="198"/>
                  </a:lnTo>
                  <a:lnTo>
                    <a:pt x="300" y="194"/>
                  </a:lnTo>
                  <a:lnTo>
                    <a:pt x="304" y="192"/>
                  </a:lnTo>
                  <a:lnTo>
                    <a:pt x="312" y="188"/>
                  </a:lnTo>
                  <a:lnTo>
                    <a:pt x="316" y="184"/>
                  </a:lnTo>
                  <a:lnTo>
                    <a:pt x="322" y="182"/>
                  </a:lnTo>
                  <a:lnTo>
                    <a:pt x="326" y="178"/>
                  </a:lnTo>
                  <a:lnTo>
                    <a:pt x="330" y="176"/>
                  </a:lnTo>
                  <a:lnTo>
                    <a:pt x="336" y="172"/>
                  </a:lnTo>
                  <a:lnTo>
                    <a:pt x="340" y="170"/>
                  </a:lnTo>
                  <a:lnTo>
                    <a:pt x="346" y="166"/>
                  </a:lnTo>
                  <a:lnTo>
                    <a:pt x="354" y="162"/>
                  </a:lnTo>
                  <a:lnTo>
                    <a:pt x="358" y="160"/>
                  </a:lnTo>
                  <a:lnTo>
                    <a:pt x="364" y="156"/>
                  </a:lnTo>
                  <a:lnTo>
                    <a:pt x="370" y="152"/>
                  </a:lnTo>
                  <a:lnTo>
                    <a:pt x="374" y="150"/>
                  </a:lnTo>
                  <a:lnTo>
                    <a:pt x="378" y="146"/>
                  </a:lnTo>
                  <a:lnTo>
                    <a:pt x="384" y="144"/>
                  </a:lnTo>
                  <a:lnTo>
                    <a:pt x="390" y="140"/>
                  </a:lnTo>
                  <a:lnTo>
                    <a:pt x="394" y="138"/>
                  </a:lnTo>
                  <a:lnTo>
                    <a:pt x="402" y="134"/>
                  </a:lnTo>
                  <a:lnTo>
                    <a:pt x="406" y="132"/>
                  </a:lnTo>
                  <a:lnTo>
                    <a:pt x="412" y="128"/>
                  </a:lnTo>
                  <a:lnTo>
                    <a:pt x="418" y="124"/>
                  </a:lnTo>
                  <a:lnTo>
                    <a:pt x="422" y="122"/>
                  </a:lnTo>
                  <a:lnTo>
                    <a:pt x="426" y="120"/>
                  </a:lnTo>
                  <a:lnTo>
                    <a:pt x="430" y="118"/>
                  </a:lnTo>
                  <a:lnTo>
                    <a:pt x="434" y="118"/>
                  </a:lnTo>
                  <a:lnTo>
                    <a:pt x="438" y="118"/>
                  </a:lnTo>
                  <a:lnTo>
                    <a:pt x="442" y="118"/>
                  </a:lnTo>
                  <a:lnTo>
                    <a:pt x="446" y="116"/>
                  </a:lnTo>
                  <a:lnTo>
                    <a:pt x="452" y="114"/>
                  </a:lnTo>
                  <a:lnTo>
                    <a:pt x="456" y="112"/>
                  </a:lnTo>
                  <a:lnTo>
                    <a:pt x="460" y="110"/>
                  </a:lnTo>
                  <a:lnTo>
                    <a:pt x="464" y="108"/>
                  </a:lnTo>
                  <a:lnTo>
                    <a:pt x="468" y="108"/>
                  </a:lnTo>
                  <a:lnTo>
                    <a:pt x="472" y="104"/>
                  </a:lnTo>
                  <a:lnTo>
                    <a:pt x="476" y="104"/>
                  </a:lnTo>
                  <a:lnTo>
                    <a:pt x="480" y="102"/>
                  </a:lnTo>
                  <a:lnTo>
                    <a:pt x="484" y="98"/>
                  </a:lnTo>
                  <a:lnTo>
                    <a:pt x="488" y="94"/>
                  </a:lnTo>
                  <a:lnTo>
                    <a:pt x="492" y="90"/>
                  </a:lnTo>
                  <a:lnTo>
                    <a:pt x="492" y="86"/>
                  </a:lnTo>
                  <a:lnTo>
                    <a:pt x="494" y="82"/>
                  </a:lnTo>
                  <a:lnTo>
                    <a:pt x="494" y="78"/>
                  </a:lnTo>
                  <a:lnTo>
                    <a:pt x="492" y="74"/>
                  </a:lnTo>
                  <a:lnTo>
                    <a:pt x="486" y="68"/>
                  </a:lnTo>
                  <a:lnTo>
                    <a:pt x="480" y="64"/>
                  </a:lnTo>
                  <a:lnTo>
                    <a:pt x="474" y="62"/>
                  </a:lnTo>
                  <a:lnTo>
                    <a:pt x="468" y="60"/>
                  </a:lnTo>
                  <a:lnTo>
                    <a:pt x="464" y="56"/>
                  </a:lnTo>
                  <a:lnTo>
                    <a:pt x="458" y="54"/>
                  </a:lnTo>
                  <a:lnTo>
                    <a:pt x="452" y="50"/>
                  </a:lnTo>
                  <a:lnTo>
                    <a:pt x="446" y="46"/>
                  </a:lnTo>
                  <a:lnTo>
                    <a:pt x="440" y="46"/>
                  </a:lnTo>
                  <a:lnTo>
                    <a:pt x="436" y="42"/>
                  </a:lnTo>
                  <a:lnTo>
                    <a:pt x="430" y="38"/>
                  </a:lnTo>
                  <a:lnTo>
                    <a:pt x="426" y="34"/>
                  </a:lnTo>
                  <a:lnTo>
                    <a:pt x="422" y="32"/>
                  </a:lnTo>
                  <a:lnTo>
                    <a:pt x="416" y="28"/>
                  </a:lnTo>
                  <a:lnTo>
                    <a:pt x="408" y="22"/>
                  </a:lnTo>
                  <a:lnTo>
                    <a:pt x="404" y="20"/>
                  </a:lnTo>
                  <a:lnTo>
                    <a:pt x="402" y="16"/>
                  </a:lnTo>
                  <a:lnTo>
                    <a:pt x="396" y="14"/>
                  </a:lnTo>
                  <a:lnTo>
                    <a:pt x="392" y="12"/>
                  </a:lnTo>
                  <a:lnTo>
                    <a:pt x="386" y="10"/>
                  </a:lnTo>
                  <a:lnTo>
                    <a:pt x="378" y="8"/>
                  </a:lnTo>
                  <a:lnTo>
                    <a:pt x="374" y="6"/>
                  </a:lnTo>
                  <a:lnTo>
                    <a:pt x="368" y="4"/>
                  </a:lnTo>
                  <a:lnTo>
                    <a:pt x="364" y="2"/>
                  </a:lnTo>
                  <a:lnTo>
                    <a:pt x="358" y="2"/>
                  </a:lnTo>
                  <a:lnTo>
                    <a:pt x="352" y="0"/>
                  </a:lnTo>
                  <a:lnTo>
                    <a:pt x="346" y="0"/>
                  </a:lnTo>
                  <a:lnTo>
                    <a:pt x="342" y="0"/>
                  </a:lnTo>
                  <a:lnTo>
                    <a:pt x="338" y="0"/>
                  </a:lnTo>
                  <a:lnTo>
                    <a:pt x="332" y="2"/>
                  </a:lnTo>
                  <a:lnTo>
                    <a:pt x="330" y="6"/>
                  </a:lnTo>
                  <a:lnTo>
                    <a:pt x="326" y="8"/>
                  </a:lnTo>
                  <a:lnTo>
                    <a:pt x="322" y="14"/>
                  </a:lnTo>
                  <a:lnTo>
                    <a:pt x="320" y="18"/>
                  </a:lnTo>
                  <a:lnTo>
                    <a:pt x="316" y="20"/>
                  </a:lnTo>
                  <a:lnTo>
                    <a:pt x="314" y="24"/>
                  </a:lnTo>
                  <a:lnTo>
                    <a:pt x="310" y="26"/>
                  </a:lnTo>
                  <a:lnTo>
                    <a:pt x="304" y="28"/>
                  </a:lnTo>
                  <a:lnTo>
                    <a:pt x="298" y="32"/>
                  </a:lnTo>
                  <a:lnTo>
                    <a:pt x="294" y="34"/>
                  </a:lnTo>
                  <a:lnTo>
                    <a:pt x="288" y="38"/>
                  </a:lnTo>
                  <a:lnTo>
                    <a:pt x="284" y="42"/>
                  </a:lnTo>
                  <a:lnTo>
                    <a:pt x="280" y="42"/>
                  </a:lnTo>
                  <a:lnTo>
                    <a:pt x="278" y="46"/>
                  </a:lnTo>
                  <a:lnTo>
                    <a:pt x="274" y="48"/>
                  </a:lnTo>
                  <a:lnTo>
                    <a:pt x="270" y="52"/>
                  </a:lnTo>
                  <a:lnTo>
                    <a:pt x="262" y="54"/>
                  </a:lnTo>
                  <a:lnTo>
                    <a:pt x="256" y="58"/>
                  </a:lnTo>
                  <a:lnTo>
                    <a:pt x="252" y="62"/>
                  </a:lnTo>
                  <a:lnTo>
                    <a:pt x="248" y="62"/>
                  </a:lnTo>
                  <a:lnTo>
                    <a:pt x="244" y="64"/>
                  </a:lnTo>
                  <a:lnTo>
                    <a:pt x="238" y="68"/>
                  </a:lnTo>
                  <a:lnTo>
                    <a:pt x="232" y="72"/>
                  </a:lnTo>
                  <a:lnTo>
                    <a:pt x="226" y="76"/>
                  </a:lnTo>
                  <a:lnTo>
                    <a:pt x="222" y="78"/>
                  </a:lnTo>
                  <a:lnTo>
                    <a:pt x="216" y="80"/>
                  </a:lnTo>
                  <a:lnTo>
                    <a:pt x="212" y="82"/>
                  </a:lnTo>
                  <a:lnTo>
                    <a:pt x="208" y="84"/>
                  </a:lnTo>
                  <a:lnTo>
                    <a:pt x="204" y="86"/>
                  </a:lnTo>
                  <a:lnTo>
                    <a:pt x="200" y="88"/>
                  </a:lnTo>
                  <a:lnTo>
                    <a:pt x="196" y="90"/>
                  </a:lnTo>
                  <a:lnTo>
                    <a:pt x="194" y="94"/>
                  </a:lnTo>
                  <a:lnTo>
                    <a:pt x="190" y="96"/>
                  </a:lnTo>
                  <a:lnTo>
                    <a:pt x="190" y="100"/>
                  </a:lnTo>
                  <a:lnTo>
                    <a:pt x="186" y="100"/>
                  </a:lnTo>
                  <a:lnTo>
                    <a:pt x="184" y="104"/>
                  </a:lnTo>
                  <a:lnTo>
                    <a:pt x="178" y="110"/>
                  </a:lnTo>
                  <a:lnTo>
                    <a:pt x="176" y="114"/>
                  </a:lnTo>
                  <a:lnTo>
                    <a:pt x="172" y="118"/>
                  </a:lnTo>
                  <a:lnTo>
                    <a:pt x="170" y="122"/>
                  </a:lnTo>
                  <a:lnTo>
                    <a:pt x="168" y="126"/>
                  </a:lnTo>
                  <a:lnTo>
                    <a:pt x="164" y="128"/>
                  </a:lnTo>
                  <a:lnTo>
                    <a:pt x="162" y="132"/>
                  </a:lnTo>
                  <a:lnTo>
                    <a:pt x="158" y="136"/>
                  </a:lnTo>
                  <a:lnTo>
                    <a:pt x="156" y="140"/>
                  </a:lnTo>
                  <a:lnTo>
                    <a:pt x="152" y="144"/>
                  </a:lnTo>
                  <a:lnTo>
                    <a:pt x="150" y="148"/>
                  </a:lnTo>
                  <a:lnTo>
                    <a:pt x="148" y="152"/>
                  </a:lnTo>
                  <a:lnTo>
                    <a:pt x="144" y="154"/>
                  </a:lnTo>
                  <a:lnTo>
                    <a:pt x="142" y="158"/>
                  </a:lnTo>
                  <a:lnTo>
                    <a:pt x="140" y="162"/>
                  </a:lnTo>
                  <a:lnTo>
                    <a:pt x="136" y="164"/>
                  </a:lnTo>
                  <a:lnTo>
                    <a:pt x="134" y="170"/>
                  </a:lnTo>
                  <a:lnTo>
                    <a:pt x="132" y="174"/>
                  </a:lnTo>
                  <a:lnTo>
                    <a:pt x="128" y="178"/>
                  </a:lnTo>
                  <a:lnTo>
                    <a:pt x="128" y="182"/>
                  </a:lnTo>
                  <a:lnTo>
                    <a:pt x="126" y="186"/>
                  </a:lnTo>
                  <a:lnTo>
                    <a:pt x="126" y="190"/>
                  </a:lnTo>
                  <a:lnTo>
                    <a:pt x="126" y="194"/>
                  </a:lnTo>
                  <a:lnTo>
                    <a:pt x="122" y="196"/>
                  </a:lnTo>
                  <a:lnTo>
                    <a:pt x="118" y="200"/>
                  </a:lnTo>
                  <a:lnTo>
                    <a:pt x="114" y="202"/>
                  </a:lnTo>
                  <a:lnTo>
                    <a:pt x="114" y="206"/>
                  </a:lnTo>
                  <a:lnTo>
                    <a:pt x="110" y="208"/>
                  </a:lnTo>
                  <a:lnTo>
                    <a:pt x="108" y="212"/>
                  </a:lnTo>
                  <a:lnTo>
                    <a:pt x="104" y="212"/>
                  </a:lnTo>
                  <a:lnTo>
                    <a:pt x="100" y="214"/>
                  </a:lnTo>
                  <a:lnTo>
                    <a:pt x="96" y="214"/>
                  </a:lnTo>
                  <a:lnTo>
                    <a:pt x="92" y="212"/>
                  </a:lnTo>
                  <a:lnTo>
                    <a:pt x="92" y="208"/>
                  </a:lnTo>
                  <a:lnTo>
                    <a:pt x="88" y="204"/>
                  </a:lnTo>
                  <a:lnTo>
                    <a:pt x="84" y="202"/>
                  </a:lnTo>
                  <a:lnTo>
                    <a:pt x="80" y="200"/>
                  </a:lnTo>
                  <a:lnTo>
                    <a:pt x="76" y="198"/>
                  </a:lnTo>
                  <a:lnTo>
                    <a:pt x="72" y="200"/>
                  </a:lnTo>
                  <a:lnTo>
                    <a:pt x="68" y="202"/>
                  </a:lnTo>
                  <a:lnTo>
                    <a:pt x="66" y="206"/>
                  </a:lnTo>
                  <a:lnTo>
                    <a:pt x="62" y="208"/>
                  </a:lnTo>
                  <a:lnTo>
                    <a:pt x="58" y="210"/>
                  </a:lnTo>
                  <a:lnTo>
                    <a:pt x="58" y="214"/>
                  </a:lnTo>
                  <a:lnTo>
                    <a:pt x="56" y="218"/>
                  </a:lnTo>
                  <a:lnTo>
                    <a:pt x="52" y="220"/>
                  </a:lnTo>
                  <a:lnTo>
                    <a:pt x="50" y="224"/>
                  </a:lnTo>
                  <a:lnTo>
                    <a:pt x="46" y="228"/>
                  </a:lnTo>
                  <a:lnTo>
                    <a:pt x="44" y="232"/>
                  </a:lnTo>
                  <a:lnTo>
                    <a:pt x="40" y="234"/>
                  </a:lnTo>
                  <a:lnTo>
                    <a:pt x="40" y="238"/>
                  </a:lnTo>
                  <a:lnTo>
                    <a:pt x="36" y="240"/>
                  </a:lnTo>
                  <a:lnTo>
                    <a:pt x="38" y="244"/>
                  </a:lnTo>
                  <a:lnTo>
                    <a:pt x="34" y="248"/>
                  </a:lnTo>
                  <a:lnTo>
                    <a:pt x="32" y="252"/>
                  </a:lnTo>
                  <a:lnTo>
                    <a:pt x="32" y="256"/>
                  </a:lnTo>
                  <a:lnTo>
                    <a:pt x="30" y="260"/>
                  </a:lnTo>
                  <a:lnTo>
                    <a:pt x="28" y="264"/>
                  </a:lnTo>
                  <a:lnTo>
                    <a:pt x="26" y="268"/>
                  </a:lnTo>
                  <a:lnTo>
                    <a:pt x="24" y="272"/>
                  </a:lnTo>
                  <a:lnTo>
                    <a:pt x="22" y="276"/>
                  </a:lnTo>
                  <a:lnTo>
                    <a:pt x="20" y="280"/>
                  </a:lnTo>
                  <a:lnTo>
                    <a:pt x="18" y="284"/>
                  </a:lnTo>
                  <a:lnTo>
                    <a:pt x="16" y="288"/>
                  </a:lnTo>
                  <a:lnTo>
                    <a:pt x="14" y="292"/>
                  </a:lnTo>
                  <a:lnTo>
                    <a:pt x="14" y="296"/>
                  </a:lnTo>
                  <a:lnTo>
                    <a:pt x="14" y="302"/>
                  </a:lnTo>
                  <a:lnTo>
                    <a:pt x="12" y="306"/>
                  </a:lnTo>
                  <a:lnTo>
                    <a:pt x="12" y="310"/>
                  </a:lnTo>
                  <a:lnTo>
                    <a:pt x="12" y="314"/>
                  </a:lnTo>
                  <a:lnTo>
                    <a:pt x="10" y="318"/>
                  </a:lnTo>
                  <a:lnTo>
                    <a:pt x="8" y="322"/>
                  </a:lnTo>
                  <a:lnTo>
                    <a:pt x="6" y="326"/>
                  </a:lnTo>
                  <a:lnTo>
                    <a:pt x="4" y="330"/>
                  </a:lnTo>
                  <a:lnTo>
                    <a:pt x="4" y="334"/>
                  </a:lnTo>
                  <a:lnTo>
                    <a:pt x="2" y="338"/>
                  </a:lnTo>
                  <a:lnTo>
                    <a:pt x="0" y="342"/>
                  </a:lnTo>
                  <a:lnTo>
                    <a:pt x="0" y="346"/>
                  </a:lnTo>
                  <a:lnTo>
                    <a:pt x="0" y="350"/>
                  </a:lnTo>
                  <a:lnTo>
                    <a:pt x="0" y="354"/>
                  </a:lnTo>
                  <a:lnTo>
                    <a:pt x="2" y="354"/>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38" name="Freeform 106">
              <a:extLst>
                <a:ext uri="{FF2B5EF4-FFF2-40B4-BE49-F238E27FC236}">
                  <a16:creationId xmlns:a16="http://schemas.microsoft.com/office/drawing/2014/main" id="{A714A8D5-1E47-9D4F-9B13-4C4BC77C5F74}"/>
                </a:ext>
              </a:extLst>
            </p:cNvPr>
            <p:cNvSpPr>
              <a:spLocks/>
            </p:cNvSpPr>
            <p:nvPr/>
          </p:nvSpPr>
          <p:spPr bwMode="auto">
            <a:xfrm>
              <a:off x="4354" y="3056"/>
              <a:ext cx="65" cy="11"/>
            </a:xfrm>
            <a:custGeom>
              <a:avLst/>
              <a:gdLst>
                <a:gd name="T0" fmla="*/ 0 w 65"/>
                <a:gd name="T1" fmla="*/ 10 h 11"/>
                <a:gd name="T2" fmla="*/ 4 w 65"/>
                <a:gd name="T3" fmla="*/ 10 h 11"/>
                <a:gd name="T4" fmla="*/ 8 w 65"/>
                <a:gd name="T5" fmla="*/ 10 h 11"/>
                <a:gd name="T6" fmla="*/ 12 w 65"/>
                <a:gd name="T7" fmla="*/ 8 h 11"/>
                <a:gd name="T8" fmla="*/ 16 w 65"/>
                <a:gd name="T9" fmla="*/ 6 h 11"/>
                <a:gd name="T10" fmla="*/ 20 w 65"/>
                <a:gd name="T11" fmla="*/ 6 h 11"/>
                <a:gd name="T12" fmla="*/ 24 w 65"/>
                <a:gd name="T13" fmla="*/ 6 h 11"/>
                <a:gd name="T14" fmla="*/ 28 w 65"/>
                <a:gd name="T15" fmla="*/ 4 h 11"/>
                <a:gd name="T16" fmla="*/ 32 w 65"/>
                <a:gd name="T17" fmla="*/ 4 h 11"/>
                <a:gd name="T18" fmla="*/ 36 w 65"/>
                <a:gd name="T19" fmla="*/ 4 h 11"/>
                <a:gd name="T20" fmla="*/ 40 w 65"/>
                <a:gd name="T21" fmla="*/ 4 h 11"/>
                <a:gd name="T22" fmla="*/ 44 w 65"/>
                <a:gd name="T23" fmla="*/ 4 h 11"/>
                <a:gd name="T24" fmla="*/ 48 w 65"/>
                <a:gd name="T25" fmla="*/ 2 h 11"/>
                <a:gd name="T26" fmla="*/ 52 w 65"/>
                <a:gd name="T27" fmla="*/ 2 h 11"/>
                <a:gd name="T28" fmla="*/ 56 w 65"/>
                <a:gd name="T29" fmla="*/ 2 h 11"/>
                <a:gd name="T30" fmla="*/ 60 w 65"/>
                <a:gd name="T31" fmla="*/ 2 h 11"/>
                <a:gd name="T32" fmla="*/ 64 w 65"/>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1">
                  <a:moveTo>
                    <a:pt x="0" y="10"/>
                  </a:moveTo>
                  <a:lnTo>
                    <a:pt x="4" y="10"/>
                  </a:lnTo>
                  <a:lnTo>
                    <a:pt x="8" y="10"/>
                  </a:lnTo>
                  <a:lnTo>
                    <a:pt x="12" y="8"/>
                  </a:lnTo>
                  <a:lnTo>
                    <a:pt x="16" y="6"/>
                  </a:lnTo>
                  <a:lnTo>
                    <a:pt x="20" y="6"/>
                  </a:lnTo>
                  <a:lnTo>
                    <a:pt x="24" y="6"/>
                  </a:lnTo>
                  <a:lnTo>
                    <a:pt x="28" y="4"/>
                  </a:lnTo>
                  <a:lnTo>
                    <a:pt x="32" y="4"/>
                  </a:lnTo>
                  <a:lnTo>
                    <a:pt x="36" y="4"/>
                  </a:lnTo>
                  <a:lnTo>
                    <a:pt x="40" y="4"/>
                  </a:lnTo>
                  <a:lnTo>
                    <a:pt x="44" y="4"/>
                  </a:lnTo>
                  <a:lnTo>
                    <a:pt x="48" y="2"/>
                  </a:lnTo>
                  <a:lnTo>
                    <a:pt x="52" y="2"/>
                  </a:lnTo>
                  <a:lnTo>
                    <a:pt x="56" y="2"/>
                  </a:lnTo>
                  <a:lnTo>
                    <a:pt x="60" y="2"/>
                  </a:lnTo>
                  <a:lnTo>
                    <a:pt x="64" y="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39" name="Freeform 107">
              <a:extLst>
                <a:ext uri="{FF2B5EF4-FFF2-40B4-BE49-F238E27FC236}">
                  <a16:creationId xmlns:a16="http://schemas.microsoft.com/office/drawing/2014/main" id="{0E565FD6-7AAB-7246-A5B9-52A96BA87322}"/>
                </a:ext>
              </a:extLst>
            </p:cNvPr>
            <p:cNvSpPr>
              <a:spLocks/>
            </p:cNvSpPr>
            <p:nvPr/>
          </p:nvSpPr>
          <p:spPr bwMode="auto">
            <a:xfrm>
              <a:off x="4398" y="2982"/>
              <a:ext cx="47" cy="147"/>
            </a:xfrm>
            <a:custGeom>
              <a:avLst/>
              <a:gdLst>
                <a:gd name="T0" fmla="*/ 24 w 47"/>
                <a:gd name="T1" fmla="*/ 28 h 147"/>
                <a:gd name="T2" fmla="*/ 40 w 47"/>
                <a:gd name="T3" fmla="*/ 40 h 147"/>
                <a:gd name="T4" fmla="*/ 32 w 47"/>
                <a:gd name="T5" fmla="*/ 64 h 147"/>
                <a:gd name="T6" fmla="*/ 28 w 47"/>
                <a:gd name="T7" fmla="*/ 42 h 147"/>
                <a:gd name="T8" fmla="*/ 34 w 47"/>
                <a:gd name="T9" fmla="*/ 62 h 147"/>
                <a:gd name="T10" fmla="*/ 18 w 47"/>
                <a:gd name="T11" fmla="*/ 32 h 147"/>
                <a:gd name="T12" fmla="*/ 32 w 47"/>
                <a:gd name="T13" fmla="*/ 60 h 147"/>
                <a:gd name="T14" fmla="*/ 20 w 47"/>
                <a:gd name="T15" fmla="*/ 22 h 147"/>
                <a:gd name="T16" fmla="*/ 16 w 47"/>
                <a:gd name="T17" fmla="*/ 10 h 147"/>
                <a:gd name="T18" fmla="*/ 24 w 47"/>
                <a:gd name="T19" fmla="*/ 38 h 147"/>
                <a:gd name="T20" fmla="*/ 16 w 47"/>
                <a:gd name="T21" fmla="*/ 0 h 147"/>
                <a:gd name="T22" fmla="*/ 24 w 47"/>
                <a:gd name="T23" fmla="*/ 24 h 147"/>
                <a:gd name="T24" fmla="*/ 18 w 47"/>
                <a:gd name="T25" fmla="*/ 10 h 147"/>
                <a:gd name="T26" fmla="*/ 12 w 47"/>
                <a:gd name="T27" fmla="*/ 8 h 147"/>
                <a:gd name="T28" fmla="*/ 16 w 47"/>
                <a:gd name="T29" fmla="*/ 34 h 147"/>
                <a:gd name="T30" fmla="*/ 10 w 47"/>
                <a:gd name="T31" fmla="*/ 18 h 147"/>
                <a:gd name="T32" fmla="*/ 14 w 47"/>
                <a:gd name="T33" fmla="*/ 18 h 147"/>
                <a:gd name="T34" fmla="*/ 6 w 47"/>
                <a:gd name="T35" fmla="*/ 8 h 147"/>
                <a:gd name="T36" fmla="*/ 18 w 47"/>
                <a:gd name="T37" fmla="*/ 26 h 147"/>
                <a:gd name="T38" fmla="*/ 14 w 47"/>
                <a:gd name="T39" fmla="*/ 16 h 147"/>
                <a:gd name="T40" fmla="*/ 18 w 47"/>
                <a:gd name="T41" fmla="*/ 42 h 147"/>
                <a:gd name="T42" fmla="*/ 30 w 47"/>
                <a:gd name="T43" fmla="*/ 64 h 147"/>
                <a:gd name="T44" fmla="*/ 26 w 47"/>
                <a:gd name="T45" fmla="*/ 78 h 147"/>
                <a:gd name="T46" fmla="*/ 18 w 47"/>
                <a:gd name="T47" fmla="*/ 54 h 147"/>
                <a:gd name="T48" fmla="*/ 18 w 47"/>
                <a:gd name="T49" fmla="*/ 28 h 147"/>
                <a:gd name="T50" fmla="*/ 8 w 47"/>
                <a:gd name="T51" fmla="*/ 10 h 147"/>
                <a:gd name="T52" fmla="*/ 8 w 47"/>
                <a:gd name="T53" fmla="*/ 10 h 147"/>
                <a:gd name="T54" fmla="*/ 20 w 47"/>
                <a:gd name="T55" fmla="*/ 34 h 147"/>
                <a:gd name="T56" fmla="*/ 24 w 47"/>
                <a:gd name="T57" fmla="*/ 60 h 147"/>
                <a:gd name="T58" fmla="*/ 32 w 47"/>
                <a:gd name="T59" fmla="*/ 86 h 147"/>
                <a:gd name="T60" fmla="*/ 36 w 47"/>
                <a:gd name="T61" fmla="*/ 110 h 147"/>
                <a:gd name="T62" fmla="*/ 32 w 47"/>
                <a:gd name="T63" fmla="*/ 132 h 147"/>
                <a:gd name="T64" fmla="*/ 40 w 47"/>
                <a:gd name="T65" fmla="*/ 132 h 147"/>
                <a:gd name="T66" fmla="*/ 36 w 47"/>
                <a:gd name="T67" fmla="*/ 108 h 147"/>
                <a:gd name="T68" fmla="*/ 26 w 47"/>
                <a:gd name="T69" fmla="*/ 86 h 147"/>
                <a:gd name="T70" fmla="*/ 18 w 47"/>
                <a:gd name="T71" fmla="*/ 68 h 147"/>
                <a:gd name="T72" fmla="*/ 26 w 47"/>
                <a:gd name="T73" fmla="*/ 84 h 147"/>
                <a:gd name="T74" fmla="*/ 34 w 47"/>
                <a:gd name="T75" fmla="*/ 110 h 147"/>
                <a:gd name="T76" fmla="*/ 42 w 47"/>
                <a:gd name="T77" fmla="*/ 134 h 147"/>
                <a:gd name="T78" fmla="*/ 34 w 47"/>
                <a:gd name="T79" fmla="*/ 106 h 147"/>
                <a:gd name="T80" fmla="*/ 30 w 47"/>
                <a:gd name="T81" fmla="*/ 94 h 147"/>
                <a:gd name="T82" fmla="*/ 34 w 47"/>
                <a:gd name="T83" fmla="*/ 118 h 147"/>
                <a:gd name="T84" fmla="*/ 38 w 47"/>
                <a:gd name="T85" fmla="*/ 90 h 147"/>
                <a:gd name="T86" fmla="*/ 34 w 47"/>
                <a:gd name="T87" fmla="*/ 68 h 147"/>
                <a:gd name="T88" fmla="*/ 26 w 47"/>
                <a:gd name="T89" fmla="*/ 46 h 147"/>
                <a:gd name="T90" fmla="*/ 18 w 47"/>
                <a:gd name="T91" fmla="*/ 16 h 147"/>
                <a:gd name="T92" fmla="*/ 30 w 47"/>
                <a:gd name="T93" fmla="*/ 34 h 147"/>
                <a:gd name="T94" fmla="*/ 42 w 47"/>
                <a:gd name="T95" fmla="*/ 68 h 147"/>
                <a:gd name="T96" fmla="*/ 36 w 47"/>
                <a:gd name="T97" fmla="*/ 46 h 147"/>
                <a:gd name="T98" fmla="*/ 28 w 47"/>
                <a:gd name="T99" fmla="*/ 24 h 147"/>
                <a:gd name="T100" fmla="*/ 26 w 47"/>
                <a:gd name="T101" fmla="*/ 34 h 147"/>
                <a:gd name="T102" fmla="*/ 38 w 47"/>
                <a:gd name="T103" fmla="*/ 64 h 147"/>
                <a:gd name="T104" fmla="*/ 42 w 47"/>
                <a:gd name="T105" fmla="*/ 92 h 147"/>
                <a:gd name="T106" fmla="*/ 42 w 47"/>
                <a:gd name="T107" fmla="*/ 62 h 147"/>
                <a:gd name="T108" fmla="*/ 42 w 47"/>
                <a:gd name="T109" fmla="*/ 82 h 147"/>
                <a:gd name="T110" fmla="*/ 42 w 47"/>
                <a:gd name="T111" fmla="*/ 110 h 147"/>
                <a:gd name="T112" fmla="*/ 46 w 47"/>
                <a:gd name="T113" fmla="*/ 132 h 147"/>
                <a:gd name="T114" fmla="*/ 42 w 47"/>
                <a:gd name="T115" fmla="*/ 136 h 147"/>
                <a:gd name="T116" fmla="*/ 34 w 47"/>
                <a:gd name="T117" fmla="*/ 116 h 147"/>
                <a:gd name="T118" fmla="*/ 30 w 47"/>
                <a:gd name="T119" fmla="*/ 90 h 147"/>
                <a:gd name="T120" fmla="*/ 26 w 47"/>
                <a:gd name="T121" fmla="*/ 64 h 147"/>
                <a:gd name="T122" fmla="*/ 26 w 47"/>
                <a:gd name="T123" fmla="*/ 4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 h="147">
                  <a:moveTo>
                    <a:pt x="12" y="10"/>
                  </a:moveTo>
                  <a:lnTo>
                    <a:pt x="16" y="14"/>
                  </a:lnTo>
                  <a:lnTo>
                    <a:pt x="20" y="16"/>
                  </a:lnTo>
                  <a:lnTo>
                    <a:pt x="20" y="20"/>
                  </a:lnTo>
                  <a:lnTo>
                    <a:pt x="24" y="24"/>
                  </a:lnTo>
                  <a:lnTo>
                    <a:pt x="24" y="28"/>
                  </a:lnTo>
                  <a:lnTo>
                    <a:pt x="28" y="28"/>
                  </a:lnTo>
                  <a:lnTo>
                    <a:pt x="28" y="32"/>
                  </a:lnTo>
                  <a:lnTo>
                    <a:pt x="32" y="32"/>
                  </a:lnTo>
                  <a:lnTo>
                    <a:pt x="36" y="36"/>
                  </a:lnTo>
                  <a:lnTo>
                    <a:pt x="36" y="40"/>
                  </a:lnTo>
                  <a:lnTo>
                    <a:pt x="40" y="40"/>
                  </a:lnTo>
                  <a:lnTo>
                    <a:pt x="40" y="48"/>
                  </a:lnTo>
                  <a:lnTo>
                    <a:pt x="44" y="52"/>
                  </a:lnTo>
                  <a:lnTo>
                    <a:pt x="40" y="56"/>
                  </a:lnTo>
                  <a:lnTo>
                    <a:pt x="36" y="60"/>
                  </a:lnTo>
                  <a:lnTo>
                    <a:pt x="36" y="64"/>
                  </a:lnTo>
                  <a:lnTo>
                    <a:pt x="32" y="64"/>
                  </a:lnTo>
                  <a:lnTo>
                    <a:pt x="32" y="60"/>
                  </a:lnTo>
                  <a:lnTo>
                    <a:pt x="32" y="56"/>
                  </a:lnTo>
                  <a:lnTo>
                    <a:pt x="32" y="50"/>
                  </a:lnTo>
                  <a:lnTo>
                    <a:pt x="28" y="50"/>
                  </a:lnTo>
                  <a:lnTo>
                    <a:pt x="28" y="46"/>
                  </a:lnTo>
                  <a:lnTo>
                    <a:pt x="28" y="42"/>
                  </a:lnTo>
                  <a:lnTo>
                    <a:pt x="28" y="46"/>
                  </a:lnTo>
                  <a:lnTo>
                    <a:pt x="32" y="54"/>
                  </a:lnTo>
                  <a:lnTo>
                    <a:pt x="32" y="58"/>
                  </a:lnTo>
                  <a:lnTo>
                    <a:pt x="32" y="62"/>
                  </a:lnTo>
                  <a:lnTo>
                    <a:pt x="36" y="66"/>
                  </a:lnTo>
                  <a:lnTo>
                    <a:pt x="34" y="62"/>
                  </a:lnTo>
                  <a:lnTo>
                    <a:pt x="30" y="54"/>
                  </a:lnTo>
                  <a:lnTo>
                    <a:pt x="30" y="46"/>
                  </a:lnTo>
                  <a:lnTo>
                    <a:pt x="26" y="46"/>
                  </a:lnTo>
                  <a:lnTo>
                    <a:pt x="20" y="32"/>
                  </a:lnTo>
                  <a:lnTo>
                    <a:pt x="20" y="28"/>
                  </a:lnTo>
                  <a:lnTo>
                    <a:pt x="18" y="32"/>
                  </a:lnTo>
                  <a:lnTo>
                    <a:pt x="22" y="36"/>
                  </a:lnTo>
                  <a:lnTo>
                    <a:pt x="22" y="44"/>
                  </a:lnTo>
                  <a:lnTo>
                    <a:pt x="26" y="50"/>
                  </a:lnTo>
                  <a:lnTo>
                    <a:pt x="28" y="56"/>
                  </a:lnTo>
                  <a:lnTo>
                    <a:pt x="28" y="60"/>
                  </a:lnTo>
                  <a:lnTo>
                    <a:pt x="32" y="60"/>
                  </a:lnTo>
                  <a:lnTo>
                    <a:pt x="32" y="56"/>
                  </a:lnTo>
                  <a:lnTo>
                    <a:pt x="28" y="48"/>
                  </a:lnTo>
                  <a:lnTo>
                    <a:pt x="28" y="38"/>
                  </a:lnTo>
                  <a:lnTo>
                    <a:pt x="24" y="34"/>
                  </a:lnTo>
                  <a:lnTo>
                    <a:pt x="24" y="26"/>
                  </a:lnTo>
                  <a:lnTo>
                    <a:pt x="20" y="22"/>
                  </a:lnTo>
                  <a:lnTo>
                    <a:pt x="20" y="18"/>
                  </a:lnTo>
                  <a:lnTo>
                    <a:pt x="20" y="14"/>
                  </a:lnTo>
                  <a:lnTo>
                    <a:pt x="20" y="10"/>
                  </a:lnTo>
                  <a:lnTo>
                    <a:pt x="16" y="10"/>
                  </a:lnTo>
                  <a:lnTo>
                    <a:pt x="16" y="6"/>
                  </a:lnTo>
                  <a:lnTo>
                    <a:pt x="16" y="10"/>
                  </a:lnTo>
                  <a:lnTo>
                    <a:pt x="20" y="14"/>
                  </a:lnTo>
                  <a:lnTo>
                    <a:pt x="20" y="18"/>
                  </a:lnTo>
                  <a:lnTo>
                    <a:pt x="24" y="22"/>
                  </a:lnTo>
                  <a:lnTo>
                    <a:pt x="24" y="26"/>
                  </a:lnTo>
                  <a:lnTo>
                    <a:pt x="24" y="34"/>
                  </a:lnTo>
                  <a:lnTo>
                    <a:pt x="24" y="38"/>
                  </a:lnTo>
                  <a:lnTo>
                    <a:pt x="24" y="34"/>
                  </a:lnTo>
                  <a:lnTo>
                    <a:pt x="24" y="20"/>
                  </a:lnTo>
                  <a:lnTo>
                    <a:pt x="20" y="12"/>
                  </a:lnTo>
                  <a:lnTo>
                    <a:pt x="20" y="8"/>
                  </a:lnTo>
                  <a:lnTo>
                    <a:pt x="16" y="4"/>
                  </a:lnTo>
                  <a:lnTo>
                    <a:pt x="16" y="0"/>
                  </a:lnTo>
                  <a:lnTo>
                    <a:pt x="16" y="4"/>
                  </a:lnTo>
                  <a:lnTo>
                    <a:pt x="16" y="8"/>
                  </a:lnTo>
                  <a:lnTo>
                    <a:pt x="16" y="12"/>
                  </a:lnTo>
                  <a:lnTo>
                    <a:pt x="20" y="20"/>
                  </a:lnTo>
                  <a:lnTo>
                    <a:pt x="20" y="24"/>
                  </a:lnTo>
                  <a:lnTo>
                    <a:pt x="24" y="24"/>
                  </a:lnTo>
                  <a:lnTo>
                    <a:pt x="24" y="28"/>
                  </a:lnTo>
                  <a:lnTo>
                    <a:pt x="24" y="24"/>
                  </a:lnTo>
                  <a:lnTo>
                    <a:pt x="20" y="24"/>
                  </a:lnTo>
                  <a:lnTo>
                    <a:pt x="20" y="20"/>
                  </a:lnTo>
                  <a:lnTo>
                    <a:pt x="20" y="16"/>
                  </a:lnTo>
                  <a:lnTo>
                    <a:pt x="18" y="10"/>
                  </a:lnTo>
                  <a:lnTo>
                    <a:pt x="16" y="6"/>
                  </a:lnTo>
                  <a:lnTo>
                    <a:pt x="16" y="12"/>
                  </a:lnTo>
                  <a:lnTo>
                    <a:pt x="16" y="16"/>
                  </a:lnTo>
                  <a:lnTo>
                    <a:pt x="22" y="26"/>
                  </a:lnTo>
                  <a:lnTo>
                    <a:pt x="16" y="20"/>
                  </a:lnTo>
                  <a:lnTo>
                    <a:pt x="12" y="8"/>
                  </a:lnTo>
                  <a:lnTo>
                    <a:pt x="12" y="4"/>
                  </a:lnTo>
                  <a:lnTo>
                    <a:pt x="12" y="8"/>
                  </a:lnTo>
                  <a:lnTo>
                    <a:pt x="12" y="12"/>
                  </a:lnTo>
                  <a:lnTo>
                    <a:pt x="12" y="26"/>
                  </a:lnTo>
                  <a:lnTo>
                    <a:pt x="16" y="30"/>
                  </a:lnTo>
                  <a:lnTo>
                    <a:pt x="16" y="34"/>
                  </a:lnTo>
                  <a:lnTo>
                    <a:pt x="12" y="30"/>
                  </a:lnTo>
                  <a:lnTo>
                    <a:pt x="12" y="26"/>
                  </a:lnTo>
                  <a:lnTo>
                    <a:pt x="12" y="22"/>
                  </a:lnTo>
                  <a:lnTo>
                    <a:pt x="8" y="22"/>
                  </a:lnTo>
                  <a:lnTo>
                    <a:pt x="8" y="14"/>
                  </a:lnTo>
                  <a:lnTo>
                    <a:pt x="10" y="18"/>
                  </a:lnTo>
                  <a:lnTo>
                    <a:pt x="10" y="22"/>
                  </a:lnTo>
                  <a:lnTo>
                    <a:pt x="14" y="26"/>
                  </a:lnTo>
                  <a:lnTo>
                    <a:pt x="18" y="28"/>
                  </a:lnTo>
                  <a:lnTo>
                    <a:pt x="14" y="26"/>
                  </a:lnTo>
                  <a:lnTo>
                    <a:pt x="14" y="22"/>
                  </a:lnTo>
                  <a:lnTo>
                    <a:pt x="14" y="18"/>
                  </a:lnTo>
                  <a:lnTo>
                    <a:pt x="14" y="14"/>
                  </a:lnTo>
                  <a:lnTo>
                    <a:pt x="10" y="14"/>
                  </a:lnTo>
                  <a:lnTo>
                    <a:pt x="10" y="10"/>
                  </a:lnTo>
                  <a:lnTo>
                    <a:pt x="6" y="8"/>
                  </a:lnTo>
                  <a:lnTo>
                    <a:pt x="6" y="4"/>
                  </a:lnTo>
                  <a:lnTo>
                    <a:pt x="6" y="8"/>
                  </a:lnTo>
                  <a:lnTo>
                    <a:pt x="10" y="12"/>
                  </a:lnTo>
                  <a:lnTo>
                    <a:pt x="10" y="16"/>
                  </a:lnTo>
                  <a:lnTo>
                    <a:pt x="14" y="20"/>
                  </a:lnTo>
                  <a:lnTo>
                    <a:pt x="18" y="26"/>
                  </a:lnTo>
                  <a:lnTo>
                    <a:pt x="18" y="30"/>
                  </a:lnTo>
                  <a:lnTo>
                    <a:pt x="18" y="26"/>
                  </a:lnTo>
                  <a:lnTo>
                    <a:pt x="14" y="20"/>
                  </a:lnTo>
                  <a:lnTo>
                    <a:pt x="14" y="10"/>
                  </a:lnTo>
                  <a:lnTo>
                    <a:pt x="14" y="6"/>
                  </a:lnTo>
                  <a:lnTo>
                    <a:pt x="10" y="2"/>
                  </a:lnTo>
                  <a:lnTo>
                    <a:pt x="10" y="12"/>
                  </a:lnTo>
                  <a:lnTo>
                    <a:pt x="14" y="16"/>
                  </a:lnTo>
                  <a:lnTo>
                    <a:pt x="14" y="20"/>
                  </a:lnTo>
                  <a:lnTo>
                    <a:pt x="18" y="26"/>
                  </a:lnTo>
                  <a:lnTo>
                    <a:pt x="18" y="30"/>
                  </a:lnTo>
                  <a:lnTo>
                    <a:pt x="18" y="34"/>
                  </a:lnTo>
                  <a:lnTo>
                    <a:pt x="18" y="38"/>
                  </a:lnTo>
                  <a:lnTo>
                    <a:pt x="18" y="42"/>
                  </a:lnTo>
                  <a:lnTo>
                    <a:pt x="22" y="42"/>
                  </a:lnTo>
                  <a:lnTo>
                    <a:pt x="26" y="48"/>
                  </a:lnTo>
                  <a:lnTo>
                    <a:pt x="26" y="52"/>
                  </a:lnTo>
                  <a:lnTo>
                    <a:pt x="30" y="56"/>
                  </a:lnTo>
                  <a:lnTo>
                    <a:pt x="30" y="60"/>
                  </a:lnTo>
                  <a:lnTo>
                    <a:pt x="30" y="64"/>
                  </a:lnTo>
                  <a:lnTo>
                    <a:pt x="34" y="64"/>
                  </a:lnTo>
                  <a:lnTo>
                    <a:pt x="34" y="68"/>
                  </a:lnTo>
                  <a:lnTo>
                    <a:pt x="34" y="74"/>
                  </a:lnTo>
                  <a:lnTo>
                    <a:pt x="30" y="78"/>
                  </a:lnTo>
                  <a:lnTo>
                    <a:pt x="26" y="82"/>
                  </a:lnTo>
                  <a:lnTo>
                    <a:pt x="26" y="78"/>
                  </a:lnTo>
                  <a:lnTo>
                    <a:pt x="22" y="72"/>
                  </a:lnTo>
                  <a:lnTo>
                    <a:pt x="22" y="68"/>
                  </a:lnTo>
                  <a:lnTo>
                    <a:pt x="22" y="64"/>
                  </a:lnTo>
                  <a:lnTo>
                    <a:pt x="22" y="60"/>
                  </a:lnTo>
                  <a:lnTo>
                    <a:pt x="18" y="60"/>
                  </a:lnTo>
                  <a:lnTo>
                    <a:pt x="18" y="54"/>
                  </a:lnTo>
                  <a:lnTo>
                    <a:pt x="18" y="50"/>
                  </a:lnTo>
                  <a:lnTo>
                    <a:pt x="18" y="46"/>
                  </a:lnTo>
                  <a:lnTo>
                    <a:pt x="18" y="42"/>
                  </a:lnTo>
                  <a:lnTo>
                    <a:pt x="18" y="36"/>
                  </a:lnTo>
                  <a:lnTo>
                    <a:pt x="18" y="32"/>
                  </a:lnTo>
                  <a:lnTo>
                    <a:pt x="18" y="28"/>
                  </a:lnTo>
                  <a:lnTo>
                    <a:pt x="14" y="28"/>
                  </a:lnTo>
                  <a:lnTo>
                    <a:pt x="14" y="24"/>
                  </a:lnTo>
                  <a:lnTo>
                    <a:pt x="12" y="18"/>
                  </a:lnTo>
                  <a:lnTo>
                    <a:pt x="8" y="18"/>
                  </a:lnTo>
                  <a:lnTo>
                    <a:pt x="8" y="14"/>
                  </a:lnTo>
                  <a:lnTo>
                    <a:pt x="8" y="10"/>
                  </a:lnTo>
                  <a:lnTo>
                    <a:pt x="8" y="6"/>
                  </a:lnTo>
                  <a:lnTo>
                    <a:pt x="4" y="2"/>
                  </a:lnTo>
                  <a:lnTo>
                    <a:pt x="0" y="2"/>
                  </a:lnTo>
                  <a:lnTo>
                    <a:pt x="4" y="2"/>
                  </a:lnTo>
                  <a:lnTo>
                    <a:pt x="4" y="6"/>
                  </a:lnTo>
                  <a:lnTo>
                    <a:pt x="8" y="10"/>
                  </a:lnTo>
                  <a:lnTo>
                    <a:pt x="8" y="14"/>
                  </a:lnTo>
                  <a:lnTo>
                    <a:pt x="12" y="18"/>
                  </a:lnTo>
                  <a:lnTo>
                    <a:pt x="16" y="22"/>
                  </a:lnTo>
                  <a:lnTo>
                    <a:pt x="16" y="26"/>
                  </a:lnTo>
                  <a:lnTo>
                    <a:pt x="16" y="30"/>
                  </a:lnTo>
                  <a:lnTo>
                    <a:pt x="20" y="34"/>
                  </a:lnTo>
                  <a:lnTo>
                    <a:pt x="20" y="38"/>
                  </a:lnTo>
                  <a:lnTo>
                    <a:pt x="20" y="44"/>
                  </a:lnTo>
                  <a:lnTo>
                    <a:pt x="20" y="48"/>
                  </a:lnTo>
                  <a:lnTo>
                    <a:pt x="24" y="52"/>
                  </a:lnTo>
                  <a:lnTo>
                    <a:pt x="24" y="56"/>
                  </a:lnTo>
                  <a:lnTo>
                    <a:pt x="24" y="60"/>
                  </a:lnTo>
                  <a:lnTo>
                    <a:pt x="24" y="66"/>
                  </a:lnTo>
                  <a:lnTo>
                    <a:pt x="28" y="70"/>
                  </a:lnTo>
                  <a:lnTo>
                    <a:pt x="28" y="74"/>
                  </a:lnTo>
                  <a:lnTo>
                    <a:pt x="28" y="78"/>
                  </a:lnTo>
                  <a:lnTo>
                    <a:pt x="32" y="82"/>
                  </a:lnTo>
                  <a:lnTo>
                    <a:pt x="32" y="86"/>
                  </a:lnTo>
                  <a:lnTo>
                    <a:pt x="32" y="92"/>
                  </a:lnTo>
                  <a:lnTo>
                    <a:pt x="32" y="96"/>
                  </a:lnTo>
                  <a:lnTo>
                    <a:pt x="36" y="96"/>
                  </a:lnTo>
                  <a:lnTo>
                    <a:pt x="36" y="100"/>
                  </a:lnTo>
                  <a:lnTo>
                    <a:pt x="36" y="104"/>
                  </a:lnTo>
                  <a:lnTo>
                    <a:pt x="36" y="110"/>
                  </a:lnTo>
                  <a:lnTo>
                    <a:pt x="36" y="114"/>
                  </a:lnTo>
                  <a:lnTo>
                    <a:pt x="36" y="118"/>
                  </a:lnTo>
                  <a:lnTo>
                    <a:pt x="36" y="122"/>
                  </a:lnTo>
                  <a:lnTo>
                    <a:pt x="32" y="122"/>
                  </a:lnTo>
                  <a:lnTo>
                    <a:pt x="32" y="128"/>
                  </a:lnTo>
                  <a:lnTo>
                    <a:pt x="32" y="132"/>
                  </a:lnTo>
                  <a:lnTo>
                    <a:pt x="32" y="136"/>
                  </a:lnTo>
                  <a:lnTo>
                    <a:pt x="36" y="140"/>
                  </a:lnTo>
                  <a:lnTo>
                    <a:pt x="40" y="144"/>
                  </a:lnTo>
                  <a:lnTo>
                    <a:pt x="40" y="140"/>
                  </a:lnTo>
                  <a:lnTo>
                    <a:pt x="40" y="136"/>
                  </a:lnTo>
                  <a:lnTo>
                    <a:pt x="40" y="132"/>
                  </a:lnTo>
                  <a:lnTo>
                    <a:pt x="40" y="126"/>
                  </a:lnTo>
                  <a:lnTo>
                    <a:pt x="40" y="122"/>
                  </a:lnTo>
                  <a:lnTo>
                    <a:pt x="40" y="118"/>
                  </a:lnTo>
                  <a:lnTo>
                    <a:pt x="40" y="114"/>
                  </a:lnTo>
                  <a:lnTo>
                    <a:pt x="40" y="108"/>
                  </a:lnTo>
                  <a:lnTo>
                    <a:pt x="36" y="108"/>
                  </a:lnTo>
                  <a:lnTo>
                    <a:pt x="36" y="104"/>
                  </a:lnTo>
                  <a:lnTo>
                    <a:pt x="36" y="100"/>
                  </a:lnTo>
                  <a:lnTo>
                    <a:pt x="32" y="96"/>
                  </a:lnTo>
                  <a:lnTo>
                    <a:pt x="30" y="92"/>
                  </a:lnTo>
                  <a:lnTo>
                    <a:pt x="26" y="90"/>
                  </a:lnTo>
                  <a:lnTo>
                    <a:pt x="26" y="86"/>
                  </a:lnTo>
                  <a:lnTo>
                    <a:pt x="22" y="86"/>
                  </a:lnTo>
                  <a:lnTo>
                    <a:pt x="22" y="82"/>
                  </a:lnTo>
                  <a:lnTo>
                    <a:pt x="22" y="78"/>
                  </a:lnTo>
                  <a:lnTo>
                    <a:pt x="18" y="78"/>
                  </a:lnTo>
                  <a:lnTo>
                    <a:pt x="18" y="74"/>
                  </a:lnTo>
                  <a:lnTo>
                    <a:pt x="18" y="68"/>
                  </a:lnTo>
                  <a:lnTo>
                    <a:pt x="18" y="64"/>
                  </a:lnTo>
                  <a:lnTo>
                    <a:pt x="22" y="64"/>
                  </a:lnTo>
                  <a:lnTo>
                    <a:pt x="22" y="68"/>
                  </a:lnTo>
                  <a:lnTo>
                    <a:pt x="26" y="72"/>
                  </a:lnTo>
                  <a:lnTo>
                    <a:pt x="26" y="76"/>
                  </a:lnTo>
                  <a:lnTo>
                    <a:pt x="26" y="84"/>
                  </a:lnTo>
                  <a:lnTo>
                    <a:pt x="30" y="88"/>
                  </a:lnTo>
                  <a:lnTo>
                    <a:pt x="30" y="92"/>
                  </a:lnTo>
                  <a:lnTo>
                    <a:pt x="30" y="96"/>
                  </a:lnTo>
                  <a:lnTo>
                    <a:pt x="34" y="100"/>
                  </a:lnTo>
                  <a:lnTo>
                    <a:pt x="34" y="104"/>
                  </a:lnTo>
                  <a:lnTo>
                    <a:pt x="34" y="110"/>
                  </a:lnTo>
                  <a:lnTo>
                    <a:pt x="38" y="114"/>
                  </a:lnTo>
                  <a:lnTo>
                    <a:pt x="38" y="118"/>
                  </a:lnTo>
                  <a:lnTo>
                    <a:pt x="38" y="122"/>
                  </a:lnTo>
                  <a:lnTo>
                    <a:pt x="42" y="126"/>
                  </a:lnTo>
                  <a:lnTo>
                    <a:pt x="42" y="130"/>
                  </a:lnTo>
                  <a:lnTo>
                    <a:pt x="42" y="134"/>
                  </a:lnTo>
                  <a:lnTo>
                    <a:pt x="38" y="128"/>
                  </a:lnTo>
                  <a:lnTo>
                    <a:pt x="38" y="122"/>
                  </a:lnTo>
                  <a:lnTo>
                    <a:pt x="38" y="118"/>
                  </a:lnTo>
                  <a:lnTo>
                    <a:pt x="38" y="114"/>
                  </a:lnTo>
                  <a:lnTo>
                    <a:pt x="34" y="110"/>
                  </a:lnTo>
                  <a:lnTo>
                    <a:pt x="34" y="106"/>
                  </a:lnTo>
                  <a:lnTo>
                    <a:pt x="34" y="98"/>
                  </a:lnTo>
                  <a:lnTo>
                    <a:pt x="34" y="94"/>
                  </a:lnTo>
                  <a:lnTo>
                    <a:pt x="30" y="90"/>
                  </a:lnTo>
                  <a:lnTo>
                    <a:pt x="30" y="86"/>
                  </a:lnTo>
                  <a:lnTo>
                    <a:pt x="30" y="90"/>
                  </a:lnTo>
                  <a:lnTo>
                    <a:pt x="30" y="94"/>
                  </a:lnTo>
                  <a:lnTo>
                    <a:pt x="30" y="102"/>
                  </a:lnTo>
                  <a:lnTo>
                    <a:pt x="30" y="106"/>
                  </a:lnTo>
                  <a:lnTo>
                    <a:pt x="34" y="106"/>
                  </a:lnTo>
                  <a:lnTo>
                    <a:pt x="34" y="110"/>
                  </a:lnTo>
                  <a:lnTo>
                    <a:pt x="34" y="114"/>
                  </a:lnTo>
                  <a:lnTo>
                    <a:pt x="34" y="118"/>
                  </a:lnTo>
                  <a:lnTo>
                    <a:pt x="38" y="118"/>
                  </a:lnTo>
                  <a:lnTo>
                    <a:pt x="38" y="108"/>
                  </a:lnTo>
                  <a:lnTo>
                    <a:pt x="38" y="104"/>
                  </a:lnTo>
                  <a:lnTo>
                    <a:pt x="38" y="98"/>
                  </a:lnTo>
                  <a:lnTo>
                    <a:pt x="38" y="94"/>
                  </a:lnTo>
                  <a:lnTo>
                    <a:pt x="38" y="90"/>
                  </a:lnTo>
                  <a:lnTo>
                    <a:pt x="38" y="86"/>
                  </a:lnTo>
                  <a:lnTo>
                    <a:pt x="34" y="86"/>
                  </a:lnTo>
                  <a:lnTo>
                    <a:pt x="34" y="80"/>
                  </a:lnTo>
                  <a:lnTo>
                    <a:pt x="34" y="76"/>
                  </a:lnTo>
                  <a:lnTo>
                    <a:pt x="34" y="72"/>
                  </a:lnTo>
                  <a:lnTo>
                    <a:pt x="34" y="68"/>
                  </a:lnTo>
                  <a:lnTo>
                    <a:pt x="30" y="62"/>
                  </a:lnTo>
                  <a:lnTo>
                    <a:pt x="30" y="58"/>
                  </a:lnTo>
                  <a:lnTo>
                    <a:pt x="30" y="54"/>
                  </a:lnTo>
                  <a:lnTo>
                    <a:pt x="30" y="50"/>
                  </a:lnTo>
                  <a:lnTo>
                    <a:pt x="30" y="46"/>
                  </a:lnTo>
                  <a:lnTo>
                    <a:pt x="26" y="46"/>
                  </a:lnTo>
                  <a:lnTo>
                    <a:pt x="26" y="38"/>
                  </a:lnTo>
                  <a:lnTo>
                    <a:pt x="26" y="34"/>
                  </a:lnTo>
                  <a:lnTo>
                    <a:pt x="22" y="30"/>
                  </a:lnTo>
                  <a:lnTo>
                    <a:pt x="22" y="26"/>
                  </a:lnTo>
                  <a:lnTo>
                    <a:pt x="18" y="20"/>
                  </a:lnTo>
                  <a:lnTo>
                    <a:pt x="18" y="16"/>
                  </a:lnTo>
                  <a:lnTo>
                    <a:pt x="18" y="12"/>
                  </a:lnTo>
                  <a:lnTo>
                    <a:pt x="18" y="16"/>
                  </a:lnTo>
                  <a:lnTo>
                    <a:pt x="18" y="20"/>
                  </a:lnTo>
                  <a:lnTo>
                    <a:pt x="26" y="24"/>
                  </a:lnTo>
                  <a:lnTo>
                    <a:pt x="26" y="28"/>
                  </a:lnTo>
                  <a:lnTo>
                    <a:pt x="30" y="34"/>
                  </a:lnTo>
                  <a:lnTo>
                    <a:pt x="30" y="44"/>
                  </a:lnTo>
                  <a:lnTo>
                    <a:pt x="30" y="48"/>
                  </a:lnTo>
                  <a:lnTo>
                    <a:pt x="34" y="52"/>
                  </a:lnTo>
                  <a:lnTo>
                    <a:pt x="38" y="58"/>
                  </a:lnTo>
                  <a:lnTo>
                    <a:pt x="38" y="68"/>
                  </a:lnTo>
                  <a:lnTo>
                    <a:pt x="42" y="68"/>
                  </a:lnTo>
                  <a:lnTo>
                    <a:pt x="42" y="72"/>
                  </a:lnTo>
                  <a:lnTo>
                    <a:pt x="42" y="66"/>
                  </a:lnTo>
                  <a:lnTo>
                    <a:pt x="42" y="62"/>
                  </a:lnTo>
                  <a:lnTo>
                    <a:pt x="42" y="58"/>
                  </a:lnTo>
                  <a:lnTo>
                    <a:pt x="36" y="50"/>
                  </a:lnTo>
                  <a:lnTo>
                    <a:pt x="36" y="46"/>
                  </a:lnTo>
                  <a:lnTo>
                    <a:pt x="36" y="42"/>
                  </a:lnTo>
                  <a:lnTo>
                    <a:pt x="32" y="38"/>
                  </a:lnTo>
                  <a:lnTo>
                    <a:pt x="32" y="32"/>
                  </a:lnTo>
                  <a:lnTo>
                    <a:pt x="32" y="28"/>
                  </a:lnTo>
                  <a:lnTo>
                    <a:pt x="28" y="28"/>
                  </a:lnTo>
                  <a:lnTo>
                    <a:pt x="28" y="24"/>
                  </a:lnTo>
                  <a:lnTo>
                    <a:pt x="28" y="20"/>
                  </a:lnTo>
                  <a:lnTo>
                    <a:pt x="26" y="14"/>
                  </a:lnTo>
                  <a:lnTo>
                    <a:pt x="26" y="18"/>
                  </a:lnTo>
                  <a:lnTo>
                    <a:pt x="26" y="26"/>
                  </a:lnTo>
                  <a:lnTo>
                    <a:pt x="26" y="30"/>
                  </a:lnTo>
                  <a:lnTo>
                    <a:pt x="26" y="34"/>
                  </a:lnTo>
                  <a:lnTo>
                    <a:pt x="26" y="40"/>
                  </a:lnTo>
                  <a:lnTo>
                    <a:pt x="30" y="44"/>
                  </a:lnTo>
                  <a:lnTo>
                    <a:pt x="30" y="48"/>
                  </a:lnTo>
                  <a:lnTo>
                    <a:pt x="34" y="52"/>
                  </a:lnTo>
                  <a:lnTo>
                    <a:pt x="34" y="56"/>
                  </a:lnTo>
                  <a:lnTo>
                    <a:pt x="38" y="64"/>
                  </a:lnTo>
                  <a:lnTo>
                    <a:pt x="38" y="68"/>
                  </a:lnTo>
                  <a:lnTo>
                    <a:pt x="38" y="72"/>
                  </a:lnTo>
                  <a:lnTo>
                    <a:pt x="38" y="76"/>
                  </a:lnTo>
                  <a:lnTo>
                    <a:pt x="38" y="80"/>
                  </a:lnTo>
                  <a:lnTo>
                    <a:pt x="38" y="88"/>
                  </a:lnTo>
                  <a:lnTo>
                    <a:pt x="42" y="92"/>
                  </a:lnTo>
                  <a:lnTo>
                    <a:pt x="42" y="96"/>
                  </a:lnTo>
                  <a:lnTo>
                    <a:pt x="42" y="90"/>
                  </a:lnTo>
                  <a:lnTo>
                    <a:pt x="42" y="80"/>
                  </a:lnTo>
                  <a:lnTo>
                    <a:pt x="42" y="74"/>
                  </a:lnTo>
                  <a:lnTo>
                    <a:pt x="42" y="68"/>
                  </a:lnTo>
                  <a:lnTo>
                    <a:pt x="42" y="62"/>
                  </a:lnTo>
                  <a:lnTo>
                    <a:pt x="42" y="58"/>
                  </a:lnTo>
                  <a:lnTo>
                    <a:pt x="42" y="62"/>
                  </a:lnTo>
                  <a:lnTo>
                    <a:pt x="42" y="66"/>
                  </a:lnTo>
                  <a:lnTo>
                    <a:pt x="42" y="74"/>
                  </a:lnTo>
                  <a:lnTo>
                    <a:pt x="42" y="78"/>
                  </a:lnTo>
                  <a:lnTo>
                    <a:pt x="42" y="82"/>
                  </a:lnTo>
                  <a:lnTo>
                    <a:pt x="42" y="86"/>
                  </a:lnTo>
                  <a:lnTo>
                    <a:pt x="42" y="92"/>
                  </a:lnTo>
                  <a:lnTo>
                    <a:pt x="42" y="96"/>
                  </a:lnTo>
                  <a:lnTo>
                    <a:pt x="42" y="100"/>
                  </a:lnTo>
                  <a:lnTo>
                    <a:pt x="42" y="104"/>
                  </a:lnTo>
                  <a:lnTo>
                    <a:pt x="42" y="110"/>
                  </a:lnTo>
                  <a:lnTo>
                    <a:pt x="42" y="114"/>
                  </a:lnTo>
                  <a:lnTo>
                    <a:pt x="42" y="118"/>
                  </a:lnTo>
                  <a:lnTo>
                    <a:pt x="42" y="122"/>
                  </a:lnTo>
                  <a:lnTo>
                    <a:pt x="46" y="122"/>
                  </a:lnTo>
                  <a:lnTo>
                    <a:pt x="46" y="128"/>
                  </a:lnTo>
                  <a:lnTo>
                    <a:pt x="46" y="132"/>
                  </a:lnTo>
                  <a:lnTo>
                    <a:pt x="46" y="136"/>
                  </a:lnTo>
                  <a:lnTo>
                    <a:pt x="46" y="140"/>
                  </a:lnTo>
                  <a:lnTo>
                    <a:pt x="46" y="146"/>
                  </a:lnTo>
                  <a:lnTo>
                    <a:pt x="42" y="146"/>
                  </a:lnTo>
                  <a:lnTo>
                    <a:pt x="42" y="142"/>
                  </a:lnTo>
                  <a:lnTo>
                    <a:pt x="42" y="136"/>
                  </a:lnTo>
                  <a:lnTo>
                    <a:pt x="38" y="136"/>
                  </a:lnTo>
                  <a:lnTo>
                    <a:pt x="38" y="132"/>
                  </a:lnTo>
                  <a:lnTo>
                    <a:pt x="38" y="128"/>
                  </a:lnTo>
                  <a:lnTo>
                    <a:pt x="34" y="124"/>
                  </a:lnTo>
                  <a:lnTo>
                    <a:pt x="34" y="120"/>
                  </a:lnTo>
                  <a:lnTo>
                    <a:pt x="34" y="116"/>
                  </a:lnTo>
                  <a:lnTo>
                    <a:pt x="30" y="114"/>
                  </a:lnTo>
                  <a:lnTo>
                    <a:pt x="30" y="110"/>
                  </a:lnTo>
                  <a:lnTo>
                    <a:pt x="30" y="106"/>
                  </a:lnTo>
                  <a:lnTo>
                    <a:pt x="30" y="102"/>
                  </a:lnTo>
                  <a:lnTo>
                    <a:pt x="30" y="94"/>
                  </a:lnTo>
                  <a:lnTo>
                    <a:pt x="30" y="90"/>
                  </a:lnTo>
                  <a:lnTo>
                    <a:pt x="26" y="86"/>
                  </a:lnTo>
                  <a:lnTo>
                    <a:pt x="26" y="82"/>
                  </a:lnTo>
                  <a:lnTo>
                    <a:pt x="26" y="76"/>
                  </a:lnTo>
                  <a:lnTo>
                    <a:pt x="26" y="72"/>
                  </a:lnTo>
                  <a:lnTo>
                    <a:pt x="26" y="68"/>
                  </a:lnTo>
                  <a:lnTo>
                    <a:pt x="26" y="64"/>
                  </a:lnTo>
                  <a:lnTo>
                    <a:pt x="22" y="60"/>
                  </a:lnTo>
                  <a:lnTo>
                    <a:pt x="22" y="56"/>
                  </a:lnTo>
                  <a:lnTo>
                    <a:pt x="22" y="50"/>
                  </a:lnTo>
                  <a:lnTo>
                    <a:pt x="22" y="40"/>
                  </a:lnTo>
                  <a:lnTo>
                    <a:pt x="22" y="44"/>
                  </a:lnTo>
                  <a:lnTo>
                    <a:pt x="26" y="44"/>
                  </a:lnTo>
                  <a:lnTo>
                    <a:pt x="26" y="48"/>
                  </a:lnTo>
                  <a:lnTo>
                    <a:pt x="46" y="64"/>
                  </a:lnTo>
                  <a:lnTo>
                    <a:pt x="36" y="64"/>
                  </a:lnTo>
                  <a:lnTo>
                    <a:pt x="30" y="62"/>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40" name="Freeform 108">
              <a:extLst>
                <a:ext uri="{FF2B5EF4-FFF2-40B4-BE49-F238E27FC236}">
                  <a16:creationId xmlns:a16="http://schemas.microsoft.com/office/drawing/2014/main" id="{A6D34BEF-DE49-4E4D-BC0B-27EE4BBAE77B}"/>
                </a:ext>
              </a:extLst>
            </p:cNvPr>
            <p:cNvSpPr>
              <a:spLocks/>
            </p:cNvSpPr>
            <p:nvPr/>
          </p:nvSpPr>
          <p:spPr bwMode="auto">
            <a:xfrm>
              <a:off x="4336" y="3006"/>
              <a:ext cx="75" cy="65"/>
            </a:xfrm>
            <a:custGeom>
              <a:avLst/>
              <a:gdLst>
                <a:gd name="T0" fmla="*/ 42 w 75"/>
                <a:gd name="T1" fmla="*/ 36 h 65"/>
                <a:gd name="T2" fmla="*/ 28 w 75"/>
                <a:gd name="T3" fmla="*/ 40 h 65"/>
                <a:gd name="T4" fmla="*/ 52 w 75"/>
                <a:gd name="T5" fmla="*/ 36 h 65"/>
                <a:gd name="T6" fmla="*/ 58 w 75"/>
                <a:gd name="T7" fmla="*/ 32 h 65"/>
                <a:gd name="T8" fmla="*/ 44 w 75"/>
                <a:gd name="T9" fmla="*/ 40 h 65"/>
                <a:gd name="T10" fmla="*/ 28 w 75"/>
                <a:gd name="T11" fmla="*/ 48 h 65"/>
                <a:gd name="T12" fmla="*/ 32 w 75"/>
                <a:gd name="T13" fmla="*/ 48 h 65"/>
                <a:gd name="T14" fmla="*/ 52 w 75"/>
                <a:gd name="T15" fmla="*/ 44 h 65"/>
                <a:gd name="T16" fmla="*/ 64 w 75"/>
                <a:gd name="T17" fmla="*/ 32 h 65"/>
                <a:gd name="T18" fmla="*/ 50 w 75"/>
                <a:gd name="T19" fmla="*/ 38 h 65"/>
                <a:gd name="T20" fmla="*/ 22 w 75"/>
                <a:gd name="T21" fmla="*/ 48 h 65"/>
                <a:gd name="T22" fmla="*/ 40 w 75"/>
                <a:gd name="T23" fmla="*/ 46 h 65"/>
                <a:gd name="T24" fmla="*/ 58 w 75"/>
                <a:gd name="T25" fmla="*/ 38 h 65"/>
                <a:gd name="T26" fmla="*/ 68 w 75"/>
                <a:gd name="T27" fmla="*/ 34 h 65"/>
                <a:gd name="T28" fmla="*/ 44 w 75"/>
                <a:gd name="T29" fmla="*/ 46 h 65"/>
                <a:gd name="T30" fmla="*/ 24 w 75"/>
                <a:gd name="T31" fmla="*/ 50 h 65"/>
                <a:gd name="T32" fmla="*/ 34 w 75"/>
                <a:gd name="T33" fmla="*/ 54 h 65"/>
                <a:gd name="T34" fmla="*/ 58 w 75"/>
                <a:gd name="T35" fmla="*/ 44 h 65"/>
                <a:gd name="T36" fmla="*/ 74 w 75"/>
                <a:gd name="T37" fmla="*/ 40 h 65"/>
                <a:gd name="T38" fmla="*/ 58 w 75"/>
                <a:gd name="T39" fmla="*/ 44 h 65"/>
                <a:gd name="T40" fmla="*/ 42 w 75"/>
                <a:gd name="T41" fmla="*/ 48 h 65"/>
                <a:gd name="T42" fmla="*/ 66 w 75"/>
                <a:gd name="T43" fmla="*/ 44 h 65"/>
                <a:gd name="T44" fmla="*/ 60 w 75"/>
                <a:gd name="T45" fmla="*/ 54 h 65"/>
                <a:gd name="T46" fmla="*/ 38 w 75"/>
                <a:gd name="T47" fmla="*/ 58 h 65"/>
                <a:gd name="T48" fmla="*/ 20 w 75"/>
                <a:gd name="T49" fmla="*/ 58 h 65"/>
                <a:gd name="T50" fmla="*/ 8 w 75"/>
                <a:gd name="T51" fmla="*/ 64 h 65"/>
                <a:gd name="T52" fmla="*/ 12 w 75"/>
                <a:gd name="T53" fmla="*/ 56 h 65"/>
                <a:gd name="T54" fmla="*/ 28 w 75"/>
                <a:gd name="T55" fmla="*/ 48 h 65"/>
                <a:gd name="T56" fmla="*/ 50 w 75"/>
                <a:gd name="T57" fmla="*/ 44 h 65"/>
                <a:gd name="T58" fmla="*/ 34 w 75"/>
                <a:gd name="T59" fmla="*/ 44 h 65"/>
                <a:gd name="T60" fmla="*/ 38 w 75"/>
                <a:gd name="T61" fmla="*/ 54 h 65"/>
                <a:gd name="T62" fmla="*/ 38 w 75"/>
                <a:gd name="T63" fmla="*/ 12 h 65"/>
                <a:gd name="T64" fmla="*/ 28 w 75"/>
                <a:gd name="T65" fmla="*/ 18 h 65"/>
                <a:gd name="T66" fmla="*/ 48 w 75"/>
                <a:gd name="T67" fmla="*/ 18 h 65"/>
                <a:gd name="T68" fmla="*/ 38 w 75"/>
                <a:gd name="T69" fmla="*/ 38 h 65"/>
                <a:gd name="T70" fmla="*/ 50 w 75"/>
                <a:gd name="T71" fmla="*/ 50 h 65"/>
                <a:gd name="T72" fmla="*/ 52 w 75"/>
                <a:gd name="T73" fmla="*/ 42 h 65"/>
                <a:gd name="T74" fmla="*/ 40 w 75"/>
                <a:gd name="T75" fmla="*/ 42 h 65"/>
                <a:gd name="T76" fmla="*/ 44 w 75"/>
                <a:gd name="T77" fmla="*/ 28 h 65"/>
                <a:gd name="T78" fmla="*/ 28 w 75"/>
                <a:gd name="T79" fmla="*/ 24 h 65"/>
                <a:gd name="T80" fmla="*/ 34 w 75"/>
                <a:gd name="T81" fmla="*/ 16 h 65"/>
                <a:gd name="T82" fmla="*/ 56 w 75"/>
                <a:gd name="T83" fmla="*/ 8 h 65"/>
                <a:gd name="T84" fmla="*/ 66 w 75"/>
                <a:gd name="T85" fmla="*/ 4 h 65"/>
                <a:gd name="T86" fmla="*/ 50 w 75"/>
                <a:gd name="T87" fmla="*/ 8 h 65"/>
                <a:gd name="T88" fmla="*/ 58 w 75"/>
                <a:gd name="T89" fmla="*/ 8 h 65"/>
                <a:gd name="T90" fmla="*/ 58 w 75"/>
                <a:gd name="T91" fmla="*/ 2 h 65"/>
                <a:gd name="T92" fmla="*/ 34 w 75"/>
                <a:gd name="T93" fmla="*/ 12 h 65"/>
                <a:gd name="T94" fmla="*/ 42 w 75"/>
                <a:gd name="T95" fmla="*/ 12 h 65"/>
                <a:gd name="T96" fmla="*/ 62 w 75"/>
                <a:gd name="T97" fmla="*/ 18 h 65"/>
                <a:gd name="T98" fmla="*/ 50 w 75"/>
                <a:gd name="T99" fmla="*/ 12 h 65"/>
                <a:gd name="T100" fmla="*/ 50 w 75"/>
                <a:gd name="T101" fmla="*/ 20 h 65"/>
                <a:gd name="T102" fmla="*/ 46 w 75"/>
                <a:gd name="T103" fmla="*/ 24 h 65"/>
                <a:gd name="T104" fmla="*/ 50 w 75"/>
                <a:gd name="T105"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 h="65">
                  <a:moveTo>
                    <a:pt x="58" y="32"/>
                  </a:moveTo>
                  <a:lnTo>
                    <a:pt x="52" y="32"/>
                  </a:lnTo>
                  <a:lnTo>
                    <a:pt x="48" y="32"/>
                  </a:lnTo>
                  <a:lnTo>
                    <a:pt x="42" y="36"/>
                  </a:lnTo>
                  <a:lnTo>
                    <a:pt x="36" y="36"/>
                  </a:lnTo>
                  <a:lnTo>
                    <a:pt x="32" y="36"/>
                  </a:lnTo>
                  <a:lnTo>
                    <a:pt x="32" y="40"/>
                  </a:lnTo>
                  <a:lnTo>
                    <a:pt x="28" y="40"/>
                  </a:lnTo>
                  <a:lnTo>
                    <a:pt x="24" y="40"/>
                  </a:lnTo>
                  <a:lnTo>
                    <a:pt x="34" y="40"/>
                  </a:lnTo>
                  <a:lnTo>
                    <a:pt x="42" y="40"/>
                  </a:lnTo>
                  <a:lnTo>
                    <a:pt x="52" y="36"/>
                  </a:lnTo>
                  <a:lnTo>
                    <a:pt x="58" y="36"/>
                  </a:lnTo>
                  <a:lnTo>
                    <a:pt x="58" y="32"/>
                  </a:lnTo>
                  <a:lnTo>
                    <a:pt x="62" y="32"/>
                  </a:lnTo>
                  <a:lnTo>
                    <a:pt x="58" y="32"/>
                  </a:lnTo>
                  <a:lnTo>
                    <a:pt x="54" y="36"/>
                  </a:lnTo>
                  <a:lnTo>
                    <a:pt x="50" y="36"/>
                  </a:lnTo>
                  <a:lnTo>
                    <a:pt x="50" y="40"/>
                  </a:lnTo>
                  <a:lnTo>
                    <a:pt x="44" y="40"/>
                  </a:lnTo>
                  <a:lnTo>
                    <a:pt x="40" y="40"/>
                  </a:lnTo>
                  <a:lnTo>
                    <a:pt x="36" y="40"/>
                  </a:lnTo>
                  <a:lnTo>
                    <a:pt x="28" y="44"/>
                  </a:lnTo>
                  <a:lnTo>
                    <a:pt x="28" y="48"/>
                  </a:lnTo>
                  <a:lnTo>
                    <a:pt x="24" y="48"/>
                  </a:lnTo>
                  <a:lnTo>
                    <a:pt x="24" y="52"/>
                  </a:lnTo>
                  <a:lnTo>
                    <a:pt x="28" y="48"/>
                  </a:lnTo>
                  <a:lnTo>
                    <a:pt x="32" y="48"/>
                  </a:lnTo>
                  <a:lnTo>
                    <a:pt x="40" y="48"/>
                  </a:lnTo>
                  <a:lnTo>
                    <a:pt x="44" y="44"/>
                  </a:lnTo>
                  <a:lnTo>
                    <a:pt x="48" y="44"/>
                  </a:lnTo>
                  <a:lnTo>
                    <a:pt x="52" y="44"/>
                  </a:lnTo>
                  <a:lnTo>
                    <a:pt x="56" y="40"/>
                  </a:lnTo>
                  <a:lnTo>
                    <a:pt x="64" y="34"/>
                  </a:lnTo>
                  <a:lnTo>
                    <a:pt x="68" y="34"/>
                  </a:lnTo>
                  <a:lnTo>
                    <a:pt x="64" y="32"/>
                  </a:lnTo>
                  <a:lnTo>
                    <a:pt x="62" y="38"/>
                  </a:lnTo>
                  <a:lnTo>
                    <a:pt x="58" y="38"/>
                  </a:lnTo>
                  <a:lnTo>
                    <a:pt x="54" y="38"/>
                  </a:lnTo>
                  <a:lnTo>
                    <a:pt x="50" y="38"/>
                  </a:lnTo>
                  <a:lnTo>
                    <a:pt x="42" y="42"/>
                  </a:lnTo>
                  <a:lnTo>
                    <a:pt x="32" y="42"/>
                  </a:lnTo>
                  <a:lnTo>
                    <a:pt x="28" y="42"/>
                  </a:lnTo>
                  <a:lnTo>
                    <a:pt x="22" y="48"/>
                  </a:lnTo>
                  <a:lnTo>
                    <a:pt x="18" y="48"/>
                  </a:lnTo>
                  <a:lnTo>
                    <a:pt x="22" y="48"/>
                  </a:lnTo>
                  <a:lnTo>
                    <a:pt x="34" y="46"/>
                  </a:lnTo>
                  <a:lnTo>
                    <a:pt x="40" y="46"/>
                  </a:lnTo>
                  <a:lnTo>
                    <a:pt x="46" y="42"/>
                  </a:lnTo>
                  <a:lnTo>
                    <a:pt x="50" y="38"/>
                  </a:lnTo>
                  <a:lnTo>
                    <a:pt x="54" y="38"/>
                  </a:lnTo>
                  <a:lnTo>
                    <a:pt x="58" y="38"/>
                  </a:lnTo>
                  <a:lnTo>
                    <a:pt x="62" y="38"/>
                  </a:lnTo>
                  <a:lnTo>
                    <a:pt x="66" y="34"/>
                  </a:lnTo>
                  <a:lnTo>
                    <a:pt x="72" y="34"/>
                  </a:lnTo>
                  <a:lnTo>
                    <a:pt x="68" y="34"/>
                  </a:lnTo>
                  <a:lnTo>
                    <a:pt x="68" y="38"/>
                  </a:lnTo>
                  <a:lnTo>
                    <a:pt x="62" y="42"/>
                  </a:lnTo>
                  <a:lnTo>
                    <a:pt x="56" y="46"/>
                  </a:lnTo>
                  <a:lnTo>
                    <a:pt x="44" y="46"/>
                  </a:lnTo>
                  <a:lnTo>
                    <a:pt x="36" y="46"/>
                  </a:lnTo>
                  <a:lnTo>
                    <a:pt x="32" y="50"/>
                  </a:lnTo>
                  <a:lnTo>
                    <a:pt x="28" y="50"/>
                  </a:lnTo>
                  <a:lnTo>
                    <a:pt x="24" y="50"/>
                  </a:lnTo>
                  <a:lnTo>
                    <a:pt x="20" y="50"/>
                  </a:lnTo>
                  <a:lnTo>
                    <a:pt x="18" y="54"/>
                  </a:lnTo>
                  <a:lnTo>
                    <a:pt x="24" y="54"/>
                  </a:lnTo>
                  <a:lnTo>
                    <a:pt x="34" y="54"/>
                  </a:lnTo>
                  <a:lnTo>
                    <a:pt x="42" y="50"/>
                  </a:lnTo>
                  <a:lnTo>
                    <a:pt x="46" y="50"/>
                  </a:lnTo>
                  <a:lnTo>
                    <a:pt x="50" y="50"/>
                  </a:lnTo>
                  <a:lnTo>
                    <a:pt x="58" y="44"/>
                  </a:lnTo>
                  <a:lnTo>
                    <a:pt x="62" y="40"/>
                  </a:lnTo>
                  <a:lnTo>
                    <a:pt x="66" y="40"/>
                  </a:lnTo>
                  <a:lnTo>
                    <a:pt x="70" y="40"/>
                  </a:lnTo>
                  <a:lnTo>
                    <a:pt x="74" y="40"/>
                  </a:lnTo>
                  <a:lnTo>
                    <a:pt x="70" y="40"/>
                  </a:lnTo>
                  <a:lnTo>
                    <a:pt x="66" y="40"/>
                  </a:lnTo>
                  <a:lnTo>
                    <a:pt x="66" y="44"/>
                  </a:lnTo>
                  <a:lnTo>
                    <a:pt x="58" y="44"/>
                  </a:lnTo>
                  <a:lnTo>
                    <a:pt x="54" y="48"/>
                  </a:lnTo>
                  <a:lnTo>
                    <a:pt x="50" y="48"/>
                  </a:lnTo>
                  <a:lnTo>
                    <a:pt x="46" y="48"/>
                  </a:lnTo>
                  <a:lnTo>
                    <a:pt x="42" y="48"/>
                  </a:lnTo>
                  <a:lnTo>
                    <a:pt x="52" y="48"/>
                  </a:lnTo>
                  <a:lnTo>
                    <a:pt x="56" y="48"/>
                  </a:lnTo>
                  <a:lnTo>
                    <a:pt x="62" y="44"/>
                  </a:lnTo>
                  <a:lnTo>
                    <a:pt x="66" y="44"/>
                  </a:lnTo>
                  <a:lnTo>
                    <a:pt x="70" y="44"/>
                  </a:lnTo>
                  <a:lnTo>
                    <a:pt x="74" y="44"/>
                  </a:lnTo>
                  <a:lnTo>
                    <a:pt x="64" y="48"/>
                  </a:lnTo>
                  <a:lnTo>
                    <a:pt x="60" y="54"/>
                  </a:lnTo>
                  <a:lnTo>
                    <a:pt x="56" y="54"/>
                  </a:lnTo>
                  <a:lnTo>
                    <a:pt x="52" y="54"/>
                  </a:lnTo>
                  <a:lnTo>
                    <a:pt x="44" y="54"/>
                  </a:lnTo>
                  <a:lnTo>
                    <a:pt x="38" y="58"/>
                  </a:lnTo>
                  <a:lnTo>
                    <a:pt x="34" y="58"/>
                  </a:lnTo>
                  <a:lnTo>
                    <a:pt x="30" y="58"/>
                  </a:lnTo>
                  <a:lnTo>
                    <a:pt x="26" y="58"/>
                  </a:lnTo>
                  <a:lnTo>
                    <a:pt x="20" y="58"/>
                  </a:lnTo>
                  <a:lnTo>
                    <a:pt x="16" y="60"/>
                  </a:lnTo>
                  <a:lnTo>
                    <a:pt x="12" y="60"/>
                  </a:lnTo>
                  <a:lnTo>
                    <a:pt x="8" y="60"/>
                  </a:lnTo>
                  <a:lnTo>
                    <a:pt x="8" y="64"/>
                  </a:lnTo>
                  <a:lnTo>
                    <a:pt x="4" y="64"/>
                  </a:lnTo>
                  <a:lnTo>
                    <a:pt x="0" y="64"/>
                  </a:lnTo>
                  <a:lnTo>
                    <a:pt x="8" y="56"/>
                  </a:lnTo>
                  <a:lnTo>
                    <a:pt x="12" y="56"/>
                  </a:lnTo>
                  <a:lnTo>
                    <a:pt x="16" y="52"/>
                  </a:lnTo>
                  <a:lnTo>
                    <a:pt x="20" y="52"/>
                  </a:lnTo>
                  <a:lnTo>
                    <a:pt x="24" y="48"/>
                  </a:lnTo>
                  <a:lnTo>
                    <a:pt x="28" y="48"/>
                  </a:lnTo>
                  <a:lnTo>
                    <a:pt x="36" y="44"/>
                  </a:lnTo>
                  <a:lnTo>
                    <a:pt x="40" y="44"/>
                  </a:lnTo>
                  <a:lnTo>
                    <a:pt x="44" y="44"/>
                  </a:lnTo>
                  <a:lnTo>
                    <a:pt x="50" y="44"/>
                  </a:lnTo>
                  <a:lnTo>
                    <a:pt x="50" y="40"/>
                  </a:lnTo>
                  <a:lnTo>
                    <a:pt x="46" y="40"/>
                  </a:lnTo>
                  <a:lnTo>
                    <a:pt x="42" y="44"/>
                  </a:lnTo>
                  <a:lnTo>
                    <a:pt x="34" y="44"/>
                  </a:lnTo>
                  <a:lnTo>
                    <a:pt x="28" y="48"/>
                  </a:lnTo>
                  <a:lnTo>
                    <a:pt x="32" y="48"/>
                  </a:lnTo>
                  <a:lnTo>
                    <a:pt x="42" y="48"/>
                  </a:lnTo>
                  <a:lnTo>
                    <a:pt x="38" y="54"/>
                  </a:lnTo>
                  <a:lnTo>
                    <a:pt x="34" y="54"/>
                  </a:lnTo>
                  <a:lnTo>
                    <a:pt x="40" y="54"/>
                  </a:lnTo>
                  <a:lnTo>
                    <a:pt x="44" y="12"/>
                  </a:lnTo>
                  <a:lnTo>
                    <a:pt x="38" y="12"/>
                  </a:lnTo>
                  <a:lnTo>
                    <a:pt x="34" y="12"/>
                  </a:lnTo>
                  <a:lnTo>
                    <a:pt x="28" y="12"/>
                  </a:lnTo>
                  <a:lnTo>
                    <a:pt x="24" y="12"/>
                  </a:lnTo>
                  <a:lnTo>
                    <a:pt x="28" y="18"/>
                  </a:lnTo>
                  <a:lnTo>
                    <a:pt x="32" y="18"/>
                  </a:lnTo>
                  <a:lnTo>
                    <a:pt x="40" y="18"/>
                  </a:lnTo>
                  <a:lnTo>
                    <a:pt x="44" y="18"/>
                  </a:lnTo>
                  <a:lnTo>
                    <a:pt x="48" y="18"/>
                  </a:lnTo>
                  <a:lnTo>
                    <a:pt x="52" y="18"/>
                  </a:lnTo>
                  <a:lnTo>
                    <a:pt x="46" y="24"/>
                  </a:lnTo>
                  <a:lnTo>
                    <a:pt x="38" y="34"/>
                  </a:lnTo>
                  <a:lnTo>
                    <a:pt x="38" y="38"/>
                  </a:lnTo>
                  <a:lnTo>
                    <a:pt x="38" y="42"/>
                  </a:lnTo>
                  <a:lnTo>
                    <a:pt x="42" y="44"/>
                  </a:lnTo>
                  <a:lnTo>
                    <a:pt x="46" y="50"/>
                  </a:lnTo>
                  <a:lnTo>
                    <a:pt x="50" y="50"/>
                  </a:lnTo>
                  <a:lnTo>
                    <a:pt x="52" y="46"/>
                  </a:lnTo>
                  <a:lnTo>
                    <a:pt x="48" y="42"/>
                  </a:lnTo>
                  <a:lnTo>
                    <a:pt x="50" y="46"/>
                  </a:lnTo>
                  <a:lnTo>
                    <a:pt x="52" y="42"/>
                  </a:lnTo>
                  <a:lnTo>
                    <a:pt x="48" y="46"/>
                  </a:lnTo>
                  <a:lnTo>
                    <a:pt x="36" y="46"/>
                  </a:lnTo>
                  <a:lnTo>
                    <a:pt x="36" y="42"/>
                  </a:lnTo>
                  <a:lnTo>
                    <a:pt x="40" y="42"/>
                  </a:lnTo>
                  <a:lnTo>
                    <a:pt x="40" y="38"/>
                  </a:lnTo>
                  <a:lnTo>
                    <a:pt x="44" y="38"/>
                  </a:lnTo>
                  <a:lnTo>
                    <a:pt x="44" y="34"/>
                  </a:lnTo>
                  <a:lnTo>
                    <a:pt x="44" y="28"/>
                  </a:lnTo>
                  <a:lnTo>
                    <a:pt x="40" y="28"/>
                  </a:lnTo>
                  <a:lnTo>
                    <a:pt x="36" y="24"/>
                  </a:lnTo>
                  <a:lnTo>
                    <a:pt x="32" y="24"/>
                  </a:lnTo>
                  <a:lnTo>
                    <a:pt x="28" y="24"/>
                  </a:lnTo>
                  <a:lnTo>
                    <a:pt x="28" y="20"/>
                  </a:lnTo>
                  <a:lnTo>
                    <a:pt x="24" y="20"/>
                  </a:lnTo>
                  <a:lnTo>
                    <a:pt x="26" y="16"/>
                  </a:lnTo>
                  <a:lnTo>
                    <a:pt x="34" y="16"/>
                  </a:lnTo>
                  <a:lnTo>
                    <a:pt x="38" y="16"/>
                  </a:lnTo>
                  <a:lnTo>
                    <a:pt x="38" y="12"/>
                  </a:lnTo>
                  <a:lnTo>
                    <a:pt x="52" y="8"/>
                  </a:lnTo>
                  <a:lnTo>
                    <a:pt x="56" y="8"/>
                  </a:lnTo>
                  <a:lnTo>
                    <a:pt x="60" y="8"/>
                  </a:lnTo>
                  <a:lnTo>
                    <a:pt x="64" y="4"/>
                  </a:lnTo>
                  <a:lnTo>
                    <a:pt x="72" y="0"/>
                  </a:lnTo>
                  <a:lnTo>
                    <a:pt x="66" y="4"/>
                  </a:lnTo>
                  <a:lnTo>
                    <a:pt x="58" y="4"/>
                  </a:lnTo>
                  <a:lnTo>
                    <a:pt x="54" y="4"/>
                  </a:lnTo>
                  <a:lnTo>
                    <a:pt x="54" y="8"/>
                  </a:lnTo>
                  <a:lnTo>
                    <a:pt x="50" y="8"/>
                  </a:lnTo>
                  <a:lnTo>
                    <a:pt x="46" y="8"/>
                  </a:lnTo>
                  <a:lnTo>
                    <a:pt x="50" y="8"/>
                  </a:lnTo>
                  <a:lnTo>
                    <a:pt x="54" y="8"/>
                  </a:lnTo>
                  <a:lnTo>
                    <a:pt x="58" y="8"/>
                  </a:lnTo>
                  <a:lnTo>
                    <a:pt x="62" y="8"/>
                  </a:lnTo>
                  <a:lnTo>
                    <a:pt x="66" y="2"/>
                  </a:lnTo>
                  <a:lnTo>
                    <a:pt x="62" y="2"/>
                  </a:lnTo>
                  <a:lnTo>
                    <a:pt x="58" y="2"/>
                  </a:lnTo>
                  <a:lnTo>
                    <a:pt x="54" y="8"/>
                  </a:lnTo>
                  <a:lnTo>
                    <a:pt x="50" y="8"/>
                  </a:lnTo>
                  <a:lnTo>
                    <a:pt x="38" y="8"/>
                  </a:lnTo>
                  <a:lnTo>
                    <a:pt x="34" y="12"/>
                  </a:lnTo>
                  <a:lnTo>
                    <a:pt x="30" y="12"/>
                  </a:lnTo>
                  <a:lnTo>
                    <a:pt x="34" y="12"/>
                  </a:lnTo>
                  <a:lnTo>
                    <a:pt x="38" y="12"/>
                  </a:lnTo>
                  <a:lnTo>
                    <a:pt x="42" y="12"/>
                  </a:lnTo>
                  <a:lnTo>
                    <a:pt x="46" y="12"/>
                  </a:lnTo>
                  <a:lnTo>
                    <a:pt x="54" y="8"/>
                  </a:lnTo>
                  <a:lnTo>
                    <a:pt x="56" y="10"/>
                  </a:lnTo>
                  <a:lnTo>
                    <a:pt x="62" y="18"/>
                  </a:lnTo>
                  <a:lnTo>
                    <a:pt x="58" y="14"/>
                  </a:lnTo>
                  <a:lnTo>
                    <a:pt x="58" y="18"/>
                  </a:lnTo>
                  <a:lnTo>
                    <a:pt x="54" y="12"/>
                  </a:lnTo>
                  <a:lnTo>
                    <a:pt x="50" y="12"/>
                  </a:lnTo>
                  <a:lnTo>
                    <a:pt x="46" y="12"/>
                  </a:lnTo>
                  <a:lnTo>
                    <a:pt x="46" y="16"/>
                  </a:lnTo>
                  <a:lnTo>
                    <a:pt x="46" y="20"/>
                  </a:lnTo>
                  <a:lnTo>
                    <a:pt x="50" y="20"/>
                  </a:lnTo>
                  <a:lnTo>
                    <a:pt x="50" y="24"/>
                  </a:lnTo>
                  <a:lnTo>
                    <a:pt x="46" y="24"/>
                  </a:lnTo>
                  <a:lnTo>
                    <a:pt x="46" y="20"/>
                  </a:lnTo>
                  <a:lnTo>
                    <a:pt x="46" y="24"/>
                  </a:lnTo>
                  <a:lnTo>
                    <a:pt x="50" y="30"/>
                  </a:lnTo>
                  <a:lnTo>
                    <a:pt x="50" y="34"/>
                  </a:lnTo>
                  <a:lnTo>
                    <a:pt x="54" y="40"/>
                  </a:lnTo>
                  <a:lnTo>
                    <a:pt x="50" y="30"/>
                  </a:lnTo>
                  <a:lnTo>
                    <a:pt x="50" y="26"/>
                  </a:lnTo>
                  <a:lnTo>
                    <a:pt x="58" y="32"/>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41" name="Freeform 109">
              <a:extLst>
                <a:ext uri="{FF2B5EF4-FFF2-40B4-BE49-F238E27FC236}">
                  <a16:creationId xmlns:a16="http://schemas.microsoft.com/office/drawing/2014/main" id="{DDD679A1-E128-0D4A-88C3-50FF83829D37}"/>
                </a:ext>
              </a:extLst>
            </p:cNvPr>
            <p:cNvSpPr>
              <a:spLocks/>
            </p:cNvSpPr>
            <p:nvPr/>
          </p:nvSpPr>
          <p:spPr bwMode="auto">
            <a:xfrm>
              <a:off x="4440" y="2988"/>
              <a:ext cx="77" cy="149"/>
            </a:xfrm>
            <a:custGeom>
              <a:avLst/>
              <a:gdLst>
                <a:gd name="T0" fmla="*/ 16 w 77"/>
                <a:gd name="T1" fmla="*/ 0 h 149"/>
                <a:gd name="T2" fmla="*/ 16 w 77"/>
                <a:gd name="T3" fmla="*/ 14 h 149"/>
                <a:gd name="T4" fmla="*/ 22 w 77"/>
                <a:gd name="T5" fmla="*/ 22 h 149"/>
                <a:gd name="T6" fmla="*/ 26 w 77"/>
                <a:gd name="T7" fmla="*/ 32 h 149"/>
                <a:gd name="T8" fmla="*/ 26 w 77"/>
                <a:gd name="T9" fmla="*/ 44 h 149"/>
                <a:gd name="T10" fmla="*/ 30 w 77"/>
                <a:gd name="T11" fmla="*/ 58 h 149"/>
                <a:gd name="T12" fmla="*/ 38 w 77"/>
                <a:gd name="T13" fmla="*/ 66 h 149"/>
                <a:gd name="T14" fmla="*/ 42 w 77"/>
                <a:gd name="T15" fmla="*/ 78 h 149"/>
                <a:gd name="T16" fmla="*/ 46 w 77"/>
                <a:gd name="T17" fmla="*/ 92 h 149"/>
                <a:gd name="T18" fmla="*/ 50 w 77"/>
                <a:gd name="T19" fmla="*/ 102 h 149"/>
                <a:gd name="T20" fmla="*/ 60 w 77"/>
                <a:gd name="T21" fmla="*/ 110 h 149"/>
                <a:gd name="T22" fmla="*/ 56 w 77"/>
                <a:gd name="T23" fmla="*/ 110 h 149"/>
                <a:gd name="T24" fmla="*/ 50 w 77"/>
                <a:gd name="T25" fmla="*/ 100 h 149"/>
                <a:gd name="T26" fmla="*/ 50 w 77"/>
                <a:gd name="T27" fmla="*/ 88 h 149"/>
                <a:gd name="T28" fmla="*/ 42 w 77"/>
                <a:gd name="T29" fmla="*/ 78 h 149"/>
                <a:gd name="T30" fmla="*/ 38 w 77"/>
                <a:gd name="T31" fmla="*/ 70 h 149"/>
                <a:gd name="T32" fmla="*/ 34 w 77"/>
                <a:gd name="T33" fmla="*/ 62 h 149"/>
                <a:gd name="T34" fmla="*/ 32 w 77"/>
                <a:gd name="T35" fmla="*/ 48 h 149"/>
                <a:gd name="T36" fmla="*/ 24 w 77"/>
                <a:gd name="T37" fmla="*/ 36 h 149"/>
                <a:gd name="T38" fmla="*/ 12 w 77"/>
                <a:gd name="T39" fmla="*/ 26 h 149"/>
                <a:gd name="T40" fmla="*/ 4 w 77"/>
                <a:gd name="T41" fmla="*/ 22 h 149"/>
                <a:gd name="T42" fmla="*/ 0 w 77"/>
                <a:gd name="T43" fmla="*/ 14 h 149"/>
                <a:gd name="T44" fmla="*/ 8 w 77"/>
                <a:gd name="T45" fmla="*/ 10 h 149"/>
                <a:gd name="T46" fmla="*/ 24 w 77"/>
                <a:gd name="T47" fmla="*/ 36 h 149"/>
                <a:gd name="T48" fmla="*/ 30 w 77"/>
                <a:gd name="T49" fmla="*/ 48 h 149"/>
                <a:gd name="T50" fmla="*/ 34 w 77"/>
                <a:gd name="T51" fmla="*/ 56 h 149"/>
                <a:gd name="T52" fmla="*/ 38 w 77"/>
                <a:gd name="T53" fmla="*/ 70 h 149"/>
                <a:gd name="T54" fmla="*/ 42 w 77"/>
                <a:gd name="T55" fmla="*/ 82 h 149"/>
                <a:gd name="T56" fmla="*/ 50 w 77"/>
                <a:gd name="T57" fmla="*/ 100 h 149"/>
                <a:gd name="T58" fmla="*/ 54 w 77"/>
                <a:gd name="T59" fmla="*/ 108 h 149"/>
                <a:gd name="T60" fmla="*/ 62 w 77"/>
                <a:gd name="T61" fmla="*/ 114 h 149"/>
                <a:gd name="T62" fmla="*/ 66 w 77"/>
                <a:gd name="T63" fmla="*/ 122 h 149"/>
                <a:gd name="T64" fmla="*/ 72 w 77"/>
                <a:gd name="T65" fmla="*/ 134 h 149"/>
                <a:gd name="T66" fmla="*/ 76 w 77"/>
                <a:gd name="T67" fmla="*/ 148 h 149"/>
                <a:gd name="T68" fmla="*/ 46 w 77"/>
                <a:gd name="T69" fmla="*/ 140 h 149"/>
                <a:gd name="T70" fmla="*/ 36 w 77"/>
                <a:gd name="T71" fmla="*/ 126 h 149"/>
                <a:gd name="T72" fmla="*/ 36 w 77"/>
                <a:gd name="T73" fmla="*/ 114 h 149"/>
                <a:gd name="T74" fmla="*/ 28 w 77"/>
                <a:gd name="T75" fmla="*/ 104 h 149"/>
                <a:gd name="T76" fmla="*/ 24 w 77"/>
                <a:gd name="T77" fmla="*/ 96 h 149"/>
                <a:gd name="T78" fmla="*/ 24 w 77"/>
                <a:gd name="T79" fmla="*/ 82 h 149"/>
                <a:gd name="T80" fmla="*/ 24 w 77"/>
                <a:gd name="T81" fmla="*/ 70 h 149"/>
                <a:gd name="T82" fmla="*/ 20 w 77"/>
                <a:gd name="T83" fmla="*/ 56 h 149"/>
                <a:gd name="T84" fmla="*/ 16 w 77"/>
                <a:gd name="T85" fmla="*/ 48 h 149"/>
                <a:gd name="T86" fmla="*/ 10 w 77"/>
                <a:gd name="T87" fmla="*/ 54 h 149"/>
                <a:gd name="T88" fmla="*/ 22 w 77"/>
                <a:gd name="T89" fmla="*/ 62 h 149"/>
                <a:gd name="T90" fmla="*/ 26 w 77"/>
                <a:gd name="T91" fmla="*/ 72 h 149"/>
                <a:gd name="T92" fmla="*/ 30 w 77"/>
                <a:gd name="T93" fmla="*/ 88 h 149"/>
                <a:gd name="T94" fmla="*/ 32 w 77"/>
                <a:gd name="T95" fmla="*/ 102 h 149"/>
                <a:gd name="T96" fmla="*/ 40 w 77"/>
                <a:gd name="T97" fmla="*/ 106 h 149"/>
                <a:gd name="T98" fmla="*/ 48 w 77"/>
                <a:gd name="T99" fmla="*/ 110 h 149"/>
                <a:gd name="T100" fmla="*/ 36 w 77"/>
                <a:gd name="T101" fmla="*/ 106 h 149"/>
                <a:gd name="T102" fmla="*/ 32 w 77"/>
                <a:gd name="T103" fmla="*/ 94 h 149"/>
                <a:gd name="T104" fmla="*/ 28 w 77"/>
                <a:gd name="T105" fmla="*/ 84 h 149"/>
                <a:gd name="T106" fmla="*/ 26 w 77"/>
                <a:gd name="T107" fmla="*/ 70 h 149"/>
                <a:gd name="T108" fmla="*/ 26 w 77"/>
                <a:gd name="T109" fmla="*/ 58 h 149"/>
                <a:gd name="T110" fmla="*/ 18 w 77"/>
                <a:gd name="T111" fmla="*/ 52 h 149"/>
                <a:gd name="T112" fmla="*/ 10 w 77"/>
                <a:gd name="T113" fmla="*/ 48 h 149"/>
                <a:gd name="T114" fmla="*/ 4 w 77"/>
                <a:gd name="T115" fmla="*/ 40 h 149"/>
                <a:gd name="T116" fmla="*/ 8 w 77"/>
                <a:gd name="T117" fmla="*/ 40 h 149"/>
                <a:gd name="T118" fmla="*/ 60 w 77"/>
                <a:gd name="T119" fmla="*/ 1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 h="149">
                  <a:moveTo>
                    <a:pt x="16" y="0"/>
                  </a:moveTo>
                  <a:lnTo>
                    <a:pt x="12" y="0"/>
                  </a:lnTo>
                  <a:lnTo>
                    <a:pt x="16" y="0"/>
                  </a:lnTo>
                  <a:lnTo>
                    <a:pt x="16" y="4"/>
                  </a:lnTo>
                  <a:lnTo>
                    <a:pt x="16" y="8"/>
                  </a:lnTo>
                  <a:lnTo>
                    <a:pt x="16" y="14"/>
                  </a:lnTo>
                  <a:lnTo>
                    <a:pt x="18" y="18"/>
                  </a:lnTo>
                  <a:lnTo>
                    <a:pt x="22" y="18"/>
                  </a:lnTo>
                  <a:lnTo>
                    <a:pt x="22" y="22"/>
                  </a:lnTo>
                  <a:lnTo>
                    <a:pt x="22" y="26"/>
                  </a:lnTo>
                  <a:lnTo>
                    <a:pt x="26" y="28"/>
                  </a:lnTo>
                  <a:lnTo>
                    <a:pt x="26" y="32"/>
                  </a:lnTo>
                  <a:lnTo>
                    <a:pt x="26" y="36"/>
                  </a:lnTo>
                  <a:lnTo>
                    <a:pt x="26" y="40"/>
                  </a:lnTo>
                  <a:lnTo>
                    <a:pt x="26" y="44"/>
                  </a:lnTo>
                  <a:lnTo>
                    <a:pt x="30" y="48"/>
                  </a:lnTo>
                  <a:lnTo>
                    <a:pt x="30" y="54"/>
                  </a:lnTo>
                  <a:lnTo>
                    <a:pt x="30" y="58"/>
                  </a:lnTo>
                  <a:lnTo>
                    <a:pt x="34" y="62"/>
                  </a:lnTo>
                  <a:lnTo>
                    <a:pt x="34" y="66"/>
                  </a:lnTo>
                  <a:lnTo>
                    <a:pt x="38" y="66"/>
                  </a:lnTo>
                  <a:lnTo>
                    <a:pt x="38" y="70"/>
                  </a:lnTo>
                  <a:lnTo>
                    <a:pt x="42" y="74"/>
                  </a:lnTo>
                  <a:lnTo>
                    <a:pt x="42" y="78"/>
                  </a:lnTo>
                  <a:lnTo>
                    <a:pt x="42" y="84"/>
                  </a:lnTo>
                  <a:lnTo>
                    <a:pt x="42" y="88"/>
                  </a:lnTo>
                  <a:lnTo>
                    <a:pt x="46" y="92"/>
                  </a:lnTo>
                  <a:lnTo>
                    <a:pt x="46" y="96"/>
                  </a:lnTo>
                  <a:lnTo>
                    <a:pt x="50" y="98"/>
                  </a:lnTo>
                  <a:lnTo>
                    <a:pt x="50" y="102"/>
                  </a:lnTo>
                  <a:lnTo>
                    <a:pt x="56" y="106"/>
                  </a:lnTo>
                  <a:lnTo>
                    <a:pt x="56" y="110"/>
                  </a:lnTo>
                  <a:lnTo>
                    <a:pt x="60" y="110"/>
                  </a:lnTo>
                  <a:lnTo>
                    <a:pt x="60" y="114"/>
                  </a:lnTo>
                  <a:lnTo>
                    <a:pt x="56" y="114"/>
                  </a:lnTo>
                  <a:lnTo>
                    <a:pt x="56" y="110"/>
                  </a:lnTo>
                  <a:lnTo>
                    <a:pt x="56" y="106"/>
                  </a:lnTo>
                  <a:lnTo>
                    <a:pt x="56" y="102"/>
                  </a:lnTo>
                  <a:lnTo>
                    <a:pt x="50" y="100"/>
                  </a:lnTo>
                  <a:lnTo>
                    <a:pt x="50" y="96"/>
                  </a:lnTo>
                  <a:lnTo>
                    <a:pt x="50" y="92"/>
                  </a:lnTo>
                  <a:lnTo>
                    <a:pt x="50" y="88"/>
                  </a:lnTo>
                  <a:lnTo>
                    <a:pt x="46" y="88"/>
                  </a:lnTo>
                  <a:lnTo>
                    <a:pt x="46" y="84"/>
                  </a:lnTo>
                  <a:lnTo>
                    <a:pt x="42" y="78"/>
                  </a:lnTo>
                  <a:lnTo>
                    <a:pt x="42" y="74"/>
                  </a:lnTo>
                  <a:lnTo>
                    <a:pt x="42" y="70"/>
                  </a:lnTo>
                  <a:lnTo>
                    <a:pt x="38" y="70"/>
                  </a:lnTo>
                  <a:lnTo>
                    <a:pt x="38" y="66"/>
                  </a:lnTo>
                  <a:lnTo>
                    <a:pt x="38" y="62"/>
                  </a:lnTo>
                  <a:lnTo>
                    <a:pt x="34" y="62"/>
                  </a:lnTo>
                  <a:lnTo>
                    <a:pt x="34" y="56"/>
                  </a:lnTo>
                  <a:lnTo>
                    <a:pt x="32" y="52"/>
                  </a:lnTo>
                  <a:lnTo>
                    <a:pt x="32" y="48"/>
                  </a:lnTo>
                  <a:lnTo>
                    <a:pt x="32" y="44"/>
                  </a:lnTo>
                  <a:lnTo>
                    <a:pt x="28" y="42"/>
                  </a:lnTo>
                  <a:lnTo>
                    <a:pt x="24" y="36"/>
                  </a:lnTo>
                  <a:lnTo>
                    <a:pt x="20" y="36"/>
                  </a:lnTo>
                  <a:lnTo>
                    <a:pt x="16" y="32"/>
                  </a:lnTo>
                  <a:lnTo>
                    <a:pt x="12" y="26"/>
                  </a:lnTo>
                  <a:lnTo>
                    <a:pt x="12" y="22"/>
                  </a:lnTo>
                  <a:lnTo>
                    <a:pt x="8" y="22"/>
                  </a:lnTo>
                  <a:lnTo>
                    <a:pt x="4" y="22"/>
                  </a:lnTo>
                  <a:lnTo>
                    <a:pt x="4" y="18"/>
                  </a:lnTo>
                  <a:lnTo>
                    <a:pt x="4" y="14"/>
                  </a:lnTo>
                  <a:lnTo>
                    <a:pt x="0" y="14"/>
                  </a:lnTo>
                  <a:lnTo>
                    <a:pt x="0" y="10"/>
                  </a:lnTo>
                  <a:lnTo>
                    <a:pt x="4" y="10"/>
                  </a:lnTo>
                  <a:lnTo>
                    <a:pt x="8" y="10"/>
                  </a:lnTo>
                  <a:lnTo>
                    <a:pt x="12" y="8"/>
                  </a:lnTo>
                  <a:lnTo>
                    <a:pt x="16" y="8"/>
                  </a:lnTo>
                  <a:lnTo>
                    <a:pt x="24" y="36"/>
                  </a:lnTo>
                  <a:lnTo>
                    <a:pt x="28" y="40"/>
                  </a:lnTo>
                  <a:lnTo>
                    <a:pt x="28" y="44"/>
                  </a:lnTo>
                  <a:lnTo>
                    <a:pt x="30" y="48"/>
                  </a:lnTo>
                  <a:lnTo>
                    <a:pt x="30" y="52"/>
                  </a:lnTo>
                  <a:lnTo>
                    <a:pt x="34" y="52"/>
                  </a:lnTo>
                  <a:lnTo>
                    <a:pt x="34" y="56"/>
                  </a:lnTo>
                  <a:lnTo>
                    <a:pt x="38" y="60"/>
                  </a:lnTo>
                  <a:lnTo>
                    <a:pt x="38" y="66"/>
                  </a:lnTo>
                  <a:lnTo>
                    <a:pt x="38" y="70"/>
                  </a:lnTo>
                  <a:lnTo>
                    <a:pt x="42" y="74"/>
                  </a:lnTo>
                  <a:lnTo>
                    <a:pt x="42" y="78"/>
                  </a:lnTo>
                  <a:lnTo>
                    <a:pt x="42" y="82"/>
                  </a:lnTo>
                  <a:lnTo>
                    <a:pt x="46" y="90"/>
                  </a:lnTo>
                  <a:lnTo>
                    <a:pt x="46" y="96"/>
                  </a:lnTo>
                  <a:lnTo>
                    <a:pt x="50" y="100"/>
                  </a:lnTo>
                  <a:lnTo>
                    <a:pt x="54" y="100"/>
                  </a:lnTo>
                  <a:lnTo>
                    <a:pt x="54" y="104"/>
                  </a:lnTo>
                  <a:lnTo>
                    <a:pt x="54" y="108"/>
                  </a:lnTo>
                  <a:lnTo>
                    <a:pt x="58" y="108"/>
                  </a:lnTo>
                  <a:lnTo>
                    <a:pt x="58" y="112"/>
                  </a:lnTo>
                  <a:lnTo>
                    <a:pt x="62" y="114"/>
                  </a:lnTo>
                  <a:lnTo>
                    <a:pt x="62" y="118"/>
                  </a:lnTo>
                  <a:lnTo>
                    <a:pt x="62" y="122"/>
                  </a:lnTo>
                  <a:lnTo>
                    <a:pt x="66" y="122"/>
                  </a:lnTo>
                  <a:lnTo>
                    <a:pt x="66" y="126"/>
                  </a:lnTo>
                  <a:lnTo>
                    <a:pt x="68" y="130"/>
                  </a:lnTo>
                  <a:lnTo>
                    <a:pt x="72" y="134"/>
                  </a:lnTo>
                  <a:lnTo>
                    <a:pt x="76" y="140"/>
                  </a:lnTo>
                  <a:lnTo>
                    <a:pt x="76" y="144"/>
                  </a:lnTo>
                  <a:lnTo>
                    <a:pt x="76" y="148"/>
                  </a:lnTo>
                  <a:lnTo>
                    <a:pt x="50" y="148"/>
                  </a:lnTo>
                  <a:lnTo>
                    <a:pt x="50" y="144"/>
                  </a:lnTo>
                  <a:lnTo>
                    <a:pt x="46" y="140"/>
                  </a:lnTo>
                  <a:lnTo>
                    <a:pt x="46" y="136"/>
                  </a:lnTo>
                  <a:lnTo>
                    <a:pt x="38" y="132"/>
                  </a:lnTo>
                  <a:lnTo>
                    <a:pt x="36" y="126"/>
                  </a:lnTo>
                  <a:lnTo>
                    <a:pt x="36" y="122"/>
                  </a:lnTo>
                  <a:lnTo>
                    <a:pt x="36" y="118"/>
                  </a:lnTo>
                  <a:lnTo>
                    <a:pt x="36" y="114"/>
                  </a:lnTo>
                  <a:lnTo>
                    <a:pt x="32" y="112"/>
                  </a:lnTo>
                  <a:lnTo>
                    <a:pt x="28" y="108"/>
                  </a:lnTo>
                  <a:lnTo>
                    <a:pt x="28" y="104"/>
                  </a:lnTo>
                  <a:lnTo>
                    <a:pt x="28" y="100"/>
                  </a:lnTo>
                  <a:lnTo>
                    <a:pt x="28" y="96"/>
                  </a:lnTo>
                  <a:lnTo>
                    <a:pt x="24" y="96"/>
                  </a:lnTo>
                  <a:lnTo>
                    <a:pt x="24" y="92"/>
                  </a:lnTo>
                  <a:lnTo>
                    <a:pt x="24" y="88"/>
                  </a:lnTo>
                  <a:lnTo>
                    <a:pt x="24" y="82"/>
                  </a:lnTo>
                  <a:lnTo>
                    <a:pt x="24" y="78"/>
                  </a:lnTo>
                  <a:lnTo>
                    <a:pt x="24" y="74"/>
                  </a:lnTo>
                  <a:lnTo>
                    <a:pt x="24" y="70"/>
                  </a:lnTo>
                  <a:lnTo>
                    <a:pt x="20" y="66"/>
                  </a:lnTo>
                  <a:lnTo>
                    <a:pt x="20" y="60"/>
                  </a:lnTo>
                  <a:lnTo>
                    <a:pt x="20" y="56"/>
                  </a:lnTo>
                  <a:lnTo>
                    <a:pt x="20" y="52"/>
                  </a:lnTo>
                  <a:lnTo>
                    <a:pt x="20" y="48"/>
                  </a:lnTo>
                  <a:lnTo>
                    <a:pt x="16" y="48"/>
                  </a:lnTo>
                  <a:lnTo>
                    <a:pt x="12" y="44"/>
                  </a:lnTo>
                  <a:lnTo>
                    <a:pt x="8" y="44"/>
                  </a:lnTo>
                  <a:lnTo>
                    <a:pt x="10" y="54"/>
                  </a:lnTo>
                  <a:lnTo>
                    <a:pt x="14" y="58"/>
                  </a:lnTo>
                  <a:lnTo>
                    <a:pt x="18" y="62"/>
                  </a:lnTo>
                  <a:lnTo>
                    <a:pt x="22" y="62"/>
                  </a:lnTo>
                  <a:lnTo>
                    <a:pt x="22" y="66"/>
                  </a:lnTo>
                  <a:lnTo>
                    <a:pt x="22" y="70"/>
                  </a:lnTo>
                  <a:lnTo>
                    <a:pt x="26" y="72"/>
                  </a:lnTo>
                  <a:lnTo>
                    <a:pt x="26" y="76"/>
                  </a:lnTo>
                  <a:lnTo>
                    <a:pt x="30" y="84"/>
                  </a:lnTo>
                  <a:lnTo>
                    <a:pt x="30" y="88"/>
                  </a:lnTo>
                  <a:lnTo>
                    <a:pt x="30" y="92"/>
                  </a:lnTo>
                  <a:lnTo>
                    <a:pt x="32" y="98"/>
                  </a:lnTo>
                  <a:lnTo>
                    <a:pt x="32" y="102"/>
                  </a:lnTo>
                  <a:lnTo>
                    <a:pt x="36" y="102"/>
                  </a:lnTo>
                  <a:lnTo>
                    <a:pt x="36" y="106"/>
                  </a:lnTo>
                  <a:lnTo>
                    <a:pt x="40" y="106"/>
                  </a:lnTo>
                  <a:lnTo>
                    <a:pt x="44" y="106"/>
                  </a:lnTo>
                  <a:lnTo>
                    <a:pt x="44" y="110"/>
                  </a:lnTo>
                  <a:lnTo>
                    <a:pt x="48" y="110"/>
                  </a:lnTo>
                  <a:lnTo>
                    <a:pt x="44" y="112"/>
                  </a:lnTo>
                  <a:lnTo>
                    <a:pt x="40" y="112"/>
                  </a:lnTo>
                  <a:lnTo>
                    <a:pt x="36" y="106"/>
                  </a:lnTo>
                  <a:lnTo>
                    <a:pt x="36" y="102"/>
                  </a:lnTo>
                  <a:lnTo>
                    <a:pt x="36" y="98"/>
                  </a:lnTo>
                  <a:lnTo>
                    <a:pt x="32" y="94"/>
                  </a:lnTo>
                  <a:lnTo>
                    <a:pt x="32" y="88"/>
                  </a:lnTo>
                  <a:lnTo>
                    <a:pt x="32" y="84"/>
                  </a:lnTo>
                  <a:lnTo>
                    <a:pt x="28" y="84"/>
                  </a:lnTo>
                  <a:lnTo>
                    <a:pt x="28" y="80"/>
                  </a:lnTo>
                  <a:lnTo>
                    <a:pt x="28" y="76"/>
                  </a:lnTo>
                  <a:lnTo>
                    <a:pt x="26" y="70"/>
                  </a:lnTo>
                  <a:lnTo>
                    <a:pt x="26" y="66"/>
                  </a:lnTo>
                  <a:lnTo>
                    <a:pt x="26" y="62"/>
                  </a:lnTo>
                  <a:lnTo>
                    <a:pt x="26" y="58"/>
                  </a:lnTo>
                  <a:lnTo>
                    <a:pt x="22" y="58"/>
                  </a:lnTo>
                  <a:lnTo>
                    <a:pt x="22" y="52"/>
                  </a:lnTo>
                  <a:lnTo>
                    <a:pt x="18" y="52"/>
                  </a:lnTo>
                  <a:lnTo>
                    <a:pt x="14" y="52"/>
                  </a:lnTo>
                  <a:lnTo>
                    <a:pt x="14" y="48"/>
                  </a:lnTo>
                  <a:lnTo>
                    <a:pt x="10" y="48"/>
                  </a:lnTo>
                  <a:lnTo>
                    <a:pt x="8" y="44"/>
                  </a:lnTo>
                  <a:lnTo>
                    <a:pt x="4" y="44"/>
                  </a:lnTo>
                  <a:lnTo>
                    <a:pt x="4" y="40"/>
                  </a:lnTo>
                  <a:lnTo>
                    <a:pt x="0" y="40"/>
                  </a:lnTo>
                  <a:lnTo>
                    <a:pt x="4" y="40"/>
                  </a:lnTo>
                  <a:lnTo>
                    <a:pt x="8" y="40"/>
                  </a:lnTo>
                  <a:lnTo>
                    <a:pt x="12" y="44"/>
                  </a:lnTo>
                  <a:lnTo>
                    <a:pt x="42" y="120"/>
                  </a:lnTo>
                  <a:lnTo>
                    <a:pt x="60" y="142"/>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42" name="Freeform 110">
              <a:extLst>
                <a:ext uri="{FF2B5EF4-FFF2-40B4-BE49-F238E27FC236}">
                  <a16:creationId xmlns:a16="http://schemas.microsoft.com/office/drawing/2014/main" id="{4480C5A6-DF1A-394C-9276-F8B136BF109E}"/>
                </a:ext>
              </a:extLst>
            </p:cNvPr>
            <p:cNvSpPr>
              <a:spLocks/>
            </p:cNvSpPr>
            <p:nvPr/>
          </p:nvSpPr>
          <p:spPr bwMode="auto">
            <a:xfrm>
              <a:off x="4104" y="3306"/>
              <a:ext cx="45" cy="39"/>
            </a:xfrm>
            <a:custGeom>
              <a:avLst/>
              <a:gdLst>
                <a:gd name="T0" fmla="*/ 24 w 45"/>
                <a:gd name="T1" fmla="*/ 25 h 39"/>
                <a:gd name="T2" fmla="*/ 12 w 45"/>
                <a:gd name="T3" fmla="*/ 34 h 39"/>
                <a:gd name="T4" fmla="*/ 8 w 45"/>
                <a:gd name="T5" fmla="*/ 34 h 39"/>
                <a:gd name="T6" fmla="*/ 5 w 45"/>
                <a:gd name="T7" fmla="*/ 34 h 39"/>
                <a:gd name="T8" fmla="*/ 0 w 45"/>
                <a:gd name="T9" fmla="*/ 34 h 39"/>
                <a:gd name="T10" fmla="*/ 3 w 45"/>
                <a:gd name="T11" fmla="*/ 34 h 39"/>
                <a:gd name="T12" fmla="*/ 8 w 45"/>
                <a:gd name="T13" fmla="*/ 34 h 39"/>
                <a:gd name="T14" fmla="*/ 8 w 45"/>
                <a:gd name="T15" fmla="*/ 25 h 39"/>
                <a:gd name="T16" fmla="*/ 14 w 45"/>
                <a:gd name="T17" fmla="*/ 25 h 39"/>
                <a:gd name="T18" fmla="*/ 14 w 45"/>
                <a:gd name="T19" fmla="*/ 17 h 39"/>
                <a:gd name="T20" fmla="*/ 19 w 45"/>
                <a:gd name="T21" fmla="*/ 17 h 39"/>
                <a:gd name="T22" fmla="*/ 27 w 45"/>
                <a:gd name="T23" fmla="*/ 4 h 39"/>
                <a:gd name="T24" fmla="*/ 30 w 45"/>
                <a:gd name="T25" fmla="*/ 4 h 39"/>
                <a:gd name="T26" fmla="*/ 36 w 45"/>
                <a:gd name="T27" fmla="*/ 4 h 39"/>
                <a:gd name="T28" fmla="*/ 39 w 45"/>
                <a:gd name="T29" fmla="*/ 0 h 39"/>
                <a:gd name="T30" fmla="*/ 36 w 45"/>
                <a:gd name="T31" fmla="*/ 0 h 39"/>
                <a:gd name="T32" fmla="*/ 24 w 45"/>
                <a:gd name="T33" fmla="*/ 21 h 39"/>
                <a:gd name="T34" fmla="*/ 19 w 45"/>
                <a:gd name="T35" fmla="*/ 25 h 39"/>
                <a:gd name="T36" fmla="*/ 14 w 45"/>
                <a:gd name="T37" fmla="*/ 34 h 39"/>
                <a:gd name="T38" fmla="*/ 7 w 45"/>
                <a:gd name="T39" fmla="*/ 38 h 39"/>
                <a:gd name="T40" fmla="*/ 3 w 45"/>
                <a:gd name="T41" fmla="*/ 38 h 39"/>
                <a:gd name="T42" fmla="*/ 7 w 45"/>
                <a:gd name="T43" fmla="*/ 38 h 39"/>
                <a:gd name="T44" fmla="*/ 10 w 45"/>
                <a:gd name="T45" fmla="*/ 38 h 39"/>
                <a:gd name="T46" fmla="*/ 15 w 45"/>
                <a:gd name="T47" fmla="*/ 38 h 39"/>
                <a:gd name="T48" fmla="*/ 19 w 45"/>
                <a:gd name="T49" fmla="*/ 38 h 39"/>
                <a:gd name="T50" fmla="*/ 22 w 45"/>
                <a:gd name="T51" fmla="*/ 30 h 39"/>
                <a:gd name="T52" fmla="*/ 25 w 45"/>
                <a:gd name="T53" fmla="*/ 30 h 39"/>
                <a:gd name="T54" fmla="*/ 29 w 45"/>
                <a:gd name="T55" fmla="*/ 30 h 39"/>
                <a:gd name="T56" fmla="*/ 32 w 45"/>
                <a:gd name="T57" fmla="*/ 30 h 39"/>
                <a:gd name="T58" fmla="*/ 36 w 45"/>
                <a:gd name="T59" fmla="*/ 25 h 39"/>
                <a:gd name="T60" fmla="*/ 39 w 45"/>
                <a:gd name="T61" fmla="*/ 25 h 39"/>
                <a:gd name="T62" fmla="*/ 42 w 45"/>
                <a:gd name="T63" fmla="*/ 25 h 39"/>
                <a:gd name="T64" fmla="*/ 39 w 45"/>
                <a:gd name="T65" fmla="*/ 25 h 39"/>
                <a:gd name="T66" fmla="*/ 36 w 45"/>
                <a:gd name="T67" fmla="*/ 25 h 39"/>
                <a:gd name="T68" fmla="*/ 32 w 45"/>
                <a:gd name="T69" fmla="*/ 34 h 39"/>
                <a:gd name="T70" fmla="*/ 29 w 45"/>
                <a:gd name="T71" fmla="*/ 34 h 39"/>
                <a:gd name="T72" fmla="*/ 22 w 45"/>
                <a:gd name="T73" fmla="*/ 34 h 39"/>
                <a:gd name="T74" fmla="*/ 14 w 45"/>
                <a:gd name="T75" fmla="*/ 34 h 39"/>
                <a:gd name="T76" fmla="*/ 17 w 45"/>
                <a:gd name="T77" fmla="*/ 34 h 39"/>
                <a:gd name="T78" fmla="*/ 20 w 45"/>
                <a:gd name="T79" fmla="*/ 25 h 39"/>
                <a:gd name="T80" fmla="*/ 24 w 45"/>
                <a:gd name="T81" fmla="*/ 25 h 39"/>
                <a:gd name="T82" fmla="*/ 27 w 45"/>
                <a:gd name="T83" fmla="*/ 25 h 39"/>
                <a:gd name="T84" fmla="*/ 30 w 45"/>
                <a:gd name="T85" fmla="*/ 25 h 39"/>
                <a:gd name="T86" fmla="*/ 34 w 45"/>
                <a:gd name="T87" fmla="*/ 25 h 39"/>
                <a:gd name="T88" fmla="*/ 44 w 45"/>
                <a:gd name="T89" fmla="*/ 13 h 39"/>
                <a:gd name="T90" fmla="*/ 24 w 45"/>
                <a:gd name="T91"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 h="39">
                  <a:moveTo>
                    <a:pt x="24" y="25"/>
                  </a:moveTo>
                  <a:lnTo>
                    <a:pt x="12" y="34"/>
                  </a:lnTo>
                  <a:lnTo>
                    <a:pt x="8" y="34"/>
                  </a:lnTo>
                  <a:lnTo>
                    <a:pt x="5" y="34"/>
                  </a:lnTo>
                  <a:lnTo>
                    <a:pt x="0" y="34"/>
                  </a:lnTo>
                  <a:lnTo>
                    <a:pt x="3" y="34"/>
                  </a:lnTo>
                  <a:lnTo>
                    <a:pt x="8" y="34"/>
                  </a:lnTo>
                  <a:lnTo>
                    <a:pt x="8" y="25"/>
                  </a:lnTo>
                  <a:lnTo>
                    <a:pt x="14" y="25"/>
                  </a:lnTo>
                  <a:lnTo>
                    <a:pt x="14" y="17"/>
                  </a:lnTo>
                  <a:lnTo>
                    <a:pt x="19" y="17"/>
                  </a:lnTo>
                  <a:lnTo>
                    <a:pt x="27" y="4"/>
                  </a:lnTo>
                  <a:lnTo>
                    <a:pt x="30" y="4"/>
                  </a:lnTo>
                  <a:lnTo>
                    <a:pt x="36" y="4"/>
                  </a:lnTo>
                  <a:lnTo>
                    <a:pt x="39" y="0"/>
                  </a:lnTo>
                  <a:lnTo>
                    <a:pt x="36" y="0"/>
                  </a:lnTo>
                  <a:lnTo>
                    <a:pt x="24" y="21"/>
                  </a:lnTo>
                  <a:lnTo>
                    <a:pt x="19" y="25"/>
                  </a:lnTo>
                  <a:lnTo>
                    <a:pt x="14" y="34"/>
                  </a:lnTo>
                  <a:lnTo>
                    <a:pt x="7" y="38"/>
                  </a:lnTo>
                  <a:lnTo>
                    <a:pt x="3" y="38"/>
                  </a:lnTo>
                  <a:lnTo>
                    <a:pt x="7" y="38"/>
                  </a:lnTo>
                  <a:lnTo>
                    <a:pt x="10" y="38"/>
                  </a:lnTo>
                  <a:lnTo>
                    <a:pt x="15" y="38"/>
                  </a:lnTo>
                  <a:lnTo>
                    <a:pt x="19" y="38"/>
                  </a:lnTo>
                  <a:lnTo>
                    <a:pt x="22" y="30"/>
                  </a:lnTo>
                  <a:lnTo>
                    <a:pt x="25" y="30"/>
                  </a:lnTo>
                  <a:lnTo>
                    <a:pt x="29" y="30"/>
                  </a:lnTo>
                  <a:lnTo>
                    <a:pt x="32" y="30"/>
                  </a:lnTo>
                  <a:lnTo>
                    <a:pt x="36" y="25"/>
                  </a:lnTo>
                  <a:lnTo>
                    <a:pt x="39" y="25"/>
                  </a:lnTo>
                  <a:lnTo>
                    <a:pt x="42" y="25"/>
                  </a:lnTo>
                  <a:lnTo>
                    <a:pt x="39" y="25"/>
                  </a:lnTo>
                  <a:lnTo>
                    <a:pt x="36" y="25"/>
                  </a:lnTo>
                  <a:lnTo>
                    <a:pt x="32" y="34"/>
                  </a:lnTo>
                  <a:lnTo>
                    <a:pt x="29" y="34"/>
                  </a:lnTo>
                  <a:lnTo>
                    <a:pt x="22" y="34"/>
                  </a:lnTo>
                  <a:lnTo>
                    <a:pt x="14" y="34"/>
                  </a:lnTo>
                  <a:lnTo>
                    <a:pt x="17" y="34"/>
                  </a:lnTo>
                  <a:lnTo>
                    <a:pt x="20" y="25"/>
                  </a:lnTo>
                  <a:lnTo>
                    <a:pt x="24" y="25"/>
                  </a:lnTo>
                  <a:lnTo>
                    <a:pt x="27" y="25"/>
                  </a:lnTo>
                  <a:lnTo>
                    <a:pt x="30" y="25"/>
                  </a:lnTo>
                  <a:lnTo>
                    <a:pt x="34" y="25"/>
                  </a:lnTo>
                  <a:lnTo>
                    <a:pt x="44" y="13"/>
                  </a:lnTo>
                  <a:lnTo>
                    <a:pt x="24" y="25"/>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43" name="Freeform 111">
              <a:extLst>
                <a:ext uri="{FF2B5EF4-FFF2-40B4-BE49-F238E27FC236}">
                  <a16:creationId xmlns:a16="http://schemas.microsoft.com/office/drawing/2014/main" id="{57A19E9C-6E11-5447-BD00-8A104904542C}"/>
                </a:ext>
              </a:extLst>
            </p:cNvPr>
            <p:cNvSpPr>
              <a:spLocks/>
            </p:cNvSpPr>
            <p:nvPr/>
          </p:nvSpPr>
          <p:spPr bwMode="auto">
            <a:xfrm>
              <a:off x="4232" y="3040"/>
              <a:ext cx="35" cy="25"/>
            </a:xfrm>
            <a:custGeom>
              <a:avLst/>
              <a:gdLst>
                <a:gd name="T0" fmla="*/ 0 w 35"/>
                <a:gd name="T1" fmla="*/ 24 h 25"/>
                <a:gd name="T2" fmla="*/ 8 w 35"/>
                <a:gd name="T3" fmla="*/ 16 h 25"/>
                <a:gd name="T4" fmla="*/ 12 w 35"/>
                <a:gd name="T5" fmla="*/ 16 h 25"/>
                <a:gd name="T6" fmla="*/ 12 w 35"/>
                <a:gd name="T7" fmla="*/ 20 h 25"/>
                <a:gd name="T8" fmla="*/ 8 w 35"/>
                <a:gd name="T9" fmla="*/ 20 h 25"/>
                <a:gd name="T10" fmla="*/ 4 w 35"/>
                <a:gd name="T11" fmla="*/ 20 h 25"/>
                <a:gd name="T12" fmla="*/ 4 w 35"/>
                <a:gd name="T13" fmla="*/ 16 h 25"/>
                <a:gd name="T14" fmla="*/ 4 w 35"/>
                <a:gd name="T15" fmla="*/ 12 h 25"/>
                <a:gd name="T16" fmla="*/ 8 w 35"/>
                <a:gd name="T17" fmla="*/ 12 h 25"/>
                <a:gd name="T18" fmla="*/ 12 w 35"/>
                <a:gd name="T19" fmla="*/ 8 h 25"/>
                <a:gd name="T20" fmla="*/ 16 w 35"/>
                <a:gd name="T21" fmla="*/ 8 h 25"/>
                <a:gd name="T22" fmla="*/ 16 w 35"/>
                <a:gd name="T23" fmla="*/ 12 h 25"/>
                <a:gd name="T24" fmla="*/ 12 w 35"/>
                <a:gd name="T25" fmla="*/ 16 h 25"/>
                <a:gd name="T26" fmla="*/ 8 w 35"/>
                <a:gd name="T27" fmla="*/ 16 h 25"/>
                <a:gd name="T28" fmla="*/ 4 w 35"/>
                <a:gd name="T29" fmla="*/ 16 h 25"/>
                <a:gd name="T30" fmla="*/ 4 w 35"/>
                <a:gd name="T31" fmla="*/ 20 h 25"/>
                <a:gd name="T32" fmla="*/ 0 w 35"/>
                <a:gd name="T33" fmla="*/ 20 h 25"/>
                <a:gd name="T34" fmla="*/ 0 w 35"/>
                <a:gd name="T35" fmla="*/ 16 h 25"/>
                <a:gd name="T36" fmla="*/ 4 w 35"/>
                <a:gd name="T37" fmla="*/ 12 h 25"/>
                <a:gd name="T38" fmla="*/ 8 w 35"/>
                <a:gd name="T39" fmla="*/ 12 h 25"/>
                <a:gd name="T40" fmla="*/ 8 w 35"/>
                <a:gd name="T41" fmla="*/ 16 h 25"/>
                <a:gd name="T42" fmla="*/ 4 w 35"/>
                <a:gd name="T43" fmla="*/ 16 h 25"/>
                <a:gd name="T44" fmla="*/ 6 w 35"/>
                <a:gd name="T45" fmla="*/ 12 h 25"/>
                <a:gd name="T46" fmla="*/ 12 w 35"/>
                <a:gd name="T47" fmla="*/ 12 h 25"/>
                <a:gd name="T48" fmla="*/ 16 w 35"/>
                <a:gd name="T49" fmla="*/ 12 h 25"/>
                <a:gd name="T50" fmla="*/ 12 w 35"/>
                <a:gd name="T51" fmla="*/ 16 h 25"/>
                <a:gd name="T52" fmla="*/ 8 w 35"/>
                <a:gd name="T53" fmla="*/ 20 h 25"/>
                <a:gd name="T54" fmla="*/ 8 w 35"/>
                <a:gd name="T55" fmla="*/ 16 h 25"/>
                <a:gd name="T56" fmla="*/ 12 w 35"/>
                <a:gd name="T57" fmla="*/ 12 h 25"/>
                <a:gd name="T58" fmla="*/ 16 w 35"/>
                <a:gd name="T59" fmla="*/ 8 h 25"/>
                <a:gd name="T60" fmla="*/ 20 w 35"/>
                <a:gd name="T61" fmla="*/ 8 h 25"/>
                <a:gd name="T62" fmla="*/ 24 w 35"/>
                <a:gd name="T63" fmla="*/ 8 h 25"/>
                <a:gd name="T64" fmla="*/ 30 w 35"/>
                <a:gd name="T65" fmla="*/ 8 h 25"/>
                <a:gd name="T66" fmla="*/ 34 w 35"/>
                <a:gd name="T67" fmla="*/ 8 h 25"/>
                <a:gd name="T68" fmla="*/ 30 w 35"/>
                <a:gd name="T69" fmla="*/ 8 h 25"/>
                <a:gd name="T70" fmla="*/ 26 w 35"/>
                <a:gd name="T71" fmla="*/ 12 h 25"/>
                <a:gd name="T72" fmla="*/ 22 w 35"/>
                <a:gd name="T73" fmla="*/ 12 h 25"/>
                <a:gd name="T74" fmla="*/ 18 w 35"/>
                <a:gd name="T75" fmla="*/ 12 h 25"/>
                <a:gd name="T76" fmla="*/ 18 w 35"/>
                <a:gd name="T77" fmla="*/ 16 h 25"/>
                <a:gd name="T78" fmla="*/ 14 w 35"/>
                <a:gd name="T79" fmla="*/ 16 h 25"/>
                <a:gd name="T80" fmla="*/ 12 w 35"/>
                <a:gd name="T81" fmla="*/ 12 h 25"/>
                <a:gd name="T82" fmla="*/ 16 w 35"/>
                <a:gd name="T83" fmla="*/ 12 h 25"/>
                <a:gd name="T84" fmla="*/ 20 w 35"/>
                <a:gd name="T85" fmla="*/ 8 h 25"/>
                <a:gd name="T86" fmla="*/ 24 w 35"/>
                <a:gd name="T87" fmla="*/ 8 h 25"/>
                <a:gd name="T88" fmla="*/ 26 w 35"/>
                <a:gd name="T89" fmla="*/ 4 h 25"/>
                <a:gd name="T90" fmla="*/ 20 w 35"/>
                <a:gd name="T91" fmla="*/ 8 h 25"/>
                <a:gd name="T92" fmla="*/ 16 w 35"/>
                <a:gd name="T93" fmla="*/ 8 h 25"/>
                <a:gd name="T94" fmla="*/ 12 w 35"/>
                <a:gd name="T95" fmla="*/ 8 h 25"/>
                <a:gd name="T96" fmla="*/ 16 w 35"/>
                <a:gd name="T97" fmla="*/ 8 h 25"/>
                <a:gd name="T98" fmla="*/ 20 w 35"/>
                <a:gd name="T99" fmla="*/ 6 h 25"/>
                <a:gd name="T100" fmla="*/ 24 w 35"/>
                <a:gd name="T101" fmla="*/ 0 h 25"/>
                <a:gd name="T102" fmla="*/ 24 w 35"/>
                <a:gd name="T103" fmla="*/ 4 h 25"/>
                <a:gd name="T104" fmla="*/ 26 w 35"/>
                <a:gd name="T105" fmla="*/ 0 h 25"/>
                <a:gd name="T106" fmla="*/ 20 w 35"/>
                <a:gd name="T107" fmla="*/ 6 h 25"/>
                <a:gd name="T108" fmla="*/ 16 w 35"/>
                <a:gd name="T109" fmla="*/ 8 h 25"/>
                <a:gd name="T110" fmla="*/ 16 w 35"/>
                <a:gd name="T111" fmla="*/ 12 h 25"/>
                <a:gd name="T112" fmla="*/ 12 w 35"/>
                <a:gd name="T113" fmla="*/ 16 h 25"/>
                <a:gd name="T114" fmla="*/ 8 w 35"/>
                <a:gd name="T115" fmla="*/ 16 h 25"/>
                <a:gd name="T116" fmla="*/ 12 w 35"/>
                <a:gd name="T117" fmla="*/ 16 h 25"/>
                <a:gd name="T118" fmla="*/ 0 w 35"/>
                <a:gd name="T119"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 h="25">
                  <a:moveTo>
                    <a:pt x="0" y="24"/>
                  </a:moveTo>
                  <a:lnTo>
                    <a:pt x="8" y="16"/>
                  </a:lnTo>
                  <a:lnTo>
                    <a:pt x="12" y="16"/>
                  </a:lnTo>
                  <a:lnTo>
                    <a:pt x="12" y="20"/>
                  </a:lnTo>
                  <a:lnTo>
                    <a:pt x="8" y="20"/>
                  </a:lnTo>
                  <a:lnTo>
                    <a:pt x="4" y="20"/>
                  </a:lnTo>
                  <a:lnTo>
                    <a:pt x="4" y="16"/>
                  </a:lnTo>
                  <a:lnTo>
                    <a:pt x="4" y="12"/>
                  </a:lnTo>
                  <a:lnTo>
                    <a:pt x="8" y="12"/>
                  </a:lnTo>
                  <a:lnTo>
                    <a:pt x="12" y="8"/>
                  </a:lnTo>
                  <a:lnTo>
                    <a:pt x="16" y="8"/>
                  </a:lnTo>
                  <a:lnTo>
                    <a:pt x="16" y="12"/>
                  </a:lnTo>
                  <a:lnTo>
                    <a:pt x="12" y="16"/>
                  </a:lnTo>
                  <a:lnTo>
                    <a:pt x="8" y="16"/>
                  </a:lnTo>
                  <a:lnTo>
                    <a:pt x="4" y="16"/>
                  </a:lnTo>
                  <a:lnTo>
                    <a:pt x="4" y="20"/>
                  </a:lnTo>
                  <a:lnTo>
                    <a:pt x="0" y="20"/>
                  </a:lnTo>
                  <a:lnTo>
                    <a:pt x="0" y="16"/>
                  </a:lnTo>
                  <a:lnTo>
                    <a:pt x="4" y="12"/>
                  </a:lnTo>
                  <a:lnTo>
                    <a:pt x="8" y="12"/>
                  </a:lnTo>
                  <a:lnTo>
                    <a:pt x="8" y="16"/>
                  </a:lnTo>
                  <a:lnTo>
                    <a:pt x="4" y="16"/>
                  </a:lnTo>
                  <a:lnTo>
                    <a:pt x="6" y="12"/>
                  </a:lnTo>
                  <a:lnTo>
                    <a:pt x="12" y="12"/>
                  </a:lnTo>
                  <a:lnTo>
                    <a:pt x="16" y="12"/>
                  </a:lnTo>
                  <a:lnTo>
                    <a:pt x="12" y="16"/>
                  </a:lnTo>
                  <a:lnTo>
                    <a:pt x="8" y="20"/>
                  </a:lnTo>
                  <a:lnTo>
                    <a:pt x="8" y="16"/>
                  </a:lnTo>
                  <a:lnTo>
                    <a:pt x="12" y="12"/>
                  </a:lnTo>
                  <a:lnTo>
                    <a:pt x="16" y="8"/>
                  </a:lnTo>
                  <a:lnTo>
                    <a:pt x="20" y="8"/>
                  </a:lnTo>
                  <a:lnTo>
                    <a:pt x="24" y="8"/>
                  </a:lnTo>
                  <a:lnTo>
                    <a:pt x="30" y="8"/>
                  </a:lnTo>
                  <a:lnTo>
                    <a:pt x="34" y="8"/>
                  </a:lnTo>
                  <a:lnTo>
                    <a:pt x="30" y="8"/>
                  </a:lnTo>
                  <a:lnTo>
                    <a:pt x="26" y="12"/>
                  </a:lnTo>
                  <a:lnTo>
                    <a:pt x="22" y="12"/>
                  </a:lnTo>
                  <a:lnTo>
                    <a:pt x="18" y="12"/>
                  </a:lnTo>
                  <a:lnTo>
                    <a:pt x="18" y="16"/>
                  </a:lnTo>
                  <a:lnTo>
                    <a:pt x="14" y="16"/>
                  </a:lnTo>
                  <a:lnTo>
                    <a:pt x="12" y="12"/>
                  </a:lnTo>
                  <a:lnTo>
                    <a:pt x="16" y="12"/>
                  </a:lnTo>
                  <a:lnTo>
                    <a:pt x="20" y="8"/>
                  </a:lnTo>
                  <a:lnTo>
                    <a:pt x="24" y="8"/>
                  </a:lnTo>
                  <a:lnTo>
                    <a:pt x="26" y="4"/>
                  </a:lnTo>
                  <a:lnTo>
                    <a:pt x="20" y="8"/>
                  </a:lnTo>
                  <a:lnTo>
                    <a:pt x="16" y="8"/>
                  </a:lnTo>
                  <a:lnTo>
                    <a:pt x="12" y="8"/>
                  </a:lnTo>
                  <a:lnTo>
                    <a:pt x="16" y="8"/>
                  </a:lnTo>
                  <a:lnTo>
                    <a:pt x="20" y="6"/>
                  </a:lnTo>
                  <a:lnTo>
                    <a:pt x="24" y="0"/>
                  </a:lnTo>
                  <a:lnTo>
                    <a:pt x="24" y="4"/>
                  </a:lnTo>
                  <a:lnTo>
                    <a:pt x="26" y="0"/>
                  </a:lnTo>
                  <a:lnTo>
                    <a:pt x="20" y="6"/>
                  </a:lnTo>
                  <a:lnTo>
                    <a:pt x="16" y="8"/>
                  </a:lnTo>
                  <a:lnTo>
                    <a:pt x="16" y="12"/>
                  </a:lnTo>
                  <a:lnTo>
                    <a:pt x="12" y="16"/>
                  </a:lnTo>
                  <a:lnTo>
                    <a:pt x="8" y="16"/>
                  </a:lnTo>
                  <a:lnTo>
                    <a:pt x="12" y="16"/>
                  </a:lnTo>
                  <a:lnTo>
                    <a:pt x="0" y="24"/>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44" name="Freeform 112">
              <a:extLst>
                <a:ext uri="{FF2B5EF4-FFF2-40B4-BE49-F238E27FC236}">
                  <a16:creationId xmlns:a16="http://schemas.microsoft.com/office/drawing/2014/main" id="{844BD762-135E-B94D-AF79-4ED39C2764AC}"/>
                </a:ext>
              </a:extLst>
            </p:cNvPr>
            <p:cNvSpPr>
              <a:spLocks/>
            </p:cNvSpPr>
            <p:nvPr/>
          </p:nvSpPr>
          <p:spPr bwMode="auto">
            <a:xfrm>
              <a:off x="4154" y="3030"/>
              <a:ext cx="83" cy="49"/>
            </a:xfrm>
            <a:custGeom>
              <a:avLst/>
              <a:gdLst>
                <a:gd name="T0" fmla="*/ 48 w 83"/>
                <a:gd name="T1" fmla="*/ 30 h 49"/>
                <a:gd name="T2" fmla="*/ 60 w 83"/>
                <a:gd name="T3" fmla="*/ 26 h 49"/>
                <a:gd name="T4" fmla="*/ 60 w 83"/>
                <a:gd name="T5" fmla="*/ 30 h 49"/>
                <a:gd name="T6" fmla="*/ 48 w 83"/>
                <a:gd name="T7" fmla="*/ 30 h 49"/>
                <a:gd name="T8" fmla="*/ 58 w 83"/>
                <a:gd name="T9" fmla="*/ 22 h 49"/>
                <a:gd name="T10" fmla="*/ 64 w 83"/>
                <a:gd name="T11" fmla="*/ 22 h 49"/>
                <a:gd name="T12" fmla="*/ 52 w 83"/>
                <a:gd name="T13" fmla="*/ 30 h 49"/>
                <a:gd name="T14" fmla="*/ 54 w 83"/>
                <a:gd name="T15" fmla="*/ 22 h 49"/>
                <a:gd name="T16" fmla="*/ 68 w 83"/>
                <a:gd name="T17" fmla="*/ 18 h 49"/>
                <a:gd name="T18" fmla="*/ 56 w 83"/>
                <a:gd name="T19" fmla="*/ 26 h 49"/>
                <a:gd name="T20" fmla="*/ 44 w 83"/>
                <a:gd name="T21" fmla="*/ 22 h 49"/>
                <a:gd name="T22" fmla="*/ 56 w 83"/>
                <a:gd name="T23" fmla="*/ 14 h 49"/>
                <a:gd name="T24" fmla="*/ 66 w 83"/>
                <a:gd name="T25" fmla="*/ 10 h 49"/>
                <a:gd name="T26" fmla="*/ 58 w 83"/>
                <a:gd name="T27" fmla="*/ 20 h 49"/>
                <a:gd name="T28" fmla="*/ 48 w 83"/>
                <a:gd name="T29" fmla="*/ 12 h 49"/>
                <a:gd name="T30" fmla="*/ 60 w 83"/>
                <a:gd name="T31" fmla="*/ 0 h 49"/>
                <a:gd name="T32" fmla="*/ 64 w 83"/>
                <a:gd name="T33" fmla="*/ 8 h 49"/>
                <a:gd name="T34" fmla="*/ 52 w 83"/>
                <a:gd name="T35" fmla="*/ 14 h 49"/>
                <a:gd name="T36" fmla="*/ 56 w 83"/>
                <a:gd name="T37" fmla="*/ 14 h 49"/>
                <a:gd name="T38" fmla="*/ 68 w 83"/>
                <a:gd name="T39" fmla="*/ 10 h 49"/>
                <a:gd name="T40" fmla="*/ 56 w 83"/>
                <a:gd name="T41" fmla="*/ 18 h 49"/>
                <a:gd name="T42" fmla="*/ 68 w 83"/>
                <a:gd name="T43" fmla="*/ 18 h 49"/>
                <a:gd name="T44" fmla="*/ 56 w 83"/>
                <a:gd name="T45" fmla="*/ 24 h 49"/>
                <a:gd name="T46" fmla="*/ 52 w 83"/>
                <a:gd name="T47" fmla="*/ 28 h 49"/>
                <a:gd name="T48" fmla="*/ 48 w 83"/>
                <a:gd name="T49" fmla="*/ 30 h 49"/>
                <a:gd name="T50" fmla="*/ 56 w 83"/>
                <a:gd name="T51" fmla="*/ 34 h 49"/>
                <a:gd name="T52" fmla="*/ 56 w 83"/>
                <a:gd name="T53" fmla="*/ 38 h 49"/>
                <a:gd name="T54" fmla="*/ 56 w 83"/>
                <a:gd name="T55" fmla="*/ 38 h 49"/>
                <a:gd name="T56" fmla="*/ 48 w 83"/>
                <a:gd name="T57" fmla="*/ 40 h 49"/>
                <a:gd name="T58" fmla="*/ 36 w 83"/>
                <a:gd name="T59" fmla="*/ 40 h 49"/>
                <a:gd name="T60" fmla="*/ 18 w 83"/>
                <a:gd name="T61" fmla="*/ 40 h 49"/>
                <a:gd name="T62" fmla="*/ 0 w 83"/>
                <a:gd name="T63" fmla="*/ 44 h 49"/>
                <a:gd name="T64" fmla="*/ 12 w 83"/>
                <a:gd name="T65" fmla="*/ 44 h 49"/>
                <a:gd name="T66" fmla="*/ 20 w 83"/>
                <a:gd name="T67" fmla="*/ 44 h 49"/>
                <a:gd name="T68" fmla="*/ 22 w 83"/>
                <a:gd name="T69" fmla="*/ 46 h 49"/>
                <a:gd name="T70" fmla="*/ 12 w 83"/>
                <a:gd name="T71" fmla="*/ 48 h 49"/>
                <a:gd name="T72" fmla="*/ 20 w 83"/>
                <a:gd name="T73" fmla="*/ 44 h 49"/>
                <a:gd name="T74" fmla="*/ 30 w 83"/>
                <a:gd name="T75" fmla="*/ 36 h 49"/>
                <a:gd name="T76" fmla="*/ 20 w 83"/>
                <a:gd name="T77" fmla="*/ 38 h 49"/>
                <a:gd name="T78" fmla="*/ 24 w 83"/>
                <a:gd name="T79" fmla="*/ 30 h 49"/>
                <a:gd name="T80" fmla="*/ 20 w 83"/>
                <a:gd name="T81" fmla="*/ 38 h 49"/>
                <a:gd name="T82" fmla="*/ 26 w 83"/>
                <a:gd name="T83" fmla="*/ 38 h 49"/>
                <a:gd name="T84" fmla="*/ 44 w 83"/>
                <a:gd name="T85" fmla="*/ 36 h 49"/>
                <a:gd name="T86" fmla="*/ 58 w 83"/>
                <a:gd name="T87" fmla="*/ 34 h 49"/>
                <a:gd name="T88" fmla="*/ 72 w 83"/>
                <a:gd name="T89" fmla="*/ 34 h 49"/>
                <a:gd name="T90" fmla="*/ 82 w 83"/>
                <a:gd name="T91" fmla="*/ 3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 h="49">
                  <a:moveTo>
                    <a:pt x="36" y="30"/>
                  </a:moveTo>
                  <a:lnTo>
                    <a:pt x="44" y="30"/>
                  </a:lnTo>
                  <a:lnTo>
                    <a:pt x="48" y="30"/>
                  </a:lnTo>
                  <a:lnTo>
                    <a:pt x="52" y="30"/>
                  </a:lnTo>
                  <a:lnTo>
                    <a:pt x="56" y="30"/>
                  </a:lnTo>
                  <a:lnTo>
                    <a:pt x="60" y="26"/>
                  </a:lnTo>
                  <a:lnTo>
                    <a:pt x="64" y="26"/>
                  </a:lnTo>
                  <a:lnTo>
                    <a:pt x="64" y="30"/>
                  </a:lnTo>
                  <a:lnTo>
                    <a:pt x="60" y="30"/>
                  </a:lnTo>
                  <a:lnTo>
                    <a:pt x="56" y="30"/>
                  </a:lnTo>
                  <a:lnTo>
                    <a:pt x="52" y="30"/>
                  </a:lnTo>
                  <a:lnTo>
                    <a:pt x="48" y="30"/>
                  </a:lnTo>
                  <a:lnTo>
                    <a:pt x="50" y="26"/>
                  </a:lnTo>
                  <a:lnTo>
                    <a:pt x="54" y="26"/>
                  </a:lnTo>
                  <a:lnTo>
                    <a:pt x="58" y="22"/>
                  </a:lnTo>
                  <a:lnTo>
                    <a:pt x="60" y="18"/>
                  </a:lnTo>
                  <a:lnTo>
                    <a:pt x="64" y="18"/>
                  </a:lnTo>
                  <a:lnTo>
                    <a:pt x="64" y="22"/>
                  </a:lnTo>
                  <a:lnTo>
                    <a:pt x="60" y="26"/>
                  </a:lnTo>
                  <a:lnTo>
                    <a:pt x="56" y="26"/>
                  </a:lnTo>
                  <a:lnTo>
                    <a:pt x="52" y="30"/>
                  </a:lnTo>
                  <a:lnTo>
                    <a:pt x="48" y="30"/>
                  </a:lnTo>
                  <a:lnTo>
                    <a:pt x="48" y="26"/>
                  </a:lnTo>
                  <a:lnTo>
                    <a:pt x="54" y="22"/>
                  </a:lnTo>
                  <a:lnTo>
                    <a:pt x="60" y="18"/>
                  </a:lnTo>
                  <a:lnTo>
                    <a:pt x="64" y="18"/>
                  </a:lnTo>
                  <a:lnTo>
                    <a:pt x="68" y="18"/>
                  </a:lnTo>
                  <a:lnTo>
                    <a:pt x="68" y="22"/>
                  </a:lnTo>
                  <a:lnTo>
                    <a:pt x="64" y="26"/>
                  </a:lnTo>
                  <a:lnTo>
                    <a:pt x="56" y="26"/>
                  </a:lnTo>
                  <a:lnTo>
                    <a:pt x="52" y="26"/>
                  </a:lnTo>
                  <a:lnTo>
                    <a:pt x="48" y="26"/>
                  </a:lnTo>
                  <a:lnTo>
                    <a:pt x="44" y="22"/>
                  </a:lnTo>
                  <a:lnTo>
                    <a:pt x="48" y="22"/>
                  </a:lnTo>
                  <a:lnTo>
                    <a:pt x="52" y="18"/>
                  </a:lnTo>
                  <a:lnTo>
                    <a:pt x="56" y="14"/>
                  </a:lnTo>
                  <a:lnTo>
                    <a:pt x="56" y="10"/>
                  </a:lnTo>
                  <a:lnTo>
                    <a:pt x="60" y="10"/>
                  </a:lnTo>
                  <a:lnTo>
                    <a:pt x="66" y="10"/>
                  </a:lnTo>
                  <a:lnTo>
                    <a:pt x="66" y="14"/>
                  </a:lnTo>
                  <a:lnTo>
                    <a:pt x="62" y="16"/>
                  </a:lnTo>
                  <a:lnTo>
                    <a:pt x="58" y="20"/>
                  </a:lnTo>
                  <a:lnTo>
                    <a:pt x="52" y="20"/>
                  </a:lnTo>
                  <a:lnTo>
                    <a:pt x="48" y="20"/>
                  </a:lnTo>
                  <a:lnTo>
                    <a:pt x="48" y="12"/>
                  </a:lnTo>
                  <a:lnTo>
                    <a:pt x="52" y="8"/>
                  </a:lnTo>
                  <a:lnTo>
                    <a:pt x="56" y="4"/>
                  </a:lnTo>
                  <a:lnTo>
                    <a:pt x="60" y="0"/>
                  </a:lnTo>
                  <a:lnTo>
                    <a:pt x="64" y="0"/>
                  </a:lnTo>
                  <a:lnTo>
                    <a:pt x="64" y="4"/>
                  </a:lnTo>
                  <a:lnTo>
                    <a:pt x="64" y="8"/>
                  </a:lnTo>
                  <a:lnTo>
                    <a:pt x="60" y="14"/>
                  </a:lnTo>
                  <a:lnTo>
                    <a:pt x="56" y="14"/>
                  </a:lnTo>
                  <a:lnTo>
                    <a:pt x="52" y="14"/>
                  </a:lnTo>
                  <a:lnTo>
                    <a:pt x="48" y="14"/>
                  </a:lnTo>
                  <a:lnTo>
                    <a:pt x="52" y="14"/>
                  </a:lnTo>
                  <a:lnTo>
                    <a:pt x="56" y="14"/>
                  </a:lnTo>
                  <a:lnTo>
                    <a:pt x="60" y="14"/>
                  </a:lnTo>
                  <a:lnTo>
                    <a:pt x="64" y="14"/>
                  </a:lnTo>
                  <a:lnTo>
                    <a:pt x="68" y="10"/>
                  </a:lnTo>
                  <a:lnTo>
                    <a:pt x="72" y="10"/>
                  </a:lnTo>
                  <a:lnTo>
                    <a:pt x="72" y="14"/>
                  </a:lnTo>
                  <a:lnTo>
                    <a:pt x="56" y="18"/>
                  </a:lnTo>
                  <a:lnTo>
                    <a:pt x="60" y="18"/>
                  </a:lnTo>
                  <a:lnTo>
                    <a:pt x="64" y="18"/>
                  </a:lnTo>
                  <a:lnTo>
                    <a:pt x="68" y="18"/>
                  </a:lnTo>
                  <a:lnTo>
                    <a:pt x="64" y="18"/>
                  </a:lnTo>
                  <a:lnTo>
                    <a:pt x="60" y="24"/>
                  </a:lnTo>
                  <a:lnTo>
                    <a:pt x="56" y="24"/>
                  </a:lnTo>
                  <a:lnTo>
                    <a:pt x="52" y="24"/>
                  </a:lnTo>
                  <a:lnTo>
                    <a:pt x="46" y="28"/>
                  </a:lnTo>
                  <a:lnTo>
                    <a:pt x="52" y="28"/>
                  </a:lnTo>
                  <a:lnTo>
                    <a:pt x="56" y="24"/>
                  </a:lnTo>
                  <a:lnTo>
                    <a:pt x="52" y="30"/>
                  </a:lnTo>
                  <a:lnTo>
                    <a:pt x="48" y="30"/>
                  </a:lnTo>
                  <a:lnTo>
                    <a:pt x="52" y="30"/>
                  </a:lnTo>
                  <a:lnTo>
                    <a:pt x="56" y="30"/>
                  </a:lnTo>
                  <a:lnTo>
                    <a:pt x="56" y="34"/>
                  </a:lnTo>
                  <a:lnTo>
                    <a:pt x="60" y="34"/>
                  </a:lnTo>
                  <a:lnTo>
                    <a:pt x="60" y="38"/>
                  </a:lnTo>
                  <a:lnTo>
                    <a:pt x="56" y="38"/>
                  </a:lnTo>
                  <a:lnTo>
                    <a:pt x="52" y="42"/>
                  </a:lnTo>
                  <a:lnTo>
                    <a:pt x="56" y="42"/>
                  </a:lnTo>
                  <a:lnTo>
                    <a:pt x="56" y="38"/>
                  </a:lnTo>
                  <a:lnTo>
                    <a:pt x="56" y="34"/>
                  </a:lnTo>
                  <a:lnTo>
                    <a:pt x="52" y="34"/>
                  </a:lnTo>
                  <a:lnTo>
                    <a:pt x="48" y="40"/>
                  </a:lnTo>
                  <a:lnTo>
                    <a:pt x="44" y="40"/>
                  </a:lnTo>
                  <a:lnTo>
                    <a:pt x="40" y="42"/>
                  </a:lnTo>
                  <a:lnTo>
                    <a:pt x="36" y="40"/>
                  </a:lnTo>
                  <a:lnTo>
                    <a:pt x="30" y="40"/>
                  </a:lnTo>
                  <a:lnTo>
                    <a:pt x="26" y="40"/>
                  </a:lnTo>
                  <a:lnTo>
                    <a:pt x="18" y="40"/>
                  </a:lnTo>
                  <a:lnTo>
                    <a:pt x="14" y="40"/>
                  </a:lnTo>
                  <a:lnTo>
                    <a:pt x="10" y="40"/>
                  </a:lnTo>
                  <a:lnTo>
                    <a:pt x="0" y="44"/>
                  </a:lnTo>
                  <a:lnTo>
                    <a:pt x="4" y="44"/>
                  </a:lnTo>
                  <a:lnTo>
                    <a:pt x="8" y="44"/>
                  </a:lnTo>
                  <a:lnTo>
                    <a:pt x="12" y="44"/>
                  </a:lnTo>
                  <a:lnTo>
                    <a:pt x="20" y="44"/>
                  </a:lnTo>
                  <a:lnTo>
                    <a:pt x="24" y="44"/>
                  </a:lnTo>
                  <a:lnTo>
                    <a:pt x="20" y="44"/>
                  </a:lnTo>
                  <a:lnTo>
                    <a:pt x="16" y="44"/>
                  </a:lnTo>
                  <a:lnTo>
                    <a:pt x="18" y="48"/>
                  </a:lnTo>
                  <a:lnTo>
                    <a:pt x="22" y="46"/>
                  </a:lnTo>
                  <a:lnTo>
                    <a:pt x="26" y="46"/>
                  </a:lnTo>
                  <a:lnTo>
                    <a:pt x="16" y="44"/>
                  </a:lnTo>
                  <a:lnTo>
                    <a:pt x="12" y="48"/>
                  </a:lnTo>
                  <a:lnTo>
                    <a:pt x="16" y="48"/>
                  </a:lnTo>
                  <a:lnTo>
                    <a:pt x="16" y="44"/>
                  </a:lnTo>
                  <a:lnTo>
                    <a:pt x="20" y="44"/>
                  </a:lnTo>
                  <a:lnTo>
                    <a:pt x="24" y="44"/>
                  </a:lnTo>
                  <a:lnTo>
                    <a:pt x="30" y="40"/>
                  </a:lnTo>
                  <a:lnTo>
                    <a:pt x="30" y="36"/>
                  </a:lnTo>
                  <a:lnTo>
                    <a:pt x="24" y="42"/>
                  </a:lnTo>
                  <a:lnTo>
                    <a:pt x="20" y="42"/>
                  </a:lnTo>
                  <a:lnTo>
                    <a:pt x="20" y="38"/>
                  </a:lnTo>
                  <a:lnTo>
                    <a:pt x="20" y="34"/>
                  </a:lnTo>
                  <a:lnTo>
                    <a:pt x="24" y="34"/>
                  </a:lnTo>
                  <a:lnTo>
                    <a:pt x="24" y="30"/>
                  </a:lnTo>
                  <a:lnTo>
                    <a:pt x="20" y="30"/>
                  </a:lnTo>
                  <a:lnTo>
                    <a:pt x="20" y="34"/>
                  </a:lnTo>
                  <a:lnTo>
                    <a:pt x="20" y="38"/>
                  </a:lnTo>
                  <a:lnTo>
                    <a:pt x="24" y="38"/>
                  </a:lnTo>
                  <a:lnTo>
                    <a:pt x="28" y="34"/>
                  </a:lnTo>
                  <a:lnTo>
                    <a:pt x="26" y="38"/>
                  </a:lnTo>
                  <a:lnTo>
                    <a:pt x="30" y="38"/>
                  </a:lnTo>
                  <a:lnTo>
                    <a:pt x="34" y="36"/>
                  </a:lnTo>
                  <a:lnTo>
                    <a:pt x="44" y="36"/>
                  </a:lnTo>
                  <a:lnTo>
                    <a:pt x="48" y="36"/>
                  </a:lnTo>
                  <a:lnTo>
                    <a:pt x="54" y="34"/>
                  </a:lnTo>
                  <a:lnTo>
                    <a:pt x="58" y="34"/>
                  </a:lnTo>
                  <a:lnTo>
                    <a:pt x="62" y="34"/>
                  </a:lnTo>
                  <a:lnTo>
                    <a:pt x="66" y="34"/>
                  </a:lnTo>
                  <a:lnTo>
                    <a:pt x="72" y="34"/>
                  </a:lnTo>
                  <a:lnTo>
                    <a:pt x="76" y="34"/>
                  </a:lnTo>
                  <a:lnTo>
                    <a:pt x="80" y="34"/>
                  </a:lnTo>
                  <a:lnTo>
                    <a:pt x="82" y="30"/>
                  </a:lnTo>
                  <a:lnTo>
                    <a:pt x="82" y="26"/>
                  </a:lnTo>
                  <a:lnTo>
                    <a:pt x="80" y="3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45" name="Freeform 113">
              <a:extLst>
                <a:ext uri="{FF2B5EF4-FFF2-40B4-BE49-F238E27FC236}">
                  <a16:creationId xmlns:a16="http://schemas.microsoft.com/office/drawing/2014/main" id="{4A6F476D-2D14-D549-A49A-C800B160E14D}"/>
                </a:ext>
              </a:extLst>
            </p:cNvPr>
            <p:cNvSpPr>
              <a:spLocks/>
            </p:cNvSpPr>
            <p:nvPr/>
          </p:nvSpPr>
          <p:spPr bwMode="auto">
            <a:xfrm>
              <a:off x="1742" y="3364"/>
              <a:ext cx="167" cy="113"/>
            </a:xfrm>
            <a:custGeom>
              <a:avLst/>
              <a:gdLst>
                <a:gd name="T0" fmla="*/ 80 w 167"/>
                <a:gd name="T1" fmla="*/ 4 h 113"/>
                <a:gd name="T2" fmla="*/ 88 w 167"/>
                <a:gd name="T3" fmla="*/ 6 h 113"/>
                <a:gd name="T4" fmla="*/ 96 w 167"/>
                <a:gd name="T5" fmla="*/ 4 h 113"/>
                <a:gd name="T6" fmla="*/ 104 w 167"/>
                <a:gd name="T7" fmla="*/ 4 h 113"/>
                <a:gd name="T8" fmla="*/ 112 w 167"/>
                <a:gd name="T9" fmla="*/ 6 h 113"/>
                <a:gd name="T10" fmla="*/ 120 w 167"/>
                <a:gd name="T11" fmla="*/ 8 h 113"/>
                <a:gd name="T12" fmla="*/ 128 w 167"/>
                <a:gd name="T13" fmla="*/ 8 h 113"/>
                <a:gd name="T14" fmla="*/ 128 w 167"/>
                <a:gd name="T15" fmla="*/ 6 h 113"/>
                <a:gd name="T16" fmla="*/ 116 w 167"/>
                <a:gd name="T17" fmla="*/ 6 h 113"/>
                <a:gd name="T18" fmla="*/ 108 w 167"/>
                <a:gd name="T19" fmla="*/ 4 h 113"/>
                <a:gd name="T20" fmla="*/ 100 w 167"/>
                <a:gd name="T21" fmla="*/ 2 h 113"/>
                <a:gd name="T22" fmla="*/ 108 w 167"/>
                <a:gd name="T23" fmla="*/ 0 h 113"/>
                <a:gd name="T24" fmla="*/ 116 w 167"/>
                <a:gd name="T25" fmla="*/ 0 h 113"/>
                <a:gd name="T26" fmla="*/ 124 w 167"/>
                <a:gd name="T27" fmla="*/ 2 h 113"/>
                <a:gd name="T28" fmla="*/ 132 w 167"/>
                <a:gd name="T29" fmla="*/ 2 h 113"/>
                <a:gd name="T30" fmla="*/ 140 w 167"/>
                <a:gd name="T31" fmla="*/ 4 h 113"/>
                <a:gd name="T32" fmla="*/ 148 w 167"/>
                <a:gd name="T33" fmla="*/ 2 h 113"/>
                <a:gd name="T34" fmla="*/ 156 w 167"/>
                <a:gd name="T35" fmla="*/ 4 h 113"/>
                <a:gd name="T36" fmla="*/ 164 w 167"/>
                <a:gd name="T37" fmla="*/ 6 h 113"/>
                <a:gd name="T38" fmla="*/ 164 w 167"/>
                <a:gd name="T39" fmla="*/ 14 h 113"/>
                <a:gd name="T40" fmla="*/ 162 w 167"/>
                <a:gd name="T41" fmla="*/ 22 h 113"/>
                <a:gd name="T42" fmla="*/ 160 w 167"/>
                <a:gd name="T43" fmla="*/ 32 h 113"/>
                <a:gd name="T44" fmla="*/ 158 w 167"/>
                <a:gd name="T45" fmla="*/ 44 h 113"/>
                <a:gd name="T46" fmla="*/ 154 w 167"/>
                <a:gd name="T47" fmla="*/ 54 h 113"/>
                <a:gd name="T48" fmla="*/ 150 w 167"/>
                <a:gd name="T49" fmla="*/ 62 h 113"/>
                <a:gd name="T50" fmla="*/ 148 w 167"/>
                <a:gd name="T51" fmla="*/ 70 h 113"/>
                <a:gd name="T52" fmla="*/ 144 w 167"/>
                <a:gd name="T53" fmla="*/ 78 h 113"/>
                <a:gd name="T54" fmla="*/ 140 w 167"/>
                <a:gd name="T55" fmla="*/ 88 h 113"/>
                <a:gd name="T56" fmla="*/ 136 w 167"/>
                <a:gd name="T57" fmla="*/ 96 h 113"/>
                <a:gd name="T58" fmla="*/ 132 w 167"/>
                <a:gd name="T59" fmla="*/ 104 h 113"/>
                <a:gd name="T60" fmla="*/ 124 w 167"/>
                <a:gd name="T61" fmla="*/ 110 h 113"/>
                <a:gd name="T62" fmla="*/ 116 w 167"/>
                <a:gd name="T63" fmla="*/ 110 h 113"/>
                <a:gd name="T64" fmla="*/ 108 w 167"/>
                <a:gd name="T65" fmla="*/ 112 h 113"/>
                <a:gd name="T66" fmla="*/ 98 w 167"/>
                <a:gd name="T67" fmla="*/ 112 h 113"/>
                <a:gd name="T68" fmla="*/ 90 w 167"/>
                <a:gd name="T69" fmla="*/ 112 h 113"/>
                <a:gd name="T70" fmla="*/ 78 w 167"/>
                <a:gd name="T71" fmla="*/ 110 h 113"/>
                <a:gd name="T72" fmla="*/ 68 w 167"/>
                <a:gd name="T73" fmla="*/ 110 h 113"/>
                <a:gd name="T74" fmla="*/ 60 w 167"/>
                <a:gd name="T75" fmla="*/ 110 h 113"/>
                <a:gd name="T76" fmla="*/ 52 w 167"/>
                <a:gd name="T77" fmla="*/ 110 h 113"/>
                <a:gd name="T78" fmla="*/ 44 w 167"/>
                <a:gd name="T79" fmla="*/ 108 h 113"/>
                <a:gd name="T80" fmla="*/ 36 w 167"/>
                <a:gd name="T81" fmla="*/ 108 h 113"/>
                <a:gd name="T82" fmla="*/ 28 w 167"/>
                <a:gd name="T83" fmla="*/ 108 h 113"/>
                <a:gd name="T84" fmla="*/ 20 w 167"/>
                <a:gd name="T85" fmla="*/ 108 h 113"/>
                <a:gd name="T86" fmla="*/ 12 w 167"/>
                <a:gd name="T87" fmla="*/ 108 h 113"/>
                <a:gd name="T88" fmla="*/ 4 w 167"/>
                <a:gd name="T89" fmla="*/ 106 h 113"/>
                <a:gd name="T90" fmla="*/ 0 w 167"/>
                <a:gd name="T91" fmla="*/ 98 h 113"/>
                <a:gd name="T92" fmla="*/ 2 w 167"/>
                <a:gd name="T93" fmla="*/ 90 h 113"/>
                <a:gd name="T94" fmla="*/ 4 w 167"/>
                <a:gd name="T95" fmla="*/ 78 h 113"/>
                <a:gd name="T96" fmla="*/ 10 w 167"/>
                <a:gd name="T97" fmla="*/ 70 h 113"/>
                <a:gd name="T98" fmla="*/ 16 w 167"/>
                <a:gd name="T99" fmla="*/ 64 h 113"/>
                <a:gd name="T100" fmla="*/ 26 w 167"/>
                <a:gd name="T101" fmla="*/ 58 h 113"/>
                <a:gd name="T102" fmla="*/ 34 w 167"/>
                <a:gd name="T103" fmla="*/ 54 h 113"/>
                <a:gd name="T104" fmla="*/ 42 w 167"/>
                <a:gd name="T105" fmla="*/ 46 h 113"/>
                <a:gd name="T106" fmla="*/ 48 w 167"/>
                <a:gd name="T107" fmla="*/ 38 h 113"/>
                <a:gd name="T108" fmla="*/ 54 w 167"/>
                <a:gd name="T109" fmla="*/ 32 h 113"/>
                <a:gd name="T110" fmla="*/ 60 w 167"/>
                <a:gd name="T111" fmla="*/ 24 h 113"/>
                <a:gd name="T112" fmla="*/ 64 w 167"/>
                <a:gd name="T113" fmla="*/ 16 h 113"/>
                <a:gd name="T114" fmla="*/ 72 w 167"/>
                <a:gd name="T115" fmla="*/ 10 h 113"/>
                <a:gd name="T116" fmla="*/ 78 w 167"/>
                <a:gd name="T117" fmla="*/ 4 h 113"/>
                <a:gd name="T118" fmla="*/ 76 w 167"/>
                <a:gd name="T119"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 h="113">
                  <a:moveTo>
                    <a:pt x="76" y="2"/>
                  </a:moveTo>
                  <a:lnTo>
                    <a:pt x="80" y="4"/>
                  </a:lnTo>
                  <a:lnTo>
                    <a:pt x="84" y="4"/>
                  </a:lnTo>
                  <a:lnTo>
                    <a:pt x="88" y="6"/>
                  </a:lnTo>
                  <a:lnTo>
                    <a:pt x="92" y="6"/>
                  </a:lnTo>
                  <a:lnTo>
                    <a:pt x="96" y="4"/>
                  </a:lnTo>
                  <a:lnTo>
                    <a:pt x="100" y="4"/>
                  </a:lnTo>
                  <a:lnTo>
                    <a:pt x="104" y="4"/>
                  </a:lnTo>
                  <a:lnTo>
                    <a:pt x="108" y="6"/>
                  </a:lnTo>
                  <a:lnTo>
                    <a:pt x="112" y="6"/>
                  </a:lnTo>
                  <a:lnTo>
                    <a:pt x="116" y="8"/>
                  </a:lnTo>
                  <a:lnTo>
                    <a:pt x="120" y="8"/>
                  </a:lnTo>
                  <a:lnTo>
                    <a:pt x="124" y="8"/>
                  </a:lnTo>
                  <a:lnTo>
                    <a:pt x="128" y="8"/>
                  </a:lnTo>
                  <a:lnTo>
                    <a:pt x="132" y="6"/>
                  </a:lnTo>
                  <a:lnTo>
                    <a:pt x="128" y="6"/>
                  </a:lnTo>
                  <a:lnTo>
                    <a:pt x="122" y="6"/>
                  </a:lnTo>
                  <a:lnTo>
                    <a:pt x="116" y="6"/>
                  </a:lnTo>
                  <a:lnTo>
                    <a:pt x="112" y="4"/>
                  </a:lnTo>
                  <a:lnTo>
                    <a:pt x="108" y="4"/>
                  </a:lnTo>
                  <a:lnTo>
                    <a:pt x="104" y="2"/>
                  </a:lnTo>
                  <a:lnTo>
                    <a:pt x="100" y="2"/>
                  </a:lnTo>
                  <a:lnTo>
                    <a:pt x="104" y="0"/>
                  </a:lnTo>
                  <a:lnTo>
                    <a:pt x="108" y="0"/>
                  </a:lnTo>
                  <a:lnTo>
                    <a:pt x="112" y="0"/>
                  </a:lnTo>
                  <a:lnTo>
                    <a:pt x="116" y="0"/>
                  </a:lnTo>
                  <a:lnTo>
                    <a:pt x="120" y="2"/>
                  </a:lnTo>
                  <a:lnTo>
                    <a:pt x="124" y="2"/>
                  </a:lnTo>
                  <a:lnTo>
                    <a:pt x="128" y="2"/>
                  </a:lnTo>
                  <a:lnTo>
                    <a:pt x="132" y="2"/>
                  </a:lnTo>
                  <a:lnTo>
                    <a:pt x="136" y="2"/>
                  </a:lnTo>
                  <a:lnTo>
                    <a:pt x="140" y="4"/>
                  </a:lnTo>
                  <a:lnTo>
                    <a:pt x="144" y="2"/>
                  </a:lnTo>
                  <a:lnTo>
                    <a:pt x="148" y="2"/>
                  </a:lnTo>
                  <a:lnTo>
                    <a:pt x="152" y="2"/>
                  </a:lnTo>
                  <a:lnTo>
                    <a:pt x="156" y="4"/>
                  </a:lnTo>
                  <a:lnTo>
                    <a:pt x="160" y="4"/>
                  </a:lnTo>
                  <a:lnTo>
                    <a:pt x="164" y="6"/>
                  </a:lnTo>
                  <a:lnTo>
                    <a:pt x="166" y="10"/>
                  </a:lnTo>
                  <a:lnTo>
                    <a:pt x="164" y="14"/>
                  </a:lnTo>
                  <a:lnTo>
                    <a:pt x="162" y="18"/>
                  </a:lnTo>
                  <a:lnTo>
                    <a:pt x="162" y="22"/>
                  </a:lnTo>
                  <a:lnTo>
                    <a:pt x="160" y="28"/>
                  </a:lnTo>
                  <a:lnTo>
                    <a:pt x="160" y="32"/>
                  </a:lnTo>
                  <a:lnTo>
                    <a:pt x="158" y="36"/>
                  </a:lnTo>
                  <a:lnTo>
                    <a:pt x="158" y="44"/>
                  </a:lnTo>
                  <a:lnTo>
                    <a:pt x="156" y="50"/>
                  </a:lnTo>
                  <a:lnTo>
                    <a:pt x="154" y="54"/>
                  </a:lnTo>
                  <a:lnTo>
                    <a:pt x="152" y="58"/>
                  </a:lnTo>
                  <a:lnTo>
                    <a:pt x="150" y="62"/>
                  </a:lnTo>
                  <a:lnTo>
                    <a:pt x="150" y="66"/>
                  </a:lnTo>
                  <a:lnTo>
                    <a:pt x="148" y="70"/>
                  </a:lnTo>
                  <a:lnTo>
                    <a:pt x="146" y="74"/>
                  </a:lnTo>
                  <a:lnTo>
                    <a:pt x="144" y="78"/>
                  </a:lnTo>
                  <a:lnTo>
                    <a:pt x="142" y="84"/>
                  </a:lnTo>
                  <a:lnTo>
                    <a:pt x="140" y="88"/>
                  </a:lnTo>
                  <a:lnTo>
                    <a:pt x="138" y="92"/>
                  </a:lnTo>
                  <a:lnTo>
                    <a:pt x="136" y="96"/>
                  </a:lnTo>
                  <a:lnTo>
                    <a:pt x="134" y="100"/>
                  </a:lnTo>
                  <a:lnTo>
                    <a:pt x="132" y="104"/>
                  </a:lnTo>
                  <a:lnTo>
                    <a:pt x="128" y="106"/>
                  </a:lnTo>
                  <a:lnTo>
                    <a:pt x="124" y="110"/>
                  </a:lnTo>
                  <a:lnTo>
                    <a:pt x="120" y="110"/>
                  </a:lnTo>
                  <a:lnTo>
                    <a:pt x="116" y="110"/>
                  </a:lnTo>
                  <a:lnTo>
                    <a:pt x="112" y="112"/>
                  </a:lnTo>
                  <a:lnTo>
                    <a:pt x="108" y="112"/>
                  </a:lnTo>
                  <a:lnTo>
                    <a:pt x="104" y="112"/>
                  </a:lnTo>
                  <a:lnTo>
                    <a:pt x="98" y="112"/>
                  </a:lnTo>
                  <a:lnTo>
                    <a:pt x="94" y="112"/>
                  </a:lnTo>
                  <a:lnTo>
                    <a:pt x="90" y="112"/>
                  </a:lnTo>
                  <a:lnTo>
                    <a:pt x="84" y="110"/>
                  </a:lnTo>
                  <a:lnTo>
                    <a:pt x="78" y="110"/>
                  </a:lnTo>
                  <a:lnTo>
                    <a:pt x="74" y="110"/>
                  </a:lnTo>
                  <a:lnTo>
                    <a:pt x="68" y="110"/>
                  </a:lnTo>
                  <a:lnTo>
                    <a:pt x="64" y="110"/>
                  </a:lnTo>
                  <a:lnTo>
                    <a:pt x="60" y="110"/>
                  </a:lnTo>
                  <a:lnTo>
                    <a:pt x="56" y="110"/>
                  </a:lnTo>
                  <a:lnTo>
                    <a:pt x="52" y="110"/>
                  </a:lnTo>
                  <a:lnTo>
                    <a:pt x="48" y="110"/>
                  </a:lnTo>
                  <a:lnTo>
                    <a:pt x="44" y="108"/>
                  </a:lnTo>
                  <a:lnTo>
                    <a:pt x="40" y="108"/>
                  </a:lnTo>
                  <a:lnTo>
                    <a:pt x="36" y="108"/>
                  </a:lnTo>
                  <a:lnTo>
                    <a:pt x="32" y="108"/>
                  </a:lnTo>
                  <a:lnTo>
                    <a:pt x="28" y="108"/>
                  </a:lnTo>
                  <a:lnTo>
                    <a:pt x="24" y="108"/>
                  </a:lnTo>
                  <a:lnTo>
                    <a:pt x="20" y="108"/>
                  </a:lnTo>
                  <a:lnTo>
                    <a:pt x="16" y="108"/>
                  </a:lnTo>
                  <a:lnTo>
                    <a:pt x="12" y="108"/>
                  </a:lnTo>
                  <a:lnTo>
                    <a:pt x="8" y="108"/>
                  </a:lnTo>
                  <a:lnTo>
                    <a:pt x="4" y="106"/>
                  </a:lnTo>
                  <a:lnTo>
                    <a:pt x="2" y="102"/>
                  </a:lnTo>
                  <a:lnTo>
                    <a:pt x="0" y="98"/>
                  </a:lnTo>
                  <a:lnTo>
                    <a:pt x="0" y="94"/>
                  </a:lnTo>
                  <a:lnTo>
                    <a:pt x="2" y="90"/>
                  </a:lnTo>
                  <a:lnTo>
                    <a:pt x="2" y="86"/>
                  </a:lnTo>
                  <a:lnTo>
                    <a:pt x="4" y="78"/>
                  </a:lnTo>
                  <a:lnTo>
                    <a:pt x="6" y="72"/>
                  </a:lnTo>
                  <a:lnTo>
                    <a:pt x="10" y="70"/>
                  </a:lnTo>
                  <a:lnTo>
                    <a:pt x="12" y="66"/>
                  </a:lnTo>
                  <a:lnTo>
                    <a:pt x="16" y="64"/>
                  </a:lnTo>
                  <a:lnTo>
                    <a:pt x="20" y="62"/>
                  </a:lnTo>
                  <a:lnTo>
                    <a:pt x="26" y="58"/>
                  </a:lnTo>
                  <a:lnTo>
                    <a:pt x="30" y="56"/>
                  </a:lnTo>
                  <a:lnTo>
                    <a:pt x="34" y="54"/>
                  </a:lnTo>
                  <a:lnTo>
                    <a:pt x="38" y="50"/>
                  </a:lnTo>
                  <a:lnTo>
                    <a:pt x="42" y="46"/>
                  </a:lnTo>
                  <a:lnTo>
                    <a:pt x="44" y="42"/>
                  </a:lnTo>
                  <a:lnTo>
                    <a:pt x="48" y="38"/>
                  </a:lnTo>
                  <a:lnTo>
                    <a:pt x="50" y="34"/>
                  </a:lnTo>
                  <a:lnTo>
                    <a:pt x="54" y="32"/>
                  </a:lnTo>
                  <a:lnTo>
                    <a:pt x="56" y="28"/>
                  </a:lnTo>
                  <a:lnTo>
                    <a:pt x="60" y="24"/>
                  </a:lnTo>
                  <a:lnTo>
                    <a:pt x="62" y="20"/>
                  </a:lnTo>
                  <a:lnTo>
                    <a:pt x="64" y="16"/>
                  </a:lnTo>
                  <a:lnTo>
                    <a:pt x="68" y="14"/>
                  </a:lnTo>
                  <a:lnTo>
                    <a:pt x="72" y="10"/>
                  </a:lnTo>
                  <a:lnTo>
                    <a:pt x="76" y="8"/>
                  </a:lnTo>
                  <a:lnTo>
                    <a:pt x="78" y="4"/>
                  </a:lnTo>
                  <a:lnTo>
                    <a:pt x="82" y="4"/>
                  </a:lnTo>
                  <a:lnTo>
                    <a:pt x="76" y="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46" name="Freeform 114">
              <a:extLst>
                <a:ext uri="{FF2B5EF4-FFF2-40B4-BE49-F238E27FC236}">
                  <a16:creationId xmlns:a16="http://schemas.microsoft.com/office/drawing/2014/main" id="{D94B366A-2A68-3B41-A524-3D2DF8513C11}"/>
                </a:ext>
              </a:extLst>
            </p:cNvPr>
            <p:cNvSpPr>
              <a:spLocks/>
            </p:cNvSpPr>
            <p:nvPr/>
          </p:nvSpPr>
          <p:spPr bwMode="auto">
            <a:xfrm>
              <a:off x="1886" y="3222"/>
              <a:ext cx="73" cy="21"/>
            </a:xfrm>
            <a:custGeom>
              <a:avLst/>
              <a:gdLst>
                <a:gd name="T0" fmla="*/ 4 w 73"/>
                <a:gd name="T1" fmla="*/ 16 h 21"/>
                <a:gd name="T2" fmla="*/ 8 w 73"/>
                <a:gd name="T3" fmla="*/ 16 h 21"/>
                <a:gd name="T4" fmla="*/ 12 w 73"/>
                <a:gd name="T5" fmla="*/ 16 h 21"/>
                <a:gd name="T6" fmla="*/ 16 w 73"/>
                <a:gd name="T7" fmla="*/ 18 h 21"/>
                <a:gd name="T8" fmla="*/ 20 w 73"/>
                <a:gd name="T9" fmla="*/ 18 h 21"/>
                <a:gd name="T10" fmla="*/ 24 w 73"/>
                <a:gd name="T11" fmla="*/ 20 h 21"/>
                <a:gd name="T12" fmla="*/ 28 w 73"/>
                <a:gd name="T13" fmla="*/ 20 h 21"/>
                <a:gd name="T14" fmla="*/ 32 w 73"/>
                <a:gd name="T15" fmla="*/ 20 h 21"/>
                <a:gd name="T16" fmla="*/ 36 w 73"/>
                <a:gd name="T17" fmla="*/ 20 h 21"/>
                <a:gd name="T18" fmla="*/ 40 w 73"/>
                <a:gd name="T19" fmla="*/ 20 h 21"/>
                <a:gd name="T20" fmla="*/ 44 w 73"/>
                <a:gd name="T21" fmla="*/ 20 h 21"/>
                <a:gd name="T22" fmla="*/ 48 w 73"/>
                <a:gd name="T23" fmla="*/ 18 h 21"/>
                <a:gd name="T24" fmla="*/ 52 w 73"/>
                <a:gd name="T25" fmla="*/ 18 h 21"/>
                <a:gd name="T26" fmla="*/ 56 w 73"/>
                <a:gd name="T27" fmla="*/ 18 h 21"/>
                <a:gd name="T28" fmla="*/ 60 w 73"/>
                <a:gd name="T29" fmla="*/ 18 h 21"/>
                <a:gd name="T30" fmla="*/ 64 w 73"/>
                <a:gd name="T31" fmla="*/ 18 h 21"/>
                <a:gd name="T32" fmla="*/ 68 w 73"/>
                <a:gd name="T33" fmla="*/ 18 h 21"/>
                <a:gd name="T34" fmla="*/ 70 w 73"/>
                <a:gd name="T35" fmla="*/ 14 h 21"/>
                <a:gd name="T36" fmla="*/ 72 w 73"/>
                <a:gd name="T37" fmla="*/ 10 h 21"/>
                <a:gd name="T38" fmla="*/ 72 w 73"/>
                <a:gd name="T39" fmla="*/ 6 h 21"/>
                <a:gd name="T40" fmla="*/ 68 w 73"/>
                <a:gd name="T41" fmla="*/ 6 h 21"/>
                <a:gd name="T42" fmla="*/ 64 w 73"/>
                <a:gd name="T43" fmla="*/ 4 h 21"/>
                <a:gd name="T44" fmla="*/ 60 w 73"/>
                <a:gd name="T45" fmla="*/ 4 h 21"/>
                <a:gd name="T46" fmla="*/ 56 w 73"/>
                <a:gd name="T47" fmla="*/ 2 h 21"/>
                <a:gd name="T48" fmla="*/ 52 w 73"/>
                <a:gd name="T49" fmla="*/ 2 h 21"/>
                <a:gd name="T50" fmla="*/ 48 w 73"/>
                <a:gd name="T51" fmla="*/ 0 h 21"/>
                <a:gd name="T52" fmla="*/ 44 w 73"/>
                <a:gd name="T53" fmla="*/ 0 h 21"/>
                <a:gd name="T54" fmla="*/ 40 w 73"/>
                <a:gd name="T55" fmla="*/ 0 h 21"/>
                <a:gd name="T56" fmla="*/ 36 w 73"/>
                <a:gd name="T57" fmla="*/ 0 h 21"/>
                <a:gd name="T58" fmla="*/ 32 w 73"/>
                <a:gd name="T59" fmla="*/ 0 h 21"/>
                <a:gd name="T60" fmla="*/ 28 w 73"/>
                <a:gd name="T61" fmla="*/ 0 h 21"/>
                <a:gd name="T62" fmla="*/ 24 w 73"/>
                <a:gd name="T63" fmla="*/ 0 h 21"/>
                <a:gd name="T64" fmla="*/ 20 w 73"/>
                <a:gd name="T65" fmla="*/ 0 h 21"/>
                <a:gd name="T66" fmla="*/ 16 w 73"/>
                <a:gd name="T67" fmla="*/ 0 h 21"/>
                <a:gd name="T68" fmla="*/ 12 w 73"/>
                <a:gd name="T69" fmla="*/ 0 h 21"/>
                <a:gd name="T70" fmla="*/ 8 w 73"/>
                <a:gd name="T71" fmla="*/ 0 h 21"/>
                <a:gd name="T72" fmla="*/ 4 w 73"/>
                <a:gd name="T73" fmla="*/ 2 h 21"/>
                <a:gd name="T74" fmla="*/ 2 w 73"/>
                <a:gd name="T75" fmla="*/ 6 h 21"/>
                <a:gd name="T76" fmla="*/ 0 w 73"/>
                <a:gd name="T77" fmla="*/ 10 h 21"/>
                <a:gd name="T78" fmla="*/ 0 w 73"/>
                <a:gd name="T79" fmla="*/ 14 h 21"/>
                <a:gd name="T80" fmla="*/ 4 w 73"/>
                <a:gd name="T81" fmla="*/ 16 h 21"/>
                <a:gd name="T82" fmla="*/ 4 w 73"/>
                <a:gd name="T83"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21">
                  <a:moveTo>
                    <a:pt x="4" y="16"/>
                  </a:moveTo>
                  <a:lnTo>
                    <a:pt x="8" y="16"/>
                  </a:lnTo>
                  <a:lnTo>
                    <a:pt x="12" y="16"/>
                  </a:lnTo>
                  <a:lnTo>
                    <a:pt x="16" y="18"/>
                  </a:lnTo>
                  <a:lnTo>
                    <a:pt x="20" y="18"/>
                  </a:lnTo>
                  <a:lnTo>
                    <a:pt x="24" y="20"/>
                  </a:lnTo>
                  <a:lnTo>
                    <a:pt x="28" y="20"/>
                  </a:lnTo>
                  <a:lnTo>
                    <a:pt x="32" y="20"/>
                  </a:lnTo>
                  <a:lnTo>
                    <a:pt x="36" y="20"/>
                  </a:lnTo>
                  <a:lnTo>
                    <a:pt x="40" y="20"/>
                  </a:lnTo>
                  <a:lnTo>
                    <a:pt x="44" y="20"/>
                  </a:lnTo>
                  <a:lnTo>
                    <a:pt x="48" y="18"/>
                  </a:lnTo>
                  <a:lnTo>
                    <a:pt x="52" y="18"/>
                  </a:lnTo>
                  <a:lnTo>
                    <a:pt x="56" y="18"/>
                  </a:lnTo>
                  <a:lnTo>
                    <a:pt x="60" y="18"/>
                  </a:lnTo>
                  <a:lnTo>
                    <a:pt x="64" y="18"/>
                  </a:lnTo>
                  <a:lnTo>
                    <a:pt x="68" y="18"/>
                  </a:lnTo>
                  <a:lnTo>
                    <a:pt x="70" y="14"/>
                  </a:lnTo>
                  <a:lnTo>
                    <a:pt x="72" y="10"/>
                  </a:lnTo>
                  <a:lnTo>
                    <a:pt x="72" y="6"/>
                  </a:lnTo>
                  <a:lnTo>
                    <a:pt x="68" y="6"/>
                  </a:lnTo>
                  <a:lnTo>
                    <a:pt x="64" y="4"/>
                  </a:lnTo>
                  <a:lnTo>
                    <a:pt x="60" y="4"/>
                  </a:lnTo>
                  <a:lnTo>
                    <a:pt x="56" y="2"/>
                  </a:lnTo>
                  <a:lnTo>
                    <a:pt x="52" y="2"/>
                  </a:lnTo>
                  <a:lnTo>
                    <a:pt x="48" y="0"/>
                  </a:lnTo>
                  <a:lnTo>
                    <a:pt x="44" y="0"/>
                  </a:lnTo>
                  <a:lnTo>
                    <a:pt x="40" y="0"/>
                  </a:lnTo>
                  <a:lnTo>
                    <a:pt x="36" y="0"/>
                  </a:lnTo>
                  <a:lnTo>
                    <a:pt x="32" y="0"/>
                  </a:lnTo>
                  <a:lnTo>
                    <a:pt x="28" y="0"/>
                  </a:lnTo>
                  <a:lnTo>
                    <a:pt x="24" y="0"/>
                  </a:lnTo>
                  <a:lnTo>
                    <a:pt x="20" y="0"/>
                  </a:lnTo>
                  <a:lnTo>
                    <a:pt x="16" y="0"/>
                  </a:lnTo>
                  <a:lnTo>
                    <a:pt x="12" y="0"/>
                  </a:lnTo>
                  <a:lnTo>
                    <a:pt x="8" y="0"/>
                  </a:lnTo>
                  <a:lnTo>
                    <a:pt x="4" y="2"/>
                  </a:lnTo>
                  <a:lnTo>
                    <a:pt x="2" y="6"/>
                  </a:lnTo>
                  <a:lnTo>
                    <a:pt x="0" y="10"/>
                  </a:lnTo>
                  <a:lnTo>
                    <a:pt x="0" y="14"/>
                  </a:lnTo>
                  <a:lnTo>
                    <a:pt x="4" y="16"/>
                  </a:lnTo>
                  <a:lnTo>
                    <a:pt x="4" y="16"/>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47" name="Freeform 115">
              <a:extLst>
                <a:ext uri="{FF2B5EF4-FFF2-40B4-BE49-F238E27FC236}">
                  <a16:creationId xmlns:a16="http://schemas.microsoft.com/office/drawing/2014/main" id="{8E9E75D8-FE77-9249-9015-EA829CE67CAF}"/>
                </a:ext>
              </a:extLst>
            </p:cNvPr>
            <p:cNvSpPr>
              <a:spLocks/>
            </p:cNvSpPr>
            <p:nvPr/>
          </p:nvSpPr>
          <p:spPr bwMode="auto">
            <a:xfrm>
              <a:off x="1904" y="3196"/>
              <a:ext cx="61" cy="15"/>
            </a:xfrm>
            <a:custGeom>
              <a:avLst/>
              <a:gdLst>
                <a:gd name="T0" fmla="*/ 16 w 61"/>
                <a:gd name="T1" fmla="*/ 8 h 15"/>
                <a:gd name="T2" fmla="*/ 16 w 61"/>
                <a:gd name="T3" fmla="*/ 10 h 15"/>
                <a:gd name="T4" fmla="*/ 16 w 61"/>
                <a:gd name="T5" fmla="*/ 12 h 15"/>
                <a:gd name="T6" fmla="*/ 24 w 61"/>
                <a:gd name="T7" fmla="*/ 12 h 15"/>
                <a:gd name="T8" fmla="*/ 32 w 61"/>
                <a:gd name="T9" fmla="*/ 12 h 15"/>
                <a:gd name="T10" fmla="*/ 40 w 61"/>
                <a:gd name="T11" fmla="*/ 10 h 15"/>
                <a:gd name="T12" fmla="*/ 40 w 61"/>
                <a:gd name="T13" fmla="*/ 10 h 15"/>
                <a:gd name="T14" fmla="*/ 32 w 61"/>
                <a:gd name="T15" fmla="*/ 10 h 15"/>
                <a:gd name="T16" fmla="*/ 24 w 61"/>
                <a:gd name="T17" fmla="*/ 8 h 15"/>
                <a:gd name="T18" fmla="*/ 32 w 61"/>
                <a:gd name="T19" fmla="*/ 8 h 15"/>
                <a:gd name="T20" fmla="*/ 30 w 61"/>
                <a:gd name="T21" fmla="*/ 2 h 15"/>
                <a:gd name="T22" fmla="*/ 38 w 61"/>
                <a:gd name="T23" fmla="*/ 2 h 15"/>
                <a:gd name="T24" fmla="*/ 28 w 61"/>
                <a:gd name="T25" fmla="*/ 4 h 15"/>
                <a:gd name="T26" fmla="*/ 18 w 61"/>
                <a:gd name="T27" fmla="*/ 4 h 15"/>
                <a:gd name="T28" fmla="*/ 26 w 61"/>
                <a:gd name="T29" fmla="*/ 6 h 15"/>
                <a:gd name="T30" fmla="*/ 18 w 61"/>
                <a:gd name="T31" fmla="*/ 6 h 15"/>
                <a:gd name="T32" fmla="*/ 26 w 61"/>
                <a:gd name="T33" fmla="*/ 8 h 15"/>
                <a:gd name="T34" fmla="*/ 26 w 61"/>
                <a:gd name="T35" fmla="*/ 10 h 15"/>
                <a:gd name="T36" fmla="*/ 18 w 61"/>
                <a:gd name="T37" fmla="*/ 12 h 15"/>
                <a:gd name="T38" fmla="*/ 10 w 61"/>
                <a:gd name="T39" fmla="*/ 12 h 15"/>
                <a:gd name="T40" fmla="*/ 18 w 61"/>
                <a:gd name="T41" fmla="*/ 8 h 15"/>
                <a:gd name="T42" fmla="*/ 8 w 61"/>
                <a:gd name="T43" fmla="*/ 8 h 15"/>
                <a:gd name="T44" fmla="*/ 0 w 61"/>
                <a:gd name="T45" fmla="*/ 8 h 15"/>
                <a:gd name="T46" fmla="*/ 10 w 61"/>
                <a:gd name="T47" fmla="*/ 8 h 15"/>
                <a:gd name="T48" fmla="*/ 18 w 61"/>
                <a:gd name="T49" fmla="*/ 10 h 15"/>
                <a:gd name="T50" fmla="*/ 26 w 61"/>
                <a:gd name="T51" fmla="*/ 10 h 15"/>
                <a:gd name="T52" fmla="*/ 34 w 61"/>
                <a:gd name="T53" fmla="*/ 12 h 15"/>
                <a:gd name="T54" fmla="*/ 42 w 61"/>
                <a:gd name="T55" fmla="*/ 14 h 15"/>
                <a:gd name="T56" fmla="*/ 48 w 61"/>
                <a:gd name="T57" fmla="*/ 10 h 15"/>
                <a:gd name="T58" fmla="*/ 40 w 61"/>
                <a:gd name="T59" fmla="*/ 10 h 15"/>
                <a:gd name="T60" fmla="*/ 32 w 61"/>
                <a:gd name="T61" fmla="*/ 8 h 15"/>
                <a:gd name="T62" fmla="*/ 20 w 61"/>
                <a:gd name="T63" fmla="*/ 6 h 15"/>
                <a:gd name="T64" fmla="*/ 12 w 61"/>
                <a:gd name="T65" fmla="*/ 4 h 15"/>
                <a:gd name="T66" fmla="*/ 4 w 61"/>
                <a:gd name="T67" fmla="*/ 4 h 15"/>
                <a:gd name="T68" fmla="*/ 4 w 61"/>
                <a:gd name="T69" fmla="*/ 8 h 15"/>
                <a:gd name="T70" fmla="*/ 12 w 61"/>
                <a:gd name="T71" fmla="*/ 8 h 15"/>
                <a:gd name="T72" fmla="*/ 20 w 61"/>
                <a:gd name="T73" fmla="*/ 8 h 15"/>
                <a:gd name="T74" fmla="*/ 28 w 61"/>
                <a:gd name="T75" fmla="*/ 8 h 15"/>
                <a:gd name="T76" fmla="*/ 36 w 61"/>
                <a:gd name="T77" fmla="*/ 8 h 15"/>
                <a:gd name="T78" fmla="*/ 44 w 61"/>
                <a:gd name="T79" fmla="*/ 6 h 15"/>
                <a:gd name="T80" fmla="*/ 52 w 61"/>
                <a:gd name="T81" fmla="*/ 6 h 15"/>
                <a:gd name="T82" fmla="*/ 60 w 61"/>
                <a:gd name="T83" fmla="*/ 6 h 15"/>
                <a:gd name="T84" fmla="*/ 50 w 61"/>
                <a:gd name="T85" fmla="*/ 8 h 15"/>
                <a:gd name="T86" fmla="*/ 42 w 61"/>
                <a:gd name="T87" fmla="*/ 8 h 15"/>
                <a:gd name="T88" fmla="*/ 38 w 61"/>
                <a:gd name="T89" fmla="*/ 2 h 15"/>
                <a:gd name="T90" fmla="*/ 30 w 61"/>
                <a:gd name="T91"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 h="15">
                  <a:moveTo>
                    <a:pt x="12" y="8"/>
                  </a:moveTo>
                  <a:lnTo>
                    <a:pt x="16" y="8"/>
                  </a:lnTo>
                  <a:lnTo>
                    <a:pt x="20" y="10"/>
                  </a:lnTo>
                  <a:lnTo>
                    <a:pt x="16" y="10"/>
                  </a:lnTo>
                  <a:lnTo>
                    <a:pt x="12" y="10"/>
                  </a:lnTo>
                  <a:lnTo>
                    <a:pt x="16" y="12"/>
                  </a:lnTo>
                  <a:lnTo>
                    <a:pt x="20" y="12"/>
                  </a:lnTo>
                  <a:lnTo>
                    <a:pt x="24" y="12"/>
                  </a:lnTo>
                  <a:lnTo>
                    <a:pt x="28" y="12"/>
                  </a:lnTo>
                  <a:lnTo>
                    <a:pt x="32" y="12"/>
                  </a:lnTo>
                  <a:lnTo>
                    <a:pt x="36" y="10"/>
                  </a:lnTo>
                  <a:lnTo>
                    <a:pt x="40" y="10"/>
                  </a:lnTo>
                  <a:lnTo>
                    <a:pt x="44" y="10"/>
                  </a:lnTo>
                  <a:lnTo>
                    <a:pt x="40" y="10"/>
                  </a:lnTo>
                  <a:lnTo>
                    <a:pt x="36" y="10"/>
                  </a:lnTo>
                  <a:lnTo>
                    <a:pt x="32" y="10"/>
                  </a:lnTo>
                  <a:lnTo>
                    <a:pt x="28" y="10"/>
                  </a:lnTo>
                  <a:lnTo>
                    <a:pt x="24" y="8"/>
                  </a:lnTo>
                  <a:lnTo>
                    <a:pt x="28" y="8"/>
                  </a:lnTo>
                  <a:lnTo>
                    <a:pt x="32" y="8"/>
                  </a:lnTo>
                  <a:lnTo>
                    <a:pt x="26" y="6"/>
                  </a:lnTo>
                  <a:lnTo>
                    <a:pt x="30" y="2"/>
                  </a:lnTo>
                  <a:lnTo>
                    <a:pt x="34" y="2"/>
                  </a:lnTo>
                  <a:lnTo>
                    <a:pt x="38" y="2"/>
                  </a:lnTo>
                  <a:lnTo>
                    <a:pt x="34" y="4"/>
                  </a:lnTo>
                  <a:lnTo>
                    <a:pt x="28" y="4"/>
                  </a:lnTo>
                  <a:lnTo>
                    <a:pt x="22" y="4"/>
                  </a:lnTo>
                  <a:lnTo>
                    <a:pt x="18" y="4"/>
                  </a:lnTo>
                  <a:lnTo>
                    <a:pt x="22" y="6"/>
                  </a:lnTo>
                  <a:lnTo>
                    <a:pt x="26" y="6"/>
                  </a:lnTo>
                  <a:lnTo>
                    <a:pt x="22" y="6"/>
                  </a:lnTo>
                  <a:lnTo>
                    <a:pt x="18" y="6"/>
                  </a:lnTo>
                  <a:lnTo>
                    <a:pt x="22" y="6"/>
                  </a:lnTo>
                  <a:lnTo>
                    <a:pt x="26" y="8"/>
                  </a:lnTo>
                  <a:lnTo>
                    <a:pt x="30" y="10"/>
                  </a:lnTo>
                  <a:lnTo>
                    <a:pt x="26" y="10"/>
                  </a:lnTo>
                  <a:lnTo>
                    <a:pt x="22" y="12"/>
                  </a:lnTo>
                  <a:lnTo>
                    <a:pt x="18" y="12"/>
                  </a:lnTo>
                  <a:lnTo>
                    <a:pt x="14" y="12"/>
                  </a:lnTo>
                  <a:lnTo>
                    <a:pt x="10" y="12"/>
                  </a:lnTo>
                  <a:lnTo>
                    <a:pt x="14" y="10"/>
                  </a:lnTo>
                  <a:lnTo>
                    <a:pt x="18" y="8"/>
                  </a:lnTo>
                  <a:lnTo>
                    <a:pt x="12" y="8"/>
                  </a:lnTo>
                  <a:lnTo>
                    <a:pt x="8" y="8"/>
                  </a:lnTo>
                  <a:lnTo>
                    <a:pt x="4" y="8"/>
                  </a:lnTo>
                  <a:lnTo>
                    <a:pt x="0" y="8"/>
                  </a:lnTo>
                  <a:lnTo>
                    <a:pt x="6" y="8"/>
                  </a:lnTo>
                  <a:lnTo>
                    <a:pt x="10" y="8"/>
                  </a:lnTo>
                  <a:lnTo>
                    <a:pt x="14" y="10"/>
                  </a:lnTo>
                  <a:lnTo>
                    <a:pt x="18" y="10"/>
                  </a:lnTo>
                  <a:lnTo>
                    <a:pt x="22" y="10"/>
                  </a:lnTo>
                  <a:lnTo>
                    <a:pt x="26" y="10"/>
                  </a:lnTo>
                  <a:lnTo>
                    <a:pt x="30" y="10"/>
                  </a:lnTo>
                  <a:lnTo>
                    <a:pt x="34" y="12"/>
                  </a:lnTo>
                  <a:lnTo>
                    <a:pt x="38" y="12"/>
                  </a:lnTo>
                  <a:lnTo>
                    <a:pt x="42" y="14"/>
                  </a:lnTo>
                  <a:lnTo>
                    <a:pt x="46" y="14"/>
                  </a:lnTo>
                  <a:lnTo>
                    <a:pt x="48" y="10"/>
                  </a:lnTo>
                  <a:lnTo>
                    <a:pt x="44" y="10"/>
                  </a:lnTo>
                  <a:lnTo>
                    <a:pt x="40" y="10"/>
                  </a:lnTo>
                  <a:lnTo>
                    <a:pt x="36" y="10"/>
                  </a:lnTo>
                  <a:lnTo>
                    <a:pt x="32" y="8"/>
                  </a:lnTo>
                  <a:lnTo>
                    <a:pt x="24" y="6"/>
                  </a:lnTo>
                  <a:lnTo>
                    <a:pt x="20" y="6"/>
                  </a:lnTo>
                  <a:lnTo>
                    <a:pt x="16" y="6"/>
                  </a:lnTo>
                  <a:lnTo>
                    <a:pt x="12" y="4"/>
                  </a:lnTo>
                  <a:lnTo>
                    <a:pt x="8" y="4"/>
                  </a:lnTo>
                  <a:lnTo>
                    <a:pt x="4" y="4"/>
                  </a:lnTo>
                  <a:lnTo>
                    <a:pt x="0" y="6"/>
                  </a:lnTo>
                  <a:lnTo>
                    <a:pt x="4" y="8"/>
                  </a:lnTo>
                  <a:lnTo>
                    <a:pt x="8" y="8"/>
                  </a:lnTo>
                  <a:lnTo>
                    <a:pt x="12" y="8"/>
                  </a:lnTo>
                  <a:lnTo>
                    <a:pt x="16" y="8"/>
                  </a:lnTo>
                  <a:lnTo>
                    <a:pt x="20" y="8"/>
                  </a:lnTo>
                  <a:lnTo>
                    <a:pt x="24" y="8"/>
                  </a:lnTo>
                  <a:lnTo>
                    <a:pt x="28" y="8"/>
                  </a:lnTo>
                  <a:lnTo>
                    <a:pt x="32" y="8"/>
                  </a:lnTo>
                  <a:lnTo>
                    <a:pt x="36" y="8"/>
                  </a:lnTo>
                  <a:lnTo>
                    <a:pt x="40" y="6"/>
                  </a:lnTo>
                  <a:lnTo>
                    <a:pt x="44" y="6"/>
                  </a:lnTo>
                  <a:lnTo>
                    <a:pt x="48" y="6"/>
                  </a:lnTo>
                  <a:lnTo>
                    <a:pt x="52" y="6"/>
                  </a:lnTo>
                  <a:lnTo>
                    <a:pt x="56" y="6"/>
                  </a:lnTo>
                  <a:lnTo>
                    <a:pt x="60" y="6"/>
                  </a:lnTo>
                  <a:lnTo>
                    <a:pt x="56" y="8"/>
                  </a:lnTo>
                  <a:lnTo>
                    <a:pt x="50" y="8"/>
                  </a:lnTo>
                  <a:lnTo>
                    <a:pt x="46" y="10"/>
                  </a:lnTo>
                  <a:lnTo>
                    <a:pt x="42" y="8"/>
                  </a:lnTo>
                  <a:lnTo>
                    <a:pt x="42" y="4"/>
                  </a:lnTo>
                  <a:lnTo>
                    <a:pt x="38" y="2"/>
                  </a:lnTo>
                  <a:lnTo>
                    <a:pt x="34" y="2"/>
                  </a:lnTo>
                  <a:lnTo>
                    <a:pt x="30" y="2"/>
                  </a:lnTo>
                  <a:lnTo>
                    <a:pt x="26" y="0"/>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48" name="Freeform 116">
              <a:extLst>
                <a:ext uri="{FF2B5EF4-FFF2-40B4-BE49-F238E27FC236}">
                  <a16:creationId xmlns:a16="http://schemas.microsoft.com/office/drawing/2014/main" id="{B897C24E-0EB8-F446-922F-78A4E5988290}"/>
                </a:ext>
              </a:extLst>
            </p:cNvPr>
            <p:cNvSpPr>
              <a:spLocks/>
            </p:cNvSpPr>
            <p:nvPr/>
          </p:nvSpPr>
          <p:spPr bwMode="auto">
            <a:xfrm>
              <a:off x="1802" y="3254"/>
              <a:ext cx="161" cy="73"/>
            </a:xfrm>
            <a:custGeom>
              <a:avLst/>
              <a:gdLst>
                <a:gd name="T0" fmla="*/ 78 w 161"/>
                <a:gd name="T1" fmla="*/ 4 h 73"/>
                <a:gd name="T2" fmla="*/ 86 w 161"/>
                <a:gd name="T3" fmla="*/ 6 h 73"/>
                <a:gd name="T4" fmla="*/ 86 w 161"/>
                <a:gd name="T5" fmla="*/ 4 h 73"/>
                <a:gd name="T6" fmla="*/ 78 w 161"/>
                <a:gd name="T7" fmla="*/ 4 h 73"/>
                <a:gd name="T8" fmla="*/ 84 w 161"/>
                <a:gd name="T9" fmla="*/ 0 h 73"/>
                <a:gd name="T10" fmla="*/ 92 w 161"/>
                <a:gd name="T11" fmla="*/ 2 h 73"/>
                <a:gd name="T12" fmla="*/ 100 w 161"/>
                <a:gd name="T13" fmla="*/ 0 h 73"/>
                <a:gd name="T14" fmla="*/ 108 w 161"/>
                <a:gd name="T15" fmla="*/ 0 h 73"/>
                <a:gd name="T16" fmla="*/ 116 w 161"/>
                <a:gd name="T17" fmla="*/ 0 h 73"/>
                <a:gd name="T18" fmla="*/ 124 w 161"/>
                <a:gd name="T19" fmla="*/ 0 h 73"/>
                <a:gd name="T20" fmla="*/ 132 w 161"/>
                <a:gd name="T21" fmla="*/ 2 h 73"/>
                <a:gd name="T22" fmla="*/ 140 w 161"/>
                <a:gd name="T23" fmla="*/ 2 h 73"/>
                <a:gd name="T24" fmla="*/ 148 w 161"/>
                <a:gd name="T25" fmla="*/ 0 h 73"/>
                <a:gd name="T26" fmla="*/ 156 w 161"/>
                <a:gd name="T27" fmla="*/ 2 h 73"/>
                <a:gd name="T28" fmla="*/ 160 w 161"/>
                <a:gd name="T29" fmla="*/ 6 h 73"/>
                <a:gd name="T30" fmla="*/ 158 w 161"/>
                <a:gd name="T31" fmla="*/ 14 h 73"/>
                <a:gd name="T32" fmla="*/ 156 w 161"/>
                <a:gd name="T33" fmla="*/ 22 h 73"/>
                <a:gd name="T34" fmla="*/ 152 w 161"/>
                <a:gd name="T35" fmla="*/ 30 h 73"/>
                <a:gd name="T36" fmla="*/ 148 w 161"/>
                <a:gd name="T37" fmla="*/ 38 h 73"/>
                <a:gd name="T38" fmla="*/ 146 w 161"/>
                <a:gd name="T39" fmla="*/ 48 h 73"/>
                <a:gd name="T40" fmla="*/ 144 w 161"/>
                <a:gd name="T41" fmla="*/ 56 h 73"/>
                <a:gd name="T42" fmla="*/ 142 w 161"/>
                <a:gd name="T43" fmla="*/ 64 h 73"/>
                <a:gd name="T44" fmla="*/ 140 w 161"/>
                <a:gd name="T45" fmla="*/ 72 h 73"/>
                <a:gd name="T46" fmla="*/ 132 w 161"/>
                <a:gd name="T47" fmla="*/ 70 h 73"/>
                <a:gd name="T48" fmla="*/ 124 w 161"/>
                <a:gd name="T49" fmla="*/ 70 h 73"/>
                <a:gd name="T50" fmla="*/ 116 w 161"/>
                <a:gd name="T51" fmla="*/ 70 h 73"/>
                <a:gd name="T52" fmla="*/ 108 w 161"/>
                <a:gd name="T53" fmla="*/ 70 h 73"/>
                <a:gd name="T54" fmla="*/ 100 w 161"/>
                <a:gd name="T55" fmla="*/ 72 h 73"/>
                <a:gd name="T56" fmla="*/ 92 w 161"/>
                <a:gd name="T57" fmla="*/ 72 h 73"/>
                <a:gd name="T58" fmla="*/ 84 w 161"/>
                <a:gd name="T59" fmla="*/ 72 h 73"/>
                <a:gd name="T60" fmla="*/ 76 w 161"/>
                <a:gd name="T61" fmla="*/ 72 h 73"/>
                <a:gd name="T62" fmla="*/ 68 w 161"/>
                <a:gd name="T63" fmla="*/ 72 h 73"/>
                <a:gd name="T64" fmla="*/ 60 w 161"/>
                <a:gd name="T65" fmla="*/ 72 h 73"/>
                <a:gd name="T66" fmla="*/ 52 w 161"/>
                <a:gd name="T67" fmla="*/ 72 h 73"/>
                <a:gd name="T68" fmla="*/ 44 w 161"/>
                <a:gd name="T69" fmla="*/ 72 h 73"/>
                <a:gd name="T70" fmla="*/ 36 w 161"/>
                <a:gd name="T71" fmla="*/ 72 h 73"/>
                <a:gd name="T72" fmla="*/ 28 w 161"/>
                <a:gd name="T73" fmla="*/ 70 h 73"/>
                <a:gd name="T74" fmla="*/ 20 w 161"/>
                <a:gd name="T75" fmla="*/ 70 h 73"/>
                <a:gd name="T76" fmla="*/ 12 w 161"/>
                <a:gd name="T77" fmla="*/ 70 h 73"/>
                <a:gd name="T78" fmla="*/ 4 w 161"/>
                <a:gd name="T79" fmla="*/ 70 h 73"/>
                <a:gd name="T80" fmla="*/ 4 w 161"/>
                <a:gd name="T81" fmla="*/ 66 h 73"/>
                <a:gd name="T82" fmla="*/ 12 w 161"/>
                <a:gd name="T83" fmla="*/ 64 h 73"/>
                <a:gd name="T84" fmla="*/ 18 w 161"/>
                <a:gd name="T85" fmla="*/ 58 h 73"/>
                <a:gd name="T86" fmla="*/ 26 w 161"/>
                <a:gd name="T87" fmla="*/ 52 h 73"/>
                <a:gd name="T88" fmla="*/ 32 w 161"/>
                <a:gd name="T89" fmla="*/ 46 h 73"/>
                <a:gd name="T90" fmla="*/ 36 w 161"/>
                <a:gd name="T91" fmla="*/ 40 h 73"/>
                <a:gd name="T92" fmla="*/ 44 w 161"/>
                <a:gd name="T93" fmla="*/ 34 h 73"/>
                <a:gd name="T94" fmla="*/ 50 w 161"/>
                <a:gd name="T95" fmla="*/ 28 h 73"/>
                <a:gd name="T96" fmla="*/ 56 w 161"/>
                <a:gd name="T97" fmla="*/ 22 h 73"/>
                <a:gd name="T98" fmla="*/ 60 w 161"/>
                <a:gd name="T99" fmla="*/ 16 h 73"/>
                <a:gd name="T100" fmla="*/ 66 w 161"/>
                <a:gd name="T101" fmla="*/ 12 h 73"/>
                <a:gd name="T102" fmla="*/ 72 w 161"/>
                <a:gd name="T103" fmla="*/ 8 h 73"/>
                <a:gd name="T104" fmla="*/ 80 w 161"/>
                <a:gd name="T105"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 h="73">
                  <a:moveTo>
                    <a:pt x="74" y="4"/>
                  </a:moveTo>
                  <a:lnTo>
                    <a:pt x="78" y="4"/>
                  </a:lnTo>
                  <a:lnTo>
                    <a:pt x="82" y="4"/>
                  </a:lnTo>
                  <a:lnTo>
                    <a:pt x="86" y="6"/>
                  </a:lnTo>
                  <a:lnTo>
                    <a:pt x="90" y="6"/>
                  </a:lnTo>
                  <a:lnTo>
                    <a:pt x="86" y="4"/>
                  </a:lnTo>
                  <a:lnTo>
                    <a:pt x="82" y="4"/>
                  </a:lnTo>
                  <a:lnTo>
                    <a:pt x="78" y="4"/>
                  </a:lnTo>
                  <a:lnTo>
                    <a:pt x="80" y="0"/>
                  </a:lnTo>
                  <a:lnTo>
                    <a:pt x="84" y="0"/>
                  </a:lnTo>
                  <a:lnTo>
                    <a:pt x="88" y="0"/>
                  </a:lnTo>
                  <a:lnTo>
                    <a:pt x="92" y="2"/>
                  </a:lnTo>
                  <a:lnTo>
                    <a:pt x="96" y="2"/>
                  </a:lnTo>
                  <a:lnTo>
                    <a:pt x="100" y="0"/>
                  </a:lnTo>
                  <a:lnTo>
                    <a:pt x="104" y="0"/>
                  </a:lnTo>
                  <a:lnTo>
                    <a:pt x="108" y="0"/>
                  </a:lnTo>
                  <a:lnTo>
                    <a:pt x="112" y="0"/>
                  </a:lnTo>
                  <a:lnTo>
                    <a:pt x="116" y="0"/>
                  </a:lnTo>
                  <a:lnTo>
                    <a:pt x="120" y="0"/>
                  </a:lnTo>
                  <a:lnTo>
                    <a:pt x="124" y="0"/>
                  </a:lnTo>
                  <a:lnTo>
                    <a:pt x="128" y="0"/>
                  </a:lnTo>
                  <a:lnTo>
                    <a:pt x="132" y="2"/>
                  </a:lnTo>
                  <a:lnTo>
                    <a:pt x="136" y="2"/>
                  </a:lnTo>
                  <a:lnTo>
                    <a:pt x="140" y="2"/>
                  </a:lnTo>
                  <a:lnTo>
                    <a:pt x="144" y="2"/>
                  </a:lnTo>
                  <a:lnTo>
                    <a:pt x="148" y="0"/>
                  </a:lnTo>
                  <a:lnTo>
                    <a:pt x="152" y="0"/>
                  </a:lnTo>
                  <a:lnTo>
                    <a:pt x="156" y="2"/>
                  </a:lnTo>
                  <a:lnTo>
                    <a:pt x="160" y="2"/>
                  </a:lnTo>
                  <a:lnTo>
                    <a:pt x="160" y="6"/>
                  </a:lnTo>
                  <a:lnTo>
                    <a:pt x="158" y="10"/>
                  </a:lnTo>
                  <a:lnTo>
                    <a:pt x="158" y="14"/>
                  </a:lnTo>
                  <a:lnTo>
                    <a:pt x="156" y="18"/>
                  </a:lnTo>
                  <a:lnTo>
                    <a:pt x="156" y="22"/>
                  </a:lnTo>
                  <a:lnTo>
                    <a:pt x="154" y="26"/>
                  </a:lnTo>
                  <a:lnTo>
                    <a:pt x="152" y="30"/>
                  </a:lnTo>
                  <a:lnTo>
                    <a:pt x="150" y="34"/>
                  </a:lnTo>
                  <a:lnTo>
                    <a:pt x="148" y="38"/>
                  </a:lnTo>
                  <a:lnTo>
                    <a:pt x="148" y="44"/>
                  </a:lnTo>
                  <a:lnTo>
                    <a:pt x="146" y="48"/>
                  </a:lnTo>
                  <a:lnTo>
                    <a:pt x="144" y="52"/>
                  </a:lnTo>
                  <a:lnTo>
                    <a:pt x="144" y="56"/>
                  </a:lnTo>
                  <a:lnTo>
                    <a:pt x="144" y="60"/>
                  </a:lnTo>
                  <a:lnTo>
                    <a:pt x="142" y="64"/>
                  </a:lnTo>
                  <a:lnTo>
                    <a:pt x="142" y="68"/>
                  </a:lnTo>
                  <a:lnTo>
                    <a:pt x="140" y="72"/>
                  </a:lnTo>
                  <a:lnTo>
                    <a:pt x="136" y="72"/>
                  </a:lnTo>
                  <a:lnTo>
                    <a:pt x="132" y="70"/>
                  </a:lnTo>
                  <a:lnTo>
                    <a:pt x="128" y="70"/>
                  </a:lnTo>
                  <a:lnTo>
                    <a:pt x="124" y="70"/>
                  </a:lnTo>
                  <a:lnTo>
                    <a:pt x="120" y="70"/>
                  </a:lnTo>
                  <a:lnTo>
                    <a:pt x="116" y="70"/>
                  </a:lnTo>
                  <a:lnTo>
                    <a:pt x="112" y="70"/>
                  </a:lnTo>
                  <a:lnTo>
                    <a:pt x="108" y="70"/>
                  </a:lnTo>
                  <a:lnTo>
                    <a:pt x="104" y="70"/>
                  </a:lnTo>
                  <a:lnTo>
                    <a:pt x="100" y="72"/>
                  </a:lnTo>
                  <a:lnTo>
                    <a:pt x="96" y="72"/>
                  </a:lnTo>
                  <a:lnTo>
                    <a:pt x="92" y="72"/>
                  </a:lnTo>
                  <a:lnTo>
                    <a:pt x="88" y="72"/>
                  </a:lnTo>
                  <a:lnTo>
                    <a:pt x="84" y="72"/>
                  </a:lnTo>
                  <a:lnTo>
                    <a:pt x="80" y="72"/>
                  </a:lnTo>
                  <a:lnTo>
                    <a:pt x="76" y="72"/>
                  </a:lnTo>
                  <a:lnTo>
                    <a:pt x="72" y="72"/>
                  </a:lnTo>
                  <a:lnTo>
                    <a:pt x="68" y="72"/>
                  </a:lnTo>
                  <a:lnTo>
                    <a:pt x="64" y="72"/>
                  </a:lnTo>
                  <a:lnTo>
                    <a:pt x="60" y="72"/>
                  </a:lnTo>
                  <a:lnTo>
                    <a:pt x="56" y="72"/>
                  </a:lnTo>
                  <a:lnTo>
                    <a:pt x="52" y="72"/>
                  </a:lnTo>
                  <a:lnTo>
                    <a:pt x="48" y="72"/>
                  </a:lnTo>
                  <a:lnTo>
                    <a:pt x="44" y="72"/>
                  </a:lnTo>
                  <a:lnTo>
                    <a:pt x="40" y="72"/>
                  </a:lnTo>
                  <a:lnTo>
                    <a:pt x="36" y="72"/>
                  </a:lnTo>
                  <a:lnTo>
                    <a:pt x="32" y="72"/>
                  </a:lnTo>
                  <a:lnTo>
                    <a:pt x="28" y="70"/>
                  </a:lnTo>
                  <a:lnTo>
                    <a:pt x="24" y="70"/>
                  </a:lnTo>
                  <a:lnTo>
                    <a:pt x="20" y="70"/>
                  </a:lnTo>
                  <a:lnTo>
                    <a:pt x="16" y="70"/>
                  </a:lnTo>
                  <a:lnTo>
                    <a:pt x="12" y="70"/>
                  </a:lnTo>
                  <a:lnTo>
                    <a:pt x="8" y="70"/>
                  </a:lnTo>
                  <a:lnTo>
                    <a:pt x="4" y="70"/>
                  </a:lnTo>
                  <a:lnTo>
                    <a:pt x="0" y="70"/>
                  </a:lnTo>
                  <a:lnTo>
                    <a:pt x="4" y="66"/>
                  </a:lnTo>
                  <a:lnTo>
                    <a:pt x="8" y="66"/>
                  </a:lnTo>
                  <a:lnTo>
                    <a:pt x="12" y="64"/>
                  </a:lnTo>
                  <a:lnTo>
                    <a:pt x="14" y="60"/>
                  </a:lnTo>
                  <a:lnTo>
                    <a:pt x="18" y="58"/>
                  </a:lnTo>
                  <a:lnTo>
                    <a:pt x="22" y="54"/>
                  </a:lnTo>
                  <a:lnTo>
                    <a:pt x="26" y="52"/>
                  </a:lnTo>
                  <a:lnTo>
                    <a:pt x="28" y="48"/>
                  </a:lnTo>
                  <a:lnTo>
                    <a:pt x="32" y="46"/>
                  </a:lnTo>
                  <a:lnTo>
                    <a:pt x="32" y="42"/>
                  </a:lnTo>
                  <a:lnTo>
                    <a:pt x="36" y="40"/>
                  </a:lnTo>
                  <a:lnTo>
                    <a:pt x="40" y="38"/>
                  </a:lnTo>
                  <a:lnTo>
                    <a:pt x="44" y="34"/>
                  </a:lnTo>
                  <a:lnTo>
                    <a:pt x="48" y="32"/>
                  </a:lnTo>
                  <a:lnTo>
                    <a:pt x="50" y="28"/>
                  </a:lnTo>
                  <a:lnTo>
                    <a:pt x="54" y="26"/>
                  </a:lnTo>
                  <a:lnTo>
                    <a:pt x="56" y="22"/>
                  </a:lnTo>
                  <a:lnTo>
                    <a:pt x="56" y="18"/>
                  </a:lnTo>
                  <a:lnTo>
                    <a:pt x="60" y="16"/>
                  </a:lnTo>
                  <a:lnTo>
                    <a:pt x="62" y="12"/>
                  </a:lnTo>
                  <a:lnTo>
                    <a:pt x="66" y="12"/>
                  </a:lnTo>
                  <a:lnTo>
                    <a:pt x="68" y="8"/>
                  </a:lnTo>
                  <a:lnTo>
                    <a:pt x="72" y="8"/>
                  </a:lnTo>
                  <a:lnTo>
                    <a:pt x="76" y="6"/>
                  </a:lnTo>
                  <a:lnTo>
                    <a:pt x="80" y="4"/>
                  </a:lnTo>
                  <a:lnTo>
                    <a:pt x="74" y="4"/>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49" name="Freeform 117">
              <a:extLst>
                <a:ext uri="{FF2B5EF4-FFF2-40B4-BE49-F238E27FC236}">
                  <a16:creationId xmlns:a16="http://schemas.microsoft.com/office/drawing/2014/main" id="{6F7F6EF0-184C-2E47-B982-CF47427A7C14}"/>
                </a:ext>
              </a:extLst>
            </p:cNvPr>
            <p:cNvSpPr>
              <a:spLocks/>
            </p:cNvSpPr>
            <p:nvPr/>
          </p:nvSpPr>
          <p:spPr bwMode="auto">
            <a:xfrm>
              <a:off x="1860" y="3260"/>
              <a:ext cx="29" cy="61"/>
            </a:xfrm>
            <a:custGeom>
              <a:avLst/>
              <a:gdLst>
                <a:gd name="T0" fmla="*/ 20 w 29"/>
                <a:gd name="T1" fmla="*/ 2 h 61"/>
                <a:gd name="T2" fmla="*/ 18 w 29"/>
                <a:gd name="T3" fmla="*/ 6 h 61"/>
                <a:gd name="T4" fmla="*/ 16 w 29"/>
                <a:gd name="T5" fmla="*/ 10 h 61"/>
                <a:gd name="T6" fmla="*/ 16 w 29"/>
                <a:gd name="T7" fmla="*/ 14 h 61"/>
                <a:gd name="T8" fmla="*/ 14 w 29"/>
                <a:gd name="T9" fmla="*/ 18 h 61"/>
                <a:gd name="T10" fmla="*/ 12 w 29"/>
                <a:gd name="T11" fmla="*/ 22 h 61"/>
                <a:gd name="T12" fmla="*/ 12 w 29"/>
                <a:gd name="T13" fmla="*/ 26 h 61"/>
                <a:gd name="T14" fmla="*/ 10 w 29"/>
                <a:gd name="T15" fmla="*/ 30 h 61"/>
                <a:gd name="T16" fmla="*/ 8 w 29"/>
                <a:gd name="T17" fmla="*/ 34 h 61"/>
                <a:gd name="T18" fmla="*/ 6 w 29"/>
                <a:gd name="T19" fmla="*/ 38 h 61"/>
                <a:gd name="T20" fmla="*/ 6 w 29"/>
                <a:gd name="T21" fmla="*/ 42 h 61"/>
                <a:gd name="T22" fmla="*/ 4 w 29"/>
                <a:gd name="T23" fmla="*/ 46 h 61"/>
                <a:gd name="T24" fmla="*/ 2 w 29"/>
                <a:gd name="T25" fmla="*/ 50 h 61"/>
                <a:gd name="T26" fmla="*/ 0 w 29"/>
                <a:gd name="T27" fmla="*/ 54 h 61"/>
                <a:gd name="T28" fmla="*/ 0 w 29"/>
                <a:gd name="T29" fmla="*/ 58 h 61"/>
                <a:gd name="T30" fmla="*/ 4 w 29"/>
                <a:gd name="T31" fmla="*/ 60 h 61"/>
                <a:gd name="T32" fmla="*/ 8 w 29"/>
                <a:gd name="T33" fmla="*/ 60 h 61"/>
                <a:gd name="T34" fmla="*/ 10 w 29"/>
                <a:gd name="T35" fmla="*/ 56 h 61"/>
                <a:gd name="T36" fmla="*/ 10 w 29"/>
                <a:gd name="T37" fmla="*/ 52 h 61"/>
                <a:gd name="T38" fmla="*/ 12 w 29"/>
                <a:gd name="T39" fmla="*/ 48 h 61"/>
                <a:gd name="T40" fmla="*/ 14 w 29"/>
                <a:gd name="T41" fmla="*/ 44 h 61"/>
                <a:gd name="T42" fmla="*/ 16 w 29"/>
                <a:gd name="T43" fmla="*/ 40 h 61"/>
                <a:gd name="T44" fmla="*/ 18 w 29"/>
                <a:gd name="T45" fmla="*/ 36 h 61"/>
                <a:gd name="T46" fmla="*/ 20 w 29"/>
                <a:gd name="T47" fmla="*/ 32 h 61"/>
                <a:gd name="T48" fmla="*/ 20 w 29"/>
                <a:gd name="T49" fmla="*/ 28 h 61"/>
                <a:gd name="T50" fmla="*/ 20 w 29"/>
                <a:gd name="T51" fmla="*/ 24 h 61"/>
                <a:gd name="T52" fmla="*/ 22 w 29"/>
                <a:gd name="T53" fmla="*/ 20 h 61"/>
                <a:gd name="T54" fmla="*/ 24 w 29"/>
                <a:gd name="T55" fmla="*/ 16 h 61"/>
                <a:gd name="T56" fmla="*/ 28 w 29"/>
                <a:gd name="T57" fmla="*/ 14 h 61"/>
                <a:gd name="T58" fmla="*/ 28 w 29"/>
                <a:gd name="T59" fmla="*/ 10 h 61"/>
                <a:gd name="T60" fmla="*/ 28 w 29"/>
                <a:gd name="T61" fmla="*/ 6 h 61"/>
                <a:gd name="T62" fmla="*/ 28 w 29"/>
                <a:gd name="T63" fmla="*/ 2 h 61"/>
                <a:gd name="T64" fmla="*/ 24 w 29"/>
                <a:gd name="T65" fmla="*/ 2 h 61"/>
                <a:gd name="T66" fmla="*/ 20 w 29"/>
                <a:gd name="T67" fmla="*/ 0 h 61"/>
                <a:gd name="T68" fmla="*/ 16 w 29"/>
                <a:gd name="T69" fmla="*/ 0 h 61"/>
                <a:gd name="T70" fmla="*/ 20 w 29"/>
                <a:gd name="T71"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 h="61">
                  <a:moveTo>
                    <a:pt x="20" y="2"/>
                  </a:moveTo>
                  <a:lnTo>
                    <a:pt x="18" y="6"/>
                  </a:lnTo>
                  <a:lnTo>
                    <a:pt x="16" y="10"/>
                  </a:lnTo>
                  <a:lnTo>
                    <a:pt x="16" y="14"/>
                  </a:lnTo>
                  <a:lnTo>
                    <a:pt x="14" y="18"/>
                  </a:lnTo>
                  <a:lnTo>
                    <a:pt x="12" y="22"/>
                  </a:lnTo>
                  <a:lnTo>
                    <a:pt x="12" y="26"/>
                  </a:lnTo>
                  <a:lnTo>
                    <a:pt x="10" y="30"/>
                  </a:lnTo>
                  <a:lnTo>
                    <a:pt x="8" y="34"/>
                  </a:lnTo>
                  <a:lnTo>
                    <a:pt x="6" y="38"/>
                  </a:lnTo>
                  <a:lnTo>
                    <a:pt x="6" y="42"/>
                  </a:lnTo>
                  <a:lnTo>
                    <a:pt x="4" y="46"/>
                  </a:lnTo>
                  <a:lnTo>
                    <a:pt x="2" y="50"/>
                  </a:lnTo>
                  <a:lnTo>
                    <a:pt x="0" y="54"/>
                  </a:lnTo>
                  <a:lnTo>
                    <a:pt x="0" y="58"/>
                  </a:lnTo>
                  <a:lnTo>
                    <a:pt x="4" y="60"/>
                  </a:lnTo>
                  <a:lnTo>
                    <a:pt x="8" y="60"/>
                  </a:lnTo>
                  <a:lnTo>
                    <a:pt x="10" y="56"/>
                  </a:lnTo>
                  <a:lnTo>
                    <a:pt x="10" y="52"/>
                  </a:lnTo>
                  <a:lnTo>
                    <a:pt x="12" y="48"/>
                  </a:lnTo>
                  <a:lnTo>
                    <a:pt x="14" y="44"/>
                  </a:lnTo>
                  <a:lnTo>
                    <a:pt x="16" y="40"/>
                  </a:lnTo>
                  <a:lnTo>
                    <a:pt x="18" y="36"/>
                  </a:lnTo>
                  <a:lnTo>
                    <a:pt x="20" y="32"/>
                  </a:lnTo>
                  <a:lnTo>
                    <a:pt x="20" y="28"/>
                  </a:lnTo>
                  <a:lnTo>
                    <a:pt x="20" y="24"/>
                  </a:lnTo>
                  <a:lnTo>
                    <a:pt x="22" y="20"/>
                  </a:lnTo>
                  <a:lnTo>
                    <a:pt x="24" y="16"/>
                  </a:lnTo>
                  <a:lnTo>
                    <a:pt x="28" y="14"/>
                  </a:lnTo>
                  <a:lnTo>
                    <a:pt x="28" y="10"/>
                  </a:lnTo>
                  <a:lnTo>
                    <a:pt x="28" y="6"/>
                  </a:lnTo>
                  <a:lnTo>
                    <a:pt x="28" y="2"/>
                  </a:lnTo>
                  <a:lnTo>
                    <a:pt x="24" y="2"/>
                  </a:lnTo>
                  <a:lnTo>
                    <a:pt x="20" y="0"/>
                  </a:lnTo>
                  <a:lnTo>
                    <a:pt x="16" y="0"/>
                  </a:lnTo>
                  <a:lnTo>
                    <a:pt x="20" y="2"/>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50" name="Freeform 118">
              <a:extLst>
                <a:ext uri="{FF2B5EF4-FFF2-40B4-BE49-F238E27FC236}">
                  <a16:creationId xmlns:a16="http://schemas.microsoft.com/office/drawing/2014/main" id="{CB10C577-F607-3F4B-999A-E6F0CD3F800F}"/>
                </a:ext>
              </a:extLst>
            </p:cNvPr>
            <p:cNvSpPr>
              <a:spLocks/>
            </p:cNvSpPr>
            <p:nvPr/>
          </p:nvSpPr>
          <p:spPr bwMode="auto">
            <a:xfrm>
              <a:off x="1916" y="3262"/>
              <a:ext cx="27" cy="59"/>
            </a:xfrm>
            <a:custGeom>
              <a:avLst/>
              <a:gdLst>
                <a:gd name="T0" fmla="*/ 26 w 27"/>
                <a:gd name="T1" fmla="*/ 2 h 59"/>
                <a:gd name="T2" fmla="*/ 24 w 27"/>
                <a:gd name="T3" fmla="*/ 6 h 59"/>
                <a:gd name="T4" fmla="*/ 22 w 27"/>
                <a:gd name="T5" fmla="*/ 10 h 59"/>
                <a:gd name="T6" fmla="*/ 20 w 27"/>
                <a:gd name="T7" fmla="*/ 14 h 59"/>
                <a:gd name="T8" fmla="*/ 20 w 27"/>
                <a:gd name="T9" fmla="*/ 18 h 59"/>
                <a:gd name="T10" fmla="*/ 18 w 27"/>
                <a:gd name="T11" fmla="*/ 22 h 59"/>
                <a:gd name="T12" fmla="*/ 18 w 27"/>
                <a:gd name="T13" fmla="*/ 26 h 59"/>
                <a:gd name="T14" fmla="*/ 16 w 27"/>
                <a:gd name="T15" fmla="*/ 30 h 59"/>
                <a:gd name="T16" fmla="*/ 16 w 27"/>
                <a:gd name="T17" fmla="*/ 34 h 59"/>
                <a:gd name="T18" fmla="*/ 16 w 27"/>
                <a:gd name="T19" fmla="*/ 38 h 59"/>
                <a:gd name="T20" fmla="*/ 16 w 27"/>
                <a:gd name="T21" fmla="*/ 42 h 59"/>
                <a:gd name="T22" fmla="*/ 14 w 27"/>
                <a:gd name="T23" fmla="*/ 46 h 59"/>
                <a:gd name="T24" fmla="*/ 12 w 27"/>
                <a:gd name="T25" fmla="*/ 50 h 59"/>
                <a:gd name="T26" fmla="*/ 12 w 27"/>
                <a:gd name="T27" fmla="*/ 54 h 59"/>
                <a:gd name="T28" fmla="*/ 8 w 27"/>
                <a:gd name="T29" fmla="*/ 56 h 59"/>
                <a:gd name="T30" fmla="*/ 4 w 27"/>
                <a:gd name="T31" fmla="*/ 58 h 59"/>
                <a:gd name="T32" fmla="*/ 0 w 27"/>
                <a:gd name="T33" fmla="*/ 58 h 59"/>
                <a:gd name="T34" fmla="*/ 0 w 27"/>
                <a:gd name="T35" fmla="*/ 54 h 59"/>
                <a:gd name="T36" fmla="*/ 4 w 27"/>
                <a:gd name="T37" fmla="*/ 52 h 59"/>
                <a:gd name="T38" fmla="*/ 6 w 27"/>
                <a:gd name="T39" fmla="*/ 48 h 59"/>
                <a:gd name="T40" fmla="*/ 6 w 27"/>
                <a:gd name="T41" fmla="*/ 44 h 59"/>
                <a:gd name="T42" fmla="*/ 6 w 27"/>
                <a:gd name="T43" fmla="*/ 40 h 59"/>
                <a:gd name="T44" fmla="*/ 10 w 27"/>
                <a:gd name="T45" fmla="*/ 36 h 59"/>
                <a:gd name="T46" fmla="*/ 12 w 27"/>
                <a:gd name="T47" fmla="*/ 32 h 59"/>
                <a:gd name="T48" fmla="*/ 14 w 27"/>
                <a:gd name="T49" fmla="*/ 28 h 59"/>
                <a:gd name="T50" fmla="*/ 14 w 27"/>
                <a:gd name="T51" fmla="*/ 24 h 59"/>
                <a:gd name="T52" fmla="*/ 16 w 27"/>
                <a:gd name="T53" fmla="*/ 20 h 59"/>
                <a:gd name="T54" fmla="*/ 18 w 27"/>
                <a:gd name="T55" fmla="*/ 16 h 59"/>
                <a:gd name="T56" fmla="*/ 20 w 27"/>
                <a:gd name="T57" fmla="*/ 12 h 59"/>
                <a:gd name="T58" fmla="*/ 20 w 27"/>
                <a:gd name="T59" fmla="*/ 8 h 59"/>
                <a:gd name="T60" fmla="*/ 22 w 27"/>
                <a:gd name="T61" fmla="*/ 4 h 59"/>
                <a:gd name="T62" fmla="*/ 22 w 27"/>
                <a:gd name="T63" fmla="*/ 0 h 59"/>
                <a:gd name="T64" fmla="*/ 26 w 27"/>
                <a:gd name="T65" fmla="*/ 0 h 59"/>
                <a:gd name="T66" fmla="*/ 26 w 27"/>
                <a:gd name="T67" fmla="*/ 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59">
                  <a:moveTo>
                    <a:pt x="26" y="2"/>
                  </a:moveTo>
                  <a:lnTo>
                    <a:pt x="24" y="6"/>
                  </a:lnTo>
                  <a:lnTo>
                    <a:pt x="22" y="10"/>
                  </a:lnTo>
                  <a:lnTo>
                    <a:pt x="20" y="14"/>
                  </a:lnTo>
                  <a:lnTo>
                    <a:pt x="20" y="18"/>
                  </a:lnTo>
                  <a:lnTo>
                    <a:pt x="18" y="22"/>
                  </a:lnTo>
                  <a:lnTo>
                    <a:pt x="18" y="26"/>
                  </a:lnTo>
                  <a:lnTo>
                    <a:pt x="16" y="30"/>
                  </a:lnTo>
                  <a:lnTo>
                    <a:pt x="16" y="34"/>
                  </a:lnTo>
                  <a:lnTo>
                    <a:pt x="16" y="38"/>
                  </a:lnTo>
                  <a:lnTo>
                    <a:pt x="16" y="42"/>
                  </a:lnTo>
                  <a:lnTo>
                    <a:pt x="14" y="46"/>
                  </a:lnTo>
                  <a:lnTo>
                    <a:pt x="12" y="50"/>
                  </a:lnTo>
                  <a:lnTo>
                    <a:pt x="12" y="54"/>
                  </a:lnTo>
                  <a:lnTo>
                    <a:pt x="8" y="56"/>
                  </a:lnTo>
                  <a:lnTo>
                    <a:pt x="4" y="58"/>
                  </a:lnTo>
                  <a:lnTo>
                    <a:pt x="0" y="58"/>
                  </a:lnTo>
                  <a:lnTo>
                    <a:pt x="0" y="54"/>
                  </a:lnTo>
                  <a:lnTo>
                    <a:pt x="4" y="52"/>
                  </a:lnTo>
                  <a:lnTo>
                    <a:pt x="6" y="48"/>
                  </a:lnTo>
                  <a:lnTo>
                    <a:pt x="6" y="44"/>
                  </a:lnTo>
                  <a:lnTo>
                    <a:pt x="6" y="40"/>
                  </a:lnTo>
                  <a:lnTo>
                    <a:pt x="10" y="36"/>
                  </a:lnTo>
                  <a:lnTo>
                    <a:pt x="12" y="32"/>
                  </a:lnTo>
                  <a:lnTo>
                    <a:pt x="14" y="28"/>
                  </a:lnTo>
                  <a:lnTo>
                    <a:pt x="14" y="24"/>
                  </a:lnTo>
                  <a:lnTo>
                    <a:pt x="16" y="20"/>
                  </a:lnTo>
                  <a:lnTo>
                    <a:pt x="18" y="16"/>
                  </a:lnTo>
                  <a:lnTo>
                    <a:pt x="20" y="12"/>
                  </a:lnTo>
                  <a:lnTo>
                    <a:pt x="20" y="8"/>
                  </a:lnTo>
                  <a:lnTo>
                    <a:pt x="22" y="4"/>
                  </a:lnTo>
                  <a:lnTo>
                    <a:pt x="22" y="0"/>
                  </a:lnTo>
                  <a:lnTo>
                    <a:pt x="26" y="0"/>
                  </a:lnTo>
                  <a:lnTo>
                    <a:pt x="26" y="2"/>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51" name="Freeform 119">
              <a:extLst>
                <a:ext uri="{FF2B5EF4-FFF2-40B4-BE49-F238E27FC236}">
                  <a16:creationId xmlns:a16="http://schemas.microsoft.com/office/drawing/2014/main" id="{279451D2-15C5-5244-AF34-E40BBB983384}"/>
                </a:ext>
              </a:extLst>
            </p:cNvPr>
            <p:cNvSpPr>
              <a:spLocks/>
            </p:cNvSpPr>
            <p:nvPr/>
          </p:nvSpPr>
          <p:spPr bwMode="auto">
            <a:xfrm>
              <a:off x="1890" y="3264"/>
              <a:ext cx="25" cy="61"/>
            </a:xfrm>
            <a:custGeom>
              <a:avLst/>
              <a:gdLst>
                <a:gd name="T0" fmla="*/ 24 w 25"/>
                <a:gd name="T1" fmla="*/ 0 h 61"/>
                <a:gd name="T2" fmla="*/ 24 w 25"/>
                <a:gd name="T3" fmla="*/ 4 h 61"/>
                <a:gd name="T4" fmla="*/ 24 w 25"/>
                <a:gd name="T5" fmla="*/ 8 h 61"/>
                <a:gd name="T6" fmla="*/ 22 w 25"/>
                <a:gd name="T7" fmla="*/ 12 h 61"/>
                <a:gd name="T8" fmla="*/ 20 w 25"/>
                <a:gd name="T9" fmla="*/ 16 h 61"/>
                <a:gd name="T10" fmla="*/ 20 w 25"/>
                <a:gd name="T11" fmla="*/ 20 h 61"/>
                <a:gd name="T12" fmla="*/ 18 w 25"/>
                <a:gd name="T13" fmla="*/ 24 h 61"/>
                <a:gd name="T14" fmla="*/ 18 w 25"/>
                <a:gd name="T15" fmla="*/ 28 h 61"/>
                <a:gd name="T16" fmla="*/ 18 w 25"/>
                <a:gd name="T17" fmla="*/ 32 h 61"/>
                <a:gd name="T18" fmla="*/ 14 w 25"/>
                <a:gd name="T19" fmla="*/ 36 h 61"/>
                <a:gd name="T20" fmla="*/ 12 w 25"/>
                <a:gd name="T21" fmla="*/ 40 h 61"/>
                <a:gd name="T22" fmla="*/ 12 w 25"/>
                <a:gd name="T23" fmla="*/ 44 h 61"/>
                <a:gd name="T24" fmla="*/ 12 w 25"/>
                <a:gd name="T25" fmla="*/ 48 h 61"/>
                <a:gd name="T26" fmla="*/ 10 w 25"/>
                <a:gd name="T27" fmla="*/ 52 h 61"/>
                <a:gd name="T28" fmla="*/ 6 w 25"/>
                <a:gd name="T29" fmla="*/ 54 h 61"/>
                <a:gd name="T30" fmla="*/ 6 w 25"/>
                <a:gd name="T31" fmla="*/ 58 h 61"/>
                <a:gd name="T32" fmla="*/ 2 w 25"/>
                <a:gd name="T33" fmla="*/ 60 h 61"/>
                <a:gd name="T34" fmla="*/ 0 w 25"/>
                <a:gd name="T35" fmla="*/ 56 h 61"/>
                <a:gd name="T36" fmla="*/ 2 w 25"/>
                <a:gd name="T37" fmla="*/ 52 h 61"/>
                <a:gd name="T38" fmla="*/ 4 w 25"/>
                <a:gd name="T39" fmla="*/ 48 h 61"/>
                <a:gd name="T40" fmla="*/ 6 w 25"/>
                <a:gd name="T41" fmla="*/ 44 h 61"/>
                <a:gd name="T42" fmla="*/ 6 w 25"/>
                <a:gd name="T43" fmla="*/ 40 h 61"/>
                <a:gd name="T44" fmla="*/ 8 w 25"/>
                <a:gd name="T45" fmla="*/ 36 h 61"/>
                <a:gd name="T46" fmla="*/ 10 w 25"/>
                <a:gd name="T47" fmla="*/ 32 h 61"/>
                <a:gd name="T48" fmla="*/ 10 w 25"/>
                <a:gd name="T49" fmla="*/ 28 h 61"/>
                <a:gd name="T50" fmla="*/ 14 w 25"/>
                <a:gd name="T51" fmla="*/ 24 h 61"/>
                <a:gd name="T52" fmla="*/ 14 w 25"/>
                <a:gd name="T53" fmla="*/ 20 h 61"/>
                <a:gd name="T54" fmla="*/ 16 w 25"/>
                <a:gd name="T55" fmla="*/ 16 h 61"/>
                <a:gd name="T56" fmla="*/ 18 w 25"/>
                <a:gd name="T57" fmla="*/ 12 h 61"/>
                <a:gd name="T58" fmla="*/ 18 w 25"/>
                <a:gd name="T59" fmla="*/ 8 h 61"/>
                <a:gd name="T60" fmla="*/ 20 w 25"/>
                <a:gd name="T61" fmla="*/ 4 h 61"/>
                <a:gd name="T62" fmla="*/ 22 w 25"/>
                <a:gd name="T63" fmla="*/ 0 h 61"/>
                <a:gd name="T64" fmla="*/ 24 w 25"/>
                <a:gd name="T6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61">
                  <a:moveTo>
                    <a:pt x="24" y="0"/>
                  </a:moveTo>
                  <a:lnTo>
                    <a:pt x="24" y="4"/>
                  </a:lnTo>
                  <a:lnTo>
                    <a:pt x="24" y="8"/>
                  </a:lnTo>
                  <a:lnTo>
                    <a:pt x="22" y="12"/>
                  </a:lnTo>
                  <a:lnTo>
                    <a:pt x="20" y="16"/>
                  </a:lnTo>
                  <a:lnTo>
                    <a:pt x="20" y="20"/>
                  </a:lnTo>
                  <a:lnTo>
                    <a:pt x="18" y="24"/>
                  </a:lnTo>
                  <a:lnTo>
                    <a:pt x="18" y="28"/>
                  </a:lnTo>
                  <a:lnTo>
                    <a:pt x="18" y="32"/>
                  </a:lnTo>
                  <a:lnTo>
                    <a:pt x="14" y="36"/>
                  </a:lnTo>
                  <a:lnTo>
                    <a:pt x="12" y="40"/>
                  </a:lnTo>
                  <a:lnTo>
                    <a:pt x="12" y="44"/>
                  </a:lnTo>
                  <a:lnTo>
                    <a:pt x="12" y="48"/>
                  </a:lnTo>
                  <a:lnTo>
                    <a:pt x="10" y="52"/>
                  </a:lnTo>
                  <a:lnTo>
                    <a:pt x="6" y="54"/>
                  </a:lnTo>
                  <a:lnTo>
                    <a:pt x="6" y="58"/>
                  </a:lnTo>
                  <a:lnTo>
                    <a:pt x="2" y="60"/>
                  </a:lnTo>
                  <a:lnTo>
                    <a:pt x="0" y="56"/>
                  </a:lnTo>
                  <a:lnTo>
                    <a:pt x="2" y="52"/>
                  </a:lnTo>
                  <a:lnTo>
                    <a:pt x="4" y="48"/>
                  </a:lnTo>
                  <a:lnTo>
                    <a:pt x="6" y="44"/>
                  </a:lnTo>
                  <a:lnTo>
                    <a:pt x="6" y="40"/>
                  </a:lnTo>
                  <a:lnTo>
                    <a:pt x="8" y="36"/>
                  </a:lnTo>
                  <a:lnTo>
                    <a:pt x="10" y="32"/>
                  </a:lnTo>
                  <a:lnTo>
                    <a:pt x="10" y="28"/>
                  </a:lnTo>
                  <a:lnTo>
                    <a:pt x="14" y="24"/>
                  </a:lnTo>
                  <a:lnTo>
                    <a:pt x="14" y="20"/>
                  </a:lnTo>
                  <a:lnTo>
                    <a:pt x="16" y="16"/>
                  </a:lnTo>
                  <a:lnTo>
                    <a:pt x="18" y="12"/>
                  </a:lnTo>
                  <a:lnTo>
                    <a:pt x="18" y="8"/>
                  </a:lnTo>
                  <a:lnTo>
                    <a:pt x="20" y="4"/>
                  </a:lnTo>
                  <a:lnTo>
                    <a:pt x="22" y="0"/>
                  </a:lnTo>
                  <a:lnTo>
                    <a:pt x="24" y="0"/>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52" name="Freeform 120">
              <a:extLst>
                <a:ext uri="{FF2B5EF4-FFF2-40B4-BE49-F238E27FC236}">
                  <a16:creationId xmlns:a16="http://schemas.microsoft.com/office/drawing/2014/main" id="{D63D175B-DA75-AF41-992A-BCDF84C2C26B}"/>
                </a:ext>
              </a:extLst>
            </p:cNvPr>
            <p:cNvSpPr>
              <a:spLocks/>
            </p:cNvSpPr>
            <p:nvPr/>
          </p:nvSpPr>
          <p:spPr bwMode="auto">
            <a:xfrm>
              <a:off x="816" y="2884"/>
              <a:ext cx="373" cy="287"/>
            </a:xfrm>
            <a:custGeom>
              <a:avLst/>
              <a:gdLst>
                <a:gd name="T0" fmla="*/ 210 w 373"/>
                <a:gd name="T1" fmla="*/ 10 h 287"/>
                <a:gd name="T2" fmla="*/ 228 w 373"/>
                <a:gd name="T3" fmla="*/ 14 h 287"/>
                <a:gd name="T4" fmla="*/ 254 w 373"/>
                <a:gd name="T5" fmla="*/ 22 h 287"/>
                <a:gd name="T6" fmla="*/ 272 w 373"/>
                <a:gd name="T7" fmla="*/ 32 h 287"/>
                <a:gd name="T8" fmla="*/ 284 w 373"/>
                <a:gd name="T9" fmla="*/ 48 h 287"/>
                <a:gd name="T10" fmla="*/ 294 w 373"/>
                <a:gd name="T11" fmla="*/ 62 h 287"/>
                <a:gd name="T12" fmla="*/ 300 w 373"/>
                <a:gd name="T13" fmla="*/ 80 h 287"/>
                <a:gd name="T14" fmla="*/ 312 w 373"/>
                <a:gd name="T15" fmla="*/ 94 h 287"/>
                <a:gd name="T16" fmla="*/ 328 w 373"/>
                <a:gd name="T17" fmla="*/ 106 h 287"/>
                <a:gd name="T18" fmla="*/ 344 w 373"/>
                <a:gd name="T19" fmla="*/ 120 h 287"/>
                <a:gd name="T20" fmla="*/ 354 w 373"/>
                <a:gd name="T21" fmla="*/ 136 h 287"/>
                <a:gd name="T22" fmla="*/ 368 w 373"/>
                <a:gd name="T23" fmla="*/ 148 h 287"/>
                <a:gd name="T24" fmla="*/ 372 w 373"/>
                <a:gd name="T25" fmla="*/ 162 h 287"/>
                <a:gd name="T26" fmla="*/ 370 w 373"/>
                <a:gd name="T27" fmla="*/ 178 h 287"/>
                <a:gd name="T28" fmla="*/ 366 w 373"/>
                <a:gd name="T29" fmla="*/ 194 h 287"/>
                <a:gd name="T30" fmla="*/ 362 w 373"/>
                <a:gd name="T31" fmla="*/ 210 h 287"/>
                <a:gd name="T32" fmla="*/ 358 w 373"/>
                <a:gd name="T33" fmla="*/ 226 h 287"/>
                <a:gd name="T34" fmla="*/ 356 w 373"/>
                <a:gd name="T35" fmla="*/ 242 h 287"/>
                <a:gd name="T36" fmla="*/ 352 w 373"/>
                <a:gd name="T37" fmla="*/ 258 h 287"/>
                <a:gd name="T38" fmla="*/ 346 w 373"/>
                <a:gd name="T39" fmla="*/ 274 h 287"/>
                <a:gd name="T40" fmla="*/ 334 w 373"/>
                <a:gd name="T41" fmla="*/ 286 h 287"/>
                <a:gd name="T42" fmla="*/ 318 w 373"/>
                <a:gd name="T43" fmla="*/ 282 h 287"/>
                <a:gd name="T44" fmla="*/ 300 w 373"/>
                <a:gd name="T45" fmla="*/ 278 h 287"/>
                <a:gd name="T46" fmla="*/ 280 w 373"/>
                <a:gd name="T47" fmla="*/ 268 h 287"/>
                <a:gd name="T48" fmla="*/ 258 w 373"/>
                <a:gd name="T49" fmla="*/ 246 h 287"/>
                <a:gd name="T50" fmla="*/ 236 w 373"/>
                <a:gd name="T51" fmla="*/ 230 h 287"/>
                <a:gd name="T52" fmla="*/ 204 w 373"/>
                <a:gd name="T53" fmla="*/ 216 h 287"/>
                <a:gd name="T54" fmla="*/ 168 w 373"/>
                <a:gd name="T55" fmla="*/ 206 h 287"/>
                <a:gd name="T56" fmla="*/ 150 w 373"/>
                <a:gd name="T57" fmla="*/ 202 h 287"/>
                <a:gd name="T58" fmla="*/ 98 w 373"/>
                <a:gd name="T59" fmla="*/ 190 h 287"/>
                <a:gd name="T60" fmla="*/ 74 w 373"/>
                <a:gd name="T61" fmla="*/ 184 h 287"/>
                <a:gd name="T62" fmla="*/ 50 w 373"/>
                <a:gd name="T63" fmla="*/ 168 h 287"/>
                <a:gd name="T64" fmla="*/ 22 w 373"/>
                <a:gd name="T65" fmla="*/ 148 h 287"/>
                <a:gd name="T66" fmla="*/ 10 w 373"/>
                <a:gd name="T67" fmla="*/ 128 h 287"/>
                <a:gd name="T68" fmla="*/ 2 w 373"/>
                <a:gd name="T69" fmla="*/ 100 h 287"/>
                <a:gd name="T70" fmla="*/ 0 w 373"/>
                <a:gd name="T71" fmla="*/ 80 h 287"/>
                <a:gd name="T72" fmla="*/ 2 w 373"/>
                <a:gd name="T73" fmla="*/ 56 h 287"/>
                <a:gd name="T74" fmla="*/ 10 w 373"/>
                <a:gd name="T75" fmla="*/ 38 h 287"/>
                <a:gd name="T76" fmla="*/ 28 w 373"/>
                <a:gd name="T77" fmla="*/ 30 h 287"/>
                <a:gd name="T78" fmla="*/ 48 w 373"/>
                <a:gd name="T79" fmla="*/ 30 h 287"/>
                <a:gd name="T80" fmla="*/ 72 w 373"/>
                <a:gd name="T81" fmla="*/ 32 h 287"/>
                <a:gd name="T82" fmla="*/ 92 w 373"/>
                <a:gd name="T83" fmla="*/ 32 h 287"/>
                <a:gd name="T84" fmla="*/ 108 w 373"/>
                <a:gd name="T85" fmla="*/ 28 h 287"/>
                <a:gd name="T86" fmla="*/ 120 w 373"/>
                <a:gd name="T87" fmla="*/ 16 h 287"/>
                <a:gd name="T88" fmla="*/ 136 w 373"/>
                <a:gd name="T89" fmla="*/ 4 h 287"/>
                <a:gd name="T90" fmla="*/ 154 w 373"/>
                <a:gd name="T91" fmla="*/ 2 h 287"/>
                <a:gd name="T92" fmla="*/ 172 w 373"/>
                <a:gd name="T93" fmla="*/ 2 h 287"/>
                <a:gd name="T94" fmla="*/ 190 w 373"/>
                <a:gd name="T95" fmla="*/ 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3" h="287">
                  <a:moveTo>
                    <a:pt x="196" y="6"/>
                  </a:moveTo>
                  <a:lnTo>
                    <a:pt x="202" y="8"/>
                  </a:lnTo>
                  <a:lnTo>
                    <a:pt x="206" y="8"/>
                  </a:lnTo>
                  <a:lnTo>
                    <a:pt x="210" y="10"/>
                  </a:lnTo>
                  <a:lnTo>
                    <a:pt x="214" y="10"/>
                  </a:lnTo>
                  <a:lnTo>
                    <a:pt x="220" y="12"/>
                  </a:lnTo>
                  <a:lnTo>
                    <a:pt x="224" y="12"/>
                  </a:lnTo>
                  <a:lnTo>
                    <a:pt x="228" y="14"/>
                  </a:lnTo>
                  <a:lnTo>
                    <a:pt x="234" y="14"/>
                  </a:lnTo>
                  <a:lnTo>
                    <a:pt x="242" y="16"/>
                  </a:lnTo>
                  <a:lnTo>
                    <a:pt x="250" y="22"/>
                  </a:lnTo>
                  <a:lnTo>
                    <a:pt x="254" y="22"/>
                  </a:lnTo>
                  <a:lnTo>
                    <a:pt x="260" y="26"/>
                  </a:lnTo>
                  <a:lnTo>
                    <a:pt x="264" y="28"/>
                  </a:lnTo>
                  <a:lnTo>
                    <a:pt x="268" y="30"/>
                  </a:lnTo>
                  <a:lnTo>
                    <a:pt x="272" y="32"/>
                  </a:lnTo>
                  <a:lnTo>
                    <a:pt x="276" y="34"/>
                  </a:lnTo>
                  <a:lnTo>
                    <a:pt x="280" y="38"/>
                  </a:lnTo>
                  <a:lnTo>
                    <a:pt x="282" y="44"/>
                  </a:lnTo>
                  <a:lnTo>
                    <a:pt x="284" y="48"/>
                  </a:lnTo>
                  <a:lnTo>
                    <a:pt x="286" y="52"/>
                  </a:lnTo>
                  <a:lnTo>
                    <a:pt x="286" y="56"/>
                  </a:lnTo>
                  <a:lnTo>
                    <a:pt x="290" y="58"/>
                  </a:lnTo>
                  <a:lnTo>
                    <a:pt x="294" y="62"/>
                  </a:lnTo>
                  <a:lnTo>
                    <a:pt x="296" y="66"/>
                  </a:lnTo>
                  <a:lnTo>
                    <a:pt x="296" y="70"/>
                  </a:lnTo>
                  <a:lnTo>
                    <a:pt x="300" y="76"/>
                  </a:lnTo>
                  <a:lnTo>
                    <a:pt x="300" y="80"/>
                  </a:lnTo>
                  <a:lnTo>
                    <a:pt x="304" y="86"/>
                  </a:lnTo>
                  <a:lnTo>
                    <a:pt x="306" y="90"/>
                  </a:lnTo>
                  <a:lnTo>
                    <a:pt x="308" y="94"/>
                  </a:lnTo>
                  <a:lnTo>
                    <a:pt x="312" y="94"/>
                  </a:lnTo>
                  <a:lnTo>
                    <a:pt x="316" y="98"/>
                  </a:lnTo>
                  <a:lnTo>
                    <a:pt x="320" y="100"/>
                  </a:lnTo>
                  <a:lnTo>
                    <a:pt x="324" y="104"/>
                  </a:lnTo>
                  <a:lnTo>
                    <a:pt x="328" y="106"/>
                  </a:lnTo>
                  <a:lnTo>
                    <a:pt x="332" y="110"/>
                  </a:lnTo>
                  <a:lnTo>
                    <a:pt x="336" y="114"/>
                  </a:lnTo>
                  <a:lnTo>
                    <a:pt x="340" y="118"/>
                  </a:lnTo>
                  <a:lnTo>
                    <a:pt x="344" y="120"/>
                  </a:lnTo>
                  <a:lnTo>
                    <a:pt x="346" y="124"/>
                  </a:lnTo>
                  <a:lnTo>
                    <a:pt x="348" y="128"/>
                  </a:lnTo>
                  <a:lnTo>
                    <a:pt x="350" y="132"/>
                  </a:lnTo>
                  <a:lnTo>
                    <a:pt x="354" y="136"/>
                  </a:lnTo>
                  <a:lnTo>
                    <a:pt x="358" y="138"/>
                  </a:lnTo>
                  <a:lnTo>
                    <a:pt x="362" y="142"/>
                  </a:lnTo>
                  <a:lnTo>
                    <a:pt x="364" y="146"/>
                  </a:lnTo>
                  <a:lnTo>
                    <a:pt x="368" y="148"/>
                  </a:lnTo>
                  <a:lnTo>
                    <a:pt x="372" y="150"/>
                  </a:lnTo>
                  <a:lnTo>
                    <a:pt x="372" y="154"/>
                  </a:lnTo>
                  <a:lnTo>
                    <a:pt x="372" y="158"/>
                  </a:lnTo>
                  <a:lnTo>
                    <a:pt x="372" y="162"/>
                  </a:lnTo>
                  <a:lnTo>
                    <a:pt x="372" y="166"/>
                  </a:lnTo>
                  <a:lnTo>
                    <a:pt x="372" y="170"/>
                  </a:lnTo>
                  <a:lnTo>
                    <a:pt x="370" y="174"/>
                  </a:lnTo>
                  <a:lnTo>
                    <a:pt x="370" y="178"/>
                  </a:lnTo>
                  <a:lnTo>
                    <a:pt x="368" y="182"/>
                  </a:lnTo>
                  <a:lnTo>
                    <a:pt x="366" y="186"/>
                  </a:lnTo>
                  <a:lnTo>
                    <a:pt x="366" y="190"/>
                  </a:lnTo>
                  <a:lnTo>
                    <a:pt x="366" y="194"/>
                  </a:lnTo>
                  <a:lnTo>
                    <a:pt x="366" y="198"/>
                  </a:lnTo>
                  <a:lnTo>
                    <a:pt x="364" y="202"/>
                  </a:lnTo>
                  <a:lnTo>
                    <a:pt x="364" y="206"/>
                  </a:lnTo>
                  <a:lnTo>
                    <a:pt x="362" y="210"/>
                  </a:lnTo>
                  <a:lnTo>
                    <a:pt x="362" y="214"/>
                  </a:lnTo>
                  <a:lnTo>
                    <a:pt x="360" y="218"/>
                  </a:lnTo>
                  <a:lnTo>
                    <a:pt x="360" y="222"/>
                  </a:lnTo>
                  <a:lnTo>
                    <a:pt x="358" y="226"/>
                  </a:lnTo>
                  <a:lnTo>
                    <a:pt x="358" y="230"/>
                  </a:lnTo>
                  <a:lnTo>
                    <a:pt x="358" y="234"/>
                  </a:lnTo>
                  <a:lnTo>
                    <a:pt x="356" y="238"/>
                  </a:lnTo>
                  <a:lnTo>
                    <a:pt x="356" y="242"/>
                  </a:lnTo>
                  <a:lnTo>
                    <a:pt x="354" y="246"/>
                  </a:lnTo>
                  <a:lnTo>
                    <a:pt x="354" y="250"/>
                  </a:lnTo>
                  <a:lnTo>
                    <a:pt x="352" y="254"/>
                  </a:lnTo>
                  <a:lnTo>
                    <a:pt x="352" y="258"/>
                  </a:lnTo>
                  <a:lnTo>
                    <a:pt x="350" y="262"/>
                  </a:lnTo>
                  <a:lnTo>
                    <a:pt x="348" y="266"/>
                  </a:lnTo>
                  <a:lnTo>
                    <a:pt x="348" y="270"/>
                  </a:lnTo>
                  <a:lnTo>
                    <a:pt x="346" y="274"/>
                  </a:lnTo>
                  <a:lnTo>
                    <a:pt x="344" y="278"/>
                  </a:lnTo>
                  <a:lnTo>
                    <a:pt x="340" y="280"/>
                  </a:lnTo>
                  <a:lnTo>
                    <a:pt x="338" y="284"/>
                  </a:lnTo>
                  <a:lnTo>
                    <a:pt x="334" y="286"/>
                  </a:lnTo>
                  <a:lnTo>
                    <a:pt x="330" y="284"/>
                  </a:lnTo>
                  <a:lnTo>
                    <a:pt x="326" y="284"/>
                  </a:lnTo>
                  <a:lnTo>
                    <a:pt x="322" y="282"/>
                  </a:lnTo>
                  <a:lnTo>
                    <a:pt x="318" y="282"/>
                  </a:lnTo>
                  <a:lnTo>
                    <a:pt x="314" y="282"/>
                  </a:lnTo>
                  <a:lnTo>
                    <a:pt x="310" y="280"/>
                  </a:lnTo>
                  <a:lnTo>
                    <a:pt x="304" y="280"/>
                  </a:lnTo>
                  <a:lnTo>
                    <a:pt x="300" y="278"/>
                  </a:lnTo>
                  <a:lnTo>
                    <a:pt x="296" y="276"/>
                  </a:lnTo>
                  <a:lnTo>
                    <a:pt x="290" y="274"/>
                  </a:lnTo>
                  <a:lnTo>
                    <a:pt x="284" y="270"/>
                  </a:lnTo>
                  <a:lnTo>
                    <a:pt x="280" y="268"/>
                  </a:lnTo>
                  <a:lnTo>
                    <a:pt x="276" y="264"/>
                  </a:lnTo>
                  <a:lnTo>
                    <a:pt x="270" y="258"/>
                  </a:lnTo>
                  <a:lnTo>
                    <a:pt x="262" y="252"/>
                  </a:lnTo>
                  <a:lnTo>
                    <a:pt x="258" y="246"/>
                  </a:lnTo>
                  <a:lnTo>
                    <a:pt x="250" y="244"/>
                  </a:lnTo>
                  <a:lnTo>
                    <a:pt x="246" y="238"/>
                  </a:lnTo>
                  <a:lnTo>
                    <a:pt x="240" y="234"/>
                  </a:lnTo>
                  <a:lnTo>
                    <a:pt x="236" y="230"/>
                  </a:lnTo>
                  <a:lnTo>
                    <a:pt x="230" y="226"/>
                  </a:lnTo>
                  <a:lnTo>
                    <a:pt x="224" y="224"/>
                  </a:lnTo>
                  <a:lnTo>
                    <a:pt x="216" y="220"/>
                  </a:lnTo>
                  <a:lnTo>
                    <a:pt x="204" y="216"/>
                  </a:lnTo>
                  <a:lnTo>
                    <a:pt x="194" y="214"/>
                  </a:lnTo>
                  <a:lnTo>
                    <a:pt x="184" y="210"/>
                  </a:lnTo>
                  <a:lnTo>
                    <a:pt x="176" y="208"/>
                  </a:lnTo>
                  <a:lnTo>
                    <a:pt x="168" y="206"/>
                  </a:lnTo>
                  <a:lnTo>
                    <a:pt x="162" y="204"/>
                  </a:lnTo>
                  <a:lnTo>
                    <a:pt x="158" y="204"/>
                  </a:lnTo>
                  <a:lnTo>
                    <a:pt x="154" y="204"/>
                  </a:lnTo>
                  <a:lnTo>
                    <a:pt x="150" y="202"/>
                  </a:lnTo>
                  <a:lnTo>
                    <a:pt x="134" y="196"/>
                  </a:lnTo>
                  <a:lnTo>
                    <a:pt x="122" y="194"/>
                  </a:lnTo>
                  <a:lnTo>
                    <a:pt x="110" y="192"/>
                  </a:lnTo>
                  <a:lnTo>
                    <a:pt x="98" y="190"/>
                  </a:lnTo>
                  <a:lnTo>
                    <a:pt x="88" y="188"/>
                  </a:lnTo>
                  <a:lnTo>
                    <a:pt x="82" y="188"/>
                  </a:lnTo>
                  <a:lnTo>
                    <a:pt x="78" y="186"/>
                  </a:lnTo>
                  <a:lnTo>
                    <a:pt x="74" y="184"/>
                  </a:lnTo>
                  <a:lnTo>
                    <a:pt x="66" y="180"/>
                  </a:lnTo>
                  <a:lnTo>
                    <a:pt x="62" y="176"/>
                  </a:lnTo>
                  <a:lnTo>
                    <a:pt x="56" y="174"/>
                  </a:lnTo>
                  <a:lnTo>
                    <a:pt x="50" y="168"/>
                  </a:lnTo>
                  <a:lnTo>
                    <a:pt x="42" y="162"/>
                  </a:lnTo>
                  <a:lnTo>
                    <a:pt x="34" y="158"/>
                  </a:lnTo>
                  <a:lnTo>
                    <a:pt x="28" y="152"/>
                  </a:lnTo>
                  <a:lnTo>
                    <a:pt x="22" y="148"/>
                  </a:lnTo>
                  <a:lnTo>
                    <a:pt x="18" y="144"/>
                  </a:lnTo>
                  <a:lnTo>
                    <a:pt x="16" y="138"/>
                  </a:lnTo>
                  <a:lnTo>
                    <a:pt x="12" y="134"/>
                  </a:lnTo>
                  <a:lnTo>
                    <a:pt x="10" y="128"/>
                  </a:lnTo>
                  <a:lnTo>
                    <a:pt x="6" y="122"/>
                  </a:lnTo>
                  <a:lnTo>
                    <a:pt x="4" y="114"/>
                  </a:lnTo>
                  <a:lnTo>
                    <a:pt x="2" y="108"/>
                  </a:lnTo>
                  <a:lnTo>
                    <a:pt x="2" y="100"/>
                  </a:lnTo>
                  <a:lnTo>
                    <a:pt x="2" y="96"/>
                  </a:lnTo>
                  <a:lnTo>
                    <a:pt x="2" y="90"/>
                  </a:lnTo>
                  <a:lnTo>
                    <a:pt x="0" y="84"/>
                  </a:lnTo>
                  <a:lnTo>
                    <a:pt x="0" y="80"/>
                  </a:lnTo>
                  <a:lnTo>
                    <a:pt x="0" y="72"/>
                  </a:lnTo>
                  <a:lnTo>
                    <a:pt x="0" y="68"/>
                  </a:lnTo>
                  <a:lnTo>
                    <a:pt x="0" y="62"/>
                  </a:lnTo>
                  <a:lnTo>
                    <a:pt x="2" y="56"/>
                  </a:lnTo>
                  <a:lnTo>
                    <a:pt x="4" y="50"/>
                  </a:lnTo>
                  <a:lnTo>
                    <a:pt x="4" y="46"/>
                  </a:lnTo>
                  <a:lnTo>
                    <a:pt x="8" y="42"/>
                  </a:lnTo>
                  <a:lnTo>
                    <a:pt x="10" y="38"/>
                  </a:lnTo>
                  <a:lnTo>
                    <a:pt x="16" y="34"/>
                  </a:lnTo>
                  <a:lnTo>
                    <a:pt x="20" y="34"/>
                  </a:lnTo>
                  <a:lnTo>
                    <a:pt x="24" y="32"/>
                  </a:lnTo>
                  <a:lnTo>
                    <a:pt x="28" y="30"/>
                  </a:lnTo>
                  <a:lnTo>
                    <a:pt x="34" y="30"/>
                  </a:lnTo>
                  <a:lnTo>
                    <a:pt x="38" y="30"/>
                  </a:lnTo>
                  <a:lnTo>
                    <a:pt x="44" y="30"/>
                  </a:lnTo>
                  <a:lnTo>
                    <a:pt x="48" y="30"/>
                  </a:lnTo>
                  <a:lnTo>
                    <a:pt x="52" y="30"/>
                  </a:lnTo>
                  <a:lnTo>
                    <a:pt x="58" y="30"/>
                  </a:lnTo>
                  <a:lnTo>
                    <a:pt x="66" y="30"/>
                  </a:lnTo>
                  <a:lnTo>
                    <a:pt x="72" y="32"/>
                  </a:lnTo>
                  <a:lnTo>
                    <a:pt x="76" y="32"/>
                  </a:lnTo>
                  <a:lnTo>
                    <a:pt x="82" y="32"/>
                  </a:lnTo>
                  <a:lnTo>
                    <a:pt x="88" y="32"/>
                  </a:lnTo>
                  <a:lnTo>
                    <a:pt x="92" y="32"/>
                  </a:lnTo>
                  <a:lnTo>
                    <a:pt x="96" y="32"/>
                  </a:lnTo>
                  <a:lnTo>
                    <a:pt x="100" y="30"/>
                  </a:lnTo>
                  <a:lnTo>
                    <a:pt x="104" y="30"/>
                  </a:lnTo>
                  <a:lnTo>
                    <a:pt x="108" y="28"/>
                  </a:lnTo>
                  <a:lnTo>
                    <a:pt x="112" y="26"/>
                  </a:lnTo>
                  <a:lnTo>
                    <a:pt x="114" y="22"/>
                  </a:lnTo>
                  <a:lnTo>
                    <a:pt x="118" y="20"/>
                  </a:lnTo>
                  <a:lnTo>
                    <a:pt x="120" y="16"/>
                  </a:lnTo>
                  <a:lnTo>
                    <a:pt x="124" y="14"/>
                  </a:lnTo>
                  <a:lnTo>
                    <a:pt x="126" y="10"/>
                  </a:lnTo>
                  <a:lnTo>
                    <a:pt x="130" y="8"/>
                  </a:lnTo>
                  <a:lnTo>
                    <a:pt x="136" y="4"/>
                  </a:lnTo>
                  <a:lnTo>
                    <a:pt x="140" y="2"/>
                  </a:lnTo>
                  <a:lnTo>
                    <a:pt x="146" y="0"/>
                  </a:lnTo>
                  <a:lnTo>
                    <a:pt x="150" y="0"/>
                  </a:lnTo>
                  <a:lnTo>
                    <a:pt x="154" y="2"/>
                  </a:lnTo>
                  <a:lnTo>
                    <a:pt x="158" y="2"/>
                  </a:lnTo>
                  <a:lnTo>
                    <a:pt x="162" y="2"/>
                  </a:lnTo>
                  <a:lnTo>
                    <a:pt x="166" y="2"/>
                  </a:lnTo>
                  <a:lnTo>
                    <a:pt x="172" y="2"/>
                  </a:lnTo>
                  <a:lnTo>
                    <a:pt x="176" y="2"/>
                  </a:lnTo>
                  <a:lnTo>
                    <a:pt x="182" y="4"/>
                  </a:lnTo>
                  <a:lnTo>
                    <a:pt x="186" y="4"/>
                  </a:lnTo>
                  <a:lnTo>
                    <a:pt x="190" y="4"/>
                  </a:lnTo>
                  <a:lnTo>
                    <a:pt x="194" y="6"/>
                  </a:lnTo>
                  <a:lnTo>
                    <a:pt x="198" y="6"/>
                  </a:lnTo>
                  <a:lnTo>
                    <a:pt x="196" y="6"/>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53" name="Freeform 121">
              <a:extLst>
                <a:ext uri="{FF2B5EF4-FFF2-40B4-BE49-F238E27FC236}">
                  <a16:creationId xmlns:a16="http://schemas.microsoft.com/office/drawing/2014/main" id="{E92322B2-B402-024B-BE6A-2EC89AA1FCB2}"/>
                </a:ext>
              </a:extLst>
            </p:cNvPr>
            <p:cNvSpPr>
              <a:spLocks/>
            </p:cNvSpPr>
            <p:nvPr/>
          </p:nvSpPr>
          <p:spPr bwMode="auto">
            <a:xfrm>
              <a:off x="1244" y="3064"/>
              <a:ext cx="91" cy="133"/>
            </a:xfrm>
            <a:custGeom>
              <a:avLst/>
              <a:gdLst>
                <a:gd name="T0" fmla="*/ 86 w 91"/>
                <a:gd name="T1" fmla="*/ 128 h 133"/>
                <a:gd name="T2" fmla="*/ 78 w 91"/>
                <a:gd name="T3" fmla="*/ 130 h 133"/>
                <a:gd name="T4" fmla="*/ 70 w 91"/>
                <a:gd name="T5" fmla="*/ 132 h 133"/>
                <a:gd name="T6" fmla="*/ 62 w 91"/>
                <a:gd name="T7" fmla="*/ 132 h 133"/>
                <a:gd name="T8" fmla="*/ 54 w 91"/>
                <a:gd name="T9" fmla="*/ 132 h 133"/>
                <a:gd name="T10" fmla="*/ 46 w 91"/>
                <a:gd name="T11" fmla="*/ 130 h 133"/>
                <a:gd name="T12" fmla="*/ 38 w 91"/>
                <a:gd name="T13" fmla="*/ 130 h 133"/>
                <a:gd name="T14" fmla="*/ 30 w 91"/>
                <a:gd name="T15" fmla="*/ 130 h 133"/>
                <a:gd name="T16" fmla="*/ 22 w 91"/>
                <a:gd name="T17" fmla="*/ 130 h 133"/>
                <a:gd name="T18" fmla="*/ 14 w 91"/>
                <a:gd name="T19" fmla="*/ 128 h 133"/>
                <a:gd name="T20" fmla="*/ 6 w 91"/>
                <a:gd name="T21" fmla="*/ 128 h 133"/>
                <a:gd name="T22" fmla="*/ 0 w 91"/>
                <a:gd name="T23" fmla="*/ 124 h 133"/>
                <a:gd name="T24" fmla="*/ 0 w 91"/>
                <a:gd name="T25" fmla="*/ 116 h 133"/>
                <a:gd name="T26" fmla="*/ 0 w 91"/>
                <a:gd name="T27" fmla="*/ 108 h 133"/>
                <a:gd name="T28" fmla="*/ 2 w 91"/>
                <a:gd name="T29" fmla="*/ 100 h 133"/>
                <a:gd name="T30" fmla="*/ 4 w 91"/>
                <a:gd name="T31" fmla="*/ 92 h 133"/>
                <a:gd name="T32" fmla="*/ 6 w 91"/>
                <a:gd name="T33" fmla="*/ 84 h 133"/>
                <a:gd name="T34" fmla="*/ 6 w 91"/>
                <a:gd name="T35" fmla="*/ 76 h 133"/>
                <a:gd name="T36" fmla="*/ 8 w 91"/>
                <a:gd name="T37" fmla="*/ 68 h 133"/>
                <a:gd name="T38" fmla="*/ 8 w 91"/>
                <a:gd name="T39" fmla="*/ 60 h 133"/>
                <a:gd name="T40" fmla="*/ 8 w 91"/>
                <a:gd name="T41" fmla="*/ 52 h 133"/>
                <a:gd name="T42" fmla="*/ 10 w 91"/>
                <a:gd name="T43" fmla="*/ 44 h 133"/>
                <a:gd name="T44" fmla="*/ 10 w 91"/>
                <a:gd name="T45" fmla="*/ 36 h 133"/>
                <a:gd name="T46" fmla="*/ 12 w 91"/>
                <a:gd name="T47" fmla="*/ 28 h 133"/>
                <a:gd name="T48" fmla="*/ 12 w 91"/>
                <a:gd name="T49" fmla="*/ 20 h 133"/>
                <a:gd name="T50" fmla="*/ 14 w 91"/>
                <a:gd name="T51" fmla="*/ 12 h 133"/>
                <a:gd name="T52" fmla="*/ 16 w 91"/>
                <a:gd name="T53" fmla="*/ 4 h 133"/>
                <a:gd name="T54" fmla="*/ 20 w 91"/>
                <a:gd name="T55" fmla="*/ 0 h 133"/>
                <a:gd name="T56" fmla="*/ 28 w 91"/>
                <a:gd name="T57" fmla="*/ 2 h 133"/>
                <a:gd name="T58" fmla="*/ 36 w 91"/>
                <a:gd name="T59" fmla="*/ 6 h 133"/>
                <a:gd name="T60" fmla="*/ 40 w 91"/>
                <a:gd name="T61" fmla="*/ 14 h 133"/>
                <a:gd name="T62" fmla="*/ 42 w 91"/>
                <a:gd name="T63" fmla="*/ 22 h 133"/>
                <a:gd name="T64" fmla="*/ 44 w 91"/>
                <a:gd name="T65" fmla="*/ 30 h 133"/>
                <a:gd name="T66" fmla="*/ 46 w 91"/>
                <a:gd name="T67" fmla="*/ 38 h 133"/>
                <a:gd name="T68" fmla="*/ 50 w 91"/>
                <a:gd name="T69" fmla="*/ 46 h 133"/>
                <a:gd name="T70" fmla="*/ 52 w 91"/>
                <a:gd name="T71" fmla="*/ 54 h 133"/>
                <a:gd name="T72" fmla="*/ 56 w 91"/>
                <a:gd name="T73" fmla="*/ 62 h 133"/>
                <a:gd name="T74" fmla="*/ 58 w 91"/>
                <a:gd name="T75" fmla="*/ 70 h 133"/>
                <a:gd name="T76" fmla="*/ 62 w 91"/>
                <a:gd name="T77" fmla="*/ 78 h 133"/>
                <a:gd name="T78" fmla="*/ 66 w 91"/>
                <a:gd name="T79" fmla="*/ 86 h 133"/>
                <a:gd name="T80" fmla="*/ 72 w 91"/>
                <a:gd name="T81" fmla="*/ 94 h 133"/>
                <a:gd name="T82" fmla="*/ 76 w 91"/>
                <a:gd name="T83" fmla="*/ 102 h 133"/>
                <a:gd name="T84" fmla="*/ 80 w 91"/>
                <a:gd name="T85" fmla="*/ 110 h 133"/>
                <a:gd name="T86" fmla="*/ 82 w 91"/>
                <a:gd name="T87" fmla="*/ 118 h 133"/>
                <a:gd name="T88" fmla="*/ 82 w 91"/>
                <a:gd name="T89" fmla="*/ 126 h 133"/>
                <a:gd name="T90" fmla="*/ 78 w 91"/>
                <a:gd name="T91" fmla="*/ 13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133">
                  <a:moveTo>
                    <a:pt x="90" y="128"/>
                  </a:moveTo>
                  <a:lnTo>
                    <a:pt x="86" y="128"/>
                  </a:lnTo>
                  <a:lnTo>
                    <a:pt x="82" y="130"/>
                  </a:lnTo>
                  <a:lnTo>
                    <a:pt x="78" y="130"/>
                  </a:lnTo>
                  <a:lnTo>
                    <a:pt x="74" y="132"/>
                  </a:lnTo>
                  <a:lnTo>
                    <a:pt x="70" y="132"/>
                  </a:lnTo>
                  <a:lnTo>
                    <a:pt x="66" y="132"/>
                  </a:lnTo>
                  <a:lnTo>
                    <a:pt x="62" y="132"/>
                  </a:lnTo>
                  <a:lnTo>
                    <a:pt x="58" y="132"/>
                  </a:lnTo>
                  <a:lnTo>
                    <a:pt x="54" y="132"/>
                  </a:lnTo>
                  <a:lnTo>
                    <a:pt x="50" y="130"/>
                  </a:lnTo>
                  <a:lnTo>
                    <a:pt x="46" y="130"/>
                  </a:lnTo>
                  <a:lnTo>
                    <a:pt x="42" y="130"/>
                  </a:lnTo>
                  <a:lnTo>
                    <a:pt x="38" y="130"/>
                  </a:lnTo>
                  <a:lnTo>
                    <a:pt x="34" y="130"/>
                  </a:lnTo>
                  <a:lnTo>
                    <a:pt x="30" y="130"/>
                  </a:lnTo>
                  <a:lnTo>
                    <a:pt x="26" y="130"/>
                  </a:lnTo>
                  <a:lnTo>
                    <a:pt x="22" y="130"/>
                  </a:lnTo>
                  <a:lnTo>
                    <a:pt x="18" y="130"/>
                  </a:lnTo>
                  <a:lnTo>
                    <a:pt x="14" y="128"/>
                  </a:lnTo>
                  <a:lnTo>
                    <a:pt x="10" y="128"/>
                  </a:lnTo>
                  <a:lnTo>
                    <a:pt x="6" y="128"/>
                  </a:lnTo>
                  <a:lnTo>
                    <a:pt x="2" y="128"/>
                  </a:lnTo>
                  <a:lnTo>
                    <a:pt x="0" y="124"/>
                  </a:lnTo>
                  <a:lnTo>
                    <a:pt x="0" y="120"/>
                  </a:lnTo>
                  <a:lnTo>
                    <a:pt x="0" y="116"/>
                  </a:lnTo>
                  <a:lnTo>
                    <a:pt x="0" y="112"/>
                  </a:lnTo>
                  <a:lnTo>
                    <a:pt x="0" y="108"/>
                  </a:lnTo>
                  <a:lnTo>
                    <a:pt x="2" y="104"/>
                  </a:lnTo>
                  <a:lnTo>
                    <a:pt x="2" y="100"/>
                  </a:lnTo>
                  <a:lnTo>
                    <a:pt x="4" y="96"/>
                  </a:lnTo>
                  <a:lnTo>
                    <a:pt x="4" y="92"/>
                  </a:lnTo>
                  <a:lnTo>
                    <a:pt x="6" y="88"/>
                  </a:lnTo>
                  <a:lnTo>
                    <a:pt x="6" y="84"/>
                  </a:lnTo>
                  <a:lnTo>
                    <a:pt x="6" y="80"/>
                  </a:lnTo>
                  <a:lnTo>
                    <a:pt x="6" y="76"/>
                  </a:lnTo>
                  <a:lnTo>
                    <a:pt x="8" y="72"/>
                  </a:lnTo>
                  <a:lnTo>
                    <a:pt x="8" y="68"/>
                  </a:lnTo>
                  <a:lnTo>
                    <a:pt x="8" y="64"/>
                  </a:lnTo>
                  <a:lnTo>
                    <a:pt x="8" y="60"/>
                  </a:lnTo>
                  <a:lnTo>
                    <a:pt x="8" y="56"/>
                  </a:lnTo>
                  <a:lnTo>
                    <a:pt x="8" y="52"/>
                  </a:lnTo>
                  <a:lnTo>
                    <a:pt x="10" y="48"/>
                  </a:lnTo>
                  <a:lnTo>
                    <a:pt x="10" y="44"/>
                  </a:lnTo>
                  <a:lnTo>
                    <a:pt x="10" y="40"/>
                  </a:lnTo>
                  <a:lnTo>
                    <a:pt x="10" y="36"/>
                  </a:lnTo>
                  <a:lnTo>
                    <a:pt x="10" y="32"/>
                  </a:lnTo>
                  <a:lnTo>
                    <a:pt x="12" y="28"/>
                  </a:lnTo>
                  <a:lnTo>
                    <a:pt x="12" y="24"/>
                  </a:lnTo>
                  <a:lnTo>
                    <a:pt x="12" y="20"/>
                  </a:lnTo>
                  <a:lnTo>
                    <a:pt x="14" y="16"/>
                  </a:lnTo>
                  <a:lnTo>
                    <a:pt x="14" y="12"/>
                  </a:lnTo>
                  <a:lnTo>
                    <a:pt x="16" y="8"/>
                  </a:lnTo>
                  <a:lnTo>
                    <a:pt x="16" y="4"/>
                  </a:lnTo>
                  <a:lnTo>
                    <a:pt x="16" y="0"/>
                  </a:lnTo>
                  <a:lnTo>
                    <a:pt x="20" y="0"/>
                  </a:lnTo>
                  <a:lnTo>
                    <a:pt x="24" y="0"/>
                  </a:lnTo>
                  <a:lnTo>
                    <a:pt x="28" y="2"/>
                  </a:lnTo>
                  <a:lnTo>
                    <a:pt x="32" y="4"/>
                  </a:lnTo>
                  <a:lnTo>
                    <a:pt x="36" y="6"/>
                  </a:lnTo>
                  <a:lnTo>
                    <a:pt x="38" y="10"/>
                  </a:lnTo>
                  <a:lnTo>
                    <a:pt x="40" y="14"/>
                  </a:lnTo>
                  <a:lnTo>
                    <a:pt x="42" y="18"/>
                  </a:lnTo>
                  <a:lnTo>
                    <a:pt x="42" y="22"/>
                  </a:lnTo>
                  <a:lnTo>
                    <a:pt x="44" y="26"/>
                  </a:lnTo>
                  <a:lnTo>
                    <a:pt x="44" y="30"/>
                  </a:lnTo>
                  <a:lnTo>
                    <a:pt x="44" y="34"/>
                  </a:lnTo>
                  <a:lnTo>
                    <a:pt x="46" y="38"/>
                  </a:lnTo>
                  <a:lnTo>
                    <a:pt x="48" y="42"/>
                  </a:lnTo>
                  <a:lnTo>
                    <a:pt x="50" y="46"/>
                  </a:lnTo>
                  <a:lnTo>
                    <a:pt x="50" y="50"/>
                  </a:lnTo>
                  <a:lnTo>
                    <a:pt x="52" y="54"/>
                  </a:lnTo>
                  <a:lnTo>
                    <a:pt x="52" y="58"/>
                  </a:lnTo>
                  <a:lnTo>
                    <a:pt x="56" y="62"/>
                  </a:lnTo>
                  <a:lnTo>
                    <a:pt x="58" y="66"/>
                  </a:lnTo>
                  <a:lnTo>
                    <a:pt x="58" y="70"/>
                  </a:lnTo>
                  <a:lnTo>
                    <a:pt x="60" y="74"/>
                  </a:lnTo>
                  <a:lnTo>
                    <a:pt x="62" y="78"/>
                  </a:lnTo>
                  <a:lnTo>
                    <a:pt x="64" y="82"/>
                  </a:lnTo>
                  <a:lnTo>
                    <a:pt x="66" y="86"/>
                  </a:lnTo>
                  <a:lnTo>
                    <a:pt x="70" y="90"/>
                  </a:lnTo>
                  <a:lnTo>
                    <a:pt x="72" y="94"/>
                  </a:lnTo>
                  <a:lnTo>
                    <a:pt x="74" y="98"/>
                  </a:lnTo>
                  <a:lnTo>
                    <a:pt x="76" y="102"/>
                  </a:lnTo>
                  <a:lnTo>
                    <a:pt x="78" y="106"/>
                  </a:lnTo>
                  <a:lnTo>
                    <a:pt x="80" y="110"/>
                  </a:lnTo>
                  <a:lnTo>
                    <a:pt x="82" y="114"/>
                  </a:lnTo>
                  <a:lnTo>
                    <a:pt x="82" y="118"/>
                  </a:lnTo>
                  <a:lnTo>
                    <a:pt x="82" y="122"/>
                  </a:lnTo>
                  <a:lnTo>
                    <a:pt x="82" y="126"/>
                  </a:lnTo>
                  <a:lnTo>
                    <a:pt x="82" y="130"/>
                  </a:lnTo>
                  <a:lnTo>
                    <a:pt x="78" y="132"/>
                  </a:lnTo>
                  <a:lnTo>
                    <a:pt x="78" y="13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54" name="Freeform 122">
              <a:extLst>
                <a:ext uri="{FF2B5EF4-FFF2-40B4-BE49-F238E27FC236}">
                  <a16:creationId xmlns:a16="http://schemas.microsoft.com/office/drawing/2014/main" id="{BC5E03B9-94B0-7B4B-A7EA-F08D95937D08}"/>
                </a:ext>
              </a:extLst>
            </p:cNvPr>
            <p:cNvSpPr>
              <a:spLocks/>
            </p:cNvSpPr>
            <p:nvPr/>
          </p:nvSpPr>
          <p:spPr bwMode="auto">
            <a:xfrm>
              <a:off x="1214" y="3084"/>
              <a:ext cx="33" cy="113"/>
            </a:xfrm>
            <a:custGeom>
              <a:avLst/>
              <a:gdLst>
                <a:gd name="T0" fmla="*/ 16 w 33"/>
                <a:gd name="T1" fmla="*/ 102 h 113"/>
                <a:gd name="T2" fmla="*/ 16 w 33"/>
                <a:gd name="T3" fmla="*/ 94 h 113"/>
                <a:gd name="T4" fmla="*/ 18 w 33"/>
                <a:gd name="T5" fmla="*/ 86 h 113"/>
                <a:gd name="T6" fmla="*/ 20 w 33"/>
                <a:gd name="T7" fmla="*/ 78 h 113"/>
                <a:gd name="T8" fmla="*/ 22 w 33"/>
                <a:gd name="T9" fmla="*/ 70 h 113"/>
                <a:gd name="T10" fmla="*/ 22 w 33"/>
                <a:gd name="T11" fmla="*/ 62 h 113"/>
                <a:gd name="T12" fmla="*/ 24 w 33"/>
                <a:gd name="T13" fmla="*/ 54 h 113"/>
                <a:gd name="T14" fmla="*/ 24 w 33"/>
                <a:gd name="T15" fmla="*/ 46 h 113"/>
                <a:gd name="T16" fmla="*/ 28 w 33"/>
                <a:gd name="T17" fmla="*/ 38 h 113"/>
                <a:gd name="T18" fmla="*/ 28 w 33"/>
                <a:gd name="T19" fmla="*/ 30 h 113"/>
                <a:gd name="T20" fmla="*/ 28 w 33"/>
                <a:gd name="T21" fmla="*/ 22 h 113"/>
                <a:gd name="T22" fmla="*/ 28 w 33"/>
                <a:gd name="T23" fmla="*/ 14 h 113"/>
                <a:gd name="T24" fmla="*/ 30 w 33"/>
                <a:gd name="T25" fmla="*/ 6 h 113"/>
                <a:gd name="T26" fmla="*/ 28 w 33"/>
                <a:gd name="T27" fmla="*/ 0 h 113"/>
                <a:gd name="T28" fmla="*/ 22 w 33"/>
                <a:gd name="T29" fmla="*/ 4 h 113"/>
                <a:gd name="T30" fmla="*/ 14 w 33"/>
                <a:gd name="T31" fmla="*/ 4 h 113"/>
                <a:gd name="T32" fmla="*/ 8 w 33"/>
                <a:gd name="T33" fmla="*/ 8 h 113"/>
                <a:gd name="T34" fmla="*/ 6 w 33"/>
                <a:gd name="T35" fmla="*/ 16 h 113"/>
                <a:gd name="T36" fmla="*/ 4 w 33"/>
                <a:gd name="T37" fmla="*/ 24 h 113"/>
                <a:gd name="T38" fmla="*/ 4 w 33"/>
                <a:gd name="T39" fmla="*/ 32 h 113"/>
                <a:gd name="T40" fmla="*/ 4 w 33"/>
                <a:gd name="T41" fmla="*/ 40 h 113"/>
                <a:gd name="T42" fmla="*/ 2 w 33"/>
                <a:gd name="T43" fmla="*/ 48 h 113"/>
                <a:gd name="T44" fmla="*/ 0 w 33"/>
                <a:gd name="T45" fmla="*/ 56 h 113"/>
                <a:gd name="T46" fmla="*/ 0 w 33"/>
                <a:gd name="T47" fmla="*/ 64 h 113"/>
                <a:gd name="T48" fmla="*/ 0 w 33"/>
                <a:gd name="T49" fmla="*/ 72 h 113"/>
                <a:gd name="T50" fmla="*/ 2 w 33"/>
                <a:gd name="T51" fmla="*/ 80 h 113"/>
                <a:gd name="T52" fmla="*/ 6 w 33"/>
                <a:gd name="T53" fmla="*/ 88 h 113"/>
                <a:gd name="T54" fmla="*/ 6 w 33"/>
                <a:gd name="T55" fmla="*/ 96 h 113"/>
                <a:gd name="T56" fmla="*/ 4 w 33"/>
                <a:gd name="T57" fmla="*/ 104 h 113"/>
                <a:gd name="T58" fmla="*/ 8 w 33"/>
                <a:gd name="T59" fmla="*/ 112 h 113"/>
                <a:gd name="T60" fmla="*/ 16 w 33"/>
                <a:gd name="T61" fmla="*/ 108 h 113"/>
                <a:gd name="T62" fmla="*/ 12 w 33"/>
                <a:gd name="T63" fmla="*/ 10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55" name="Freeform 123">
              <a:extLst>
                <a:ext uri="{FF2B5EF4-FFF2-40B4-BE49-F238E27FC236}">
                  <a16:creationId xmlns:a16="http://schemas.microsoft.com/office/drawing/2014/main" id="{29CCA7E5-8C9A-6A49-9C4B-37A97EC9F26E}"/>
                </a:ext>
              </a:extLst>
            </p:cNvPr>
            <p:cNvSpPr>
              <a:spLocks/>
            </p:cNvSpPr>
            <p:nvPr/>
          </p:nvSpPr>
          <p:spPr bwMode="auto">
            <a:xfrm>
              <a:off x="412" y="3890"/>
              <a:ext cx="171" cy="103"/>
            </a:xfrm>
            <a:custGeom>
              <a:avLst/>
              <a:gdLst>
                <a:gd name="T0" fmla="*/ 12 w 171"/>
                <a:gd name="T1" fmla="*/ 18 h 103"/>
                <a:gd name="T2" fmla="*/ 20 w 171"/>
                <a:gd name="T3" fmla="*/ 14 h 103"/>
                <a:gd name="T4" fmla="*/ 30 w 171"/>
                <a:gd name="T5" fmla="*/ 12 h 103"/>
                <a:gd name="T6" fmla="*/ 42 w 171"/>
                <a:gd name="T7" fmla="*/ 6 h 103"/>
                <a:gd name="T8" fmla="*/ 60 w 171"/>
                <a:gd name="T9" fmla="*/ 4 h 103"/>
                <a:gd name="T10" fmla="*/ 84 w 171"/>
                <a:gd name="T11" fmla="*/ 0 h 103"/>
                <a:gd name="T12" fmla="*/ 104 w 171"/>
                <a:gd name="T13" fmla="*/ 0 h 103"/>
                <a:gd name="T14" fmla="*/ 120 w 171"/>
                <a:gd name="T15" fmla="*/ 0 h 103"/>
                <a:gd name="T16" fmla="*/ 132 w 171"/>
                <a:gd name="T17" fmla="*/ 4 h 103"/>
                <a:gd name="T18" fmla="*/ 142 w 171"/>
                <a:gd name="T19" fmla="*/ 10 h 103"/>
                <a:gd name="T20" fmla="*/ 154 w 171"/>
                <a:gd name="T21" fmla="*/ 18 h 103"/>
                <a:gd name="T22" fmla="*/ 164 w 171"/>
                <a:gd name="T23" fmla="*/ 26 h 103"/>
                <a:gd name="T24" fmla="*/ 170 w 171"/>
                <a:gd name="T25" fmla="*/ 34 h 103"/>
                <a:gd name="T26" fmla="*/ 170 w 171"/>
                <a:gd name="T27" fmla="*/ 42 h 103"/>
                <a:gd name="T28" fmla="*/ 170 w 171"/>
                <a:gd name="T29" fmla="*/ 58 h 103"/>
                <a:gd name="T30" fmla="*/ 168 w 171"/>
                <a:gd name="T31" fmla="*/ 72 h 103"/>
                <a:gd name="T32" fmla="*/ 164 w 171"/>
                <a:gd name="T33" fmla="*/ 82 h 103"/>
                <a:gd name="T34" fmla="*/ 162 w 171"/>
                <a:gd name="T35" fmla="*/ 90 h 103"/>
                <a:gd name="T36" fmla="*/ 154 w 171"/>
                <a:gd name="T37" fmla="*/ 98 h 103"/>
                <a:gd name="T38" fmla="*/ 142 w 171"/>
                <a:gd name="T39" fmla="*/ 102 h 103"/>
                <a:gd name="T40" fmla="*/ 130 w 171"/>
                <a:gd name="T41" fmla="*/ 102 h 103"/>
                <a:gd name="T42" fmla="*/ 120 w 171"/>
                <a:gd name="T43" fmla="*/ 102 h 103"/>
                <a:gd name="T44" fmla="*/ 104 w 171"/>
                <a:gd name="T45" fmla="*/ 100 h 103"/>
                <a:gd name="T46" fmla="*/ 94 w 171"/>
                <a:gd name="T47" fmla="*/ 96 h 103"/>
                <a:gd name="T48" fmla="*/ 80 w 171"/>
                <a:gd name="T49" fmla="*/ 90 h 103"/>
                <a:gd name="T50" fmla="*/ 72 w 171"/>
                <a:gd name="T51" fmla="*/ 84 h 103"/>
                <a:gd name="T52" fmla="*/ 62 w 171"/>
                <a:gd name="T53" fmla="*/ 78 h 103"/>
                <a:gd name="T54" fmla="*/ 50 w 171"/>
                <a:gd name="T55" fmla="*/ 72 h 103"/>
                <a:gd name="T56" fmla="*/ 38 w 171"/>
                <a:gd name="T57" fmla="*/ 66 h 103"/>
                <a:gd name="T58" fmla="*/ 30 w 171"/>
                <a:gd name="T59" fmla="*/ 60 h 103"/>
                <a:gd name="T60" fmla="*/ 22 w 171"/>
                <a:gd name="T61" fmla="*/ 52 h 103"/>
                <a:gd name="T62" fmla="*/ 10 w 171"/>
                <a:gd name="T63" fmla="*/ 46 h 103"/>
                <a:gd name="T64" fmla="*/ 2 w 171"/>
                <a:gd name="T65" fmla="*/ 44 h 103"/>
                <a:gd name="T66" fmla="*/ 0 w 171"/>
                <a:gd name="T67" fmla="*/ 36 h 103"/>
                <a:gd name="T68" fmla="*/ 6 w 171"/>
                <a:gd name="T69" fmla="*/ 30 h 103"/>
                <a:gd name="T70" fmla="*/ 14 w 171"/>
                <a:gd name="T71" fmla="*/ 24 h 103"/>
                <a:gd name="T72" fmla="*/ 22 w 171"/>
                <a:gd name="T73" fmla="*/ 18 h 103"/>
                <a:gd name="T74" fmla="*/ 28 w 171"/>
                <a:gd name="T75" fmla="*/ 12 h 103"/>
                <a:gd name="T76" fmla="*/ 28 w 171"/>
                <a:gd name="T77" fmla="*/ 4 h 103"/>
                <a:gd name="T78" fmla="*/ 36 w 171"/>
                <a:gd name="T79" fmla="*/ 14 h 103"/>
                <a:gd name="T80" fmla="*/ 26 w 171"/>
                <a:gd name="T81"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56" name="Freeform 124">
              <a:extLst>
                <a:ext uri="{FF2B5EF4-FFF2-40B4-BE49-F238E27FC236}">
                  <a16:creationId xmlns:a16="http://schemas.microsoft.com/office/drawing/2014/main" id="{66E87263-AF69-7F4F-AA5F-6813B62F80DE}"/>
                </a:ext>
              </a:extLst>
            </p:cNvPr>
            <p:cNvSpPr>
              <a:spLocks/>
            </p:cNvSpPr>
            <p:nvPr/>
          </p:nvSpPr>
          <p:spPr bwMode="auto">
            <a:xfrm>
              <a:off x="1848" y="3310"/>
              <a:ext cx="21" cy="31"/>
            </a:xfrm>
            <a:custGeom>
              <a:avLst/>
              <a:gdLst>
                <a:gd name="T0" fmla="*/ 18 w 21"/>
                <a:gd name="T1" fmla="*/ 4 h 31"/>
                <a:gd name="T2" fmla="*/ 16 w 21"/>
                <a:gd name="T3" fmla="*/ 8 h 31"/>
                <a:gd name="T4" fmla="*/ 16 w 21"/>
                <a:gd name="T5" fmla="*/ 12 h 31"/>
                <a:gd name="T6" fmla="*/ 12 w 21"/>
                <a:gd name="T7" fmla="*/ 16 h 31"/>
                <a:gd name="T8" fmla="*/ 12 w 21"/>
                <a:gd name="T9" fmla="*/ 20 h 31"/>
                <a:gd name="T10" fmla="*/ 14 w 21"/>
                <a:gd name="T11" fmla="*/ 16 h 31"/>
                <a:gd name="T12" fmla="*/ 16 w 21"/>
                <a:gd name="T13" fmla="*/ 12 h 31"/>
                <a:gd name="T14" fmla="*/ 16 w 21"/>
                <a:gd name="T15" fmla="*/ 16 h 31"/>
                <a:gd name="T16" fmla="*/ 14 w 21"/>
                <a:gd name="T17" fmla="*/ 20 h 31"/>
                <a:gd name="T18" fmla="*/ 16 w 21"/>
                <a:gd name="T19" fmla="*/ 16 h 31"/>
                <a:gd name="T20" fmla="*/ 16 w 21"/>
                <a:gd name="T21" fmla="*/ 20 h 31"/>
                <a:gd name="T22" fmla="*/ 18 w 21"/>
                <a:gd name="T23" fmla="*/ 16 h 31"/>
                <a:gd name="T24" fmla="*/ 14 w 21"/>
                <a:gd name="T25" fmla="*/ 18 h 31"/>
                <a:gd name="T26" fmla="*/ 12 w 21"/>
                <a:gd name="T27" fmla="*/ 14 h 31"/>
                <a:gd name="T28" fmla="*/ 8 w 21"/>
                <a:gd name="T29" fmla="*/ 20 h 31"/>
                <a:gd name="T30" fmla="*/ 6 w 21"/>
                <a:gd name="T31" fmla="*/ 24 h 31"/>
                <a:gd name="T32" fmla="*/ 2 w 21"/>
                <a:gd name="T33" fmla="*/ 30 h 31"/>
                <a:gd name="T34" fmla="*/ 2 w 21"/>
                <a:gd name="T35" fmla="*/ 24 h 31"/>
                <a:gd name="T36" fmla="*/ 4 w 21"/>
                <a:gd name="T37" fmla="*/ 20 h 31"/>
                <a:gd name="T38" fmla="*/ 6 w 21"/>
                <a:gd name="T39" fmla="*/ 16 h 31"/>
                <a:gd name="T40" fmla="*/ 4 w 21"/>
                <a:gd name="T41" fmla="*/ 20 h 31"/>
                <a:gd name="T42" fmla="*/ 4 w 21"/>
                <a:gd name="T43" fmla="*/ 24 h 31"/>
                <a:gd name="T44" fmla="*/ 6 w 21"/>
                <a:gd name="T45" fmla="*/ 20 h 31"/>
                <a:gd name="T46" fmla="*/ 8 w 21"/>
                <a:gd name="T47" fmla="*/ 16 h 31"/>
                <a:gd name="T48" fmla="*/ 12 w 21"/>
                <a:gd name="T49" fmla="*/ 12 h 31"/>
                <a:gd name="T50" fmla="*/ 14 w 21"/>
                <a:gd name="T51" fmla="*/ 8 h 31"/>
                <a:gd name="T52" fmla="*/ 12 w 21"/>
                <a:gd name="T53" fmla="*/ 14 h 31"/>
                <a:gd name="T54" fmla="*/ 10 w 21"/>
                <a:gd name="T55" fmla="*/ 18 h 31"/>
                <a:gd name="T56" fmla="*/ 10 w 21"/>
                <a:gd name="T57" fmla="*/ 12 h 31"/>
                <a:gd name="T58" fmla="*/ 12 w 21"/>
                <a:gd name="T59" fmla="*/ 8 h 31"/>
                <a:gd name="T60" fmla="*/ 10 w 21"/>
                <a:gd name="T61" fmla="*/ 12 h 31"/>
                <a:gd name="T62" fmla="*/ 8 w 21"/>
                <a:gd name="T63" fmla="*/ 16 h 31"/>
                <a:gd name="T64" fmla="*/ 6 w 21"/>
                <a:gd name="T65" fmla="*/ 20 h 31"/>
                <a:gd name="T66" fmla="*/ 6 w 21"/>
                <a:gd name="T67" fmla="*/ 16 h 31"/>
                <a:gd name="T68" fmla="*/ 6 w 21"/>
                <a:gd name="T69" fmla="*/ 12 h 31"/>
                <a:gd name="T70" fmla="*/ 10 w 21"/>
                <a:gd name="T71" fmla="*/ 8 h 31"/>
                <a:gd name="T72" fmla="*/ 10 w 21"/>
                <a:gd name="T73" fmla="*/ 4 h 31"/>
                <a:gd name="T74" fmla="*/ 10 w 21"/>
                <a:gd name="T75" fmla="*/ 8 h 31"/>
                <a:gd name="T76" fmla="*/ 8 w 21"/>
                <a:gd name="T77" fmla="*/ 12 h 31"/>
                <a:gd name="T78" fmla="*/ 6 w 21"/>
                <a:gd name="T79" fmla="*/ 16 h 31"/>
                <a:gd name="T80" fmla="*/ 6 w 21"/>
                <a:gd name="T81" fmla="*/ 20 h 31"/>
                <a:gd name="T82" fmla="*/ 10 w 21"/>
                <a:gd name="T83" fmla="*/ 14 h 31"/>
                <a:gd name="T84" fmla="*/ 12 w 21"/>
                <a:gd name="T85" fmla="*/ 8 h 31"/>
                <a:gd name="T86" fmla="*/ 16 w 21"/>
                <a:gd name="T87" fmla="*/ 6 h 31"/>
                <a:gd name="T88" fmla="*/ 16 w 21"/>
                <a:gd name="T89" fmla="*/ 2 h 31"/>
                <a:gd name="T90" fmla="*/ 20 w 21"/>
                <a:gd name="T91" fmla="*/ 0 h 31"/>
                <a:gd name="T92" fmla="*/ 20 w 21"/>
                <a:gd name="T93" fmla="*/ 4 h 31"/>
                <a:gd name="T94" fmla="*/ 20 w 21"/>
                <a:gd name="T95" fmla="*/ 8 h 31"/>
                <a:gd name="T96" fmla="*/ 18 w 21"/>
                <a:gd name="T97" fmla="*/ 12 h 31"/>
                <a:gd name="T98" fmla="*/ 16 w 21"/>
                <a:gd name="T99" fmla="*/ 16 h 31"/>
                <a:gd name="T100" fmla="*/ 14 w 21"/>
                <a:gd name="T101" fmla="*/ 20 h 31"/>
                <a:gd name="T102" fmla="*/ 12 w 21"/>
                <a:gd name="T103" fmla="*/ 24 h 31"/>
                <a:gd name="T104" fmla="*/ 10 w 21"/>
                <a:gd name="T105" fmla="*/ 20 h 31"/>
                <a:gd name="T106" fmla="*/ 10 w 21"/>
                <a:gd name="T107" fmla="*/ 16 h 31"/>
                <a:gd name="T108" fmla="*/ 12 w 21"/>
                <a:gd name="T109" fmla="*/ 12 h 31"/>
                <a:gd name="T110" fmla="*/ 12 w 21"/>
                <a:gd name="T111" fmla="*/ 8 h 31"/>
                <a:gd name="T112" fmla="*/ 8 w 21"/>
                <a:gd name="T113" fmla="*/ 10 h 31"/>
                <a:gd name="T114" fmla="*/ 6 w 21"/>
                <a:gd name="T115" fmla="*/ 14 h 31"/>
                <a:gd name="T116" fmla="*/ 4 w 21"/>
                <a:gd name="T117" fmla="*/ 18 h 31"/>
                <a:gd name="T118" fmla="*/ 2 w 21"/>
                <a:gd name="T119" fmla="*/ 22 h 31"/>
                <a:gd name="T120" fmla="*/ 0 w 21"/>
                <a:gd name="T121"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 h="31">
                  <a:moveTo>
                    <a:pt x="18" y="4"/>
                  </a:moveTo>
                  <a:lnTo>
                    <a:pt x="16" y="8"/>
                  </a:lnTo>
                  <a:lnTo>
                    <a:pt x="16" y="12"/>
                  </a:lnTo>
                  <a:lnTo>
                    <a:pt x="12" y="16"/>
                  </a:lnTo>
                  <a:lnTo>
                    <a:pt x="12" y="20"/>
                  </a:lnTo>
                  <a:lnTo>
                    <a:pt x="14" y="16"/>
                  </a:lnTo>
                  <a:lnTo>
                    <a:pt x="16" y="12"/>
                  </a:lnTo>
                  <a:lnTo>
                    <a:pt x="16" y="16"/>
                  </a:lnTo>
                  <a:lnTo>
                    <a:pt x="14" y="20"/>
                  </a:lnTo>
                  <a:lnTo>
                    <a:pt x="16" y="16"/>
                  </a:lnTo>
                  <a:lnTo>
                    <a:pt x="16" y="20"/>
                  </a:lnTo>
                  <a:lnTo>
                    <a:pt x="18" y="16"/>
                  </a:lnTo>
                  <a:lnTo>
                    <a:pt x="14" y="18"/>
                  </a:lnTo>
                  <a:lnTo>
                    <a:pt x="12" y="14"/>
                  </a:lnTo>
                  <a:lnTo>
                    <a:pt x="8" y="20"/>
                  </a:lnTo>
                  <a:lnTo>
                    <a:pt x="6" y="24"/>
                  </a:lnTo>
                  <a:lnTo>
                    <a:pt x="2" y="30"/>
                  </a:lnTo>
                  <a:lnTo>
                    <a:pt x="2" y="24"/>
                  </a:lnTo>
                  <a:lnTo>
                    <a:pt x="4" y="20"/>
                  </a:lnTo>
                  <a:lnTo>
                    <a:pt x="6" y="16"/>
                  </a:lnTo>
                  <a:lnTo>
                    <a:pt x="4" y="20"/>
                  </a:lnTo>
                  <a:lnTo>
                    <a:pt x="4" y="24"/>
                  </a:lnTo>
                  <a:lnTo>
                    <a:pt x="6" y="20"/>
                  </a:lnTo>
                  <a:lnTo>
                    <a:pt x="8" y="16"/>
                  </a:lnTo>
                  <a:lnTo>
                    <a:pt x="12" y="12"/>
                  </a:lnTo>
                  <a:lnTo>
                    <a:pt x="14" y="8"/>
                  </a:lnTo>
                  <a:lnTo>
                    <a:pt x="12" y="14"/>
                  </a:lnTo>
                  <a:lnTo>
                    <a:pt x="10" y="18"/>
                  </a:lnTo>
                  <a:lnTo>
                    <a:pt x="10" y="12"/>
                  </a:lnTo>
                  <a:lnTo>
                    <a:pt x="12" y="8"/>
                  </a:lnTo>
                  <a:lnTo>
                    <a:pt x="10" y="12"/>
                  </a:lnTo>
                  <a:lnTo>
                    <a:pt x="8" y="16"/>
                  </a:lnTo>
                  <a:lnTo>
                    <a:pt x="6" y="20"/>
                  </a:lnTo>
                  <a:lnTo>
                    <a:pt x="6" y="16"/>
                  </a:lnTo>
                  <a:lnTo>
                    <a:pt x="6" y="12"/>
                  </a:lnTo>
                  <a:lnTo>
                    <a:pt x="10" y="8"/>
                  </a:lnTo>
                  <a:lnTo>
                    <a:pt x="10" y="4"/>
                  </a:lnTo>
                  <a:lnTo>
                    <a:pt x="10" y="8"/>
                  </a:lnTo>
                  <a:lnTo>
                    <a:pt x="8" y="12"/>
                  </a:lnTo>
                  <a:lnTo>
                    <a:pt x="6" y="16"/>
                  </a:lnTo>
                  <a:lnTo>
                    <a:pt x="6" y="20"/>
                  </a:lnTo>
                  <a:lnTo>
                    <a:pt x="10" y="14"/>
                  </a:lnTo>
                  <a:lnTo>
                    <a:pt x="12" y="8"/>
                  </a:lnTo>
                  <a:lnTo>
                    <a:pt x="16" y="6"/>
                  </a:lnTo>
                  <a:lnTo>
                    <a:pt x="16" y="2"/>
                  </a:lnTo>
                  <a:lnTo>
                    <a:pt x="20" y="0"/>
                  </a:lnTo>
                  <a:lnTo>
                    <a:pt x="20" y="4"/>
                  </a:lnTo>
                  <a:lnTo>
                    <a:pt x="20" y="8"/>
                  </a:lnTo>
                  <a:lnTo>
                    <a:pt x="18" y="12"/>
                  </a:lnTo>
                  <a:lnTo>
                    <a:pt x="16" y="16"/>
                  </a:lnTo>
                  <a:lnTo>
                    <a:pt x="14" y="20"/>
                  </a:lnTo>
                  <a:lnTo>
                    <a:pt x="12" y="24"/>
                  </a:lnTo>
                  <a:lnTo>
                    <a:pt x="10" y="20"/>
                  </a:lnTo>
                  <a:lnTo>
                    <a:pt x="10" y="16"/>
                  </a:lnTo>
                  <a:lnTo>
                    <a:pt x="12" y="12"/>
                  </a:lnTo>
                  <a:lnTo>
                    <a:pt x="12" y="8"/>
                  </a:lnTo>
                  <a:lnTo>
                    <a:pt x="8" y="10"/>
                  </a:lnTo>
                  <a:lnTo>
                    <a:pt x="6" y="14"/>
                  </a:lnTo>
                  <a:lnTo>
                    <a:pt x="4" y="18"/>
                  </a:lnTo>
                  <a:lnTo>
                    <a:pt x="2" y="22"/>
                  </a:lnTo>
                  <a:lnTo>
                    <a:pt x="0" y="2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57" name="Freeform 125">
              <a:extLst>
                <a:ext uri="{FF2B5EF4-FFF2-40B4-BE49-F238E27FC236}">
                  <a16:creationId xmlns:a16="http://schemas.microsoft.com/office/drawing/2014/main" id="{AD02E5CE-047A-2044-926A-940B91189746}"/>
                </a:ext>
              </a:extLst>
            </p:cNvPr>
            <p:cNvSpPr>
              <a:spLocks/>
            </p:cNvSpPr>
            <p:nvPr/>
          </p:nvSpPr>
          <p:spPr bwMode="auto">
            <a:xfrm>
              <a:off x="1822" y="3286"/>
              <a:ext cx="23" cy="39"/>
            </a:xfrm>
            <a:custGeom>
              <a:avLst/>
              <a:gdLst>
                <a:gd name="T0" fmla="*/ 20 w 23"/>
                <a:gd name="T1" fmla="*/ 0 h 39"/>
                <a:gd name="T2" fmla="*/ 20 w 23"/>
                <a:gd name="T3" fmla="*/ 4 h 39"/>
                <a:gd name="T4" fmla="*/ 20 w 23"/>
                <a:gd name="T5" fmla="*/ 8 h 39"/>
                <a:gd name="T6" fmla="*/ 18 w 23"/>
                <a:gd name="T7" fmla="*/ 12 h 39"/>
                <a:gd name="T8" fmla="*/ 16 w 23"/>
                <a:gd name="T9" fmla="*/ 16 h 39"/>
                <a:gd name="T10" fmla="*/ 14 w 23"/>
                <a:gd name="T11" fmla="*/ 20 h 39"/>
                <a:gd name="T12" fmla="*/ 12 w 23"/>
                <a:gd name="T13" fmla="*/ 24 h 39"/>
                <a:gd name="T14" fmla="*/ 10 w 23"/>
                <a:gd name="T15" fmla="*/ 28 h 39"/>
                <a:gd name="T16" fmla="*/ 10 w 23"/>
                <a:gd name="T17" fmla="*/ 32 h 39"/>
                <a:gd name="T18" fmla="*/ 8 w 23"/>
                <a:gd name="T19" fmla="*/ 36 h 39"/>
                <a:gd name="T20" fmla="*/ 4 w 23"/>
                <a:gd name="T21" fmla="*/ 38 h 39"/>
                <a:gd name="T22" fmla="*/ 2 w 23"/>
                <a:gd name="T23" fmla="*/ 34 h 39"/>
                <a:gd name="T24" fmla="*/ 0 w 23"/>
                <a:gd name="T25" fmla="*/ 30 h 39"/>
                <a:gd name="T26" fmla="*/ 0 w 23"/>
                <a:gd name="T27" fmla="*/ 26 h 39"/>
                <a:gd name="T28" fmla="*/ 4 w 23"/>
                <a:gd name="T29" fmla="*/ 24 h 39"/>
                <a:gd name="T30" fmla="*/ 8 w 23"/>
                <a:gd name="T31" fmla="*/ 20 h 39"/>
                <a:gd name="T32" fmla="*/ 12 w 23"/>
                <a:gd name="T33" fmla="*/ 18 h 39"/>
                <a:gd name="T34" fmla="*/ 12 w 23"/>
                <a:gd name="T35" fmla="*/ 14 h 39"/>
                <a:gd name="T36" fmla="*/ 12 w 23"/>
                <a:gd name="T37" fmla="*/ 10 h 39"/>
                <a:gd name="T38" fmla="*/ 12 w 23"/>
                <a:gd name="T39" fmla="*/ 6 h 39"/>
                <a:gd name="T40" fmla="*/ 12 w 23"/>
                <a:gd name="T41" fmla="*/ 10 h 39"/>
                <a:gd name="T42" fmla="*/ 12 w 23"/>
                <a:gd name="T43" fmla="*/ 14 h 39"/>
                <a:gd name="T44" fmla="*/ 10 w 23"/>
                <a:gd name="T45" fmla="*/ 18 h 39"/>
                <a:gd name="T46" fmla="*/ 8 w 23"/>
                <a:gd name="T47" fmla="*/ 22 h 39"/>
                <a:gd name="T48" fmla="*/ 8 w 23"/>
                <a:gd name="T49" fmla="*/ 26 h 39"/>
                <a:gd name="T50" fmla="*/ 8 w 23"/>
                <a:gd name="T51" fmla="*/ 30 h 39"/>
                <a:gd name="T52" fmla="*/ 8 w 23"/>
                <a:gd name="T53" fmla="*/ 34 h 39"/>
                <a:gd name="T54" fmla="*/ 4 w 23"/>
                <a:gd name="T55" fmla="*/ 32 h 39"/>
                <a:gd name="T56" fmla="*/ 6 w 23"/>
                <a:gd name="T57" fmla="*/ 28 h 39"/>
                <a:gd name="T58" fmla="*/ 10 w 23"/>
                <a:gd name="T59" fmla="*/ 24 h 39"/>
                <a:gd name="T60" fmla="*/ 14 w 23"/>
                <a:gd name="T61" fmla="*/ 22 h 39"/>
                <a:gd name="T62" fmla="*/ 16 w 23"/>
                <a:gd name="T63" fmla="*/ 18 h 39"/>
                <a:gd name="T64" fmla="*/ 20 w 23"/>
                <a:gd name="T65" fmla="*/ 14 h 39"/>
                <a:gd name="T66" fmla="*/ 22 w 23"/>
                <a:gd name="T67" fmla="*/ 10 h 39"/>
                <a:gd name="T68" fmla="*/ 18 w 23"/>
                <a:gd name="T69" fmla="*/ 8 h 39"/>
                <a:gd name="T70" fmla="*/ 18 w 23"/>
                <a:gd name="T71" fmla="*/ 12 h 39"/>
                <a:gd name="T72" fmla="*/ 16 w 23"/>
                <a:gd name="T73" fmla="*/ 16 h 39"/>
                <a:gd name="T74" fmla="*/ 14 w 23"/>
                <a:gd name="T75"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39">
                  <a:moveTo>
                    <a:pt x="20" y="0"/>
                  </a:moveTo>
                  <a:lnTo>
                    <a:pt x="20" y="4"/>
                  </a:lnTo>
                  <a:lnTo>
                    <a:pt x="20" y="8"/>
                  </a:lnTo>
                  <a:lnTo>
                    <a:pt x="18" y="12"/>
                  </a:lnTo>
                  <a:lnTo>
                    <a:pt x="16" y="16"/>
                  </a:lnTo>
                  <a:lnTo>
                    <a:pt x="14" y="20"/>
                  </a:lnTo>
                  <a:lnTo>
                    <a:pt x="12" y="24"/>
                  </a:lnTo>
                  <a:lnTo>
                    <a:pt x="10" y="28"/>
                  </a:lnTo>
                  <a:lnTo>
                    <a:pt x="10" y="32"/>
                  </a:lnTo>
                  <a:lnTo>
                    <a:pt x="8" y="36"/>
                  </a:lnTo>
                  <a:lnTo>
                    <a:pt x="4" y="38"/>
                  </a:lnTo>
                  <a:lnTo>
                    <a:pt x="2" y="34"/>
                  </a:lnTo>
                  <a:lnTo>
                    <a:pt x="0" y="30"/>
                  </a:lnTo>
                  <a:lnTo>
                    <a:pt x="0" y="26"/>
                  </a:lnTo>
                  <a:lnTo>
                    <a:pt x="4" y="24"/>
                  </a:lnTo>
                  <a:lnTo>
                    <a:pt x="8" y="20"/>
                  </a:lnTo>
                  <a:lnTo>
                    <a:pt x="12" y="18"/>
                  </a:lnTo>
                  <a:lnTo>
                    <a:pt x="12" y="14"/>
                  </a:lnTo>
                  <a:lnTo>
                    <a:pt x="12" y="10"/>
                  </a:lnTo>
                  <a:lnTo>
                    <a:pt x="12" y="6"/>
                  </a:lnTo>
                  <a:lnTo>
                    <a:pt x="12" y="10"/>
                  </a:lnTo>
                  <a:lnTo>
                    <a:pt x="12" y="14"/>
                  </a:lnTo>
                  <a:lnTo>
                    <a:pt x="10" y="18"/>
                  </a:lnTo>
                  <a:lnTo>
                    <a:pt x="8" y="22"/>
                  </a:lnTo>
                  <a:lnTo>
                    <a:pt x="8" y="26"/>
                  </a:lnTo>
                  <a:lnTo>
                    <a:pt x="8" y="30"/>
                  </a:lnTo>
                  <a:lnTo>
                    <a:pt x="8" y="34"/>
                  </a:lnTo>
                  <a:lnTo>
                    <a:pt x="4" y="32"/>
                  </a:lnTo>
                  <a:lnTo>
                    <a:pt x="6" y="28"/>
                  </a:lnTo>
                  <a:lnTo>
                    <a:pt x="10" y="24"/>
                  </a:lnTo>
                  <a:lnTo>
                    <a:pt x="14" y="22"/>
                  </a:lnTo>
                  <a:lnTo>
                    <a:pt x="16" y="18"/>
                  </a:lnTo>
                  <a:lnTo>
                    <a:pt x="20" y="14"/>
                  </a:lnTo>
                  <a:lnTo>
                    <a:pt x="22" y="10"/>
                  </a:lnTo>
                  <a:lnTo>
                    <a:pt x="18" y="8"/>
                  </a:lnTo>
                  <a:lnTo>
                    <a:pt x="18" y="12"/>
                  </a:lnTo>
                  <a:lnTo>
                    <a:pt x="16" y="16"/>
                  </a:lnTo>
                  <a:lnTo>
                    <a:pt x="14" y="2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2158" name="Group 126">
              <a:extLst>
                <a:ext uri="{FF2B5EF4-FFF2-40B4-BE49-F238E27FC236}">
                  <a16:creationId xmlns:a16="http://schemas.microsoft.com/office/drawing/2014/main" id="{91479290-196E-3B42-AEEA-F28DDD04C7D3}"/>
                </a:ext>
              </a:extLst>
            </p:cNvPr>
            <p:cNvGrpSpPr>
              <a:grpSpLocks/>
            </p:cNvGrpSpPr>
            <p:nvPr/>
          </p:nvGrpSpPr>
          <p:grpSpPr bwMode="auto">
            <a:xfrm>
              <a:off x="2372" y="3451"/>
              <a:ext cx="295" cy="409"/>
              <a:chOff x="2372" y="3451"/>
              <a:chExt cx="295" cy="409"/>
            </a:xfrm>
          </p:grpSpPr>
          <p:sp>
            <p:nvSpPr>
              <p:cNvPr id="172159" name="Rectangle 127">
                <a:extLst>
                  <a:ext uri="{FF2B5EF4-FFF2-40B4-BE49-F238E27FC236}">
                    <a16:creationId xmlns:a16="http://schemas.microsoft.com/office/drawing/2014/main" id="{5A4F39E8-72E5-E743-A69E-8F4C19C2C318}"/>
                  </a:ext>
                </a:extLst>
              </p:cNvPr>
              <p:cNvSpPr>
                <a:spLocks noChangeArrowheads="1"/>
              </p:cNvSpPr>
              <p:nvPr/>
            </p:nvSpPr>
            <p:spPr bwMode="auto">
              <a:xfrm rot="1260000">
                <a:off x="2561" y="3489"/>
                <a:ext cx="52" cy="244"/>
              </a:xfrm>
              <a:prstGeom prst="rect">
                <a:avLst/>
              </a:prstGeom>
              <a:gradFill rotWithShape="0">
                <a:gsLst>
                  <a:gs pos="0">
                    <a:srgbClr val="618FFD">
                      <a:gamma/>
                      <a:shade val="29804"/>
                      <a:invGamma/>
                    </a:srgbClr>
                  </a:gs>
                  <a:gs pos="100000">
                    <a:srgbClr val="618FFD"/>
                  </a:gs>
                </a:gsLst>
                <a:path path="shape">
                  <a:fillToRect l="50000" t="50000" r="50000" b="50000"/>
                </a:path>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60" name="Rectangle 128">
                <a:extLst>
                  <a:ext uri="{FF2B5EF4-FFF2-40B4-BE49-F238E27FC236}">
                    <a16:creationId xmlns:a16="http://schemas.microsoft.com/office/drawing/2014/main" id="{088F97CF-3088-794B-8408-9896936AE242}"/>
                  </a:ext>
                </a:extLst>
              </p:cNvPr>
              <p:cNvSpPr>
                <a:spLocks noChangeArrowheads="1"/>
              </p:cNvSpPr>
              <p:nvPr/>
            </p:nvSpPr>
            <p:spPr bwMode="auto">
              <a:xfrm>
                <a:off x="2372" y="3834"/>
                <a:ext cx="292" cy="26"/>
              </a:xfrm>
              <a:prstGeom prst="rect">
                <a:avLst/>
              </a:prstGeom>
              <a:gradFill rotWithShape="0">
                <a:gsLst>
                  <a:gs pos="0">
                    <a:srgbClr val="618FFD"/>
                  </a:gs>
                  <a:gs pos="50000">
                    <a:srgbClr val="618FFD">
                      <a:gamma/>
                      <a:shade val="29804"/>
                      <a:invGamma/>
                    </a:srgbClr>
                  </a:gs>
                  <a:gs pos="100000">
                    <a:srgbClr val="618FFD"/>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61" name="Rectangle 129">
                <a:extLst>
                  <a:ext uri="{FF2B5EF4-FFF2-40B4-BE49-F238E27FC236}">
                    <a16:creationId xmlns:a16="http://schemas.microsoft.com/office/drawing/2014/main" id="{6F915328-A720-C54E-9DD0-4B7480EE453F}"/>
                  </a:ext>
                </a:extLst>
              </p:cNvPr>
              <p:cNvSpPr>
                <a:spLocks noChangeArrowheads="1"/>
              </p:cNvSpPr>
              <p:nvPr/>
            </p:nvSpPr>
            <p:spPr bwMode="auto">
              <a:xfrm>
                <a:off x="2632" y="3650"/>
                <a:ext cx="32" cy="176"/>
              </a:xfrm>
              <a:prstGeom prst="rect">
                <a:avLst/>
              </a:prstGeom>
              <a:gradFill rotWithShape="0">
                <a:gsLst>
                  <a:gs pos="0">
                    <a:srgbClr val="618FFD"/>
                  </a:gs>
                  <a:gs pos="100000">
                    <a:srgbClr val="618FFD">
                      <a:gamma/>
                      <a:shade val="29804"/>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62" name="Oval 130">
                <a:extLst>
                  <a:ext uri="{FF2B5EF4-FFF2-40B4-BE49-F238E27FC236}">
                    <a16:creationId xmlns:a16="http://schemas.microsoft.com/office/drawing/2014/main" id="{28FC78F4-6278-D04C-B40E-07791BAF51D4}"/>
                  </a:ext>
                </a:extLst>
              </p:cNvPr>
              <p:cNvSpPr>
                <a:spLocks noChangeArrowheads="1"/>
              </p:cNvSpPr>
              <p:nvPr/>
            </p:nvSpPr>
            <p:spPr bwMode="auto">
              <a:xfrm>
                <a:off x="2572" y="3616"/>
                <a:ext cx="72" cy="59"/>
              </a:xfrm>
              <a:prstGeom prst="ellipse">
                <a:avLst/>
              </a:prstGeom>
              <a:gradFill rotWithShape="0">
                <a:gsLst>
                  <a:gs pos="0">
                    <a:srgbClr val="618FFD"/>
                  </a:gs>
                  <a:gs pos="100000">
                    <a:srgbClr val="618FFD">
                      <a:gamma/>
                      <a:shade val="2980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63" name="Rectangle 131">
                <a:extLst>
                  <a:ext uri="{FF2B5EF4-FFF2-40B4-BE49-F238E27FC236}">
                    <a16:creationId xmlns:a16="http://schemas.microsoft.com/office/drawing/2014/main" id="{5F27F047-CA5D-DB49-8219-B8CBB88974E2}"/>
                  </a:ext>
                </a:extLst>
              </p:cNvPr>
              <p:cNvSpPr>
                <a:spLocks noChangeArrowheads="1"/>
              </p:cNvSpPr>
              <p:nvPr/>
            </p:nvSpPr>
            <p:spPr bwMode="auto">
              <a:xfrm rot="1080000">
                <a:off x="2452" y="3753"/>
                <a:ext cx="132" cy="9"/>
              </a:xfrm>
              <a:prstGeom prst="rect">
                <a:avLst/>
              </a:prstGeom>
              <a:gradFill rotWithShape="0">
                <a:gsLst>
                  <a:gs pos="0">
                    <a:srgbClr val="618FFD"/>
                  </a:gs>
                  <a:gs pos="50000">
                    <a:srgbClr val="618FFD">
                      <a:gamma/>
                      <a:shade val="29804"/>
                      <a:invGamma/>
                    </a:srgbClr>
                  </a:gs>
                  <a:gs pos="100000">
                    <a:srgbClr val="618FFD"/>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64" name="Rectangle 132">
                <a:extLst>
                  <a:ext uri="{FF2B5EF4-FFF2-40B4-BE49-F238E27FC236}">
                    <a16:creationId xmlns:a16="http://schemas.microsoft.com/office/drawing/2014/main" id="{1DFEF10D-7008-044C-99E8-FBFD8CFB67A7}"/>
                  </a:ext>
                </a:extLst>
              </p:cNvPr>
              <p:cNvSpPr>
                <a:spLocks noChangeArrowheads="1"/>
              </p:cNvSpPr>
              <p:nvPr/>
            </p:nvSpPr>
            <p:spPr bwMode="auto">
              <a:xfrm>
                <a:off x="2512" y="3767"/>
                <a:ext cx="12" cy="76"/>
              </a:xfrm>
              <a:prstGeom prst="rect">
                <a:avLst/>
              </a:prstGeom>
              <a:gradFill rotWithShape="0">
                <a:gsLst>
                  <a:gs pos="0">
                    <a:srgbClr val="618FFD"/>
                  </a:gs>
                  <a:gs pos="100000">
                    <a:srgbClr val="618FFD">
                      <a:gamma/>
                      <a:shade val="29804"/>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65" name="Rectangle 133">
                <a:extLst>
                  <a:ext uri="{FF2B5EF4-FFF2-40B4-BE49-F238E27FC236}">
                    <a16:creationId xmlns:a16="http://schemas.microsoft.com/office/drawing/2014/main" id="{F4857031-58A7-B54A-9AB0-7CF8104FA04E}"/>
                  </a:ext>
                </a:extLst>
              </p:cNvPr>
              <p:cNvSpPr>
                <a:spLocks noChangeArrowheads="1"/>
              </p:cNvSpPr>
              <p:nvPr/>
            </p:nvSpPr>
            <p:spPr bwMode="auto">
              <a:xfrm rot="1200000">
                <a:off x="2635" y="3451"/>
                <a:ext cx="32" cy="42"/>
              </a:xfrm>
              <a:prstGeom prst="rect">
                <a:avLst/>
              </a:prstGeom>
              <a:gradFill rotWithShape="0">
                <a:gsLst>
                  <a:gs pos="0">
                    <a:srgbClr val="618FFD"/>
                  </a:gs>
                  <a:gs pos="100000">
                    <a:srgbClr val="618FFD">
                      <a:gamma/>
                      <a:shade val="29804"/>
                      <a:invGamma/>
                    </a:srgbClr>
                  </a:gs>
                </a:gsLst>
                <a:path path="rect">
                  <a:fillToRect l="100000" t="100000"/>
                </a:path>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2166" name="Rectangle 134">
              <a:extLst>
                <a:ext uri="{FF2B5EF4-FFF2-40B4-BE49-F238E27FC236}">
                  <a16:creationId xmlns:a16="http://schemas.microsoft.com/office/drawing/2014/main" id="{7E3E4820-610B-6C4E-9B38-F7F0E63ED977}"/>
                </a:ext>
              </a:extLst>
            </p:cNvPr>
            <p:cNvSpPr>
              <a:spLocks noChangeArrowheads="1"/>
            </p:cNvSpPr>
            <p:nvPr/>
          </p:nvSpPr>
          <p:spPr bwMode="auto">
            <a:xfrm>
              <a:off x="671" y="1870"/>
              <a:ext cx="185"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r>
                <a:rPr lang="en-US" altLang="ko-KR" sz="3200" b="1">
                  <a:latin typeface="Times" pitchFamily="2" charset="0"/>
                  <a:ea typeface="Gulim" panose="020B0600000101010101" pitchFamily="34" charset="-127"/>
                </a:rPr>
                <a:t>/</a:t>
              </a:r>
            </a:p>
          </p:txBody>
        </p:sp>
        <p:sp>
          <p:nvSpPr>
            <p:cNvPr id="172167" name="Line 135">
              <a:extLst>
                <a:ext uri="{FF2B5EF4-FFF2-40B4-BE49-F238E27FC236}">
                  <a16:creationId xmlns:a16="http://schemas.microsoft.com/office/drawing/2014/main" id="{89CE8C1A-CA07-E64F-8DF8-D4AD41717FAC}"/>
                </a:ext>
              </a:extLst>
            </p:cNvPr>
            <p:cNvSpPr>
              <a:spLocks noChangeShapeType="1"/>
            </p:cNvSpPr>
            <p:nvPr/>
          </p:nvSpPr>
          <p:spPr bwMode="auto">
            <a:xfrm>
              <a:off x="103" y="3785"/>
              <a:ext cx="100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68" name="Line 136">
              <a:extLst>
                <a:ext uri="{FF2B5EF4-FFF2-40B4-BE49-F238E27FC236}">
                  <a16:creationId xmlns:a16="http://schemas.microsoft.com/office/drawing/2014/main" id="{C910C68D-D9E2-6D4B-B93B-3F70662DE732}"/>
                </a:ext>
              </a:extLst>
            </p:cNvPr>
            <p:cNvSpPr>
              <a:spLocks noChangeShapeType="1"/>
            </p:cNvSpPr>
            <p:nvPr/>
          </p:nvSpPr>
          <p:spPr bwMode="auto">
            <a:xfrm>
              <a:off x="4393" y="3859"/>
              <a:ext cx="114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69" name="Rectangle 137">
              <a:extLst>
                <a:ext uri="{FF2B5EF4-FFF2-40B4-BE49-F238E27FC236}">
                  <a16:creationId xmlns:a16="http://schemas.microsoft.com/office/drawing/2014/main" id="{2655014E-B06A-CA4D-913B-B219BAFE5981}"/>
                </a:ext>
              </a:extLst>
            </p:cNvPr>
            <p:cNvSpPr>
              <a:spLocks noChangeArrowheads="1"/>
            </p:cNvSpPr>
            <p:nvPr/>
          </p:nvSpPr>
          <p:spPr bwMode="auto">
            <a:xfrm>
              <a:off x="4673" y="4081"/>
              <a:ext cx="886"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1000">
                  <a:latin typeface="Times" pitchFamily="2" charset="0"/>
                  <a:ea typeface="Gulim" panose="020B0600000101010101" pitchFamily="34" charset="-127"/>
                </a:rPr>
                <a:t>©TBBBI</a:t>
              </a:r>
            </a:p>
          </p:txBody>
        </p:sp>
        <p:sp>
          <p:nvSpPr>
            <p:cNvPr id="172170" name="Line 138">
              <a:extLst>
                <a:ext uri="{FF2B5EF4-FFF2-40B4-BE49-F238E27FC236}">
                  <a16:creationId xmlns:a16="http://schemas.microsoft.com/office/drawing/2014/main" id="{07D204F1-A67F-4047-882A-1FC944AA3FCE}"/>
                </a:ext>
              </a:extLst>
            </p:cNvPr>
            <p:cNvSpPr>
              <a:spLocks noChangeShapeType="1"/>
            </p:cNvSpPr>
            <p:nvPr/>
          </p:nvSpPr>
          <p:spPr bwMode="auto">
            <a:xfrm>
              <a:off x="3183" y="3675"/>
              <a:ext cx="8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71" name="Line 139">
              <a:extLst>
                <a:ext uri="{FF2B5EF4-FFF2-40B4-BE49-F238E27FC236}">
                  <a16:creationId xmlns:a16="http://schemas.microsoft.com/office/drawing/2014/main" id="{7F44D153-A512-D943-9511-221D5BA7E6F8}"/>
                </a:ext>
              </a:extLst>
            </p:cNvPr>
            <p:cNvSpPr>
              <a:spLocks noChangeShapeType="1"/>
            </p:cNvSpPr>
            <p:nvPr/>
          </p:nvSpPr>
          <p:spPr bwMode="auto">
            <a:xfrm>
              <a:off x="3183" y="3835"/>
              <a:ext cx="8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72" name="Rectangle 140">
              <a:extLst>
                <a:ext uri="{FF2B5EF4-FFF2-40B4-BE49-F238E27FC236}">
                  <a16:creationId xmlns:a16="http://schemas.microsoft.com/office/drawing/2014/main" id="{13858ED4-B219-7443-83AB-8E219559D419}"/>
                </a:ext>
              </a:extLst>
            </p:cNvPr>
            <p:cNvSpPr>
              <a:spLocks noChangeArrowheads="1"/>
            </p:cNvSpPr>
            <p:nvPr/>
          </p:nvSpPr>
          <p:spPr bwMode="auto">
            <a:xfrm>
              <a:off x="3007" y="3524"/>
              <a:ext cx="1288"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r>
                <a:rPr lang="en-US" altLang="ko-KR" sz="1600" b="1">
                  <a:latin typeface="Lucida Handwriting" panose="03010101010101010101" pitchFamily="66" charset="77"/>
                  <a:ea typeface="Gulim" panose="020B0600000101010101" pitchFamily="34" charset="-127"/>
                </a:rPr>
                <a:t>2 </a:t>
              </a:r>
              <a:endParaRPr lang="en-US" altLang="ko-KR" sz="1600" b="1" u="sng">
                <a:latin typeface="Lucida Handwriting" panose="03010101010101010101" pitchFamily="66" charset="77"/>
                <a:ea typeface="Gulim" panose="020B0600000101010101" pitchFamily="34" charset="-127"/>
              </a:endParaRPr>
            </a:p>
            <a:p>
              <a:r>
                <a:rPr lang="en-US" altLang="ko-KR" sz="1600" b="1">
                  <a:latin typeface="Lucida Handwriting" panose="03010101010101010101" pitchFamily="66" charset="77"/>
                  <a:ea typeface="Gulim" panose="020B0600000101010101" pitchFamily="34" charset="-127"/>
                </a:rPr>
                <a:t>1</a:t>
              </a:r>
            </a:p>
          </p:txBody>
        </p:sp>
        <p:sp>
          <p:nvSpPr>
            <p:cNvPr id="172173" name="Rectangle 141">
              <a:extLst>
                <a:ext uri="{FF2B5EF4-FFF2-40B4-BE49-F238E27FC236}">
                  <a16:creationId xmlns:a16="http://schemas.microsoft.com/office/drawing/2014/main" id="{35B9818A-0BB7-6447-8E6E-88B8E091CB03}"/>
                </a:ext>
              </a:extLst>
            </p:cNvPr>
            <p:cNvSpPr>
              <a:spLocks noChangeArrowheads="1"/>
            </p:cNvSpPr>
            <p:nvPr/>
          </p:nvSpPr>
          <p:spPr bwMode="auto">
            <a:xfrm>
              <a:off x="66" y="3793"/>
              <a:ext cx="349"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endParaRPr lang="ko-KR" altLang="en-US" sz="2400">
                <a:latin typeface="Times" pitchFamily="2" charset="0"/>
                <a:ea typeface="Gulim" panose="020B0600000101010101" pitchFamily="34" charset="-127"/>
              </a:endParaRPr>
            </a:p>
          </p:txBody>
        </p:sp>
        <p:sp>
          <p:nvSpPr>
            <p:cNvPr id="172174" name="Rectangle 142">
              <a:extLst>
                <a:ext uri="{FF2B5EF4-FFF2-40B4-BE49-F238E27FC236}">
                  <a16:creationId xmlns:a16="http://schemas.microsoft.com/office/drawing/2014/main" id="{F23F6F42-76F1-484E-B268-7135F0C291DE}"/>
                </a:ext>
              </a:extLst>
            </p:cNvPr>
            <p:cNvSpPr>
              <a:spLocks noChangeArrowheads="1"/>
            </p:cNvSpPr>
            <p:nvPr/>
          </p:nvSpPr>
          <p:spPr bwMode="auto">
            <a:xfrm>
              <a:off x="2832" y="1000"/>
              <a:ext cx="496" cy="144"/>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75" name="Rectangle 143">
              <a:extLst>
                <a:ext uri="{FF2B5EF4-FFF2-40B4-BE49-F238E27FC236}">
                  <a16:creationId xmlns:a16="http://schemas.microsoft.com/office/drawing/2014/main" id="{EBCA85A6-3245-B348-B9F0-CC2F72676665}"/>
                </a:ext>
              </a:extLst>
            </p:cNvPr>
            <p:cNvSpPr>
              <a:spLocks noChangeArrowheads="1"/>
            </p:cNvSpPr>
            <p:nvPr/>
          </p:nvSpPr>
          <p:spPr bwMode="auto">
            <a:xfrm>
              <a:off x="4549" y="795"/>
              <a:ext cx="400" cy="20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76" name="Line 144">
              <a:extLst>
                <a:ext uri="{FF2B5EF4-FFF2-40B4-BE49-F238E27FC236}">
                  <a16:creationId xmlns:a16="http://schemas.microsoft.com/office/drawing/2014/main" id="{8FCB3F01-CD89-2C43-9A06-74174031C18E}"/>
                </a:ext>
              </a:extLst>
            </p:cNvPr>
            <p:cNvSpPr>
              <a:spLocks noChangeShapeType="1"/>
            </p:cNvSpPr>
            <p:nvPr/>
          </p:nvSpPr>
          <p:spPr bwMode="auto">
            <a:xfrm>
              <a:off x="2169" y="329"/>
              <a:ext cx="114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77" name="Text Box 145">
              <a:extLst>
                <a:ext uri="{FF2B5EF4-FFF2-40B4-BE49-F238E27FC236}">
                  <a16:creationId xmlns:a16="http://schemas.microsoft.com/office/drawing/2014/main" id="{74F7AE46-3C8F-B54F-8398-243BFC08FE04}"/>
                </a:ext>
              </a:extLst>
            </p:cNvPr>
            <p:cNvSpPr txBox="1">
              <a:spLocks noChangeArrowheads="1"/>
            </p:cNvSpPr>
            <p:nvPr/>
          </p:nvSpPr>
          <p:spPr bwMode="auto">
            <a:xfrm>
              <a:off x="5104" y="3792"/>
              <a:ext cx="60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ko-KR" altLang="en-US" sz="2000" b="1">
                <a:solidFill>
                  <a:srgbClr val="5B5B5B"/>
                </a:solidFill>
                <a:ea typeface="Gulim" panose="020B0600000101010101" pitchFamily="34" charset="-127"/>
              </a:endParaRPr>
            </a:p>
          </p:txBody>
        </p:sp>
        <p:sp>
          <p:nvSpPr>
            <p:cNvPr id="172178" name="Text Box 146">
              <a:extLst>
                <a:ext uri="{FF2B5EF4-FFF2-40B4-BE49-F238E27FC236}">
                  <a16:creationId xmlns:a16="http://schemas.microsoft.com/office/drawing/2014/main" id="{383E4B7C-1635-BA40-A70C-A39DCF9FD4FC}"/>
                </a:ext>
              </a:extLst>
            </p:cNvPr>
            <p:cNvSpPr txBox="1">
              <a:spLocks noChangeArrowheads="1"/>
            </p:cNvSpPr>
            <p:nvPr/>
          </p:nvSpPr>
          <p:spPr bwMode="auto">
            <a:xfrm>
              <a:off x="5177" y="3919"/>
              <a:ext cx="583" cy="19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400" b="1">
                  <a:ea typeface="Gulim" panose="020B0600000101010101" pitchFamily="34" charset="-127"/>
                </a:rPr>
                <a:t>06-06</a:t>
              </a:r>
            </a:p>
          </p:txBody>
        </p:sp>
      </p:grpSp>
      <p:sp>
        <p:nvSpPr>
          <p:cNvPr id="172183" name="Rectangle 151">
            <a:extLst>
              <a:ext uri="{FF2B5EF4-FFF2-40B4-BE49-F238E27FC236}">
                <a16:creationId xmlns:a16="http://schemas.microsoft.com/office/drawing/2014/main" id="{75B1093C-307E-E14B-A90E-6912A6E7FA73}"/>
              </a:ext>
            </a:extLst>
          </p:cNvPr>
          <p:cNvSpPr>
            <a:spLocks noChangeArrowheads="1"/>
          </p:cNvSpPr>
          <p:nvPr/>
        </p:nvSpPr>
        <p:spPr bwMode="auto">
          <a:xfrm>
            <a:off x="6940550" y="6213475"/>
            <a:ext cx="2203450" cy="6445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84" name="Text Box 152">
            <a:extLst>
              <a:ext uri="{FF2B5EF4-FFF2-40B4-BE49-F238E27FC236}">
                <a16:creationId xmlns:a16="http://schemas.microsoft.com/office/drawing/2014/main" id="{0F36E258-D302-364D-8887-561ADA762565}"/>
              </a:ext>
            </a:extLst>
          </p:cNvPr>
          <p:cNvSpPr txBox="1">
            <a:spLocks noChangeArrowheads="1"/>
          </p:cNvSpPr>
          <p:nvPr/>
        </p:nvSpPr>
        <p:spPr bwMode="auto">
          <a:xfrm>
            <a:off x="155575" y="6437313"/>
            <a:ext cx="9953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1000" b="1">
                <a:solidFill>
                  <a:srgbClr val="FFFFFF"/>
                </a:solidFill>
                <a:latin typeface="Arial" panose="020B0604020202020204" pitchFamily="34" charset="0"/>
                <a:ea typeface="Gulim" panose="020B0600000101010101" pitchFamily="34" charset="-127"/>
              </a:rPr>
              <a:t>©2003 TBBMI</a:t>
            </a:r>
          </a:p>
        </p:txBody>
      </p:sp>
      <p:sp>
        <p:nvSpPr>
          <p:cNvPr id="172185" name="Text Box 153">
            <a:extLst>
              <a:ext uri="{FF2B5EF4-FFF2-40B4-BE49-F238E27FC236}">
                <a16:creationId xmlns:a16="http://schemas.microsoft.com/office/drawing/2014/main" id="{A8194882-7573-BC4C-8CE0-12FAF866489D}"/>
              </a:ext>
            </a:extLst>
          </p:cNvPr>
          <p:cNvSpPr txBox="1">
            <a:spLocks noChangeArrowheads="1"/>
          </p:cNvSpPr>
          <p:nvPr/>
        </p:nvSpPr>
        <p:spPr bwMode="auto">
          <a:xfrm>
            <a:off x="8066088" y="6438900"/>
            <a:ext cx="3667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1000" b="1">
                <a:solidFill>
                  <a:srgbClr val="FFFFFF"/>
                </a:solidFill>
                <a:latin typeface="Arial" panose="020B0604020202020204" pitchFamily="34" charset="0"/>
                <a:ea typeface="Gulim" panose="020B0600000101010101" pitchFamily="34" charset="-127"/>
              </a:rPr>
              <a:t>06-</a:t>
            </a:r>
          </a:p>
        </p:txBody>
      </p:sp>
      <p:sp>
        <p:nvSpPr>
          <p:cNvPr id="172192" name="Text Box 160">
            <a:extLst>
              <a:ext uri="{FF2B5EF4-FFF2-40B4-BE49-F238E27FC236}">
                <a16:creationId xmlns:a16="http://schemas.microsoft.com/office/drawing/2014/main" id="{038B9A6A-47C6-8544-BD22-C235598BDBAF}"/>
              </a:ext>
            </a:extLst>
          </p:cNvPr>
          <p:cNvSpPr txBox="1">
            <a:spLocks noChangeArrowheads="1"/>
          </p:cNvSpPr>
          <p:nvPr/>
        </p:nvSpPr>
        <p:spPr bwMode="auto">
          <a:xfrm>
            <a:off x="479425" y="641191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900" b="1">
                <a:latin typeface="Arial" panose="020B0604020202020204" pitchFamily="34" charset="0"/>
                <a:ea typeface="Gulim" panose="020B0600000101010101" pitchFamily="34" charset="-127"/>
              </a:rPr>
              <a:t>©2006 TBBMI</a:t>
            </a:r>
          </a:p>
        </p:txBody>
      </p:sp>
      <p:sp>
        <p:nvSpPr>
          <p:cNvPr id="172193" name="Rectangle 161">
            <a:extLst>
              <a:ext uri="{FF2B5EF4-FFF2-40B4-BE49-F238E27FC236}">
                <a16:creationId xmlns:a16="http://schemas.microsoft.com/office/drawing/2014/main" id="{013EF0A6-E446-434F-91ED-D4CC1E6610E6}"/>
              </a:ext>
            </a:extLst>
          </p:cNvPr>
          <p:cNvSpPr>
            <a:spLocks noChangeArrowheads="1"/>
          </p:cNvSpPr>
          <p:nvPr/>
        </p:nvSpPr>
        <p:spPr bwMode="auto">
          <a:xfrm>
            <a:off x="7535863" y="639286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effectLst>
                  <a:outerShdw blurRad="38100" dist="38100" dir="2700000" algn="tl">
                    <a:srgbClr val="C0C0C0"/>
                  </a:outerShdw>
                </a:effectLst>
                <a:ea typeface="Gulim" panose="020B0600000101010101" pitchFamily="34" charset="-127"/>
              </a:rPr>
              <a:t>9.65.06.</a:t>
            </a:r>
          </a:p>
        </p:txBody>
      </p:sp>
      <p:sp>
        <p:nvSpPr>
          <p:cNvPr id="172194" name="Rectangle 162">
            <a:extLst>
              <a:ext uri="{FF2B5EF4-FFF2-40B4-BE49-F238E27FC236}">
                <a16:creationId xmlns:a16="http://schemas.microsoft.com/office/drawing/2014/main" id="{7CE2C2E7-C0F7-124D-9902-23C7D41BD0E6}"/>
              </a:ext>
            </a:extLst>
          </p:cNvPr>
          <p:cNvSpPr>
            <a:spLocks noChangeArrowheads="1"/>
          </p:cNvSpPr>
          <p:nvPr/>
        </p:nvSpPr>
        <p:spPr bwMode="auto">
          <a:xfrm>
            <a:off x="8091488" y="639445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effectLst>
                  <a:outerShdw blurRad="38100" dist="38100" dir="2700000" algn="tl">
                    <a:srgbClr val="C0C0C0"/>
                  </a:outerShdw>
                </a:effectLst>
                <a:ea typeface="Gulim" panose="020B0600000101010101" pitchFamily="34" charset="-127"/>
              </a:rPr>
              <a:t>05</a:t>
            </a:r>
          </a:p>
        </p:txBody>
      </p:sp>
      <p:sp>
        <p:nvSpPr>
          <p:cNvPr id="172195" name="Text Box 163">
            <a:extLst>
              <a:ext uri="{FF2B5EF4-FFF2-40B4-BE49-F238E27FC236}">
                <a16:creationId xmlns:a16="http://schemas.microsoft.com/office/drawing/2014/main" id="{3666B29B-3923-9C4C-B3F6-EDC983031A62}"/>
              </a:ext>
            </a:extLst>
          </p:cNvPr>
          <p:cNvSpPr txBox="1">
            <a:spLocks noChangeArrowheads="1"/>
          </p:cNvSpPr>
          <p:nvPr/>
        </p:nvSpPr>
        <p:spPr bwMode="auto">
          <a:xfrm>
            <a:off x="271463" y="3954463"/>
            <a:ext cx="3709987" cy="514350"/>
          </a:xfrm>
          <a:prstGeom prst="rect">
            <a:avLst/>
          </a:prstGeom>
          <a:solidFill>
            <a:srgbClr val="023CCC"/>
          </a:solidFill>
          <a:ln w="57150">
            <a:solidFill>
              <a:srgbClr val="FFFF00"/>
            </a:solidFill>
            <a:miter lim="800000"/>
            <a:headEnd/>
            <a:tailEnd/>
          </a:ln>
          <a:effectLst>
            <a:outerShdw dist="71842" dir="2700000" algn="ctr" rotWithShape="0">
              <a:schemeClr val="tx1"/>
            </a:outerShdw>
          </a:effectLst>
        </p:spPr>
        <p:txBody>
          <a:bodyPr anchor="ctr">
            <a:spAutoFit/>
          </a:bodyPr>
          <a:lstStyle/>
          <a:p>
            <a:pPr algn="ctr">
              <a:spcBef>
                <a:spcPct val="50000"/>
              </a:spcBef>
            </a:pPr>
            <a:r>
              <a:rPr lang="en-US" altLang="ko-KR" sz="2400" b="1">
                <a:solidFill>
                  <a:srgbClr val="FFFF00"/>
                </a:solidFill>
                <a:ea typeface="Gulim" panose="020B0600000101010101" pitchFamily="34" charset="-127"/>
              </a:rPr>
              <a:t>LEMBAR KERJA #18 </a:t>
            </a: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72195"/>
                                        </p:tgtEl>
                                        <p:attrNameLst>
                                          <p:attrName>style.visibility</p:attrName>
                                        </p:attrNameLst>
                                      </p:cBhvr>
                                      <p:to>
                                        <p:strVal val="visible"/>
                                      </p:to>
                                    </p:set>
                                    <p:anim calcmode="lin" valueType="num">
                                      <p:cBhvr>
                                        <p:cTn id="7" dur="500" fill="hold"/>
                                        <p:tgtEl>
                                          <p:spTgt spid="172195"/>
                                        </p:tgtEl>
                                        <p:attrNameLst>
                                          <p:attrName>ppt_x</p:attrName>
                                        </p:attrNameLst>
                                      </p:cBhvr>
                                      <p:tavLst>
                                        <p:tav tm="0">
                                          <p:val>
                                            <p:strVal val="#ppt_x-#ppt_w/2"/>
                                          </p:val>
                                        </p:tav>
                                        <p:tav tm="100000">
                                          <p:val>
                                            <p:strVal val="#ppt_x"/>
                                          </p:val>
                                        </p:tav>
                                      </p:tavLst>
                                    </p:anim>
                                    <p:anim calcmode="lin" valueType="num">
                                      <p:cBhvr>
                                        <p:cTn id="8" dur="500" fill="hold"/>
                                        <p:tgtEl>
                                          <p:spTgt spid="172195"/>
                                        </p:tgtEl>
                                        <p:attrNameLst>
                                          <p:attrName>ppt_y</p:attrName>
                                        </p:attrNameLst>
                                      </p:cBhvr>
                                      <p:tavLst>
                                        <p:tav tm="0">
                                          <p:val>
                                            <p:strVal val="#ppt_y"/>
                                          </p:val>
                                        </p:tav>
                                        <p:tav tm="100000">
                                          <p:val>
                                            <p:strVal val="#ppt_y"/>
                                          </p:val>
                                        </p:tav>
                                      </p:tavLst>
                                    </p:anim>
                                    <p:anim calcmode="lin" valueType="num">
                                      <p:cBhvr>
                                        <p:cTn id="9" dur="500" fill="hold"/>
                                        <p:tgtEl>
                                          <p:spTgt spid="172195"/>
                                        </p:tgtEl>
                                        <p:attrNameLst>
                                          <p:attrName>ppt_w</p:attrName>
                                        </p:attrNameLst>
                                      </p:cBhvr>
                                      <p:tavLst>
                                        <p:tav tm="0">
                                          <p:val>
                                            <p:fltVal val="0"/>
                                          </p:val>
                                        </p:tav>
                                        <p:tav tm="100000">
                                          <p:val>
                                            <p:strVal val="#ppt_w"/>
                                          </p:val>
                                        </p:tav>
                                      </p:tavLst>
                                    </p:anim>
                                    <p:anim calcmode="lin" valueType="num">
                                      <p:cBhvr>
                                        <p:cTn id="10" dur="500" fill="hold"/>
                                        <p:tgtEl>
                                          <p:spTgt spid="1721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195"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a:extLst>
              <a:ext uri="{FF2B5EF4-FFF2-40B4-BE49-F238E27FC236}">
                <a16:creationId xmlns:a16="http://schemas.microsoft.com/office/drawing/2014/main" id="{7A12FC15-44CB-9C44-911A-8A4E01C0B3E8}"/>
              </a:ext>
            </a:extLst>
          </p:cNvPr>
          <p:cNvSpPr>
            <a:spLocks noChangeArrowheads="1"/>
          </p:cNvSpPr>
          <p:nvPr/>
        </p:nvSpPr>
        <p:spPr bwMode="auto">
          <a:xfrm>
            <a:off x="2032000" y="4578350"/>
            <a:ext cx="817563" cy="45402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400" b="1">
                <a:solidFill>
                  <a:srgbClr val="FFFF00"/>
                </a:solidFill>
                <a:latin typeface="Times" pitchFamily="2" charset="0"/>
                <a:ea typeface="Gulim" panose="020B0600000101010101" pitchFamily="34" charset="-127"/>
              </a:rPr>
              <a:t>1</a:t>
            </a:r>
          </a:p>
        </p:txBody>
      </p:sp>
      <p:sp>
        <p:nvSpPr>
          <p:cNvPr id="260099" name="Rectangle 3">
            <a:extLst>
              <a:ext uri="{FF2B5EF4-FFF2-40B4-BE49-F238E27FC236}">
                <a16:creationId xmlns:a16="http://schemas.microsoft.com/office/drawing/2014/main" id="{3408515A-9404-8447-ADBC-71A6873BF4EA}"/>
              </a:ext>
            </a:extLst>
          </p:cNvPr>
          <p:cNvSpPr>
            <a:spLocks noChangeArrowheads="1"/>
          </p:cNvSpPr>
          <p:nvPr/>
        </p:nvSpPr>
        <p:spPr bwMode="auto">
          <a:xfrm>
            <a:off x="2387600" y="3652838"/>
            <a:ext cx="817563"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2</a:t>
            </a:r>
          </a:p>
        </p:txBody>
      </p:sp>
      <p:sp>
        <p:nvSpPr>
          <p:cNvPr id="260100" name="Rectangle 4">
            <a:extLst>
              <a:ext uri="{FF2B5EF4-FFF2-40B4-BE49-F238E27FC236}">
                <a16:creationId xmlns:a16="http://schemas.microsoft.com/office/drawing/2014/main" id="{1D23B52E-8641-114F-8D65-E799F955A7EB}"/>
              </a:ext>
            </a:extLst>
          </p:cNvPr>
          <p:cNvSpPr>
            <a:spLocks noChangeArrowheads="1"/>
          </p:cNvSpPr>
          <p:nvPr/>
        </p:nvSpPr>
        <p:spPr bwMode="auto">
          <a:xfrm>
            <a:off x="3259138" y="2897188"/>
            <a:ext cx="817562"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3</a:t>
            </a:r>
          </a:p>
        </p:txBody>
      </p:sp>
      <p:sp>
        <p:nvSpPr>
          <p:cNvPr id="260101" name="Rectangle 5">
            <a:extLst>
              <a:ext uri="{FF2B5EF4-FFF2-40B4-BE49-F238E27FC236}">
                <a16:creationId xmlns:a16="http://schemas.microsoft.com/office/drawing/2014/main" id="{ACBE9649-A19B-BD4D-8EB6-F4CC56E25531}"/>
              </a:ext>
            </a:extLst>
          </p:cNvPr>
          <p:cNvSpPr>
            <a:spLocks noChangeArrowheads="1"/>
          </p:cNvSpPr>
          <p:nvPr/>
        </p:nvSpPr>
        <p:spPr bwMode="auto">
          <a:xfrm>
            <a:off x="4597400" y="2632075"/>
            <a:ext cx="817563"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4</a:t>
            </a:r>
          </a:p>
        </p:txBody>
      </p:sp>
      <p:sp>
        <p:nvSpPr>
          <p:cNvPr id="260102" name="Rectangle 6">
            <a:extLst>
              <a:ext uri="{FF2B5EF4-FFF2-40B4-BE49-F238E27FC236}">
                <a16:creationId xmlns:a16="http://schemas.microsoft.com/office/drawing/2014/main" id="{9F97269A-3372-CE46-BDBC-43EED25AA37B}"/>
              </a:ext>
            </a:extLst>
          </p:cNvPr>
          <p:cNvSpPr>
            <a:spLocks noChangeArrowheads="1"/>
          </p:cNvSpPr>
          <p:nvPr/>
        </p:nvSpPr>
        <p:spPr bwMode="auto">
          <a:xfrm>
            <a:off x="5557838" y="2936875"/>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5</a:t>
            </a:r>
          </a:p>
        </p:txBody>
      </p:sp>
      <p:sp>
        <p:nvSpPr>
          <p:cNvPr id="260103" name="Rectangle 7">
            <a:extLst>
              <a:ext uri="{FF2B5EF4-FFF2-40B4-BE49-F238E27FC236}">
                <a16:creationId xmlns:a16="http://schemas.microsoft.com/office/drawing/2014/main" id="{8B1C1674-4163-3B42-B7A8-F105A8F21E3F}"/>
              </a:ext>
            </a:extLst>
          </p:cNvPr>
          <p:cNvSpPr>
            <a:spLocks noChangeArrowheads="1"/>
          </p:cNvSpPr>
          <p:nvPr/>
        </p:nvSpPr>
        <p:spPr bwMode="auto">
          <a:xfrm>
            <a:off x="6086475" y="3384550"/>
            <a:ext cx="817563" cy="51593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6</a:t>
            </a:r>
          </a:p>
        </p:txBody>
      </p:sp>
      <p:sp>
        <p:nvSpPr>
          <p:cNvPr id="260104" name="Rectangle 8">
            <a:extLst>
              <a:ext uri="{FF2B5EF4-FFF2-40B4-BE49-F238E27FC236}">
                <a16:creationId xmlns:a16="http://schemas.microsoft.com/office/drawing/2014/main" id="{DCAF3676-F166-1041-92C2-262DEDA15F62}"/>
              </a:ext>
            </a:extLst>
          </p:cNvPr>
          <p:cNvSpPr>
            <a:spLocks noChangeArrowheads="1"/>
          </p:cNvSpPr>
          <p:nvPr/>
        </p:nvSpPr>
        <p:spPr bwMode="auto">
          <a:xfrm>
            <a:off x="6523038" y="4089400"/>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7</a:t>
            </a:r>
          </a:p>
        </p:txBody>
      </p:sp>
      <p:sp>
        <p:nvSpPr>
          <p:cNvPr id="260105" name="Rectangle 9">
            <a:extLst>
              <a:ext uri="{FF2B5EF4-FFF2-40B4-BE49-F238E27FC236}">
                <a16:creationId xmlns:a16="http://schemas.microsoft.com/office/drawing/2014/main" id="{E79E968D-9EB0-524C-A5BE-2B65DB1E8881}"/>
              </a:ext>
            </a:extLst>
          </p:cNvPr>
          <p:cNvSpPr>
            <a:spLocks noChangeArrowheads="1"/>
          </p:cNvSpPr>
          <p:nvPr/>
        </p:nvSpPr>
        <p:spPr bwMode="auto">
          <a:xfrm>
            <a:off x="7196138" y="4819650"/>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8</a:t>
            </a:r>
          </a:p>
        </p:txBody>
      </p:sp>
      <p:sp>
        <p:nvSpPr>
          <p:cNvPr id="260107" name="Oval 11">
            <a:extLst>
              <a:ext uri="{FF2B5EF4-FFF2-40B4-BE49-F238E27FC236}">
                <a16:creationId xmlns:a16="http://schemas.microsoft.com/office/drawing/2014/main" id="{FB96668B-AA6F-B34D-80F9-EE0065A1E7D5}"/>
              </a:ext>
            </a:extLst>
          </p:cNvPr>
          <p:cNvSpPr>
            <a:spLocks noChangeArrowheads="1"/>
          </p:cNvSpPr>
          <p:nvPr/>
        </p:nvSpPr>
        <p:spPr bwMode="auto">
          <a:xfrm>
            <a:off x="4967288" y="1203325"/>
            <a:ext cx="1050925" cy="1787525"/>
          </a:xfrm>
          <a:prstGeom prst="ellipse">
            <a:avLst/>
          </a:prstGeom>
          <a:noFill/>
          <a:ln w="76200">
            <a:solidFill>
              <a:srgbClr val="0BFF0B"/>
            </a:solidFill>
            <a:round/>
            <a:headEnd/>
            <a:tailEnd/>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grpSp>
        <p:nvGrpSpPr>
          <p:cNvPr id="260116" name="Group 20">
            <a:extLst>
              <a:ext uri="{FF2B5EF4-FFF2-40B4-BE49-F238E27FC236}">
                <a16:creationId xmlns:a16="http://schemas.microsoft.com/office/drawing/2014/main" id="{AA48146D-5E4D-BF49-8C4F-668C2D8C9A39}"/>
              </a:ext>
            </a:extLst>
          </p:cNvPr>
          <p:cNvGrpSpPr>
            <a:grpSpLocks/>
          </p:cNvGrpSpPr>
          <p:nvPr/>
        </p:nvGrpSpPr>
        <p:grpSpPr bwMode="auto">
          <a:xfrm>
            <a:off x="1555750" y="3711575"/>
            <a:ext cx="5578475" cy="1624013"/>
            <a:chOff x="980" y="2338"/>
            <a:chExt cx="3514" cy="1023"/>
          </a:xfrm>
        </p:grpSpPr>
        <p:grpSp>
          <p:nvGrpSpPr>
            <p:cNvPr id="260117" name="Group 21">
              <a:extLst>
                <a:ext uri="{FF2B5EF4-FFF2-40B4-BE49-F238E27FC236}">
                  <a16:creationId xmlns:a16="http://schemas.microsoft.com/office/drawing/2014/main" id="{535CC842-1FC4-C640-947D-D154D3FDE6D4}"/>
                </a:ext>
              </a:extLst>
            </p:cNvPr>
            <p:cNvGrpSpPr>
              <a:grpSpLocks/>
            </p:cNvGrpSpPr>
            <p:nvPr/>
          </p:nvGrpSpPr>
          <p:grpSpPr bwMode="auto">
            <a:xfrm>
              <a:off x="980" y="2338"/>
              <a:ext cx="3514" cy="799"/>
              <a:chOff x="980" y="2338"/>
              <a:chExt cx="3514" cy="799"/>
            </a:xfrm>
          </p:grpSpPr>
          <p:grpSp>
            <p:nvGrpSpPr>
              <p:cNvPr id="260118" name="Group 22">
                <a:extLst>
                  <a:ext uri="{FF2B5EF4-FFF2-40B4-BE49-F238E27FC236}">
                    <a16:creationId xmlns:a16="http://schemas.microsoft.com/office/drawing/2014/main" id="{F9AFFB49-82BC-604E-9F92-41B543E3D2B1}"/>
                  </a:ext>
                </a:extLst>
              </p:cNvPr>
              <p:cNvGrpSpPr>
                <a:grpSpLocks/>
              </p:cNvGrpSpPr>
              <p:nvPr/>
            </p:nvGrpSpPr>
            <p:grpSpPr bwMode="auto">
              <a:xfrm>
                <a:off x="980" y="2552"/>
                <a:ext cx="3514" cy="585"/>
                <a:chOff x="980" y="2552"/>
                <a:chExt cx="3514" cy="585"/>
              </a:xfrm>
            </p:grpSpPr>
            <p:sp>
              <p:nvSpPr>
                <p:cNvPr id="260119" name="AutoShape 23">
                  <a:extLst>
                    <a:ext uri="{FF2B5EF4-FFF2-40B4-BE49-F238E27FC236}">
                      <a16:creationId xmlns:a16="http://schemas.microsoft.com/office/drawing/2014/main" id="{8F042F07-BBA9-6C43-9A18-14755DF41F94}"/>
                    </a:ext>
                  </a:extLst>
                </p:cNvPr>
                <p:cNvSpPr>
                  <a:spLocks noChangeArrowheads="1"/>
                </p:cNvSpPr>
                <p:nvPr/>
              </p:nvSpPr>
              <p:spPr bwMode="auto">
                <a:xfrm>
                  <a:off x="3056" y="2867"/>
                  <a:ext cx="1438" cy="270"/>
                </a:xfrm>
                <a:prstGeom prst="rightArrow">
                  <a:avLst>
                    <a:gd name="adj1" fmla="val 50000"/>
                    <a:gd name="adj2" fmla="val 133148"/>
                  </a:avLst>
                </a:prstGeom>
                <a:solidFill>
                  <a:srgbClr val="E81034"/>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0120" name="AutoShape 24">
                  <a:extLst>
                    <a:ext uri="{FF2B5EF4-FFF2-40B4-BE49-F238E27FC236}">
                      <a16:creationId xmlns:a16="http://schemas.microsoft.com/office/drawing/2014/main" id="{A3F595AA-532E-414B-986F-76D48141005A}"/>
                    </a:ext>
                  </a:extLst>
                </p:cNvPr>
                <p:cNvSpPr>
                  <a:spLocks noChangeArrowheads="1"/>
                </p:cNvSpPr>
                <p:nvPr/>
              </p:nvSpPr>
              <p:spPr bwMode="auto">
                <a:xfrm>
                  <a:off x="980" y="2552"/>
                  <a:ext cx="1915" cy="314"/>
                </a:xfrm>
                <a:prstGeom prst="leftArrow">
                  <a:avLst>
                    <a:gd name="adj1" fmla="val 50000"/>
                    <a:gd name="adj2" fmla="val 152468"/>
                  </a:avLst>
                </a:prstGeom>
                <a:solidFill>
                  <a:srgbClr val="28FD53"/>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0121" name="Rectangle 25">
                <a:extLst>
                  <a:ext uri="{FF2B5EF4-FFF2-40B4-BE49-F238E27FC236}">
                    <a16:creationId xmlns:a16="http://schemas.microsoft.com/office/drawing/2014/main" id="{450F0153-351C-2B4D-B484-C94990D6B5F7}"/>
                  </a:ext>
                </a:extLst>
              </p:cNvPr>
              <p:cNvSpPr>
                <a:spLocks noChangeArrowheads="1"/>
              </p:cNvSpPr>
              <p:nvPr/>
            </p:nvSpPr>
            <p:spPr bwMode="auto">
              <a:xfrm>
                <a:off x="2103" y="2338"/>
                <a:ext cx="515" cy="74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7200" b="1">
                    <a:solidFill>
                      <a:srgbClr val="FFFF00"/>
                    </a:solidFill>
                    <a:latin typeface="Times" pitchFamily="2" charset="0"/>
                    <a:ea typeface="Gulim" panose="020B0600000101010101" pitchFamily="34" charset="-127"/>
                  </a:rPr>
                  <a:t>4</a:t>
                </a:r>
              </a:p>
            </p:txBody>
          </p:sp>
        </p:grpSp>
        <p:sp>
          <p:nvSpPr>
            <p:cNvPr id="260122" name="Rectangle 26">
              <a:extLst>
                <a:ext uri="{FF2B5EF4-FFF2-40B4-BE49-F238E27FC236}">
                  <a16:creationId xmlns:a16="http://schemas.microsoft.com/office/drawing/2014/main" id="{2FB8A4C4-77DE-4048-A077-2A2DD8786E12}"/>
                </a:ext>
              </a:extLst>
            </p:cNvPr>
            <p:cNvSpPr>
              <a:spLocks noChangeArrowheads="1"/>
            </p:cNvSpPr>
            <p:nvPr/>
          </p:nvSpPr>
          <p:spPr bwMode="auto">
            <a:xfrm>
              <a:off x="3449" y="2614"/>
              <a:ext cx="515" cy="74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7200" b="1">
                  <a:solidFill>
                    <a:srgbClr val="FFFF00"/>
                  </a:solidFill>
                  <a:latin typeface="Times" pitchFamily="2" charset="0"/>
                  <a:ea typeface="Gulim" panose="020B0600000101010101" pitchFamily="34" charset="-127"/>
                </a:rPr>
                <a:t>4</a:t>
              </a:r>
            </a:p>
          </p:txBody>
        </p:sp>
      </p:grpSp>
      <p:sp>
        <p:nvSpPr>
          <p:cNvPr id="260133" name="Rectangle 37" descr="Dark horizontal">
            <a:extLst>
              <a:ext uri="{FF2B5EF4-FFF2-40B4-BE49-F238E27FC236}">
                <a16:creationId xmlns:a16="http://schemas.microsoft.com/office/drawing/2014/main" id="{47994193-D488-4A4C-903B-6D1E717E06E2}"/>
              </a:ext>
            </a:extLst>
          </p:cNvPr>
          <p:cNvSpPr>
            <a:spLocks noChangeArrowheads="1"/>
          </p:cNvSpPr>
          <p:nvPr/>
        </p:nvSpPr>
        <p:spPr bwMode="auto">
          <a:xfrm rot="1518301">
            <a:off x="4810125" y="2973388"/>
            <a:ext cx="184150" cy="2347912"/>
          </a:xfrm>
          <a:prstGeom prst="rect">
            <a:avLst/>
          </a:prstGeom>
          <a:blipFill dpi="0" rotWithShape="0">
            <a:blip r:embed="rId3"/>
            <a:srcRect/>
            <a:tile tx="0" ty="0" sx="100000" sy="100000" flip="none" algn="tl"/>
          </a:blipFill>
          <a:ln w="57150">
            <a:solidFill>
              <a:srgbClr val="E8103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0137" name="Group 41">
            <a:extLst>
              <a:ext uri="{FF2B5EF4-FFF2-40B4-BE49-F238E27FC236}">
                <a16:creationId xmlns:a16="http://schemas.microsoft.com/office/drawing/2014/main" id="{F8859150-BEBF-3F44-B4F4-2900081C5C8C}"/>
              </a:ext>
            </a:extLst>
          </p:cNvPr>
          <p:cNvGrpSpPr>
            <a:grpSpLocks/>
          </p:cNvGrpSpPr>
          <p:nvPr/>
        </p:nvGrpSpPr>
        <p:grpSpPr bwMode="auto">
          <a:xfrm>
            <a:off x="5470525" y="588963"/>
            <a:ext cx="687388" cy="958850"/>
            <a:chOff x="3446" y="371"/>
            <a:chExt cx="433" cy="604"/>
          </a:xfrm>
        </p:grpSpPr>
        <p:sp>
          <p:nvSpPr>
            <p:cNvPr id="260138" name="Rectangle 42">
              <a:extLst>
                <a:ext uri="{FF2B5EF4-FFF2-40B4-BE49-F238E27FC236}">
                  <a16:creationId xmlns:a16="http://schemas.microsoft.com/office/drawing/2014/main" id="{CCE772ED-2E19-494D-85DB-B7BF147942FD}"/>
                </a:ext>
              </a:extLst>
            </p:cNvPr>
            <p:cNvSpPr>
              <a:spLocks noChangeArrowheads="1"/>
            </p:cNvSpPr>
            <p:nvPr/>
          </p:nvSpPr>
          <p:spPr bwMode="auto">
            <a:xfrm>
              <a:off x="3604" y="371"/>
              <a:ext cx="115" cy="604"/>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60139" name="Rectangle 43">
              <a:extLst>
                <a:ext uri="{FF2B5EF4-FFF2-40B4-BE49-F238E27FC236}">
                  <a16:creationId xmlns:a16="http://schemas.microsoft.com/office/drawing/2014/main" id="{785CFD49-C26B-AC4D-A1CD-660A9B933511}"/>
                </a:ext>
              </a:extLst>
            </p:cNvPr>
            <p:cNvSpPr>
              <a:spLocks noChangeArrowheads="1"/>
            </p:cNvSpPr>
            <p:nvPr/>
          </p:nvSpPr>
          <p:spPr bwMode="auto">
            <a:xfrm>
              <a:off x="3446" y="475"/>
              <a:ext cx="433" cy="110"/>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60140" name="Rectangle 44">
              <a:extLst>
                <a:ext uri="{FF2B5EF4-FFF2-40B4-BE49-F238E27FC236}">
                  <a16:creationId xmlns:a16="http://schemas.microsoft.com/office/drawing/2014/main" id="{CAAD31EA-6CF8-F142-9911-512777C1EAD5}"/>
                </a:ext>
              </a:extLst>
            </p:cNvPr>
            <p:cNvSpPr>
              <a:spLocks noChangeArrowheads="1"/>
            </p:cNvSpPr>
            <p:nvPr/>
          </p:nvSpPr>
          <p:spPr bwMode="auto">
            <a:xfrm>
              <a:off x="3619" y="436"/>
              <a:ext cx="85" cy="2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sp>
        <p:nvSpPr>
          <p:cNvPr id="260157" name="Text Box 61">
            <a:extLst>
              <a:ext uri="{FF2B5EF4-FFF2-40B4-BE49-F238E27FC236}">
                <a16:creationId xmlns:a16="http://schemas.microsoft.com/office/drawing/2014/main" id="{F3DBE465-1DB7-1F4B-9A8F-065EBF6E2288}"/>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60158" name="Text Box 62">
            <a:extLst>
              <a:ext uri="{FF2B5EF4-FFF2-40B4-BE49-F238E27FC236}">
                <a16:creationId xmlns:a16="http://schemas.microsoft.com/office/drawing/2014/main" id="{81744AD2-3112-3B4C-8701-A2BCBEE0DBCA}"/>
              </a:ext>
            </a:extLst>
          </p:cNvPr>
          <p:cNvSpPr txBox="1">
            <a:spLocks noChangeArrowheads="1"/>
          </p:cNvSpPr>
          <p:nvPr/>
        </p:nvSpPr>
        <p:spPr bwMode="auto">
          <a:xfrm>
            <a:off x="127000" y="731838"/>
            <a:ext cx="3330575" cy="1066800"/>
          </a:xfrm>
          <a:prstGeom prst="rect">
            <a:avLst/>
          </a:prstGeom>
          <a:noFill/>
          <a:ln>
            <a:noFill/>
          </a:ln>
          <a:effectLst>
            <a:outerShdw dist="7184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200" b="1">
                <a:solidFill>
                  <a:srgbClr val="FFFF00"/>
                </a:solidFill>
                <a:latin typeface="Helvetica" pitchFamily="2" charset="0"/>
                <a:ea typeface="Gulim" panose="020B0600000101010101" pitchFamily="34" charset="-127"/>
              </a:rPr>
              <a:t>CERITA                 </a:t>
            </a:r>
            <a:r>
              <a:rPr lang="en-US" altLang="ko-KR" sz="3200" b="1" i="1">
                <a:solidFill>
                  <a:srgbClr val="62D6AC"/>
                </a:solidFill>
                <a:latin typeface="Helvetica" pitchFamily="2" charset="0"/>
                <a:ea typeface="Gulim" panose="020B0600000101010101" pitchFamily="34" charset="-127"/>
              </a:rPr>
              <a:t>LAMA</a:t>
            </a:r>
            <a:endParaRPr lang="en-US" altLang="ko-KR" sz="3200" b="1">
              <a:solidFill>
                <a:srgbClr val="FFFF00"/>
              </a:solidFill>
              <a:latin typeface="Helvetica" pitchFamily="2" charset="0"/>
              <a:ea typeface="Gulim" panose="020B0600000101010101" pitchFamily="34" charset="-127"/>
            </a:endParaRPr>
          </a:p>
        </p:txBody>
      </p:sp>
      <p:sp>
        <p:nvSpPr>
          <p:cNvPr id="260159" name="Text Box 63">
            <a:extLst>
              <a:ext uri="{FF2B5EF4-FFF2-40B4-BE49-F238E27FC236}">
                <a16:creationId xmlns:a16="http://schemas.microsoft.com/office/drawing/2014/main" id="{C93FFD72-7EA8-3541-A4A2-577C15733D89}"/>
              </a:ext>
            </a:extLst>
          </p:cNvPr>
          <p:cNvSpPr txBox="1">
            <a:spLocks noChangeArrowheads="1"/>
          </p:cNvSpPr>
          <p:nvPr/>
        </p:nvSpPr>
        <p:spPr bwMode="auto">
          <a:xfrm>
            <a:off x="5875338" y="687388"/>
            <a:ext cx="3217862" cy="1066800"/>
          </a:xfrm>
          <a:prstGeom prst="rect">
            <a:avLst/>
          </a:prstGeom>
          <a:noFill/>
          <a:ln>
            <a:noFill/>
          </a:ln>
          <a:effectLst>
            <a:outerShdw dist="7184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200" b="1">
                <a:solidFill>
                  <a:srgbClr val="FFFF00"/>
                </a:solidFill>
                <a:latin typeface="Helvetica" pitchFamily="2" charset="0"/>
                <a:ea typeface="Gulim" panose="020B0600000101010101" pitchFamily="34" charset="-127"/>
              </a:rPr>
              <a:t>CERITA               </a:t>
            </a:r>
            <a:r>
              <a:rPr lang="en-US" altLang="ko-KR" sz="3200" b="1" i="1">
                <a:solidFill>
                  <a:srgbClr val="62D6AC"/>
                </a:solidFill>
                <a:latin typeface="Helvetica" pitchFamily="2" charset="0"/>
                <a:ea typeface="Gulim" panose="020B0600000101010101" pitchFamily="34" charset="-127"/>
              </a:rPr>
              <a:t>BARU</a:t>
            </a:r>
            <a:endParaRPr lang="en-US" altLang="ko-KR" sz="3200" b="1">
              <a:solidFill>
                <a:srgbClr val="FFFF00"/>
              </a:solidFill>
              <a:latin typeface="Helvetica" pitchFamily="2" charset="0"/>
              <a:ea typeface="Gulim" panose="020B0600000101010101" pitchFamily="34" charset="-127"/>
            </a:endParaRPr>
          </a:p>
        </p:txBody>
      </p:sp>
      <p:sp>
        <p:nvSpPr>
          <p:cNvPr id="260162" name="Text Box 66">
            <a:extLst>
              <a:ext uri="{FF2B5EF4-FFF2-40B4-BE49-F238E27FC236}">
                <a16:creationId xmlns:a16="http://schemas.microsoft.com/office/drawing/2014/main" id="{087786EF-44E6-AB4C-8FCC-BEF80B2BC446}"/>
              </a:ext>
            </a:extLst>
          </p:cNvPr>
          <p:cNvSpPr txBox="1">
            <a:spLocks noChangeArrowheads="1"/>
          </p:cNvSpPr>
          <p:nvPr/>
        </p:nvSpPr>
        <p:spPr bwMode="auto">
          <a:xfrm>
            <a:off x="8502650" y="63754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1800" b="1">
                <a:solidFill>
                  <a:srgbClr val="FFFFFF"/>
                </a:solidFill>
                <a:ea typeface="Gulim" panose="020B0600000101010101" pitchFamily="34" charset="-127"/>
              </a:rPr>
              <a:t>5</a:t>
            </a:r>
          </a:p>
        </p:txBody>
      </p:sp>
      <p:sp>
        <p:nvSpPr>
          <p:cNvPr id="260163" name="Rectangle 67">
            <a:extLst>
              <a:ext uri="{FF2B5EF4-FFF2-40B4-BE49-F238E27FC236}">
                <a16:creationId xmlns:a16="http://schemas.microsoft.com/office/drawing/2014/main" id="{A7976A6B-BFE9-254B-9E1A-3584333325BC}"/>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06</a:t>
            </a:r>
            <a:endParaRPr lang="en-US" altLang="ko-KR" sz="1000" b="1">
              <a:effectLst>
                <a:outerShdw blurRad="38100" dist="38100" dir="2700000" algn="tl">
                  <a:srgbClr val="FFFFFF"/>
                </a:outerShdw>
              </a:effectLst>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60098"/>
                                        </p:tgtEl>
                                        <p:attrNameLst>
                                          <p:attrName>style.visibility</p:attrName>
                                        </p:attrNameLst>
                                      </p:cBhvr>
                                      <p:to>
                                        <p:strVal val="visible"/>
                                      </p:to>
                                    </p:set>
                                    <p:anim calcmode="lin" valueType="num">
                                      <p:cBhvr>
                                        <p:cTn id="7" dur="500" fill="hold"/>
                                        <p:tgtEl>
                                          <p:spTgt spid="260098"/>
                                        </p:tgtEl>
                                        <p:attrNameLst>
                                          <p:attrName>ppt_w</p:attrName>
                                        </p:attrNameLst>
                                      </p:cBhvr>
                                      <p:tavLst>
                                        <p:tav tm="0">
                                          <p:val>
                                            <p:strVal val="(6*min(max(#ppt_w*#ppt_h,.3),1)-7.4)/-.7*#ppt_w"/>
                                          </p:val>
                                        </p:tav>
                                        <p:tav tm="100000">
                                          <p:val>
                                            <p:strVal val="#ppt_w"/>
                                          </p:val>
                                        </p:tav>
                                      </p:tavLst>
                                    </p:anim>
                                    <p:anim calcmode="lin" valueType="num">
                                      <p:cBhvr>
                                        <p:cTn id="8" dur="500" fill="hold"/>
                                        <p:tgtEl>
                                          <p:spTgt spid="260098"/>
                                        </p:tgtEl>
                                        <p:attrNameLst>
                                          <p:attrName>ppt_h</p:attrName>
                                        </p:attrNameLst>
                                      </p:cBhvr>
                                      <p:tavLst>
                                        <p:tav tm="0">
                                          <p:val>
                                            <p:strVal val="(6*min(max(#ppt_w*#ppt_h,.3),1)-7.4)/-.7*#ppt_h"/>
                                          </p:val>
                                        </p:tav>
                                        <p:tav tm="100000">
                                          <p:val>
                                            <p:strVal val="#ppt_h"/>
                                          </p:val>
                                        </p:tav>
                                      </p:tavLst>
                                    </p:anim>
                                    <p:anim calcmode="lin" valueType="num">
                                      <p:cBhvr>
                                        <p:cTn id="9" dur="500" fill="hold"/>
                                        <p:tgtEl>
                                          <p:spTgt spid="260098"/>
                                        </p:tgtEl>
                                        <p:attrNameLst>
                                          <p:attrName>ppt_x</p:attrName>
                                        </p:attrNameLst>
                                      </p:cBhvr>
                                      <p:tavLst>
                                        <p:tav tm="0">
                                          <p:val>
                                            <p:fltVal val="0.5"/>
                                          </p:val>
                                        </p:tav>
                                        <p:tav tm="100000">
                                          <p:val>
                                            <p:strVal val="#ppt_x"/>
                                          </p:val>
                                        </p:tav>
                                      </p:tavLst>
                                    </p:anim>
                                    <p:anim calcmode="lin" valueType="num">
                                      <p:cBhvr>
                                        <p:cTn id="10" dur="500" fill="hold"/>
                                        <p:tgtEl>
                                          <p:spTgt spid="260098"/>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36" fill="hold" grpId="0" nodeType="afterEffect">
                                  <p:stCondLst>
                                    <p:cond delay="0"/>
                                  </p:stCondLst>
                                  <p:childTnLst>
                                    <p:set>
                                      <p:cBhvr>
                                        <p:cTn id="13" dur="1" fill="hold">
                                          <p:stCondLst>
                                            <p:cond delay="0"/>
                                          </p:stCondLst>
                                        </p:cTn>
                                        <p:tgtEl>
                                          <p:spTgt spid="260099"/>
                                        </p:tgtEl>
                                        <p:attrNameLst>
                                          <p:attrName>style.visibility</p:attrName>
                                        </p:attrNameLst>
                                      </p:cBhvr>
                                      <p:to>
                                        <p:strVal val="visible"/>
                                      </p:to>
                                    </p:set>
                                    <p:anim calcmode="lin" valueType="num">
                                      <p:cBhvr>
                                        <p:cTn id="14" dur="500" fill="hold"/>
                                        <p:tgtEl>
                                          <p:spTgt spid="260099"/>
                                        </p:tgtEl>
                                        <p:attrNameLst>
                                          <p:attrName>ppt_w</p:attrName>
                                        </p:attrNameLst>
                                      </p:cBhvr>
                                      <p:tavLst>
                                        <p:tav tm="0">
                                          <p:val>
                                            <p:strVal val="(6*min(max(#ppt_w*#ppt_h,.3),1)-7.4)/-.7*#ppt_w"/>
                                          </p:val>
                                        </p:tav>
                                        <p:tav tm="100000">
                                          <p:val>
                                            <p:strVal val="#ppt_w"/>
                                          </p:val>
                                        </p:tav>
                                      </p:tavLst>
                                    </p:anim>
                                    <p:anim calcmode="lin" valueType="num">
                                      <p:cBhvr>
                                        <p:cTn id="15" dur="500" fill="hold"/>
                                        <p:tgtEl>
                                          <p:spTgt spid="260099"/>
                                        </p:tgtEl>
                                        <p:attrNameLst>
                                          <p:attrName>ppt_h</p:attrName>
                                        </p:attrNameLst>
                                      </p:cBhvr>
                                      <p:tavLst>
                                        <p:tav tm="0">
                                          <p:val>
                                            <p:strVal val="(6*min(max(#ppt_w*#ppt_h,.3),1)-7.4)/-.7*#ppt_h"/>
                                          </p:val>
                                        </p:tav>
                                        <p:tav tm="100000">
                                          <p:val>
                                            <p:strVal val="#ppt_h"/>
                                          </p:val>
                                        </p:tav>
                                      </p:tavLst>
                                    </p:anim>
                                    <p:anim calcmode="lin" valueType="num">
                                      <p:cBhvr>
                                        <p:cTn id="16" dur="500" fill="hold"/>
                                        <p:tgtEl>
                                          <p:spTgt spid="260099"/>
                                        </p:tgtEl>
                                        <p:attrNameLst>
                                          <p:attrName>ppt_x</p:attrName>
                                        </p:attrNameLst>
                                      </p:cBhvr>
                                      <p:tavLst>
                                        <p:tav tm="0">
                                          <p:val>
                                            <p:fltVal val="0.5"/>
                                          </p:val>
                                        </p:tav>
                                        <p:tav tm="100000">
                                          <p:val>
                                            <p:strVal val="#ppt_x"/>
                                          </p:val>
                                        </p:tav>
                                      </p:tavLst>
                                    </p:anim>
                                    <p:anim calcmode="lin" valueType="num">
                                      <p:cBhvr>
                                        <p:cTn id="17" dur="500" fill="hold"/>
                                        <p:tgtEl>
                                          <p:spTgt spid="260099"/>
                                        </p:tgtEl>
                                        <p:attrNameLst>
                                          <p:attrName>ppt_y</p:attrName>
                                        </p:attrNameLst>
                                      </p:cBhvr>
                                      <p:tavLst>
                                        <p:tav tm="0">
                                          <p:val>
                                            <p:strVal val="1+(6*min(max(#ppt_w*#ppt_h,.3),1)-7.4)/-.7*#ppt_h/2"/>
                                          </p:val>
                                        </p:tav>
                                        <p:tav tm="100000">
                                          <p:val>
                                            <p:strVal val="#ppt_y"/>
                                          </p:val>
                                        </p:tav>
                                      </p:tavLst>
                                    </p:anim>
                                  </p:childTnLst>
                                </p:cTn>
                              </p:par>
                            </p:childTnLst>
                          </p:cTn>
                        </p:par>
                        <p:par>
                          <p:cTn id="18" fill="hold" nodeType="afterGroup">
                            <p:stCondLst>
                              <p:cond delay="1000"/>
                            </p:stCondLst>
                            <p:childTnLst>
                              <p:par>
                                <p:cTn id="19" presetID="23" presetClass="entr" presetSubtype="36" fill="hold" grpId="0" nodeType="afterEffect">
                                  <p:stCondLst>
                                    <p:cond delay="0"/>
                                  </p:stCondLst>
                                  <p:childTnLst>
                                    <p:set>
                                      <p:cBhvr>
                                        <p:cTn id="20" dur="1" fill="hold">
                                          <p:stCondLst>
                                            <p:cond delay="0"/>
                                          </p:stCondLst>
                                        </p:cTn>
                                        <p:tgtEl>
                                          <p:spTgt spid="260100"/>
                                        </p:tgtEl>
                                        <p:attrNameLst>
                                          <p:attrName>style.visibility</p:attrName>
                                        </p:attrNameLst>
                                      </p:cBhvr>
                                      <p:to>
                                        <p:strVal val="visible"/>
                                      </p:to>
                                    </p:set>
                                    <p:anim calcmode="lin" valueType="num">
                                      <p:cBhvr>
                                        <p:cTn id="21" dur="500" fill="hold"/>
                                        <p:tgtEl>
                                          <p:spTgt spid="260100"/>
                                        </p:tgtEl>
                                        <p:attrNameLst>
                                          <p:attrName>ppt_w</p:attrName>
                                        </p:attrNameLst>
                                      </p:cBhvr>
                                      <p:tavLst>
                                        <p:tav tm="0">
                                          <p:val>
                                            <p:strVal val="(6*min(max(#ppt_w*#ppt_h,.3),1)-7.4)/-.7*#ppt_w"/>
                                          </p:val>
                                        </p:tav>
                                        <p:tav tm="100000">
                                          <p:val>
                                            <p:strVal val="#ppt_w"/>
                                          </p:val>
                                        </p:tav>
                                      </p:tavLst>
                                    </p:anim>
                                    <p:anim calcmode="lin" valueType="num">
                                      <p:cBhvr>
                                        <p:cTn id="22" dur="500" fill="hold"/>
                                        <p:tgtEl>
                                          <p:spTgt spid="260100"/>
                                        </p:tgtEl>
                                        <p:attrNameLst>
                                          <p:attrName>ppt_h</p:attrName>
                                        </p:attrNameLst>
                                      </p:cBhvr>
                                      <p:tavLst>
                                        <p:tav tm="0">
                                          <p:val>
                                            <p:strVal val="(6*min(max(#ppt_w*#ppt_h,.3),1)-7.4)/-.7*#ppt_h"/>
                                          </p:val>
                                        </p:tav>
                                        <p:tav tm="100000">
                                          <p:val>
                                            <p:strVal val="#ppt_h"/>
                                          </p:val>
                                        </p:tav>
                                      </p:tavLst>
                                    </p:anim>
                                    <p:anim calcmode="lin" valueType="num">
                                      <p:cBhvr>
                                        <p:cTn id="23" dur="500" fill="hold"/>
                                        <p:tgtEl>
                                          <p:spTgt spid="260100"/>
                                        </p:tgtEl>
                                        <p:attrNameLst>
                                          <p:attrName>ppt_x</p:attrName>
                                        </p:attrNameLst>
                                      </p:cBhvr>
                                      <p:tavLst>
                                        <p:tav tm="0">
                                          <p:val>
                                            <p:fltVal val="0.5"/>
                                          </p:val>
                                        </p:tav>
                                        <p:tav tm="100000">
                                          <p:val>
                                            <p:strVal val="#ppt_x"/>
                                          </p:val>
                                        </p:tav>
                                      </p:tavLst>
                                    </p:anim>
                                    <p:anim calcmode="lin" valueType="num">
                                      <p:cBhvr>
                                        <p:cTn id="24" dur="500" fill="hold"/>
                                        <p:tgtEl>
                                          <p:spTgt spid="260100"/>
                                        </p:tgtEl>
                                        <p:attrNameLst>
                                          <p:attrName>ppt_y</p:attrName>
                                        </p:attrNameLst>
                                      </p:cBhvr>
                                      <p:tavLst>
                                        <p:tav tm="0">
                                          <p:val>
                                            <p:strVal val="1+(6*min(max(#ppt_w*#ppt_h,.3),1)-7.4)/-.7*#ppt_h/2"/>
                                          </p:val>
                                        </p:tav>
                                        <p:tav tm="100000">
                                          <p:val>
                                            <p:strVal val="#ppt_y"/>
                                          </p:val>
                                        </p:tav>
                                      </p:tavLst>
                                    </p:anim>
                                  </p:childTnLst>
                                </p:cTn>
                              </p:par>
                            </p:childTnLst>
                          </p:cTn>
                        </p:par>
                        <p:par>
                          <p:cTn id="25" fill="hold" nodeType="afterGroup">
                            <p:stCondLst>
                              <p:cond delay="1500"/>
                            </p:stCondLst>
                            <p:childTnLst>
                              <p:par>
                                <p:cTn id="26" presetID="23" presetClass="entr" presetSubtype="36" fill="hold" grpId="0" nodeType="afterEffect">
                                  <p:stCondLst>
                                    <p:cond delay="0"/>
                                  </p:stCondLst>
                                  <p:childTnLst>
                                    <p:set>
                                      <p:cBhvr>
                                        <p:cTn id="27" dur="1" fill="hold">
                                          <p:stCondLst>
                                            <p:cond delay="0"/>
                                          </p:stCondLst>
                                        </p:cTn>
                                        <p:tgtEl>
                                          <p:spTgt spid="260101"/>
                                        </p:tgtEl>
                                        <p:attrNameLst>
                                          <p:attrName>style.visibility</p:attrName>
                                        </p:attrNameLst>
                                      </p:cBhvr>
                                      <p:to>
                                        <p:strVal val="visible"/>
                                      </p:to>
                                    </p:set>
                                    <p:anim calcmode="lin" valueType="num">
                                      <p:cBhvr>
                                        <p:cTn id="28" dur="500" fill="hold"/>
                                        <p:tgtEl>
                                          <p:spTgt spid="260101"/>
                                        </p:tgtEl>
                                        <p:attrNameLst>
                                          <p:attrName>ppt_w</p:attrName>
                                        </p:attrNameLst>
                                      </p:cBhvr>
                                      <p:tavLst>
                                        <p:tav tm="0">
                                          <p:val>
                                            <p:strVal val="(6*min(max(#ppt_w*#ppt_h,.3),1)-7.4)/-.7*#ppt_w"/>
                                          </p:val>
                                        </p:tav>
                                        <p:tav tm="100000">
                                          <p:val>
                                            <p:strVal val="#ppt_w"/>
                                          </p:val>
                                        </p:tav>
                                      </p:tavLst>
                                    </p:anim>
                                    <p:anim calcmode="lin" valueType="num">
                                      <p:cBhvr>
                                        <p:cTn id="29" dur="500" fill="hold"/>
                                        <p:tgtEl>
                                          <p:spTgt spid="260101"/>
                                        </p:tgtEl>
                                        <p:attrNameLst>
                                          <p:attrName>ppt_h</p:attrName>
                                        </p:attrNameLst>
                                      </p:cBhvr>
                                      <p:tavLst>
                                        <p:tav tm="0">
                                          <p:val>
                                            <p:strVal val="(6*min(max(#ppt_w*#ppt_h,.3),1)-7.4)/-.7*#ppt_h"/>
                                          </p:val>
                                        </p:tav>
                                        <p:tav tm="100000">
                                          <p:val>
                                            <p:strVal val="#ppt_h"/>
                                          </p:val>
                                        </p:tav>
                                      </p:tavLst>
                                    </p:anim>
                                    <p:anim calcmode="lin" valueType="num">
                                      <p:cBhvr>
                                        <p:cTn id="30" dur="500" fill="hold"/>
                                        <p:tgtEl>
                                          <p:spTgt spid="260101"/>
                                        </p:tgtEl>
                                        <p:attrNameLst>
                                          <p:attrName>ppt_x</p:attrName>
                                        </p:attrNameLst>
                                      </p:cBhvr>
                                      <p:tavLst>
                                        <p:tav tm="0">
                                          <p:val>
                                            <p:fltVal val="0.5"/>
                                          </p:val>
                                        </p:tav>
                                        <p:tav tm="100000">
                                          <p:val>
                                            <p:strVal val="#ppt_x"/>
                                          </p:val>
                                        </p:tav>
                                      </p:tavLst>
                                    </p:anim>
                                    <p:anim calcmode="lin" valueType="num">
                                      <p:cBhvr>
                                        <p:cTn id="31" dur="500" fill="hold"/>
                                        <p:tgtEl>
                                          <p:spTgt spid="260101"/>
                                        </p:tgtEl>
                                        <p:attrNameLst>
                                          <p:attrName>ppt_y</p:attrName>
                                        </p:attrNameLst>
                                      </p:cBhvr>
                                      <p:tavLst>
                                        <p:tav tm="0">
                                          <p:val>
                                            <p:strVal val="1+(6*min(max(#ppt_w*#ppt_h,.3),1)-7.4)/-.7*#ppt_h/2"/>
                                          </p:val>
                                        </p:tav>
                                        <p:tav tm="100000">
                                          <p:val>
                                            <p:strVal val="#ppt_y"/>
                                          </p:val>
                                        </p:tav>
                                      </p:tavLst>
                                    </p:anim>
                                  </p:childTnLst>
                                </p:cTn>
                              </p:par>
                            </p:childTnLst>
                          </p:cTn>
                        </p:par>
                        <p:par>
                          <p:cTn id="32" fill="hold" nodeType="afterGroup">
                            <p:stCondLst>
                              <p:cond delay="2000"/>
                            </p:stCondLst>
                            <p:childTnLst>
                              <p:par>
                                <p:cTn id="33" presetID="23" presetClass="entr" presetSubtype="36" fill="hold" grpId="0" nodeType="afterEffect">
                                  <p:stCondLst>
                                    <p:cond delay="0"/>
                                  </p:stCondLst>
                                  <p:childTnLst>
                                    <p:set>
                                      <p:cBhvr>
                                        <p:cTn id="34" dur="1" fill="hold">
                                          <p:stCondLst>
                                            <p:cond delay="0"/>
                                          </p:stCondLst>
                                        </p:cTn>
                                        <p:tgtEl>
                                          <p:spTgt spid="260102"/>
                                        </p:tgtEl>
                                        <p:attrNameLst>
                                          <p:attrName>style.visibility</p:attrName>
                                        </p:attrNameLst>
                                      </p:cBhvr>
                                      <p:to>
                                        <p:strVal val="visible"/>
                                      </p:to>
                                    </p:set>
                                    <p:anim calcmode="lin" valueType="num">
                                      <p:cBhvr>
                                        <p:cTn id="35" dur="500" fill="hold"/>
                                        <p:tgtEl>
                                          <p:spTgt spid="260102"/>
                                        </p:tgtEl>
                                        <p:attrNameLst>
                                          <p:attrName>ppt_w</p:attrName>
                                        </p:attrNameLst>
                                      </p:cBhvr>
                                      <p:tavLst>
                                        <p:tav tm="0">
                                          <p:val>
                                            <p:strVal val="(6*min(max(#ppt_w*#ppt_h,.3),1)-7.4)/-.7*#ppt_w"/>
                                          </p:val>
                                        </p:tav>
                                        <p:tav tm="100000">
                                          <p:val>
                                            <p:strVal val="#ppt_w"/>
                                          </p:val>
                                        </p:tav>
                                      </p:tavLst>
                                    </p:anim>
                                    <p:anim calcmode="lin" valueType="num">
                                      <p:cBhvr>
                                        <p:cTn id="36" dur="500" fill="hold"/>
                                        <p:tgtEl>
                                          <p:spTgt spid="260102"/>
                                        </p:tgtEl>
                                        <p:attrNameLst>
                                          <p:attrName>ppt_h</p:attrName>
                                        </p:attrNameLst>
                                      </p:cBhvr>
                                      <p:tavLst>
                                        <p:tav tm="0">
                                          <p:val>
                                            <p:strVal val="(6*min(max(#ppt_w*#ppt_h,.3),1)-7.4)/-.7*#ppt_h"/>
                                          </p:val>
                                        </p:tav>
                                        <p:tav tm="100000">
                                          <p:val>
                                            <p:strVal val="#ppt_h"/>
                                          </p:val>
                                        </p:tav>
                                      </p:tavLst>
                                    </p:anim>
                                    <p:anim calcmode="lin" valueType="num">
                                      <p:cBhvr>
                                        <p:cTn id="37" dur="500" fill="hold"/>
                                        <p:tgtEl>
                                          <p:spTgt spid="260102"/>
                                        </p:tgtEl>
                                        <p:attrNameLst>
                                          <p:attrName>ppt_x</p:attrName>
                                        </p:attrNameLst>
                                      </p:cBhvr>
                                      <p:tavLst>
                                        <p:tav tm="0">
                                          <p:val>
                                            <p:fltVal val="0.5"/>
                                          </p:val>
                                        </p:tav>
                                        <p:tav tm="100000">
                                          <p:val>
                                            <p:strVal val="#ppt_x"/>
                                          </p:val>
                                        </p:tav>
                                      </p:tavLst>
                                    </p:anim>
                                    <p:anim calcmode="lin" valueType="num">
                                      <p:cBhvr>
                                        <p:cTn id="38" dur="500" fill="hold"/>
                                        <p:tgtEl>
                                          <p:spTgt spid="260102"/>
                                        </p:tgtEl>
                                        <p:attrNameLst>
                                          <p:attrName>ppt_y</p:attrName>
                                        </p:attrNameLst>
                                      </p:cBhvr>
                                      <p:tavLst>
                                        <p:tav tm="0">
                                          <p:val>
                                            <p:strVal val="1+(6*min(max(#ppt_w*#ppt_h,.3),1)-7.4)/-.7*#ppt_h/2"/>
                                          </p:val>
                                        </p:tav>
                                        <p:tav tm="100000">
                                          <p:val>
                                            <p:strVal val="#ppt_y"/>
                                          </p:val>
                                        </p:tav>
                                      </p:tavLst>
                                    </p:anim>
                                  </p:childTnLst>
                                </p:cTn>
                              </p:par>
                            </p:childTnLst>
                          </p:cTn>
                        </p:par>
                        <p:par>
                          <p:cTn id="39" fill="hold" nodeType="afterGroup">
                            <p:stCondLst>
                              <p:cond delay="2500"/>
                            </p:stCondLst>
                            <p:childTnLst>
                              <p:par>
                                <p:cTn id="40" presetID="23" presetClass="entr" presetSubtype="36" fill="hold" grpId="0" nodeType="afterEffect">
                                  <p:stCondLst>
                                    <p:cond delay="0"/>
                                  </p:stCondLst>
                                  <p:childTnLst>
                                    <p:set>
                                      <p:cBhvr>
                                        <p:cTn id="41" dur="1" fill="hold">
                                          <p:stCondLst>
                                            <p:cond delay="0"/>
                                          </p:stCondLst>
                                        </p:cTn>
                                        <p:tgtEl>
                                          <p:spTgt spid="260103"/>
                                        </p:tgtEl>
                                        <p:attrNameLst>
                                          <p:attrName>style.visibility</p:attrName>
                                        </p:attrNameLst>
                                      </p:cBhvr>
                                      <p:to>
                                        <p:strVal val="visible"/>
                                      </p:to>
                                    </p:set>
                                    <p:anim calcmode="lin" valueType="num">
                                      <p:cBhvr>
                                        <p:cTn id="42" dur="500" fill="hold"/>
                                        <p:tgtEl>
                                          <p:spTgt spid="260103"/>
                                        </p:tgtEl>
                                        <p:attrNameLst>
                                          <p:attrName>ppt_w</p:attrName>
                                        </p:attrNameLst>
                                      </p:cBhvr>
                                      <p:tavLst>
                                        <p:tav tm="0">
                                          <p:val>
                                            <p:strVal val="(6*min(max(#ppt_w*#ppt_h,.3),1)-7.4)/-.7*#ppt_w"/>
                                          </p:val>
                                        </p:tav>
                                        <p:tav tm="100000">
                                          <p:val>
                                            <p:strVal val="#ppt_w"/>
                                          </p:val>
                                        </p:tav>
                                      </p:tavLst>
                                    </p:anim>
                                    <p:anim calcmode="lin" valueType="num">
                                      <p:cBhvr>
                                        <p:cTn id="43" dur="500" fill="hold"/>
                                        <p:tgtEl>
                                          <p:spTgt spid="260103"/>
                                        </p:tgtEl>
                                        <p:attrNameLst>
                                          <p:attrName>ppt_h</p:attrName>
                                        </p:attrNameLst>
                                      </p:cBhvr>
                                      <p:tavLst>
                                        <p:tav tm="0">
                                          <p:val>
                                            <p:strVal val="(6*min(max(#ppt_w*#ppt_h,.3),1)-7.4)/-.7*#ppt_h"/>
                                          </p:val>
                                        </p:tav>
                                        <p:tav tm="100000">
                                          <p:val>
                                            <p:strVal val="#ppt_h"/>
                                          </p:val>
                                        </p:tav>
                                      </p:tavLst>
                                    </p:anim>
                                    <p:anim calcmode="lin" valueType="num">
                                      <p:cBhvr>
                                        <p:cTn id="44" dur="500" fill="hold"/>
                                        <p:tgtEl>
                                          <p:spTgt spid="260103"/>
                                        </p:tgtEl>
                                        <p:attrNameLst>
                                          <p:attrName>ppt_x</p:attrName>
                                        </p:attrNameLst>
                                      </p:cBhvr>
                                      <p:tavLst>
                                        <p:tav tm="0">
                                          <p:val>
                                            <p:fltVal val="0.5"/>
                                          </p:val>
                                        </p:tav>
                                        <p:tav tm="100000">
                                          <p:val>
                                            <p:strVal val="#ppt_x"/>
                                          </p:val>
                                        </p:tav>
                                      </p:tavLst>
                                    </p:anim>
                                    <p:anim calcmode="lin" valueType="num">
                                      <p:cBhvr>
                                        <p:cTn id="45" dur="500" fill="hold"/>
                                        <p:tgtEl>
                                          <p:spTgt spid="260103"/>
                                        </p:tgtEl>
                                        <p:attrNameLst>
                                          <p:attrName>ppt_y</p:attrName>
                                        </p:attrNameLst>
                                      </p:cBhvr>
                                      <p:tavLst>
                                        <p:tav tm="0">
                                          <p:val>
                                            <p:strVal val="1+(6*min(max(#ppt_w*#ppt_h,.3),1)-7.4)/-.7*#ppt_h/2"/>
                                          </p:val>
                                        </p:tav>
                                        <p:tav tm="100000">
                                          <p:val>
                                            <p:strVal val="#ppt_y"/>
                                          </p:val>
                                        </p:tav>
                                      </p:tavLst>
                                    </p:anim>
                                  </p:childTnLst>
                                </p:cTn>
                              </p:par>
                            </p:childTnLst>
                          </p:cTn>
                        </p:par>
                        <p:par>
                          <p:cTn id="46" fill="hold" nodeType="afterGroup">
                            <p:stCondLst>
                              <p:cond delay="3000"/>
                            </p:stCondLst>
                            <p:childTnLst>
                              <p:par>
                                <p:cTn id="47" presetID="23" presetClass="entr" presetSubtype="36" fill="hold" grpId="0" nodeType="afterEffect">
                                  <p:stCondLst>
                                    <p:cond delay="0"/>
                                  </p:stCondLst>
                                  <p:childTnLst>
                                    <p:set>
                                      <p:cBhvr>
                                        <p:cTn id="48" dur="1" fill="hold">
                                          <p:stCondLst>
                                            <p:cond delay="0"/>
                                          </p:stCondLst>
                                        </p:cTn>
                                        <p:tgtEl>
                                          <p:spTgt spid="260104"/>
                                        </p:tgtEl>
                                        <p:attrNameLst>
                                          <p:attrName>style.visibility</p:attrName>
                                        </p:attrNameLst>
                                      </p:cBhvr>
                                      <p:to>
                                        <p:strVal val="visible"/>
                                      </p:to>
                                    </p:set>
                                    <p:anim calcmode="lin" valueType="num">
                                      <p:cBhvr>
                                        <p:cTn id="49" dur="500" fill="hold"/>
                                        <p:tgtEl>
                                          <p:spTgt spid="260104"/>
                                        </p:tgtEl>
                                        <p:attrNameLst>
                                          <p:attrName>ppt_w</p:attrName>
                                        </p:attrNameLst>
                                      </p:cBhvr>
                                      <p:tavLst>
                                        <p:tav tm="0">
                                          <p:val>
                                            <p:strVal val="(6*min(max(#ppt_w*#ppt_h,.3),1)-7.4)/-.7*#ppt_w"/>
                                          </p:val>
                                        </p:tav>
                                        <p:tav tm="100000">
                                          <p:val>
                                            <p:strVal val="#ppt_w"/>
                                          </p:val>
                                        </p:tav>
                                      </p:tavLst>
                                    </p:anim>
                                    <p:anim calcmode="lin" valueType="num">
                                      <p:cBhvr>
                                        <p:cTn id="50" dur="500" fill="hold"/>
                                        <p:tgtEl>
                                          <p:spTgt spid="260104"/>
                                        </p:tgtEl>
                                        <p:attrNameLst>
                                          <p:attrName>ppt_h</p:attrName>
                                        </p:attrNameLst>
                                      </p:cBhvr>
                                      <p:tavLst>
                                        <p:tav tm="0">
                                          <p:val>
                                            <p:strVal val="(6*min(max(#ppt_w*#ppt_h,.3),1)-7.4)/-.7*#ppt_h"/>
                                          </p:val>
                                        </p:tav>
                                        <p:tav tm="100000">
                                          <p:val>
                                            <p:strVal val="#ppt_h"/>
                                          </p:val>
                                        </p:tav>
                                      </p:tavLst>
                                    </p:anim>
                                    <p:anim calcmode="lin" valueType="num">
                                      <p:cBhvr>
                                        <p:cTn id="51" dur="500" fill="hold"/>
                                        <p:tgtEl>
                                          <p:spTgt spid="260104"/>
                                        </p:tgtEl>
                                        <p:attrNameLst>
                                          <p:attrName>ppt_x</p:attrName>
                                        </p:attrNameLst>
                                      </p:cBhvr>
                                      <p:tavLst>
                                        <p:tav tm="0">
                                          <p:val>
                                            <p:fltVal val="0.5"/>
                                          </p:val>
                                        </p:tav>
                                        <p:tav tm="100000">
                                          <p:val>
                                            <p:strVal val="#ppt_x"/>
                                          </p:val>
                                        </p:tav>
                                      </p:tavLst>
                                    </p:anim>
                                    <p:anim calcmode="lin" valueType="num">
                                      <p:cBhvr>
                                        <p:cTn id="52" dur="500" fill="hold"/>
                                        <p:tgtEl>
                                          <p:spTgt spid="260104"/>
                                        </p:tgtEl>
                                        <p:attrNameLst>
                                          <p:attrName>ppt_y</p:attrName>
                                        </p:attrNameLst>
                                      </p:cBhvr>
                                      <p:tavLst>
                                        <p:tav tm="0">
                                          <p:val>
                                            <p:strVal val="1+(6*min(max(#ppt_w*#ppt_h,.3),1)-7.4)/-.7*#ppt_h/2"/>
                                          </p:val>
                                        </p:tav>
                                        <p:tav tm="100000">
                                          <p:val>
                                            <p:strVal val="#ppt_y"/>
                                          </p:val>
                                        </p:tav>
                                      </p:tavLst>
                                    </p:anim>
                                  </p:childTnLst>
                                </p:cTn>
                              </p:par>
                            </p:childTnLst>
                          </p:cTn>
                        </p:par>
                        <p:par>
                          <p:cTn id="53" fill="hold" nodeType="afterGroup">
                            <p:stCondLst>
                              <p:cond delay="3500"/>
                            </p:stCondLst>
                            <p:childTnLst>
                              <p:par>
                                <p:cTn id="54" presetID="23" presetClass="entr" presetSubtype="36" fill="hold" grpId="0" nodeType="afterEffect">
                                  <p:stCondLst>
                                    <p:cond delay="0"/>
                                  </p:stCondLst>
                                  <p:childTnLst>
                                    <p:set>
                                      <p:cBhvr>
                                        <p:cTn id="55" dur="1" fill="hold">
                                          <p:stCondLst>
                                            <p:cond delay="0"/>
                                          </p:stCondLst>
                                        </p:cTn>
                                        <p:tgtEl>
                                          <p:spTgt spid="260105"/>
                                        </p:tgtEl>
                                        <p:attrNameLst>
                                          <p:attrName>style.visibility</p:attrName>
                                        </p:attrNameLst>
                                      </p:cBhvr>
                                      <p:to>
                                        <p:strVal val="visible"/>
                                      </p:to>
                                    </p:set>
                                    <p:anim calcmode="lin" valueType="num">
                                      <p:cBhvr>
                                        <p:cTn id="56" dur="500" fill="hold"/>
                                        <p:tgtEl>
                                          <p:spTgt spid="260105"/>
                                        </p:tgtEl>
                                        <p:attrNameLst>
                                          <p:attrName>ppt_w</p:attrName>
                                        </p:attrNameLst>
                                      </p:cBhvr>
                                      <p:tavLst>
                                        <p:tav tm="0">
                                          <p:val>
                                            <p:strVal val="(6*min(max(#ppt_w*#ppt_h,.3),1)-7.4)/-.7*#ppt_w"/>
                                          </p:val>
                                        </p:tav>
                                        <p:tav tm="100000">
                                          <p:val>
                                            <p:strVal val="#ppt_w"/>
                                          </p:val>
                                        </p:tav>
                                      </p:tavLst>
                                    </p:anim>
                                    <p:anim calcmode="lin" valueType="num">
                                      <p:cBhvr>
                                        <p:cTn id="57" dur="500" fill="hold"/>
                                        <p:tgtEl>
                                          <p:spTgt spid="260105"/>
                                        </p:tgtEl>
                                        <p:attrNameLst>
                                          <p:attrName>ppt_h</p:attrName>
                                        </p:attrNameLst>
                                      </p:cBhvr>
                                      <p:tavLst>
                                        <p:tav tm="0">
                                          <p:val>
                                            <p:strVal val="(6*min(max(#ppt_w*#ppt_h,.3),1)-7.4)/-.7*#ppt_h"/>
                                          </p:val>
                                        </p:tav>
                                        <p:tav tm="100000">
                                          <p:val>
                                            <p:strVal val="#ppt_h"/>
                                          </p:val>
                                        </p:tav>
                                      </p:tavLst>
                                    </p:anim>
                                    <p:anim calcmode="lin" valueType="num">
                                      <p:cBhvr>
                                        <p:cTn id="58" dur="500" fill="hold"/>
                                        <p:tgtEl>
                                          <p:spTgt spid="260105"/>
                                        </p:tgtEl>
                                        <p:attrNameLst>
                                          <p:attrName>ppt_x</p:attrName>
                                        </p:attrNameLst>
                                      </p:cBhvr>
                                      <p:tavLst>
                                        <p:tav tm="0">
                                          <p:val>
                                            <p:fltVal val="0.5"/>
                                          </p:val>
                                        </p:tav>
                                        <p:tav tm="100000">
                                          <p:val>
                                            <p:strVal val="#ppt_x"/>
                                          </p:val>
                                        </p:tav>
                                      </p:tavLst>
                                    </p:anim>
                                    <p:anim calcmode="lin" valueType="num">
                                      <p:cBhvr>
                                        <p:cTn id="59" dur="500" fill="hold"/>
                                        <p:tgtEl>
                                          <p:spTgt spid="260105"/>
                                        </p:tgtEl>
                                        <p:attrNameLst>
                                          <p:attrName>ppt_y</p:attrName>
                                        </p:attrNameLst>
                                      </p:cBhvr>
                                      <p:tavLst>
                                        <p:tav tm="0">
                                          <p:val>
                                            <p:strVal val="1+(6*min(max(#ppt_w*#ppt_h,.3),1)-7.4)/-.7*#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1" fill="hold" nodeType="clickEffect">
                                  <p:stCondLst>
                                    <p:cond delay="0"/>
                                  </p:stCondLst>
                                  <p:childTnLst>
                                    <p:set>
                                      <p:cBhvr>
                                        <p:cTn id="63" dur="1" fill="hold">
                                          <p:stCondLst>
                                            <p:cond delay="0"/>
                                          </p:stCondLst>
                                        </p:cTn>
                                        <p:tgtEl>
                                          <p:spTgt spid="260133"/>
                                        </p:tgtEl>
                                        <p:attrNameLst>
                                          <p:attrName>style.visibility</p:attrName>
                                        </p:attrNameLst>
                                      </p:cBhvr>
                                      <p:to>
                                        <p:strVal val="visible"/>
                                      </p:to>
                                    </p:set>
                                    <p:animEffect transition="in" filter="wipe(up)">
                                      <p:cBhvr>
                                        <p:cTn id="64" dur="500"/>
                                        <p:tgtEl>
                                          <p:spTgt spid="260133"/>
                                        </p:tgtEl>
                                      </p:cBhvr>
                                    </p:animEffect>
                                  </p:childTnLst>
                                </p:cTn>
                              </p:par>
                            </p:childTnLst>
                          </p:cTn>
                        </p:par>
                        <p:par>
                          <p:cTn id="65" fill="hold" nodeType="afterGroup">
                            <p:stCondLst>
                              <p:cond delay="500"/>
                            </p:stCondLst>
                            <p:childTnLst>
                              <p:par>
                                <p:cTn id="66" presetID="2" presetClass="entr" presetSubtype="4" fill="hold" nodeType="afterEffect">
                                  <p:stCondLst>
                                    <p:cond delay="0"/>
                                  </p:stCondLst>
                                  <p:childTnLst>
                                    <p:set>
                                      <p:cBhvr>
                                        <p:cTn id="67" dur="1" fill="hold">
                                          <p:stCondLst>
                                            <p:cond delay="0"/>
                                          </p:stCondLst>
                                        </p:cTn>
                                        <p:tgtEl>
                                          <p:spTgt spid="260107"/>
                                        </p:tgtEl>
                                        <p:attrNameLst>
                                          <p:attrName>style.visibility</p:attrName>
                                        </p:attrNameLst>
                                      </p:cBhvr>
                                      <p:to>
                                        <p:strVal val="visible"/>
                                      </p:to>
                                    </p:set>
                                    <p:anim calcmode="lin" valueType="num">
                                      <p:cBhvr additive="base">
                                        <p:cTn id="68" dur="500" fill="hold"/>
                                        <p:tgtEl>
                                          <p:spTgt spid="260107"/>
                                        </p:tgtEl>
                                        <p:attrNameLst>
                                          <p:attrName>ppt_x</p:attrName>
                                        </p:attrNameLst>
                                      </p:cBhvr>
                                      <p:tavLst>
                                        <p:tav tm="0">
                                          <p:val>
                                            <p:strVal val="#ppt_x"/>
                                          </p:val>
                                        </p:tav>
                                        <p:tav tm="100000">
                                          <p:val>
                                            <p:strVal val="#ppt_x"/>
                                          </p:val>
                                        </p:tav>
                                      </p:tavLst>
                                    </p:anim>
                                    <p:anim calcmode="lin" valueType="num">
                                      <p:cBhvr additive="base">
                                        <p:cTn id="69" dur="500" fill="hold"/>
                                        <p:tgtEl>
                                          <p:spTgt spid="260107"/>
                                        </p:tgtEl>
                                        <p:attrNameLst>
                                          <p:attrName>ppt_y</p:attrName>
                                        </p:attrNameLst>
                                      </p:cBhvr>
                                      <p:tavLst>
                                        <p:tav tm="0">
                                          <p:val>
                                            <p:strVal val="1+#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16" presetClass="entr" presetSubtype="42" fill="hold" nodeType="clickEffect">
                                  <p:stCondLst>
                                    <p:cond delay="0"/>
                                  </p:stCondLst>
                                  <p:childTnLst>
                                    <p:set>
                                      <p:cBhvr>
                                        <p:cTn id="73" dur="1" fill="hold">
                                          <p:stCondLst>
                                            <p:cond delay="0"/>
                                          </p:stCondLst>
                                        </p:cTn>
                                        <p:tgtEl>
                                          <p:spTgt spid="260116"/>
                                        </p:tgtEl>
                                        <p:attrNameLst>
                                          <p:attrName>style.visibility</p:attrName>
                                        </p:attrNameLst>
                                      </p:cBhvr>
                                      <p:to>
                                        <p:strVal val="visible"/>
                                      </p:to>
                                    </p:set>
                                    <p:animEffect transition="in" filter="barn(outHorizontal)">
                                      <p:cBhvr>
                                        <p:cTn id="74" dur="500"/>
                                        <p:tgtEl>
                                          <p:spTgt spid="260116"/>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6" fill="hold" nodeType="clickEffect">
                                  <p:stCondLst>
                                    <p:cond delay="0"/>
                                  </p:stCondLst>
                                  <p:childTnLst>
                                    <p:set>
                                      <p:cBhvr>
                                        <p:cTn id="78" dur="1" fill="hold">
                                          <p:stCondLst>
                                            <p:cond delay="0"/>
                                          </p:stCondLst>
                                        </p:cTn>
                                        <p:tgtEl>
                                          <p:spTgt spid="260137"/>
                                        </p:tgtEl>
                                        <p:attrNameLst>
                                          <p:attrName>style.visibility</p:attrName>
                                        </p:attrNameLst>
                                      </p:cBhvr>
                                      <p:to>
                                        <p:strVal val="visible"/>
                                      </p:to>
                                    </p:set>
                                    <p:anim calcmode="lin" valueType="num">
                                      <p:cBhvr>
                                        <p:cTn id="79" dur="500" fill="hold"/>
                                        <p:tgtEl>
                                          <p:spTgt spid="260137"/>
                                        </p:tgtEl>
                                        <p:attrNameLst>
                                          <p:attrName>ppt_w</p:attrName>
                                        </p:attrNameLst>
                                      </p:cBhvr>
                                      <p:tavLst>
                                        <p:tav tm="0">
                                          <p:val>
                                            <p:strVal val="(6*min(max(#ppt_w*#ppt_h,.3),1)-7.4)/-.7*#ppt_w"/>
                                          </p:val>
                                        </p:tav>
                                        <p:tav tm="100000">
                                          <p:val>
                                            <p:strVal val="#ppt_w"/>
                                          </p:val>
                                        </p:tav>
                                      </p:tavLst>
                                    </p:anim>
                                    <p:anim calcmode="lin" valueType="num">
                                      <p:cBhvr>
                                        <p:cTn id="80" dur="500" fill="hold"/>
                                        <p:tgtEl>
                                          <p:spTgt spid="260137"/>
                                        </p:tgtEl>
                                        <p:attrNameLst>
                                          <p:attrName>ppt_h</p:attrName>
                                        </p:attrNameLst>
                                      </p:cBhvr>
                                      <p:tavLst>
                                        <p:tav tm="0">
                                          <p:val>
                                            <p:strVal val="(6*min(max(#ppt_w*#ppt_h,.3),1)-7.4)/-.7*#ppt_h"/>
                                          </p:val>
                                        </p:tav>
                                        <p:tav tm="100000">
                                          <p:val>
                                            <p:strVal val="#ppt_h"/>
                                          </p:val>
                                        </p:tav>
                                      </p:tavLst>
                                    </p:anim>
                                    <p:anim calcmode="lin" valueType="num">
                                      <p:cBhvr>
                                        <p:cTn id="81" dur="500" fill="hold"/>
                                        <p:tgtEl>
                                          <p:spTgt spid="260137"/>
                                        </p:tgtEl>
                                        <p:attrNameLst>
                                          <p:attrName>ppt_x</p:attrName>
                                        </p:attrNameLst>
                                      </p:cBhvr>
                                      <p:tavLst>
                                        <p:tav tm="0">
                                          <p:val>
                                            <p:fltVal val="0.5"/>
                                          </p:val>
                                        </p:tav>
                                        <p:tav tm="100000">
                                          <p:val>
                                            <p:strVal val="#ppt_x"/>
                                          </p:val>
                                        </p:tav>
                                      </p:tavLst>
                                    </p:anim>
                                    <p:anim calcmode="lin" valueType="num">
                                      <p:cBhvr>
                                        <p:cTn id="82" dur="500" fill="hold"/>
                                        <p:tgtEl>
                                          <p:spTgt spid="260137"/>
                                        </p:tgtEl>
                                        <p:attrNameLst>
                                          <p:attrName>ppt_y</p:attrName>
                                        </p:attrNameLst>
                                      </p:cBhvr>
                                      <p:tavLst>
                                        <p:tav tm="0">
                                          <p:val>
                                            <p:strVal val="1+(6*min(max(#ppt_w*#ppt_h,.3),1)-7.4)/-.7*#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3" presetClass="entr" presetSubtype="36" fill="hold" grpId="0" nodeType="clickEffect">
                                  <p:stCondLst>
                                    <p:cond delay="0"/>
                                  </p:stCondLst>
                                  <p:childTnLst>
                                    <p:set>
                                      <p:cBhvr>
                                        <p:cTn id="86" dur="1" fill="hold">
                                          <p:stCondLst>
                                            <p:cond delay="0"/>
                                          </p:stCondLst>
                                        </p:cTn>
                                        <p:tgtEl>
                                          <p:spTgt spid="260158"/>
                                        </p:tgtEl>
                                        <p:attrNameLst>
                                          <p:attrName>style.visibility</p:attrName>
                                        </p:attrNameLst>
                                      </p:cBhvr>
                                      <p:to>
                                        <p:strVal val="visible"/>
                                      </p:to>
                                    </p:set>
                                    <p:anim calcmode="lin" valueType="num">
                                      <p:cBhvr>
                                        <p:cTn id="87" dur="500" fill="hold"/>
                                        <p:tgtEl>
                                          <p:spTgt spid="260158"/>
                                        </p:tgtEl>
                                        <p:attrNameLst>
                                          <p:attrName>ppt_w</p:attrName>
                                        </p:attrNameLst>
                                      </p:cBhvr>
                                      <p:tavLst>
                                        <p:tav tm="0">
                                          <p:val>
                                            <p:strVal val="(6*min(max(#ppt_w*#ppt_h,.3),1)-7.4)/-.7*#ppt_w"/>
                                          </p:val>
                                        </p:tav>
                                        <p:tav tm="100000">
                                          <p:val>
                                            <p:strVal val="#ppt_w"/>
                                          </p:val>
                                        </p:tav>
                                      </p:tavLst>
                                    </p:anim>
                                    <p:anim calcmode="lin" valueType="num">
                                      <p:cBhvr>
                                        <p:cTn id="88" dur="500" fill="hold"/>
                                        <p:tgtEl>
                                          <p:spTgt spid="260158"/>
                                        </p:tgtEl>
                                        <p:attrNameLst>
                                          <p:attrName>ppt_h</p:attrName>
                                        </p:attrNameLst>
                                      </p:cBhvr>
                                      <p:tavLst>
                                        <p:tav tm="0">
                                          <p:val>
                                            <p:strVal val="(6*min(max(#ppt_w*#ppt_h,.3),1)-7.4)/-.7*#ppt_h"/>
                                          </p:val>
                                        </p:tav>
                                        <p:tav tm="100000">
                                          <p:val>
                                            <p:strVal val="#ppt_h"/>
                                          </p:val>
                                        </p:tav>
                                      </p:tavLst>
                                    </p:anim>
                                    <p:anim calcmode="lin" valueType="num">
                                      <p:cBhvr>
                                        <p:cTn id="89" dur="500" fill="hold"/>
                                        <p:tgtEl>
                                          <p:spTgt spid="260158"/>
                                        </p:tgtEl>
                                        <p:attrNameLst>
                                          <p:attrName>ppt_x</p:attrName>
                                        </p:attrNameLst>
                                      </p:cBhvr>
                                      <p:tavLst>
                                        <p:tav tm="0">
                                          <p:val>
                                            <p:fltVal val="0.5"/>
                                          </p:val>
                                        </p:tav>
                                        <p:tav tm="100000">
                                          <p:val>
                                            <p:strVal val="#ppt_x"/>
                                          </p:val>
                                        </p:tav>
                                      </p:tavLst>
                                    </p:anim>
                                    <p:anim calcmode="lin" valueType="num">
                                      <p:cBhvr>
                                        <p:cTn id="90" dur="500" fill="hold"/>
                                        <p:tgtEl>
                                          <p:spTgt spid="260158"/>
                                        </p:tgtEl>
                                        <p:attrNameLst>
                                          <p:attrName>ppt_y</p:attrName>
                                        </p:attrNameLst>
                                      </p:cBhvr>
                                      <p:tavLst>
                                        <p:tav tm="0">
                                          <p:val>
                                            <p:strVal val="1+(6*min(max(#ppt_w*#ppt_h,.3),1)-7.4)/-.7*#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3" presetClass="entr" presetSubtype="36" fill="hold" grpId="0" nodeType="clickEffect">
                                  <p:stCondLst>
                                    <p:cond delay="0"/>
                                  </p:stCondLst>
                                  <p:childTnLst>
                                    <p:set>
                                      <p:cBhvr>
                                        <p:cTn id="94" dur="1" fill="hold">
                                          <p:stCondLst>
                                            <p:cond delay="0"/>
                                          </p:stCondLst>
                                        </p:cTn>
                                        <p:tgtEl>
                                          <p:spTgt spid="260159"/>
                                        </p:tgtEl>
                                        <p:attrNameLst>
                                          <p:attrName>style.visibility</p:attrName>
                                        </p:attrNameLst>
                                      </p:cBhvr>
                                      <p:to>
                                        <p:strVal val="visible"/>
                                      </p:to>
                                    </p:set>
                                    <p:anim calcmode="lin" valueType="num">
                                      <p:cBhvr>
                                        <p:cTn id="95" dur="500" fill="hold"/>
                                        <p:tgtEl>
                                          <p:spTgt spid="260159"/>
                                        </p:tgtEl>
                                        <p:attrNameLst>
                                          <p:attrName>ppt_w</p:attrName>
                                        </p:attrNameLst>
                                      </p:cBhvr>
                                      <p:tavLst>
                                        <p:tav tm="0">
                                          <p:val>
                                            <p:strVal val="(6*min(max(#ppt_w*#ppt_h,.3),1)-7.4)/-.7*#ppt_w"/>
                                          </p:val>
                                        </p:tav>
                                        <p:tav tm="100000">
                                          <p:val>
                                            <p:strVal val="#ppt_w"/>
                                          </p:val>
                                        </p:tav>
                                      </p:tavLst>
                                    </p:anim>
                                    <p:anim calcmode="lin" valueType="num">
                                      <p:cBhvr>
                                        <p:cTn id="96" dur="500" fill="hold"/>
                                        <p:tgtEl>
                                          <p:spTgt spid="260159"/>
                                        </p:tgtEl>
                                        <p:attrNameLst>
                                          <p:attrName>ppt_h</p:attrName>
                                        </p:attrNameLst>
                                      </p:cBhvr>
                                      <p:tavLst>
                                        <p:tav tm="0">
                                          <p:val>
                                            <p:strVal val="(6*min(max(#ppt_w*#ppt_h,.3),1)-7.4)/-.7*#ppt_h"/>
                                          </p:val>
                                        </p:tav>
                                        <p:tav tm="100000">
                                          <p:val>
                                            <p:strVal val="#ppt_h"/>
                                          </p:val>
                                        </p:tav>
                                      </p:tavLst>
                                    </p:anim>
                                    <p:anim calcmode="lin" valueType="num">
                                      <p:cBhvr>
                                        <p:cTn id="97" dur="500" fill="hold"/>
                                        <p:tgtEl>
                                          <p:spTgt spid="260159"/>
                                        </p:tgtEl>
                                        <p:attrNameLst>
                                          <p:attrName>ppt_x</p:attrName>
                                        </p:attrNameLst>
                                      </p:cBhvr>
                                      <p:tavLst>
                                        <p:tav tm="0">
                                          <p:val>
                                            <p:fltVal val="0.5"/>
                                          </p:val>
                                        </p:tav>
                                        <p:tav tm="100000">
                                          <p:val>
                                            <p:strVal val="#ppt_x"/>
                                          </p:val>
                                        </p:tav>
                                      </p:tavLst>
                                    </p:anim>
                                    <p:anim calcmode="lin" valueType="num">
                                      <p:cBhvr>
                                        <p:cTn id="98" dur="500" fill="hold"/>
                                        <p:tgtEl>
                                          <p:spTgt spid="26015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8" grpId="0" autoUpdateAnimBg="0"/>
      <p:bldP spid="260099" grpId="0" autoUpdateAnimBg="0"/>
      <p:bldP spid="260100" grpId="0" autoUpdateAnimBg="0"/>
      <p:bldP spid="260101" grpId="0" autoUpdateAnimBg="0"/>
      <p:bldP spid="260102" grpId="0" autoUpdateAnimBg="0"/>
      <p:bldP spid="260103" grpId="0" autoUpdateAnimBg="0"/>
      <p:bldP spid="260104" grpId="0" autoUpdateAnimBg="0"/>
      <p:bldP spid="260105" grpId="0" autoUpdateAnimBg="0"/>
      <p:bldP spid="260158" grpId="0" autoUpdateAnimBg="0"/>
      <p:bldP spid="26015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Rectangle 4">
            <a:extLst>
              <a:ext uri="{FF2B5EF4-FFF2-40B4-BE49-F238E27FC236}">
                <a16:creationId xmlns:a16="http://schemas.microsoft.com/office/drawing/2014/main" id="{49A094CF-B93C-704B-8E3E-6C9B05537591}"/>
              </a:ext>
            </a:extLst>
          </p:cNvPr>
          <p:cNvSpPr>
            <a:spLocks noChangeArrowheads="1"/>
          </p:cNvSpPr>
          <p:nvPr/>
        </p:nvSpPr>
        <p:spPr bwMode="auto">
          <a:xfrm>
            <a:off x="2032000" y="4578350"/>
            <a:ext cx="817563" cy="45402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400" b="1">
                <a:solidFill>
                  <a:srgbClr val="FFFF00"/>
                </a:solidFill>
                <a:latin typeface="Times" pitchFamily="2" charset="0"/>
                <a:ea typeface="Gulim" panose="020B0600000101010101" pitchFamily="34" charset="-127"/>
              </a:rPr>
              <a:t>1</a:t>
            </a:r>
          </a:p>
        </p:txBody>
      </p:sp>
      <p:sp>
        <p:nvSpPr>
          <p:cNvPr id="173061" name="Rectangle 5">
            <a:extLst>
              <a:ext uri="{FF2B5EF4-FFF2-40B4-BE49-F238E27FC236}">
                <a16:creationId xmlns:a16="http://schemas.microsoft.com/office/drawing/2014/main" id="{F6EADD98-3799-F641-8E25-125D55092169}"/>
              </a:ext>
            </a:extLst>
          </p:cNvPr>
          <p:cNvSpPr>
            <a:spLocks noChangeArrowheads="1"/>
          </p:cNvSpPr>
          <p:nvPr/>
        </p:nvSpPr>
        <p:spPr bwMode="auto">
          <a:xfrm>
            <a:off x="2387600" y="3652838"/>
            <a:ext cx="817563"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2</a:t>
            </a:r>
          </a:p>
        </p:txBody>
      </p:sp>
      <p:sp>
        <p:nvSpPr>
          <p:cNvPr id="173062" name="Rectangle 6">
            <a:extLst>
              <a:ext uri="{FF2B5EF4-FFF2-40B4-BE49-F238E27FC236}">
                <a16:creationId xmlns:a16="http://schemas.microsoft.com/office/drawing/2014/main" id="{938176E2-F500-3243-85C1-02BE25D3B829}"/>
              </a:ext>
            </a:extLst>
          </p:cNvPr>
          <p:cNvSpPr>
            <a:spLocks noChangeArrowheads="1"/>
          </p:cNvSpPr>
          <p:nvPr/>
        </p:nvSpPr>
        <p:spPr bwMode="auto">
          <a:xfrm>
            <a:off x="3259138" y="2897188"/>
            <a:ext cx="817562"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3</a:t>
            </a:r>
          </a:p>
        </p:txBody>
      </p:sp>
      <p:sp>
        <p:nvSpPr>
          <p:cNvPr id="173063" name="Rectangle 7">
            <a:extLst>
              <a:ext uri="{FF2B5EF4-FFF2-40B4-BE49-F238E27FC236}">
                <a16:creationId xmlns:a16="http://schemas.microsoft.com/office/drawing/2014/main" id="{367C286C-1E6F-7947-B3A1-725C129404AF}"/>
              </a:ext>
            </a:extLst>
          </p:cNvPr>
          <p:cNvSpPr>
            <a:spLocks noChangeArrowheads="1"/>
          </p:cNvSpPr>
          <p:nvPr/>
        </p:nvSpPr>
        <p:spPr bwMode="auto">
          <a:xfrm>
            <a:off x="4597400" y="2632075"/>
            <a:ext cx="817563"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4</a:t>
            </a:r>
          </a:p>
        </p:txBody>
      </p:sp>
      <p:sp>
        <p:nvSpPr>
          <p:cNvPr id="173064" name="Rectangle 8">
            <a:extLst>
              <a:ext uri="{FF2B5EF4-FFF2-40B4-BE49-F238E27FC236}">
                <a16:creationId xmlns:a16="http://schemas.microsoft.com/office/drawing/2014/main" id="{13D2E7D0-7CDD-104A-B6C2-F931DA20E43B}"/>
              </a:ext>
            </a:extLst>
          </p:cNvPr>
          <p:cNvSpPr>
            <a:spLocks noChangeArrowheads="1"/>
          </p:cNvSpPr>
          <p:nvPr/>
        </p:nvSpPr>
        <p:spPr bwMode="auto">
          <a:xfrm>
            <a:off x="5557838" y="2936875"/>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5</a:t>
            </a:r>
          </a:p>
        </p:txBody>
      </p:sp>
      <p:sp>
        <p:nvSpPr>
          <p:cNvPr id="173065" name="Rectangle 9">
            <a:extLst>
              <a:ext uri="{FF2B5EF4-FFF2-40B4-BE49-F238E27FC236}">
                <a16:creationId xmlns:a16="http://schemas.microsoft.com/office/drawing/2014/main" id="{09F41B25-ECC4-0E46-96E4-B55DEF773666}"/>
              </a:ext>
            </a:extLst>
          </p:cNvPr>
          <p:cNvSpPr>
            <a:spLocks noChangeArrowheads="1"/>
          </p:cNvSpPr>
          <p:nvPr/>
        </p:nvSpPr>
        <p:spPr bwMode="auto">
          <a:xfrm>
            <a:off x="6086475" y="3384550"/>
            <a:ext cx="817563" cy="51593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6</a:t>
            </a:r>
          </a:p>
        </p:txBody>
      </p:sp>
      <p:sp>
        <p:nvSpPr>
          <p:cNvPr id="173066" name="Rectangle 10">
            <a:extLst>
              <a:ext uri="{FF2B5EF4-FFF2-40B4-BE49-F238E27FC236}">
                <a16:creationId xmlns:a16="http://schemas.microsoft.com/office/drawing/2014/main" id="{D2D78732-5F69-7143-BDA6-027AD61AD2B9}"/>
              </a:ext>
            </a:extLst>
          </p:cNvPr>
          <p:cNvSpPr>
            <a:spLocks noChangeArrowheads="1"/>
          </p:cNvSpPr>
          <p:nvPr/>
        </p:nvSpPr>
        <p:spPr bwMode="auto">
          <a:xfrm>
            <a:off x="6523038" y="4089400"/>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7</a:t>
            </a:r>
          </a:p>
        </p:txBody>
      </p:sp>
      <p:sp>
        <p:nvSpPr>
          <p:cNvPr id="173067" name="Rectangle 11">
            <a:extLst>
              <a:ext uri="{FF2B5EF4-FFF2-40B4-BE49-F238E27FC236}">
                <a16:creationId xmlns:a16="http://schemas.microsoft.com/office/drawing/2014/main" id="{5D71D5DE-2458-3B4C-BCC7-70B23AC4F6EF}"/>
              </a:ext>
            </a:extLst>
          </p:cNvPr>
          <p:cNvSpPr>
            <a:spLocks noChangeArrowheads="1"/>
          </p:cNvSpPr>
          <p:nvPr/>
        </p:nvSpPr>
        <p:spPr bwMode="auto">
          <a:xfrm>
            <a:off x="7196138" y="4819650"/>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8</a:t>
            </a:r>
          </a:p>
        </p:txBody>
      </p:sp>
      <p:sp>
        <p:nvSpPr>
          <p:cNvPr id="173068" name="Oval 12">
            <a:extLst>
              <a:ext uri="{FF2B5EF4-FFF2-40B4-BE49-F238E27FC236}">
                <a16:creationId xmlns:a16="http://schemas.microsoft.com/office/drawing/2014/main" id="{E22062E1-855F-5E4C-8EDF-4BA7B1C4B6E1}"/>
              </a:ext>
            </a:extLst>
          </p:cNvPr>
          <p:cNvSpPr>
            <a:spLocks noChangeArrowheads="1"/>
          </p:cNvSpPr>
          <p:nvPr/>
        </p:nvSpPr>
        <p:spPr bwMode="auto">
          <a:xfrm>
            <a:off x="1884363" y="4521200"/>
            <a:ext cx="571500" cy="533400"/>
          </a:xfrm>
          <a:prstGeom prst="ellipse">
            <a:avLst/>
          </a:prstGeom>
          <a:noFill/>
          <a:ln w="50800">
            <a:solidFill>
              <a:schemeClr val="hlink"/>
            </a:solidFill>
            <a:round/>
            <a:headEnd/>
            <a:tailEnd/>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73069" name="Oval 13">
            <a:extLst>
              <a:ext uri="{FF2B5EF4-FFF2-40B4-BE49-F238E27FC236}">
                <a16:creationId xmlns:a16="http://schemas.microsoft.com/office/drawing/2014/main" id="{8760586A-944D-3A46-B5DB-4DFFF32CC3DD}"/>
              </a:ext>
            </a:extLst>
          </p:cNvPr>
          <p:cNvSpPr>
            <a:spLocks noChangeArrowheads="1"/>
          </p:cNvSpPr>
          <p:nvPr/>
        </p:nvSpPr>
        <p:spPr bwMode="auto">
          <a:xfrm>
            <a:off x="2290763" y="3632200"/>
            <a:ext cx="571500" cy="533400"/>
          </a:xfrm>
          <a:prstGeom prst="ellipse">
            <a:avLst/>
          </a:prstGeom>
          <a:noFill/>
          <a:ln w="50800">
            <a:solidFill>
              <a:schemeClr val="hlink"/>
            </a:solidFill>
            <a:round/>
            <a:headEnd/>
            <a:tailEnd/>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73070" name="Oval 14">
            <a:extLst>
              <a:ext uri="{FF2B5EF4-FFF2-40B4-BE49-F238E27FC236}">
                <a16:creationId xmlns:a16="http://schemas.microsoft.com/office/drawing/2014/main" id="{D2C05876-C3E5-8A4E-973A-0F9F75B911A3}"/>
              </a:ext>
            </a:extLst>
          </p:cNvPr>
          <p:cNvSpPr>
            <a:spLocks noChangeArrowheads="1"/>
          </p:cNvSpPr>
          <p:nvPr/>
        </p:nvSpPr>
        <p:spPr bwMode="auto">
          <a:xfrm>
            <a:off x="3154363" y="2870200"/>
            <a:ext cx="571500" cy="533400"/>
          </a:xfrm>
          <a:prstGeom prst="ellipse">
            <a:avLst/>
          </a:prstGeom>
          <a:noFill/>
          <a:ln w="50800">
            <a:solidFill>
              <a:schemeClr val="hlink"/>
            </a:solidFill>
            <a:round/>
            <a:headEnd/>
            <a:tailEnd/>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73071" name="Oval 15">
            <a:extLst>
              <a:ext uri="{FF2B5EF4-FFF2-40B4-BE49-F238E27FC236}">
                <a16:creationId xmlns:a16="http://schemas.microsoft.com/office/drawing/2014/main" id="{843E298A-0437-F046-BB8C-40467B37DD19}"/>
              </a:ext>
            </a:extLst>
          </p:cNvPr>
          <p:cNvSpPr>
            <a:spLocks noChangeArrowheads="1"/>
          </p:cNvSpPr>
          <p:nvPr/>
        </p:nvSpPr>
        <p:spPr bwMode="auto">
          <a:xfrm>
            <a:off x="4500563" y="2616200"/>
            <a:ext cx="571500" cy="533400"/>
          </a:xfrm>
          <a:prstGeom prst="ellipse">
            <a:avLst/>
          </a:prstGeom>
          <a:noFill/>
          <a:ln w="50800">
            <a:solidFill>
              <a:schemeClr val="hlink"/>
            </a:solidFill>
            <a:round/>
            <a:headEnd/>
            <a:tailEnd/>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73072" name="Oval 16">
            <a:extLst>
              <a:ext uri="{FF2B5EF4-FFF2-40B4-BE49-F238E27FC236}">
                <a16:creationId xmlns:a16="http://schemas.microsoft.com/office/drawing/2014/main" id="{3E646678-7808-084B-8A87-0891E8AE9745}"/>
              </a:ext>
            </a:extLst>
          </p:cNvPr>
          <p:cNvSpPr>
            <a:spLocks noChangeArrowheads="1"/>
          </p:cNvSpPr>
          <p:nvPr/>
        </p:nvSpPr>
        <p:spPr bwMode="auto">
          <a:xfrm>
            <a:off x="5453063" y="2895600"/>
            <a:ext cx="571500" cy="533400"/>
          </a:xfrm>
          <a:prstGeom prst="ellipse">
            <a:avLst/>
          </a:prstGeom>
          <a:noFill/>
          <a:ln w="50800">
            <a:solidFill>
              <a:schemeClr val="hlink"/>
            </a:solidFill>
            <a:round/>
            <a:headEnd/>
            <a:tailEnd/>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73073" name="Oval 17">
            <a:extLst>
              <a:ext uri="{FF2B5EF4-FFF2-40B4-BE49-F238E27FC236}">
                <a16:creationId xmlns:a16="http://schemas.microsoft.com/office/drawing/2014/main" id="{4BA296A0-1E9F-1B4E-901F-803A0425B49B}"/>
              </a:ext>
            </a:extLst>
          </p:cNvPr>
          <p:cNvSpPr>
            <a:spLocks noChangeArrowheads="1"/>
          </p:cNvSpPr>
          <p:nvPr/>
        </p:nvSpPr>
        <p:spPr bwMode="auto">
          <a:xfrm>
            <a:off x="5986463" y="3365500"/>
            <a:ext cx="571500" cy="533400"/>
          </a:xfrm>
          <a:prstGeom prst="ellipse">
            <a:avLst/>
          </a:prstGeom>
          <a:noFill/>
          <a:ln w="50800">
            <a:solidFill>
              <a:schemeClr val="hlink"/>
            </a:solidFill>
            <a:round/>
            <a:headEnd/>
            <a:tailEnd/>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73074" name="Oval 18">
            <a:extLst>
              <a:ext uri="{FF2B5EF4-FFF2-40B4-BE49-F238E27FC236}">
                <a16:creationId xmlns:a16="http://schemas.microsoft.com/office/drawing/2014/main" id="{D2CE4975-F3A0-7F4C-AB35-3E3F39FEDE86}"/>
              </a:ext>
            </a:extLst>
          </p:cNvPr>
          <p:cNvSpPr>
            <a:spLocks noChangeArrowheads="1"/>
          </p:cNvSpPr>
          <p:nvPr/>
        </p:nvSpPr>
        <p:spPr bwMode="auto">
          <a:xfrm>
            <a:off x="6418263" y="4051300"/>
            <a:ext cx="571500" cy="533400"/>
          </a:xfrm>
          <a:prstGeom prst="ellipse">
            <a:avLst/>
          </a:prstGeom>
          <a:noFill/>
          <a:ln w="50800">
            <a:solidFill>
              <a:schemeClr val="hlink"/>
            </a:solidFill>
            <a:round/>
            <a:headEnd/>
            <a:tailEnd/>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73075" name="Oval 19">
            <a:extLst>
              <a:ext uri="{FF2B5EF4-FFF2-40B4-BE49-F238E27FC236}">
                <a16:creationId xmlns:a16="http://schemas.microsoft.com/office/drawing/2014/main" id="{9C374F12-CA4E-2E4E-A32C-049680B119DF}"/>
              </a:ext>
            </a:extLst>
          </p:cNvPr>
          <p:cNvSpPr>
            <a:spLocks noChangeArrowheads="1"/>
          </p:cNvSpPr>
          <p:nvPr/>
        </p:nvSpPr>
        <p:spPr bwMode="auto">
          <a:xfrm>
            <a:off x="7065963" y="4787900"/>
            <a:ext cx="571500" cy="533400"/>
          </a:xfrm>
          <a:prstGeom prst="ellipse">
            <a:avLst/>
          </a:prstGeom>
          <a:noFill/>
          <a:ln w="50800">
            <a:solidFill>
              <a:schemeClr val="hlink"/>
            </a:solidFill>
            <a:round/>
            <a:headEnd/>
            <a:tailEnd/>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73086" name="Text Box 30">
            <a:extLst>
              <a:ext uri="{FF2B5EF4-FFF2-40B4-BE49-F238E27FC236}">
                <a16:creationId xmlns:a16="http://schemas.microsoft.com/office/drawing/2014/main" id="{A7AEE2C2-360F-EE40-AA0D-C5268530224D}"/>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173096" name="Rectangle 40">
            <a:extLst>
              <a:ext uri="{FF2B5EF4-FFF2-40B4-BE49-F238E27FC236}">
                <a16:creationId xmlns:a16="http://schemas.microsoft.com/office/drawing/2014/main" id="{92F5E259-4C60-4A4C-BAAC-848D5C7576BE}"/>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07</a:t>
            </a:r>
            <a:endParaRPr lang="en-US" altLang="ko-KR" sz="1000" b="1">
              <a:effectLst>
                <a:outerShdw blurRad="38100" dist="38100" dir="2700000" algn="tl">
                  <a:srgbClr val="FFFFFF"/>
                </a:outerShdw>
              </a:effectLst>
              <a:ea typeface="Gulim" panose="020B0600000101010101" pitchFamily="34" charset="-127"/>
            </a:endParaRPr>
          </a:p>
        </p:txBody>
      </p:sp>
      <p:sp>
        <p:nvSpPr>
          <p:cNvPr id="173099" name="Text Box 43">
            <a:extLst>
              <a:ext uri="{FF2B5EF4-FFF2-40B4-BE49-F238E27FC236}">
                <a16:creationId xmlns:a16="http://schemas.microsoft.com/office/drawing/2014/main" id="{26CAF3B8-BDCD-F340-A9F0-38FA32086BBC}"/>
              </a:ext>
            </a:extLst>
          </p:cNvPr>
          <p:cNvSpPr txBox="1">
            <a:spLocks noChangeArrowheads="1"/>
          </p:cNvSpPr>
          <p:nvPr/>
        </p:nvSpPr>
        <p:spPr bwMode="auto">
          <a:xfrm>
            <a:off x="127000" y="731838"/>
            <a:ext cx="3330575" cy="1066800"/>
          </a:xfrm>
          <a:prstGeom prst="rect">
            <a:avLst/>
          </a:prstGeom>
          <a:noFill/>
          <a:ln>
            <a:noFill/>
          </a:ln>
          <a:effectLst>
            <a:outerShdw dist="7184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200" b="1">
                <a:solidFill>
                  <a:srgbClr val="FFFF00"/>
                </a:solidFill>
                <a:latin typeface="Helvetica" pitchFamily="2" charset="0"/>
                <a:ea typeface="Gulim" panose="020B0600000101010101" pitchFamily="34" charset="-127"/>
              </a:rPr>
              <a:t>CERITA                 </a:t>
            </a:r>
            <a:r>
              <a:rPr lang="en-US" altLang="ko-KR" sz="3200" b="1" i="1">
                <a:solidFill>
                  <a:srgbClr val="62D6AC"/>
                </a:solidFill>
                <a:latin typeface="Helvetica" pitchFamily="2" charset="0"/>
                <a:ea typeface="Gulim" panose="020B0600000101010101" pitchFamily="34" charset="-127"/>
              </a:rPr>
              <a:t>LAMA</a:t>
            </a:r>
            <a:endParaRPr lang="en-US" altLang="ko-KR" sz="3200" b="1">
              <a:solidFill>
                <a:srgbClr val="FFFF00"/>
              </a:solidFill>
              <a:latin typeface="Helvetica" pitchFamily="2" charset="0"/>
              <a:ea typeface="Gulim" panose="020B0600000101010101" pitchFamily="34" charset="-127"/>
            </a:endParaRPr>
          </a:p>
        </p:txBody>
      </p:sp>
      <p:sp>
        <p:nvSpPr>
          <p:cNvPr id="173100" name="Text Box 44">
            <a:extLst>
              <a:ext uri="{FF2B5EF4-FFF2-40B4-BE49-F238E27FC236}">
                <a16:creationId xmlns:a16="http://schemas.microsoft.com/office/drawing/2014/main" id="{C6197E1F-371C-E447-884B-D10772D3234A}"/>
              </a:ext>
            </a:extLst>
          </p:cNvPr>
          <p:cNvSpPr txBox="1">
            <a:spLocks noChangeArrowheads="1"/>
          </p:cNvSpPr>
          <p:nvPr/>
        </p:nvSpPr>
        <p:spPr bwMode="auto">
          <a:xfrm>
            <a:off x="5875338" y="687388"/>
            <a:ext cx="3217862" cy="1066800"/>
          </a:xfrm>
          <a:prstGeom prst="rect">
            <a:avLst/>
          </a:prstGeom>
          <a:noFill/>
          <a:ln>
            <a:noFill/>
          </a:ln>
          <a:effectLst>
            <a:outerShdw dist="7184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200" b="1">
                <a:solidFill>
                  <a:srgbClr val="FFFF00"/>
                </a:solidFill>
                <a:latin typeface="Helvetica" pitchFamily="2" charset="0"/>
                <a:ea typeface="Gulim" panose="020B0600000101010101" pitchFamily="34" charset="-127"/>
              </a:rPr>
              <a:t>CERITA               </a:t>
            </a:r>
            <a:r>
              <a:rPr lang="en-US" altLang="ko-KR" sz="3200" b="1" i="1">
                <a:solidFill>
                  <a:srgbClr val="62D6AC"/>
                </a:solidFill>
                <a:latin typeface="Helvetica" pitchFamily="2" charset="0"/>
                <a:ea typeface="Gulim" panose="020B0600000101010101" pitchFamily="34" charset="-127"/>
              </a:rPr>
              <a:t>BARU</a:t>
            </a:r>
            <a:endParaRPr lang="en-US" altLang="ko-KR" sz="3200" b="1">
              <a:solidFill>
                <a:srgbClr val="FFFF00"/>
              </a:solidFill>
              <a:latin typeface="Helvetica" pitchFamily="2" charset="0"/>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500"/>
                                  </p:stCondLst>
                                  <p:childTnLst>
                                    <p:set>
                                      <p:cBhvr>
                                        <p:cTn id="6" dur="1" fill="hold">
                                          <p:stCondLst>
                                            <p:cond delay="0"/>
                                          </p:stCondLst>
                                        </p:cTn>
                                        <p:tgtEl>
                                          <p:spTgt spid="173068"/>
                                        </p:tgtEl>
                                        <p:attrNameLst>
                                          <p:attrName>style.visibility</p:attrName>
                                        </p:attrNameLst>
                                      </p:cBhvr>
                                      <p:to>
                                        <p:strVal val="visible"/>
                                      </p:to>
                                    </p:set>
                                    <p:anim calcmode="lin" valueType="num">
                                      <p:cBhvr>
                                        <p:cTn id="7" dur="500" fill="hold"/>
                                        <p:tgtEl>
                                          <p:spTgt spid="173068"/>
                                        </p:tgtEl>
                                        <p:attrNameLst>
                                          <p:attrName>ppt_w</p:attrName>
                                        </p:attrNameLst>
                                      </p:cBhvr>
                                      <p:tavLst>
                                        <p:tav tm="0">
                                          <p:val>
                                            <p:strVal val="2/3*#ppt_w"/>
                                          </p:val>
                                        </p:tav>
                                        <p:tav tm="100000">
                                          <p:val>
                                            <p:strVal val="#ppt_w"/>
                                          </p:val>
                                        </p:tav>
                                      </p:tavLst>
                                    </p:anim>
                                    <p:anim calcmode="lin" valueType="num">
                                      <p:cBhvr>
                                        <p:cTn id="8" dur="500" fill="hold"/>
                                        <p:tgtEl>
                                          <p:spTgt spid="173068"/>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1000"/>
                            </p:stCondLst>
                            <p:childTnLst>
                              <p:par>
                                <p:cTn id="10" presetID="23" presetClass="entr" presetSubtype="272" fill="hold" nodeType="afterEffect">
                                  <p:stCondLst>
                                    <p:cond delay="500"/>
                                  </p:stCondLst>
                                  <p:childTnLst>
                                    <p:set>
                                      <p:cBhvr>
                                        <p:cTn id="11" dur="1" fill="hold">
                                          <p:stCondLst>
                                            <p:cond delay="0"/>
                                          </p:stCondLst>
                                        </p:cTn>
                                        <p:tgtEl>
                                          <p:spTgt spid="173069"/>
                                        </p:tgtEl>
                                        <p:attrNameLst>
                                          <p:attrName>style.visibility</p:attrName>
                                        </p:attrNameLst>
                                      </p:cBhvr>
                                      <p:to>
                                        <p:strVal val="visible"/>
                                      </p:to>
                                    </p:set>
                                    <p:anim calcmode="lin" valueType="num">
                                      <p:cBhvr>
                                        <p:cTn id="12" dur="500" fill="hold"/>
                                        <p:tgtEl>
                                          <p:spTgt spid="173069"/>
                                        </p:tgtEl>
                                        <p:attrNameLst>
                                          <p:attrName>ppt_w</p:attrName>
                                        </p:attrNameLst>
                                      </p:cBhvr>
                                      <p:tavLst>
                                        <p:tav tm="0">
                                          <p:val>
                                            <p:strVal val="2/3*#ppt_w"/>
                                          </p:val>
                                        </p:tav>
                                        <p:tav tm="100000">
                                          <p:val>
                                            <p:strVal val="#ppt_w"/>
                                          </p:val>
                                        </p:tav>
                                      </p:tavLst>
                                    </p:anim>
                                    <p:anim calcmode="lin" valueType="num">
                                      <p:cBhvr>
                                        <p:cTn id="13" dur="500" fill="hold"/>
                                        <p:tgtEl>
                                          <p:spTgt spid="173069"/>
                                        </p:tgtEl>
                                        <p:attrNameLst>
                                          <p:attrName>ppt_h</p:attrName>
                                        </p:attrNameLst>
                                      </p:cBhvr>
                                      <p:tavLst>
                                        <p:tav tm="0">
                                          <p:val>
                                            <p:strVal val="2/3*#ppt_h"/>
                                          </p:val>
                                        </p:tav>
                                        <p:tav tm="100000">
                                          <p:val>
                                            <p:strVal val="#ppt_h"/>
                                          </p:val>
                                        </p:tav>
                                      </p:tavLst>
                                    </p:anim>
                                  </p:childTnLst>
                                </p:cTn>
                              </p:par>
                            </p:childTnLst>
                          </p:cTn>
                        </p:par>
                        <p:par>
                          <p:cTn id="14" fill="hold" nodeType="afterGroup">
                            <p:stCondLst>
                              <p:cond delay="2000"/>
                            </p:stCondLst>
                            <p:childTnLst>
                              <p:par>
                                <p:cTn id="15" presetID="23" presetClass="entr" presetSubtype="272" fill="hold" nodeType="afterEffect">
                                  <p:stCondLst>
                                    <p:cond delay="500"/>
                                  </p:stCondLst>
                                  <p:childTnLst>
                                    <p:set>
                                      <p:cBhvr>
                                        <p:cTn id="16" dur="1" fill="hold">
                                          <p:stCondLst>
                                            <p:cond delay="0"/>
                                          </p:stCondLst>
                                        </p:cTn>
                                        <p:tgtEl>
                                          <p:spTgt spid="173070"/>
                                        </p:tgtEl>
                                        <p:attrNameLst>
                                          <p:attrName>style.visibility</p:attrName>
                                        </p:attrNameLst>
                                      </p:cBhvr>
                                      <p:to>
                                        <p:strVal val="visible"/>
                                      </p:to>
                                    </p:set>
                                    <p:anim calcmode="lin" valueType="num">
                                      <p:cBhvr>
                                        <p:cTn id="17" dur="500" fill="hold"/>
                                        <p:tgtEl>
                                          <p:spTgt spid="173070"/>
                                        </p:tgtEl>
                                        <p:attrNameLst>
                                          <p:attrName>ppt_w</p:attrName>
                                        </p:attrNameLst>
                                      </p:cBhvr>
                                      <p:tavLst>
                                        <p:tav tm="0">
                                          <p:val>
                                            <p:strVal val="2/3*#ppt_w"/>
                                          </p:val>
                                        </p:tav>
                                        <p:tav tm="100000">
                                          <p:val>
                                            <p:strVal val="#ppt_w"/>
                                          </p:val>
                                        </p:tav>
                                      </p:tavLst>
                                    </p:anim>
                                    <p:anim calcmode="lin" valueType="num">
                                      <p:cBhvr>
                                        <p:cTn id="18" dur="500" fill="hold"/>
                                        <p:tgtEl>
                                          <p:spTgt spid="173070"/>
                                        </p:tgtEl>
                                        <p:attrNameLst>
                                          <p:attrName>ppt_h</p:attrName>
                                        </p:attrNameLst>
                                      </p:cBhvr>
                                      <p:tavLst>
                                        <p:tav tm="0">
                                          <p:val>
                                            <p:strVal val="2/3*#ppt_h"/>
                                          </p:val>
                                        </p:tav>
                                        <p:tav tm="100000">
                                          <p:val>
                                            <p:strVal val="#ppt_h"/>
                                          </p:val>
                                        </p:tav>
                                      </p:tavLst>
                                    </p:anim>
                                  </p:childTnLst>
                                </p:cTn>
                              </p:par>
                            </p:childTnLst>
                          </p:cTn>
                        </p:par>
                        <p:par>
                          <p:cTn id="19" fill="hold" nodeType="afterGroup">
                            <p:stCondLst>
                              <p:cond delay="3000"/>
                            </p:stCondLst>
                            <p:childTnLst>
                              <p:par>
                                <p:cTn id="20" presetID="23" presetClass="entr" presetSubtype="272" fill="hold" nodeType="afterEffect">
                                  <p:stCondLst>
                                    <p:cond delay="500"/>
                                  </p:stCondLst>
                                  <p:childTnLst>
                                    <p:set>
                                      <p:cBhvr>
                                        <p:cTn id="21" dur="1" fill="hold">
                                          <p:stCondLst>
                                            <p:cond delay="0"/>
                                          </p:stCondLst>
                                        </p:cTn>
                                        <p:tgtEl>
                                          <p:spTgt spid="173071"/>
                                        </p:tgtEl>
                                        <p:attrNameLst>
                                          <p:attrName>style.visibility</p:attrName>
                                        </p:attrNameLst>
                                      </p:cBhvr>
                                      <p:to>
                                        <p:strVal val="visible"/>
                                      </p:to>
                                    </p:set>
                                    <p:anim calcmode="lin" valueType="num">
                                      <p:cBhvr>
                                        <p:cTn id="22" dur="500" fill="hold"/>
                                        <p:tgtEl>
                                          <p:spTgt spid="173071"/>
                                        </p:tgtEl>
                                        <p:attrNameLst>
                                          <p:attrName>ppt_w</p:attrName>
                                        </p:attrNameLst>
                                      </p:cBhvr>
                                      <p:tavLst>
                                        <p:tav tm="0">
                                          <p:val>
                                            <p:strVal val="2/3*#ppt_w"/>
                                          </p:val>
                                        </p:tav>
                                        <p:tav tm="100000">
                                          <p:val>
                                            <p:strVal val="#ppt_w"/>
                                          </p:val>
                                        </p:tav>
                                      </p:tavLst>
                                    </p:anim>
                                    <p:anim calcmode="lin" valueType="num">
                                      <p:cBhvr>
                                        <p:cTn id="23" dur="500" fill="hold"/>
                                        <p:tgtEl>
                                          <p:spTgt spid="173071"/>
                                        </p:tgtEl>
                                        <p:attrNameLst>
                                          <p:attrName>ppt_h</p:attrName>
                                        </p:attrNameLst>
                                      </p:cBhvr>
                                      <p:tavLst>
                                        <p:tav tm="0">
                                          <p:val>
                                            <p:strVal val="2/3*#ppt_h"/>
                                          </p:val>
                                        </p:tav>
                                        <p:tav tm="100000">
                                          <p:val>
                                            <p:strVal val="#ppt_h"/>
                                          </p:val>
                                        </p:tav>
                                      </p:tavLst>
                                    </p:anim>
                                  </p:childTnLst>
                                </p:cTn>
                              </p:par>
                            </p:childTnLst>
                          </p:cTn>
                        </p:par>
                        <p:par>
                          <p:cTn id="24" fill="hold" nodeType="afterGroup">
                            <p:stCondLst>
                              <p:cond delay="4000"/>
                            </p:stCondLst>
                            <p:childTnLst>
                              <p:par>
                                <p:cTn id="25" presetID="23" presetClass="entr" presetSubtype="272" fill="hold" nodeType="afterEffect">
                                  <p:stCondLst>
                                    <p:cond delay="500"/>
                                  </p:stCondLst>
                                  <p:childTnLst>
                                    <p:set>
                                      <p:cBhvr>
                                        <p:cTn id="26" dur="1" fill="hold">
                                          <p:stCondLst>
                                            <p:cond delay="0"/>
                                          </p:stCondLst>
                                        </p:cTn>
                                        <p:tgtEl>
                                          <p:spTgt spid="173072"/>
                                        </p:tgtEl>
                                        <p:attrNameLst>
                                          <p:attrName>style.visibility</p:attrName>
                                        </p:attrNameLst>
                                      </p:cBhvr>
                                      <p:to>
                                        <p:strVal val="visible"/>
                                      </p:to>
                                    </p:set>
                                    <p:anim calcmode="lin" valueType="num">
                                      <p:cBhvr>
                                        <p:cTn id="27" dur="500" fill="hold"/>
                                        <p:tgtEl>
                                          <p:spTgt spid="173072"/>
                                        </p:tgtEl>
                                        <p:attrNameLst>
                                          <p:attrName>ppt_w</p:attrName>
                                        </p:attrNameLst>
                                      </p:cBhvr>
                                      <p:tavLst>
                                        <p:tav tm="0">
                                          <p:val>
                                            <p:strVal val="2/3*#ppt_w"/>
                                          </p:val>
                                        </p:tav>
                                        <p:tav tm="100000">
                                          <p:val>
                                            <p:strVal val="#ppt_w"/>
                                          </p:val>
                                        </p:tav>
                                      </p:tavLst>
                                    </p:anim>
                                    <p:anim calcmode="lin" valueType="num">
                                      <p:cBhvr>
                                        <p:cTn id="28" dur="500" fill="hold"/>
                                        <p:tgtEl>
                                          <p:spTgt spid="173072"/>
                                        </p:tgtEl>
                                        <p:attrNameLst>
                                          <p:attrName>ppt_h</p:attrName>
                                        </p:attrNameLst>
                                      </p:cBhvr>
                                      <p:tavLst>
                                        <p:tav tm="0">
                                          <p:val>
                                            <p:strVal val="2/3*#ppt_h"/>
                                          </p:val>
                                        </p:tav>
                                        <p:tav tm="100000">
                                          <p:val>
                                            <p:strVal val="#ppt_h"/>
                                          </p:val>
                                        </p:tav>
                                      </p:tavLst>
                                    </p:anim>
                                  </p:childTnLst>
                                </p:cTn>
                              </p:par>
                            </p:childTnLst>
                          </p:cTn>
                        </p:par>
                        <p:par>
                          <p:cTn id="29" fill="hold" nodeType="afterGroup">
                            <p:stCondLst>
                              <p:cond delay="5000"/>
                            </p:stCondLst>
                            <p:childTnLst>
                              <p:par>
                                <p:cTn id="30" presetID="23" presetClass="entr" presetSubtype="272" fill="hold" nodeType="afterEffect">
                                  <p:stCondLst>
                                    <p:cond delay="500"/>
                                  </p:stCondLst>
                                  <p:childTnLst>
                                    <p:set>
                                      <p:cBhvr>
                                        <p:cTn id="31" dur="1" fill="hold">
                                          <p:stCondLst>
                                            <p:cond delay="0"/>
                                          </p:stCondLst>
                                        </p:cTn>
                                        <p:tgtEl>
                                          <p:spTgt spid="173073"/>
                                        </p:tgtEl>
                                        <p:attrNameLst>
                                          <p:attrName>style.visibility</p:attrName>
                                        </p:attrNameLst>
                                      </p:cBhvr>
                                      <p:to>
                                        <p:strVal val="visible"/>
                                      </p:to>
                                    </p:set>
                                    <p:anim calcmode="lin" valueType="num">
                                      <p:cBhvr>
                                        <p:cTn id="32" dur="500" fill="hold"/>
                                        <p:tgtEl>
                                          <p:spTgt spid="173073"/>
                                        </p:tgtEl>
                                        <p:attrNameLst>
                                          <p:attrName>ppt_w</p:attrName>
                                        </p:attrNameLst>
                                      </p:cBhvr>
                                      <p:tavLst>
                                        <p:tav tm="0">
                                          <p:val>
                                            <p:strVal val="2/3*#ppt_w"/>
                                          </p:val>
                                        </p:tav>
                                        <p:tav tm="100000">
                                          <p:val>
                                            <p:strVal val="#ppt_w"/>
                                          </p:val>
                                        </p:tav>
                                      </p:tavLst>
                                    </p:anim>
                                    <p:anim calcmode="lin" valueType="num">
                                      <p:cBhvr>
                                        <p:cTn id="33" dur="500" fill="hold"/>
                                        <p:tgtEl>
                                          <p:spTgt spid="173073"/>
                                        </p:tgtEl>
                                        <p:attrNameLst>
                                          <p:attrName>ppt_h</p:attrName>
                                        </p:attrNameLst>
                                      </p:cBhvr>
                                      <p:tavLst>
                                        <p:tav tm="0">
                                          <p:val>
                                            <p:strVal val="2/3*#ppt_h"/>
                                          </p:val>
                                        </p:tav>
                                        <p:tav tm="100000">
                                          <p:val>
                                            <p:strVal val="#ppt_h"/>
                                          </p:val>
                                        </p:tav>
                                      </p:tavLst>
                                    </p:anim>
                                  </p:childTnLst>
                                </p:cTn>
                              </p:par>
                            </p:childTnLst>
                          </p:cTn>
                        </p:par>
                        <p:par>
                          <p:cTn id="34" fill="hold" nodeType="afterGroup">
                            <p:stCondLst>
                              <p:cond delay="6000"/>
                            </p:stCondLst>
                            <p:childTnLst>
                              <p:par>
                                <p:cTn id="35" presetID="23" presetClass="entr" presetSubtype="272" fill="hold" nodeType="afterEffect">
                                  <p:stCondLst>
                                    <p:cond delay="500"/>
                                  </p:stCondLst>
                                  <p:childTnLst>
                                    <p:set>
                                      <p:cBhvr>
                                        <p:cTn id="36" dur="1" fill="hold">
                                          <p:stCondLst>
                                            <p:cond delay="0"/>
                                          </p:stCondLst>
                                        </p:cTn>
                                        <p:tgtEl>
                                          <p:spTgt spid="173074"/>
                                        </p:tgtEl>
                                        <p:attrNameLst>
                                          <p:attrName>style.visibility</p:attrName>
                                        </p:attrNameLst>
                                      </p:cBhvr>
                                      <p:to>
                                        <p:strVal val="visible"/>
                                      </p:to>
                                    </p:set>
                                    <p:anim calcmode="lin" valueType="num">
                                      <p:cBhvr>
                                        <p:cTn id="37" dur="500" fill="hold"/>
                                        <p:tgtEl>
                                          <p:spTgt spid="173074"/>
                                        </p:tgtEl>
                                        <p:attrNameLst>
                                          <p:attrName>ppt_w</p:attrName>
                                        </p:attrNameLst>
                                      </p:cBhvr>
                                      <p:tavLst>
                                        <p:tav tm="0">
                                          <p:val>
                                            <p:strVal val="2/3*#ppt_w"/>
                                          </p:val>
                                        </p:tav>
                                        <p:tav tm="100000">
                                          <p:val>
                                            <p:strVal val="#ppt_w"/>
                                          </p:val>
                                        </p:tav>
                                      </p:tavLst>
                                    </p:anim>
                                    <p:anim calcmode="lin" valueType="num">
                                      <p:cBhvr>
                                        <p:cTn id="38" dur="500" fill="hold"/>
                                        <p:tgtEl>
                                          <p:spTgt spid="173074"/>
                                        </p:tgtEl>
                                        <p:attrNameLst>
                                          <p:attrName>ppt_h</p:attrName>
                                        </p:attrNameLst>
                                      </p:cBhvr>
                                      <p:tavLst>
                                        <p:tav tm="0">
                                          <p:val>
                                            <p:strVal val="2/3*#ppt_h"/>
                                          </p:val>
                                        </p:tav>
                                        <p:tav tm="100000">
                                          <p:val>
                                            <p:strVal val="#ppt_h"/>
                                          </p:val>
                                        </p:tav>
                                      </p:tavLst>
                                    </p:anim>
                                  </p:childTnLst>
                                </p:cTn>
                              </p:par>
                            </p:childTnLst>
                          </p:cTn>
                        </p:par>
                        <p:par>
                          <p:cTn id="39" fill="hold" nodeType="afterGroup">
                            <p:stCondLst>
                              <p:cond delay="7000"/>
                            </p:stCondLst>
                            <p:childTnLst>
                              <p:par>
                                <p:cTn id="40" presetID="23" presetClass="entr" presetSubtype="272" fill="hold" nodeType="afterEffect">
                                  <p:stCondLst>
                                    <p:cond delay="500"/>
                                  </p:stCondLst>
                                  <p:childTnLst>
                                    <p:set>
                                      <p:cBhvr>
                                        <p:cTn id="41" dur="1" fill="hold">
                                          <p:stCondLst>
                                            <p:cond delay="0"/>
                                          </p:stCondLst>
                                        </p:cTn>
                                        <p:tgtEl>
                                          <p:spTgt spid="173075"/>
                                        </p:tgtEl>
                                        <p:attrNameLst>
                                          <p:attrName>style.visibility</p:attrName>
                                        </p:attrNameLst>
                                      </p:cBhvr>
                                      <p:to>
                                        <p:strVal val="visible"/>
                                      </p:to>
                                    </p:set>
                                    <p:anim calcmode="lin" valueType="num">
                                      <p:cBhvr>
                                        <p:cTn id="42" dur="500" fill="hold"/>
                                        <p:tgtEl>
                                          <p:spTgt spid="173075"/>
                                        </p:tgtEl>
                                        <p:attrNameLst>
                                          <p:attrName>ppt_w</p:attrName>
                                        </p:attrNameLst>
                                      </p:cBhvr>
                                      <p:tavLst>
                                        <p:tav tm="0">
                                          <p:val>
                                            <p:strVal val="2/3*#ppt_w"/>
                                          </p:val>
                                        </p:tav>
                                        <p:tav tm="100000">
                                          <p:val>
                                            <p:strVal val="#ppt_w"/>
                                          </p:val>
                                        </p:tav>
                                      </p:tavLst>
                                    </p:anim>
                                    <p:anim calcmode="lin" valueType="num">
                                      <p:cBhvr>
                                        <p:cTn id="43" dur="500" fill="hold"/>
                                        <p:tgtEl>
                                          <p:spTgt spid="17307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4" name="Rectangle 8">
            <a:extLst>
              <a:ext uri="{FF2B5EF4-FFF2-40B4-BE49-F238E27FC236}">
                <a16:creationId xmlns:a16="http://schemas.microsoft.com/office/drawing/2014/main" id="{921742DD-571F-4F47-BBA5-197CF998AA76}"/>
              </a:ext>
            </a:extLst>
          </p:cNvPr>
          <p:cNvSpPr>
            <a:spLocks noChangeArrowheads="1"/>
          </p:cNvSpPr>
          <p:nvPr/>
        </p:nvSpPr>
        <p:spPr bwMode="auto">
          <a:xfrm>
            <a:off x="2032000" y="4578350"/>
            <a:ext cx="817563" cy="45402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400" b="1">
                <a:solidFill>
                  <a:srgbClr val="FFFF00"/>
                </a:solidFill>
                <a:latin typeface="Times" pitchFamily="2" charset="0"/>
                <a:ea typeface="Gulim" panose="020B0600000101010101" pitchFamily="34" charset="-127"/>
              </a:rPr>
              <a:t>1</a:t>
            </a:r>
          </a:p>
        </p:txBody>
      </p:sp>
      <p:sp>
        <p:nvSpPr>
          <p:cNvPr id="142345" name="Rectangle 9">
            <a:extLst>
              <a:ext uri="{FF2B5EF4-FFF2-40B4-BE49-F238E27FC236}">
                <a16:creationId xmlns:a16="http://schemas.microsoft.com/office/drawing/2014/main" id="{40326C41-7CB6-9044-9395-144B2B1286B5}"/>
              </a:ext>
            </a:extLst>
          </p:cNvPr>
          <p:cNvSpPr>
            <a:spLocks noChangeArrowheads="1"/>
          </p:cNvSpPr>
          <p:nvPr/>
        </p:nvSpPr>
        <p:spPr bwMode="auto">
          <a:xfrm>
            <a:off x="2387600" y="3652838"/>
            <a:ext cx="817563"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2</a:t>
            </a:r>
          </a:p>
        </p:txBody>
      </p:sp>
      <p:sp>
        <p:nvSpPr>
          <p:cNvPr id="142346" name="Rectangle 10">
            <a:extLst>
              <a:ext uri="{FF2B5EF4-FFF2-40B4-BE49-F238E27FC236}">
                <a16:creationId xmlns:a16="http://schemas.microsoft.com/office/drawing/2014/main" id="{9E3F38FA-70FB-1445-BD90-8DA4FEAA8CC0}"/>
              </a:ext>
            </a:extLst>
          </p:cNvPr>
          <p:cNvSpPr>
            <a:spLocks noChangeArrowheads="1"/>
          </p:cNvSpPr>
          <p:nvPr/>
        </p:nvSpPr>
        <p:spPr bwMode="auto">
          <a:xfrm>
            <a:off x="3259138" y="2897188"/>
            <a:ext cx="817562"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3</a:t>
            </a:r>
          </a:p>
        </p:txBody>
      </p:sp>
      <p:sp>
        <p:nvSpPr>
          <p:cNvPr id="142347" name="Rectangle 11">
            <a:extLst>
              <a:ext uri="{FF2B5EF4-FFF2-40B4-BE49-F238E27FC236}">
                <a16:creationId xmlns:a16="http://schemas.microsoft.com/office/drawing/2014/main" id="{EC2779D6-9195-ED49-84D8-DEB7A3447BF8}"/>
              </a:ext>
            </a:extLst>
          </p:cNvPr>
          <p:cNvSpPr>
            <a:spLocks noChangeArrowheads="1"/>
          </p:cNvSpPr>
          <p:nvPr/>
        </p:nvSpPr>
        <p:spPr bwMode="auto">
          <a:xfrm>
            <a:off x="4597400" y="2632075"/>
            <a:ext cx="817563"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4</a:t>
            </a:r>
          </a:p>
        </p:txBody>
      </p:sp>
      <p:sp>
        <p:nvSpPr>
          <p:cNvPr id="142348" name="Rectangle 12">
            <a:extLst>
              <a:ext uri="{FF2B5EF4-FFF2-40B4-BE49-F238E27FC236}">
                <a16:creationId xmlns:a16="http://schemas.microsoft.com/office/drawing/2014/main" id="{34D9D94C-1038-5C43-8E7C-B5D3D908E36D}"/>
              </a:ext>
            </a:extLst>
          </p:cNvPr>
          <p:cNvSpPr>
            <a:spLocks noChangeArrowheads="1"/>
          </p:cNvSpPr>
          <p:nvPr/>
        </p:nvSpPr>
        <p:spPr bwMode="auto">
          <a:xfrm>
            <a:off x="5557838" y="2936875"/>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5</a:t>
            </a:r>
          </a:p>
        </p:txBody>
      </p:sp>
      <p:sp>
        <p:nvSpPr>
          <p:cNvPr id="142349" name="Rectangle 13">
            <a:extLst>
              <a:ext uri="{FF2B5EF4-FFF2-40B4-BE49-F238E27FC236}">
                <a16:creationId xmlns:a16="http://schemas.microsoft.com/office/drawing/2014/main" id="{35EFACCA-4DCA-E548-8D4C-0ED57AA2F552}"/>
              </a:ext>
            </a:extLst>
          </p:cNvPr>
          <p:cNvSpPr>
            <a:spLocks noChangeArrowheads="1"/>
          </p:cNvSpPr>
          <p:nvPr/>
        </p:nvSpPr>
        <p:spPr bwMode="auto">
          <a:xfrm>
            <a:off x="6086475" y="3384550"/>
            <a:ext cx="817563" cy="51593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6</a:t>
            </a:r>
          </a:p>
        </p:txBody>
      </p:sp>
      <p:sp>
        <p:nvSpPr>
          <p:cNvPr id="142350" name="Rectangle 14">
            <a:extLst>
              <a:ext uri="{FF2B5EF4-FFF2-40B4-BE49-F238E27FC236}">
                <a16:creationId xmlns:a16="http://schemas.microsoft.com/office/drawing/2014/main" id="{465DF559-8B37-B446-B273-BBA97D02D18C}"/>
              </a:ext>
            </a:extLst>
          </p:cNvPr>
          <p:cNvSpPr>
            <a:spLocks noChangeArrowheads="1"/>
          </p:cNvSpPr>
          <p:nvPr/>
        </p:nvSpPr>
        <p:spPr bwMode="auto">
          <a:xfrm>
            <a:off x="6523038" y="4089400"/>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7</a:t>
            </a:r>
          </a:p>
        </p:txBody>
      </p:sp>
      <p:sp>
        <p:nvSpPr>
          <p:cNvPr id="142351" name="Rectangle 15">
            <a:extLst>
              <a:ext uri="{FF2B5EF4-FFF2-40B4-BE49-F238E27FC236}">
                <a16:creationId xmlns:a16="http://schemas.microsoft.com/office/drawing/2014/main" id="{94B610B5-81FD-0848-A925-A15B07FC64CA}"/>
              </a:ext>
            </a:extLst>
          </p:cNvPr>
          <p:cNvSpPr>
            <a:spLocks noChangeArrowheads="1"/>
          </p:cNvSpPr>
          <p:nvPr/>
        </p:nvSpPr>
        <p:spPr bwMode="auto">
          <a:xfrm>
            <a:off x="7196138" y="4819650"/>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8</a:t>
            </a:r>
          </a:p>
        </p:txBody>
      </p:sp>
      <p:sp>
        <p:nvSpPr>
          <p:cNvPr id="142352" name="Line 16">
            <a:extLst>
              <a:ext uri="{FF2B5EF4-FFF2-40B4-BE49-F238E27FC236}">
                <a16:creationId xmlns:a16="http://schemas.microsoft.com/office/drawing/2014/main" id="{F2D571C5-71B3-154C-BD42-BFF05E649F1D}"/>
              </a:ext>
            </a:extLst>
          </p:cNvPr>
          <p:cNvSpPr>
            <a:spLocks noChangeShapeType="1"/>
          </p:cNvSpPr>
          <p:nvPr/>
        </p:nvSpPr>
        <p:spPr bwMode="auto">
          <a:xfrm flipV="1">
            <a:off x="2187575" y="3322638"/>
            <a:ext cx="3570288" cy="1627187"/>
          </a:xfrm>
          <a:prstGeom prst="line">
            <a:avLst/>
          </a:prstGeom>
          <a:noFill/>
          <a:ln w="76200">
            <a:solidFill>
              <a:srgbClr val="F9A9B6"/>
            </a:solidFill>
            <a:round/>
            <a:headEnd type="triangle" w="med" len="med"/>
            <a:tailEnd type="triangle" w="med" len="med"/>
          </a:ln>
          <a:effectLst>
            <a:outerShdw dist="71842"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42353" name="Line 17">
            <a:extLst>
              <a:ext uri="{FF2B5EF4-FFF2-40B4-BE49-F238E27FC236}">
                <a16:creationId xmlns:a16="http://schemas.microsoft.com/office/drawing/2014/main" id="{B1EBCFC6-F73B-8344-862C-9CEF9212A16A}"/>
              </a:ext>
            </a:extLst>
          </p:cNvPr>
          <p:cNvSpPr>
            <a:spLocks noChangeShapeType="1"/>
          </p:cNvSpPr>
          <p:nvPr/>
        </p:nvSpPr>
        <p:spPr bwMode="auto">
          <a:xfrm flipV="1">
            <a:off x="2570163" y="3784600"/>
            <a:ext cx="3683000" cy="292100"/>
          </a:xfrm>
          <a:prstGeom prst="line">
            <a:avLst/>
          </a:prstGeom>
          <a:noFill/>
          <a:ln w="76200">
            <a:solidFill>
              <a:srgbClr val="FFFF00"/>
            </a:solidFill>
            <a:round/>
            <a:headEnd type="triangle" w="med" len="med"/>
            <a:tailEnd type="triangle" w="med" len="med"/>
          </a:ln>
          <a:effectLst>
            <a:outerShdw dist="71842"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42354" name="Line 18">
            <a:extLst>
              <a:ext uri="{FF2B5EF4-FFF2-40B4-BE49-F238E27FC236}">
                <a16:creationId xmlns:a16="http://schemas.microsoft.com/office/drawing/2014/main" id="{B24B9868-F3F9-3A43-90E8-E637E515E2D4}"/>
              </a:ext>
            </a:extLst>
          </p:cNvPr>
          <p:cNvSpPr>
            <a:spLocks noChangeShapeType="1"/>
          </p:cNvSpPr>
          <p:nvPr/>
        </p:nvSpPr>
        <p:spPr bwMode="auto">
          <a:xfrm>
            <a:off x="3416300" y="3316288"/>
            <a:ext cx="3238500" cy="1193800"/>
          </a:xfrm>
          <a:prstGeom prst="line">
            <a:avLst/>
          </a:prstGeom>
          <a:noFill/>
          <a:ln w="76200">
            <a:solidFill>
              <a:srgbClr val="21ED11"/>
            </a:solidFill>
            <a:round/>
            <a:headEnd type="triangle" w="med" len="med"/>
            <a:tailEnd type="triangle" w="med" len="med"/>
          </a:ln>
          <a:effectLst>
            <a:outerShdw dist="71842"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42355" name="Line 19">
            <a:extLst>
              <a:ext uri="{FF2B5EF4-FFF2-40B4-BE49-F238E27FC236}">
                <a16:creationId xmlns:a16="http://schemas.microsoft.com/office/drawing/2014/main" id="{60D5EE5D-8E41-E841-BB44-20B9825ECE6F}"/>
              </a:ext>
            </a:extLst>
          </p:cNvPr>
          <p:cNvSpPr>
            <a:spLocks noChangeShapeType="1"/>
          </p:cNvSpPr>
          <p:nvPr/>
        </p:nvSpPr>
        <p:spPr bwMode="auto">
          <a:xfrm>
            <a:off x="4810125" y="3048000"/>
            <a:ext cx="2378075" cy="2028825"/>
          </a:xfrm>
          <a:prstGeom prst="line">
            <a:avLst/>
          </a:prstGeom>
          <a:noFill/>
          <a:ln w="76200">
            <a:solidFill>
              <a:schemeClr val="accent1"/>
            </a:solidFill>
            <a:round/>
            <a:headEnd type="triangle" w="med" len="med"/>
            <a:tailEnd type="triangle" w="med" len="med"/>
          </a:ln>
          <a:effectLst>
            <a:outerShdw dist="71842"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42359" name="Text Box 23">
            <a:extLst>
              <a:ext uri="{FF2B5EF4-FFF2-40B4-BE49-F238E27FC236}">
                <a16:creationId xmlns:a16="http://schemas.microsoft.com/office/drawing/2014/main" id="{82D00399-B4E0-6F4A-98C8-399CC522FE4F}"/>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142369" name="Rectangle 33">
            <a:extLst>
              <a:ext uri="{FF2B5EF4-FFF2-40B4-BE49-F238E27FC236}">
                <a16:creationId xmlns:a16="http://schemas.microsoft.com/office/drawing/2014/main" id="{4344206F-4BF8-6447-BBFE-35B8667E636B}"/>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08</a:t>
            </a:r>
            <a:endParaRPr lang="en-US" altLang="ko-KR" sz="1000" b="1">
              <a:effectLst>
                <a:outerShdw blurRad="38100" dist="38100" dir="2700000" algn="tl">
                  <a:srgbClr val="FFFFFF"/>
                </a:outerShdw>
              </a:effectLst>
              <a:ea typeface="Gulim" panose="020B0600000101010101" pitchFamily="34" charset="-127"/>
            </a:endParaRPr>
          </a:p>
        </p:txBody>
      </p:sp>
      <p:sp>
        <p:nvSpPr>
          <p:cNvPr id="142370" name="Text Box 34">
            <a:extLst>
              <a:ext uri="{FF2B5EF4-FFF2-40B4-BE49-F238E27FC236}">
                <a16:creationId xmlns:a16="http://schemas.microsoft.com/office/drawing/2014/main" id="{A12C2D98-5EBE-0441-9AF3-24FB45A52480}"/>
              </a:ext>
            </a:extLst>
          </p:cNvPr>
          <p:cNvSpPr txBox="1">
            <a:spLocks noChangeArrowheads="1"/>
          </p:cNvSpPr>
          <p:nvPr/>
        </p:nvSpPr>
        <p:spPr bwMode="auto">
          <a:xfrm>
            <a:off x="8502650" y="63754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1800" b="1">
                <a:solidFill>
                  <a:srgbClr val="FFFFFF"/>
                </a:solidFill>
                <a:ea typeface="Gulim" panose="020B0600000101010101" pitchFamily="34" charset="-127"/>
              </a:rPr>
              <a:t>4</a:t>
            </a:r>
          </a:p>
        </p:txBody>
      </p:sp>
      <p:sp>
        <p:nvSpPr>
          <p:cNvPr id="142375" name="Text Box 39">
            <a:extLst>
              <a:ext uri="{FF2B5EF4-FFF2-40B4-BE49-F238E27FC236}">
                <a16:creationId xmlns:a16="http://schemas.microsoft.com/office/drawing/2014/main" id="{2A299EB2-B54E-0C41-889F-0E5A382C1091}"/>
              </a:ext>
            </a:extLst>
          </p:cNvPr>
          <p:cNvSpPr txBox="1">
            <a:spLocks noChangeArrowheads="1"/>
          </p:cNvSpPr>
          <p:nvPr/>
        </p:nvSpPr>
        <p:spPr bwMode="auto">
          <a:xfrm>
            <a:off x="127000" y="731838"/>
            <a:ext cx="3330575" cy="1066800"/>
          </a:xfrm>
          <a:prstGeom prst="rect">
            <a:avLst/>
          </a:prstGeom>
          <a:noFill/>
          <a:ln>
            <a:noFill/>
          </a:ln>
          <a:effectLst>
            <a:outerShdw dist="7184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200" b="1">
                <a:solidFill>
                  <a:srgbClr val="FFFF00"/>
                </a:solidFill>
                <a:latin typeface="Helvetica" pitchFamily="2" charset="0"/>
                <a:ea typeface="Gulim" panose="020B0600000101010101" pitchFamily="34" charset="-127"/>
              </a:rPr>
              <a:t>CERITA                 </a:t>
            </a:r>
            <a:r>
              <a:rPr lang="en-US" altLang="ko-KR" sz="3200" b="1" i="1">
                <a:solidFill>
                  <a:srgbClr val="62D6AC"/>
                </a:solidFill>
                <a:latin typeface="Helvetica" pitchFamily="2" charset="0"/>
                <a:ea typeface="Gulim" panose="020B0600000101010101" pitchFamily="34" charset="-127"/>
              </a:rPr>
              <a:t>LAMA</a:t>
            </a:r>
            <a:endParaRPr lang="en-US" altLang="ko-KR" sz="3200" b="1">
              <a:solidFill>
                <a:srgbClr val="FFFF00"/>
              </a:solidFill>
              <a:latin typeface="Helvetica" pitchFamily="2" charset="0"/>
              <a:ea typeface="Gulim" panose="020B0600000101010101" pitchFamily="34" charset="-127"/>
            </a:endParaRPr>
          </a:p>
        </p:txBody>
      </p:sp>
      <p:sp>
        <p:nvSpPr>
          <p:cNvPr id="142376" name="Text Box 40">
            <a:extLst>
              <a:ext uri="{FF2B5EF4-FFF2-40B4-BE49-F238E27FC236}">
                <a16:creationId xmlns:a16="http://schemas.microsoft.com/office/drawing/2014/main" id="{8894B42E-EBCD-8241-AEAA-A42D5909C765}"/>
              </a:ext>
            </a:extLst>
          </p:cNvPr>
          <p:cNvSpPr txBox="1">
            <a:spLocks noChangeArrowheads="1"/>
          </p:cNvSpPr>
          <p:nvPr/>
        </p:nvSpPr>
        <p:spPr bwMode="auto">
          <a:xfrm>
            <a:off x="5875338" y="687388"/>
            <a:ext cx="3217862" cy="1066800"/>
          </a:xfrm>
          <a:prstGeom prst="rect">
            <a:avLst/>
          </a:prstGeom>
          <a:noFill/>
          <a:ln>
            <a:noFill/>
          </a:ln>
          <a:effectLst>
            <a:outerShdw dist="7184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200" b="1">
                <a:solidFill>
                  <a:srgbClr val="FFFF00"/>
                </a:solidFill>
                <a:latin typeface="Helvetica" pitchFamily="2" charset="0"/>
                <a:ea typeface="Gulim" panose="020B0600000101010101" pitchFamily="34" charset="-127"/>
              </a:rPr>
              <a:t>CERITA               </a:t>
            </a:r>
            <a:r>
              <a:rPr lang="en-US" altLang="ko-KR" sz="3200" b="1" i="1">
                <a:solidFill>
                  <a:srgbClr val="62D6AC"/>
                </a:solidFill>
                <a:latin typeface="Helvetica" pitchFamily="2" charset="0"/>
                <a:ea typeface="Gulim" panose="020B0600000101010101" pitchFamily="34" charset="-127"/>
              </a:rPr>
              <a:t>BARU</a:t>
            </a:r>
            <a:endParaRPr lang="en-US" altLang="ko-KR" sz="3200" b="1">
              <a:solidFill>
                <a:srgbClr val="FFFF00"/>
              </a:solidFill>
              <a:latin typeface="Helvetica" pitchFamily="2" charset="0"/>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42352"/>
                                        </p:tgtEl>
                                        <p:attrNameLst>
                                          <p:attrName>style.visibility</p:attrName>
                                        </p:attrNameLst>
                                      </p:cBhvr>
                                      <p:to>
                                        <p:strVal val="visible"/>
                                      </p:to>
                                    </p:set>
                                    <p:anim calcmode="lin" valueType="num">
                                      <p:cBhvr additive="base">
                                        <p:cTn id="7" dur="500" fill="hold"/>
                                        <p:tgtEl>
                                          <p:spTgt spid="142352"/>
                                        </p:tgtEl>
                                        <p:attrNameLst>
                                          <p:attrName>ppt_x</p:attrName>
                                        </p:attrNameLst>
                                      </p:cBhvr>
                                      <p:tavLst>
                                        <p:tav tm="0">
                                          <p:val>
                                            <p:strVal val="#ppt_x"/>
                                          </p:val>
                                        </p:tav>
                                        <p:tav tm="100000">
                                          <p:val>
                                            <p:strVal val="#ppt_x"/>
                                          </p:val>
                                        </p:tav>
                                      </p:tavLst>
                                    </p:anim>
                                    <p:anim calcmode="lin" valueType="num">
                                      <p:cBhvr additive="base">
                                        <p:cTn id="8" dur="500" fill="hold"/>
                                        <p:tgtEl>
                                          <p:spTgt spid="14235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142353"/>
                                        </p:tgtEl>
                                        <p:attrNameLst>
                                          <p:attrName>style.visibility</p:attrName>
                                        </p:attrNameLst>
                                      </p:cBhvr>
                                      <p:to>
                                        <p:strVal val="visible"/>
                                      </p:to>
                                    </p:set>
                                    <p:anim calcmode="lin" valueType="num">
                                      <p:cBhvr additive="base">
                                        <p:cTn id="13" dur="500" fill="hold"/>
                                        <p:tgtEl>
                                          <p:spTgt spid="142353"/>
                                        </p:tgtEl>
                                        <p:attrNameLst>
                                          <p:attrName>ppt_x</p:attrName>
                                        </p:attrNameLst>
                                      </p:cBhvr>
                                      <p:tavLst>
                                        <p:tav tm="0">
                                          <p:val>
                                            <p:strVal val="#ppt_x"/>
                                          </p:val>
                                        </p:tav>
                                        <p:tav tm="100000">
                                          <p:val>
                                            <p:strVal val="#ppt_x"/>
                                          </p:val>
                                        </p:tav>
                                      </p:tavLst>
                                    </p:anim>
                                    <p:anim calcmode="lin" valueType="num">
                                      <p:cBhvr additive="base">
                                        <p:cTn id="14" dur="500" fill="hold"/>
                                        <p:tgtEl>
                                          <p:spTgt spid="14235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142354"/>
                                        </p:tgtEl>
                                        <p:attrNameLst>
                                          <p:attrName>style.visibility</p:attrName>
                                        </p:attrNameLst>
                                      </p:cBhvr>
                                      <p:to>
                                        <p:strVal val="visible"/>
                                      </p:to>
                                    </p:set>
                                    <p:anim calcmode="lin" valueType="num">
                                      <p:cBhvr additive="base">
                                        <p:cTn id="19" dur="500" fill="hold"/>
                                        <p:tgtEl>
                                          <p:spTgt spid="142354"/>
                                        </p:tgtEl>
                                        <p:attrNameLst>
                                          <p:attrName>ppt_x</p:attrName>
                                        </p:attrNameLst>
                                      </p:cBhvr>
                                      <p:tavLst>
                                        <p:tav tm="0">
                                          <p:val>
                                            <p:strVal val="#ppt_x"/>
                                          </p:val>
                                        </p:tav>
                                        <p:tav tm="100000">
                                          <p:val>
                                            <p:strVal val="#ppt_x"/>
                                          </p:val>
                                        </p:tav>
                                      </p:tavLst>
                                    </p:anim>
                                    <p:anim calcmode="lin" valueType="num">
                                      <p:cBhvr additive="base">
                                        <p:cTn id="20" dur="500" fill="hold"/>
                                        <p:tgtEl>
                                          <p:spTgt spid="142354"/>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142355"/>
                                        </p:tgtEl>
                                        <p:attrNameLst>
                                          <p:attrName>style.visibility</p:attrName>
                                        </p:attrNameLst>
                                      </p:cBhvr>
                                      <p:to>
                                        <p:strVal val="visible"/>
                                      </p:to>
                                    </p:set>
                                    <p:anim calcmode="lin" valueType="num">
                                      <p:cBhvr additive="base">
                                        <p:cTn id="25" dur="500" fill="hold"/>
                                        <p:tgtEl>
                                          <p:spTgt spid="142355"/>
                                        </p:tgtEl>
                                        <p:attrNameLst>
                                          <p:attrName>ppt_x</p:attrName>
                                        </p:attrNameLst>
                                      </p:cBhvr>
                                      <p:tavLst>
                                        <p:tav tm="0">
                                          <p:val>
                                            <p:strVal val="#ppt_x"/>
                                          </p:val>
                                        </p:tav>
                                        <p:tav tm="100000">
                                          <p:val>
                                            <p:strVal val="#ppt_x"/>
                                          </p:val>
                                        </p:tav>
                                      </p:tavLst>
                                    </p:anim>
                                    <p:anim calcmode="lin" valueType="num">
                                      <p:cBhvr additive="base">
                                        <p:cTn id="26" dur="500" fill="hold"/>
                                        <p:tgtEl>
                                          <p:spTgt spid="1423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a:extLst>
              <a:ext uri="{FF2B5EF4-FFF2-40B4-BE49-F238E27FC236}">
                <a16:creationId xmlns:a16="http://schemas.microsoft.com/office/drawing/2014/main" id="{058DEC43-2E0E-824E-8950-84569D3653AC}"/>
              </a:ext>
            </a:extLst>
          </p:cNvPr>
          <p:cNvSpPr>
            <a:spLocks noChangeArrowheads="1"/>
          </p:cNvSpPr>
          <p:nvPr/>
        </p:nvSpPr>
        <p:spPr bwMode="auto">
          <a:xfrm>
            <a:off x="2032000" y="4578350"/>
            <a:ext cx="817563" cy="45402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400" b="1">
                <a:solidFill>
                  <a:srgbClr val="FFFF00"/>
                </a:solidFill>
                <a:latin typeface="Times" pitchFamily="2" charset="0"/>
                <a:ea typeface="Gulim" panose="020B0600000101010101" pitchFamily="34" charset="-127"/>
              </a:rPr>
              <a:t>1</a:t>
            </a:r>
          </a:p>
        </p:txBody>
      </p:sp>
      <p:sp>
        <p:nvSpPr>
          <p:cNvPr id="143365" name="Rectangle 5">
            <a:extLst>
              <a:ext uri="{FF2B5EF4-FFF2-40B4-BE49-F238E27FC236}">
                <a16:creationId xmlns:a16="http://schemas.microsoft.com/office/drawing/2014/main" id="{172FE345-D21C-5246-97F5-5BF09C215318}"/>
              </a:ext>
            </a:extLst>
          </p:cNvPr>
          <p:cNvSpPr>
            <a:spLocks noChangeArrowheads="1"/>
          </p:cNvSpPr>
          <p:nvPr/>
        </p:nvSpPr>
        <p:spPr bwMode="auto">
          <a:xfrm>
            <a:off x="2387600" y="3652838"/>
            <a:ext cx="817563"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2</a:t>
            </a:r>
          </a:p>
        </p:txBody>
      </p:sp>
      <p:sp>
        <p:nvSpPr>
          <p:cNvPr id="143366" name="Rectangle 6">
            <a:extLst>
              <a:ext uri="{FF2B5EF4-FFF2-40B4-BE49-F238E27FC236}">
                <a16:creationId xmlns:a16="http://schemas.microsoft.com/office/drawing/2014/main" id="{750E049E-B517-D14C-9632-1A6EF7E8ADBB}"/>
              </a:ext>
            </a:extLst>
          </p:cNvPr>
          <p:cNvSpPr>
            <a:spLocks noChangeArrowheads="1"/>
          </p:cNvSpPr>
          <p:nvPr/>
        </p:nvSpPr>
        <p:spPr bwMode="auto">
          <a:xfrm>
            <a:off x="3259138" y="2897188"/>
            <a:ext cx="817562"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3</a:t>
            </a:r>
          </a:p>
        </p:txBody>
      </p:sp>
      <p:sp>
        <p:nvSpPr>
          <p:cNvPr id="143367" name="Rectangle 7">
            <a:extLst>
              <a:ext uri="{FF2B5EF4-FFF2-40B4-BE49-F238E27FC236}">
                <a16:creationId xmlns:a16="http://schemas.microsoft.com/office/drawing/2014/main" id="{B3299460-9BD0-1B44-83FD-9A1F641A6014}"/>
              </a:ext>
            </a:extLst>
          </p:cNvPr>
          <p:cNvSpPr>
            <a:spLocks noChangeArrowheads="1"/>
          </p:cNvSpPr>
          <p:nvPr/>
        </p:nvSpPr>
        <p:spPr bwMode="auto">
          <a:xfrm>
            <a:off x="4597400" y="2632075"/>
            <a:ext cx="817563"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4</a:t>
            </a:r>
          </a:p>
        </p:txBody>
      </p:sp>
      <p:sp>
        <p:nvSpPr>
          <p:cNvPr id="143368" name="Rectangle 8">
            <a:extLst>
              <a:ext uri="{FF2B5EF4-FFF2-40B4-BE49-F238E27FC236}">
                <a16:creationId xmlns:a16="http://schemas.microsoft.com/office/drawing/2014/main" id="{015DFB1B-7165-544A-8B21-12ECBD79644A}"/>
              </a:ext>
            </a:extLst>
          </p:cNvPr>
          <p:cNvSpPr>
            <a:spLocks noChangeArrowheads="1"/>
          </p:cNvSpPr>
          <p:nvPr/>
        </p:nvSpPr>
        <p:spPr bwMode="auto">
          <a:xfrm>
            <a:off x="5557838" y="2936875"/>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5</a:t>
            </a:r>
          </a:p>
        </p:txBody>
      </p:sp>
      <p:sp>
        <p:nvSpPr>
          <p:cNvPr id="143369" name="Rectangle 9">
            <a:extLst>
              <a:ext uri="{FF2B5EF4-FFF2-40B4-BE49-F238E27FC236}">
                <a16:creationId xmlns:a16="http://schemas.microsoft.com/office/drawing/2014/main" id="{FC45AFF3-39F1-0147-A6A2-C8E50DDE1013}"/>
              </a:ext>
            </a:extLst>
          </p:cNvPr>
          <p:cNvSpPr>
            <a:spLocks noChangeArrowheads="1"/>
          </p:cNvSpPr>
          <p:nvPr/>
        </p:nvSpPr>
        <p:spPr bwMode="auto">
          <a:xfrm>
            <a:off x="6086475" y="3384550"/>
            <a:ext cx="817563" cy="51593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6</a:t>
            </a:r>
          </a:p>
        </p:txBody>
      </p:sp>
      <p:sp>
        <p:nvSpPr>
          <p:cNvPr id="143370" name="Rectangle 10">
            <a:extLst>
              <a:ext uri="{FF2B5EF4-FFF2-40B4-BE49-F238E27FC236}">
                <a16:creationId xmlns:a16="http://schemas.microsoft.com/office/drawing/2014/main" id="{EB899FB2-DE44-3F45-A7DC-3DEB895FB2FF}"/>
              </a:ext>
            </a:extLst>
          </p:cNvPr>
          <p:cNvSpPr>
            <a:spLocks noChangeArrowheads="1"/>
          </p:cNvSpPr>
          <p:nvPr/>
        </p:nvSpPr>
        <p:spPr bwMode="auto">
          <a:xfrm>
            <a:off x="6523038" y="4089400"/>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7</a:t>
            </a:r>
          </a:p>
        </p:txBody>
      </p:sp>
      <p:sp>
        <p:nvSpPr>
          <p:cNvPr id="143371" name="Rectangle 11">
            <a:extLst>
              <a:ext uri="{FF2B5EF4-FFF2-40B4-BE49-F238E27FC236}">
                <a16:creationId xmlns:a16="http://schemas.microsoft.com/office/drawing/2014/main" id="{58CA2662-B5AD-8C41-A64E-C12F854602E1}"/>
              </a:ext>
            </a:extLst>
          </p:cNvPr>
          <p:cNvSpPr>
            <a:spLocks noChangeArrowheads="1"/>
          </p:cNvSpPr>
          <p:nvPr/>
        </p:nvSpPr>
        <p:spPr bwMode="auto">
          <a:xfrm>
            <a:off x="7196138" y="4819650"/>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8</a:t>
            </a:r>
          </a:p>
        </p:txBody>
      </p:sp>
      <p:grpSp>
        <p:nvGrpSpPr>
          <p:cNvPr id="143376" name="Group 16">
            <a:extLst>
              <a:ext uri="{FF2B5EF4-FFF2-40B4-BE49-F238E27FC236}">
                <a16:creationId xmlns:a16="http://schemas.microsoft.com/office/drawing/2014/main" id="{6A9B6FB4-FD19-7149-81D5-0FB851E1085D}"/>
              </a:ext>
            </a:extLst>
          </p:cNvPr>
          <p:cNvGrpSpPr>
            <a:grpSpLocks/>
          </p:cNvGrpSpPr>
          <p:nvPr/>
        </p:nvGrpSpPr>
        <p:grpSpPr bwMode="auto">
          <a:xfrm>
            <a:off x="1866900" y="2924175"/>
            <a:ext cx="4125913" cy="2095500"/>
            <a:chOff x="1133" y="1842"/>
            <a:chExt cx="2599" cy="1320"/>
          </a:xfrm>
        </p:grpSpPr>
        <p:sp>
          <p:nvSpPr>
            <p:cNvPr id="143377" name="Oval 17">
              <a:extLst>
                <a:ext uri="{FF2B5EF4-FFF2-40B4-BE49-F238E27FC236}">
                  <a16:creationId xmlns:a16="http://schemas.microsoft.com/office/drawing/2014/main" id="{907FB3FD-13C9-C649-9AB3-C5392D9EF809}"/>
                </a:ext>
              </a:extLst>
            </p:cNvPr>
            <p:cNvSpPr>
              <a:spLocks noChangeArrowheads="1"/>
            </p:cNvSpPr>
            <p:nvPr/>
          </p:nvSpPr>
          <p:spPr bwMode="auto">
            <a:xfrm>
              <a:off x="1133" y="2863"/>
              <a:ext cx="362" cy="299"/>
            </a:xfrm>
            <a:prstGeom prst="ellipse">
              <a:avLst/>
            </a:prstGeom>
            <a:noFill/>
            <a:ln w="50800">
              <a:solidFill>
                <a:srgbClr val="7B9DFD"/>
              </a:solidFill>
              <a:round/>
              <a:headEnd/>
              <a:tailEnd/>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43378" name="Oval 18">
              <a:extLst>
                <a:ext uri="{FF2B5EF4-FFF2-40B4-BE49-F238E27FC236}">
                  <a16:creationId xmlns:a16="http://schemas.microsoft.com/office/drawing/2014/main" id="{F3A83684-1A89-1A47-90DA-EC3A0E04CAB1}"/>
                </a:ext>
              </a:extLst>
            </p:cNvPr>
            <p:cNvSpPr>
              <a:spLocks noChangeArrowheads="1"/>
            </p:cNvSpPr>
            <p:nvPr/>
          </p:nvSpPr>
          <p:spPr bwMode="auto">
            <a:xfrm>
              <a:off x="3370" y="1842"/>
              <a:ext cx="362" cy="299"/>
            </a:xfrm>
            <a:prstGeom prst="ellipse">
              <a:avLst/>
            </a:prstGeom>
            <a:noFill/>
            <a:ln w="50800">
              <a:solidFill>
                <a:srgbClr val="7B9DFD"/>
              </a:solidFill>
              <a:round/>
              <a:headEnd/>
              <a:tailEnd/>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43379" name="Line 19">
              <a:extLst>
                <a:ext uri="{FF2B5EF4-FFF2-40B4-BE49-F238E27FC236}">
                  <a16:creationId xmlns:a16="http://schemas.microsoft.com/office/drawing/2014/main" id="{92BEED8A-9A18-4340-A8EF-1A011069094F}"/>
                </a:ext>
              </a:extLst>
            </p:cNvPr>
            <p:cNvSpPr>
              <a:spLocks noChangeShapeType="1"/>
            </p:cNvSpPr>
            <p:nvPr/>
          </p:nvSpPr>
          <p:spPr bwMode="auto">
            <a:xfrm flipV="1">
              <a:off x="1478" y="2060"/>
              <a:ext cx="1924" cy="882"/>
            </a:xfrm>
            <a:prstGeom prst="line">
              <a:avLst/>
            </a:prstGeom>
            <a:noFill/>
            <a:ln w="50800">
              <a:solidFill>
                <a:srgbClr val="7B9DFD"/>
              </a:solidFill>
              <a:round/>
              <a:headEnd/>
              <a:tailEnd/>
            </a:ln>
            <a:effectLst>
              <a:outerShdw dist="107763"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143390" name="Line 30">
            <a:extLst>
              <a:ext uri="{FF2B5EF4-FFF2-40B4-BE49-F238E27FC236}">
                <a16:creationId xmlns:a16="http://schemas.microsoft.com/office/drawing/2014/main" id="{1A530BA7-166F-7947-985C-A2457DD85553}"/>
              </a:ext>
            </a:extLst>
          </p:cNvPr>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3394" name="Line 34">
            <a:extLst>
              <a:ext uri="{FF2B5EF4-FFF2-40B4-BE49-F238E27FC236}">
                <a16:creationId xmlns:a16="http://schemas.microsoft.com/office/drawing/2014/main" id="{5FC01760-BA21-AA4B-8A13-561B9745DB63}"/>
              </a:ext>
            </a:extLst>
          </p:cNvPr>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3403" name="Rectangle 43">
            <a:extLst>
              <a:ext uri="{FF2B5EF4-FFF2-40B4-BE49-F238E27FC236}">
                <a16:creationId xmlns:a16="http://schemas.microsoft.com/office/drawing/2014/main" id="{1ED43030-5C0F-9D4F-B767-171619E44595}"/>
              </a:ext>
            </a:extLst>
          </p:cNvPr>
          <p:cNvSpPr>
            <a:spLocks noChangeArrowheads="1"/>
          </p:cNvSpPr>
          <p:nvPr/>
        </p:nvSpPr>
        <p:spPr bwMode="auto">
          <a:xfrm rot="240000">
            <a:off x="2270125" y="4849813"/>
            <a:ext cx="1292225" cy="3635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FFFF00"/>
                </a:solidFill>
                <a:latin typeface="Helvetica BlackOblique" pitchFamily="2" charset="0"/>
                <a:ea typeface="Gulim" panose="020B0600000101010101" pitchFamily="34" charset="-127"/>
              </a:rPr>
              <a:t> TAURAT</a:t>
            </a:r>
          </a:p>
        </p:txBody>
      </p:sp>
      <p:sp>
        <p:nvSpPr>
          <p:cNvPr id="143404" name="Rectangle 44">
            <a:extLst>
              <a:ext uri="{FF2B5EF4-FFF2-40B4-BE49-F238E27FC236}">
                <a16:creationId xmlns:a16="http://schemas.microsoft.com/office/drawing/2014/main" id="{85B072C1-AD27-CF4E-AA98-2A5C3004227B}"/>
              </a:ext>
            </a:extLst>
          </p:cNvPr>
          <p:cNvSpPr>
            <a:spLocks noChangeArrowheads="1"/>
          </p:cNvSpPr>
          <p:nvPr/>
        </p:nvSpPr>
        <p:spPr bwMode="auto">
          <a:xfrm rot="18254599">
            <a:off x="4615656" y="3245644"/>
            <a:ext cx="1939925"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FFFF00"/>
                </a:solidFill>
                <a:latin typeface="Helvetica BlackOblique" pitchFamily="2" charset="0"/>
                <a:ea typeface="Gulim" panose="020B0600000101010101" pitchFamily="34" charset="-127"/>
              </a:rPr>
              <a:t>INJIL</a:t>
            </a:r>
          </a:p>
        </p:txBody>
      </p:sp>
      <p:sp>
        <p:nvSpPr>
          <p:cNvPr id="143374" name="Oval 14">
            <a:extLst>
              <a:ext uri="{FF2B5EF4-FFF2-40B4-BE49-F238E27FC236}">
                <a16:creationId xmlns:a16="http://schemas.microsoft.com/office/drawing/2014/main" id="{07F3FF7A-44C0-C246-9C2F-60B7239BFD16}"/>
              </a:ext>
            </a:extLst>
          </p:cNvPr>
          <p:cNvSpPr>
            <a:spLocks noChangeArrowheads="1"/>
          </p:cNvSpPr>
          <p:nvPr/>
        </p:nvSpPr>
        <p:spPr bwMode="auto">
          <a:xfrm>
            <a:off x="2295525" y="4730750"/>
            <a:ext cx="1135063" cy="592138"/>
          </a:xfrm>
          <a:prstGeom prst="ellipse">
            <a:avLst/>
          </a:prstGeom>
          <a:noFill/>
          <a:ln w="76200">
            <a:solidFill>
              <a:srgbClr val="21ED11"/>
            </a:solidFill>
            <a:round/>
            <a:headEnd/>
            <a:tailEnd/>
          </a:ln>
          <a:effectLst>
            <a:outerShdw dist="35921" dir="2700000" algn="ctr" rotWithShape="0">
              <a:schemeClr val="tx1"/>
            </a:outerShdw>
          </a:effectLst>
          <a:extLst>
            <a:ext uri="{909E8E84-426E-40DD-AFC4-6F175D3DCCD1}">
              <a14:hiddenFill xmlns:a14="http://schemas.microsoft.com/office/drawing/2010/main">
                <a:solidFill>
                  <a:srgbClr val="CF0E30"/>
                </a:solidFill>
              </a14:hiddenFill>
            </a:ext>
          </a:extLst>
        </p:spPr>
        <p:txBody>
          <a:bodyPr wrap="none" anchor="ctr"/>
          <a:lstStyle/>
          <a:p>
            <a:endParaRPr lang="en-US"/>
          </a:p>
        </p:txBody>
      </p:sp>
      <p:sp>
        <p:nvSpPr>
          <p:cNvPr id="143375" name="Oval 15">
            <a:extLst>
              <a:ext uri="{FF2B5EF4-FFF2-40B4-BE49-F238E27FC236}">
                <a16:creationId xmlns:a16="http://schemas.microsoft.com/office/drawing/2014/main" id="{113FE79B-AFAD-2E4B-AE57-126B8BD651C7}"/>
              </a:ext>
            </a:extLst>
          </p:cNvPr>
          <p:cNvSpPr>
            <a:spLocks noChangeArrowheads="1"/>
          </p:cNvSpPr>
          <p:nvPr/>
        </p:nvSpPr>
        <p:spPr bwMode="auto">
          <a:xfrm rot="-3140449">
            <a:off x="4719638" y="3521075"/>
            <a:ext cx="1135062" cy="592138"/>
          </a:xfrm>
          <a:prstGeom prst="ellipse">
            <a:avLst/>
          </a:prstGeom>
          <a:noFill/>
          <a:ln w="76200">
            <a:solidFill>
              <a:srgbClr val="21ED11"/>
            </a:solidFill>
            <a:round/>
            <a:headEnd/>
            <a:tailEnd/>
          </a:ln>
          <a:effectLst>
            <a:outerShdw dist="35921" dir="2700000" algn="ctr" rotWithShape="0">
              <a:schemeClr val="tx1"/>
            </a:outerShdw>
          </a:effectLst>
          <a:extLst>
            <a:ext uri="{909E8E84-426E-40DD-AFC4-6F175D3DCCD1}">
              <a14:hiddenFill xmlns:a14="http://schemas.microsoft.com/office/drawing/2010/main">
                <a:solidFill>
                  <a:srgbClr val="CF0E30"/>
                </a:solidFill>
              </a14:hiddenFill>
            </a:ext>
          </a:extLst>
        </p:spPr>
        <p:txBody>
          <a:bodyPr wrap="none" anchor="ctr"/>
          <a:lstStyle/>
          <a:p>
            <a:endParaRPr lang="en-US"/>
          </a:p>
        </p:txBody>
      </p:sp>
      <p:sp>
        <p:nvSpPr>
          <p:cNvPr id="143408" name="AutoShape 48">
            <a:extLst>
              <a:ext uri="{FF2B5EF4-FFF2-40B4-BE49-F238E27FC236}">
                <a16:creationId xmlns:a16="http://schemas.microsoft.com/office/drawing/2014/main" id="{28315A07-7F02-294E-8247-43C89B6946C4}"/>
              </a:ext>
            </a:extLst>
          </p:cNvPr>
          <p:cNvSpPr>
            <a:spLocks noChangeArrowheads="1"/>
          </p:cNvSpPr>
          <p:nvPr/>
        </p:nvSpPr>
        <p:spPr bwMode="auto">
          <a:xfrm rot="-499845">
            <a:off x="2982913" y="3863975"/>
            <a:ext cx="2927350" cy="2632075"/>
          </a:xfrm>
          <a:custGeom>
            <a:avLst/>
            <a:gdLst>
              <a:gd name="G0" fmla="+- 3723 0 0"/>
              <a:gd name="G1" fmla="+- -11796480 0 0"/>
              <a:gd name="G2" fmla="+- 3723 0 -11796480"/>
              <a:gd name="G3" fmla="+- 10800 0 0"/>
              <a:gd name="G4" fmla="+- 0 0 3723"/>
              <a:gd name="T0" fmla="*/ 360 256 1"/>
              <a:gd name="T1" fmla="*/ 0 256 1"/>
              <a:gd name="G5" fmla="+- G2 T0 T1"/>
              <a:gd name="G6" fmla="?: G2 G2 G5"/>
              <a:gd name="G7" fmla="+- 0 0 G6"/>
              <a:gd name="G8" fmla="+- 8067 0 0"/>
              <a:gd name="G9" fmla="+- 0 0 -11796480"/>
              <a:gd name="G10" fmla="+- 8067 0 2700"/>
              <a:gd name="G11" fmla="cos G10 3723"/>
              <a:gd name="G12" fmla="sin G10 3723"/>
              <a:gd name="G13" fmla="cos 13500 3723"/>
              <a:gd name="G14" fmla="sin 13500 3723"/>
              <a:gd name="G15" fmla="+- G11 10800 0"/>
              <a:gd name="G16" fmla="+- G12 10800 0"/>
              <a:gd name="G17" fmla="+- G13 10800 0"/>
              <a:gd name="G18" fmla="+- G14 10800 0"/>
              <a:gd name="G19" fmla="*/ 8067 1 2"/>
              <a:gd name="G20" fmla="+- G19 5400 0"/>
              <a:gd name="G21" fmla="cos G20 3723"/>
              <a:gd name="G22" fmla="sin G20 3723"/>
              <a:gd name="G23" fmla="+- G21 10800 0"/>
              <a:gd name="G24" fmla="+- G12 G23 G22"/>
              <a:gd name="G25" fmla="+- G22 G23 G11"/>
              <a:gd name="G26" fmla="cos 10800 3723"/>
              <a:gd name="G27" fmla="sin 10800 3723"/>
              <a:gd name="G28" fmla="cos 8067 3723"/>
              <a:gd name="G29" fmla="sin 8067 3723"/>
              <a:gd name="G30" fmla="+- G26 10800 0"/>
              <a:gd name="G31" fmla="+- G27 10800 0"/>
              <a:gd name="G32" fmla="+- G28 10800 0"/>
              <a:gd name="G33" fmla="+- G29 10800 0"/>
              <a:gd name="G34" fmla="+- G19 5400 0"/>
              <a:gd name="G35" fmla="cos G34 -11796480"/>
              <a:gd name="G36" fmla="sin G34 -11796480"/>
              <a:gd name="G37" fmla="+/ -11796480 3723 2"/>
              <a:gd name="T2" fmla="*/ 180 256 1"/>
              <a:gd name="T3" fmla="*/ 0 256 1"/>
              <a:gd name="G38" fmla="+- G37 T2 T3"/>
              <a:gd name="G39" fmla="?: G2 G37 G38"/>
              <a:gd name="G40" fmla="cos 10800 G39"/>
              <a:gd name="G41" fmla="sin 10800 G39"/>
              <a:gd name="G42" fmla="cos 8067 G39"/>
              <a:gd name="G43" fmla="sin 8067 G39"/>
              <a:gd name="G44" fmla="+- G40 10800 0"/>
              <a:gd name="G45" fmla="+- G41 10800 0"/>
              <a:gd name="G46" fmla="+- G42 10800 0"/>
              <a:gd name="G47" fmla="+- G43 10800 0"/>
              <a:gd name="G48" fmla="+- G35 10800 0"/>
              <a:gd name="G49" fmla="+- G36 10800 0"/>
              <a:gd name="T4" fmla="*/ 10805 w 21600"/>
              <a:gd name="T5" fmla="*/ 0 h 21600"/>
              <a:gd name="T6" fmla="*/ 1366 w 21600"/>
              <a:gd name="T7" fmla="*/ 10799 h 21600"/>
              <a:gd name="T8" fmla="*/ 10804 w 21600"/>
              <a:gd name="T9" fmla="*/ 2733 h 21600"/>
              <a:gd name="T10" fmla="*/ 24299 w 21600"/>
              <a:gd name="T11" fmla="*/ 10813 h 21600"/>
              <a:gd name="T12" fmla="*/ 20229 w 21600"/>
              <a:gd name="T13" fmla="*/ 14876 h 21600"/>
              <a:gd name="T14" fmla="*/ 16166 w 21600"/>
              <a:gd name="T15" fmla="*/ 1080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866" y="10807"/>
                </a:moveTo>
                <a:cubicBezTo>
                  <a:pt x="18866" y="10805"/>
                  <a:pt x="18867" y="10802"/>
                  <a:pt x="18867" y="10800"/>
                </a:cubicBezTo>
                <a:cubicBezTo>
                  <a:pt x="18867" y="6344"/>
                  <a:pt x="15255" y="2733"/>
                  <a:pt x="10800" y="2733"/>
                </a:cubicBezTo>
                <a:cubicBezTo>
                  <a:pt x="6344" y="2733"/>
                  <a:pt x="2733" y="6344"/>
                  <a:pt x="2733" y="10799"/>
                </a:cubicBezTo>
                <a:lnTo>
                  <a:pt x="0" y="10799"/>
                </a:lnTo>
                <a:cubicBezTo>
                  <a:pt x="0" y="4835"/>
                  <a:pt x="4835" y="0"/>
                  <a:pt x="10800" y="0"/>
                </a:cubicBezTo>
                <a:cubicBezTo>
                  <a:pt x="16764" y="0"/>
                  <a:pt x="21600" y="4835"/>
                  <a:pt x="21600" y="10800"/>
                </a:cubicBezTo>
                <a:cubicBezTo>
                  <a:pt x="21600" y="10803"/>
                  <a:pt x="21599" y="10807"/>
                  <a:pt x="21599" y="10810"/>
                </a:cubicBezTo>
                <a:lnTo>
                  <a:pt x="24299" y="10813"/>
                </a:lnTo>
                <a:lnTo>
                  <a:pt x="20229" y="14876"/>
                </a:lnTo>
                <a:lnTo>
                  <a:pt x="16166" y="10805"/>
                </a:lnTo>
                <a:lnTo>
                  <a:pt x="18866" y="10807"/>
                </a:lnTo>
                <a:close/>
              </a:path>
            </a:pathLst>
          </a:custGeom>
          <a:gradFill rotWithShape="0">
            <a:gsLst>
              <a:gs pos="0">
                <a:srgbClr val="FEF800">
                  <a:gamma/>
                  <a:shade val="0"/>
                  <a:invGamma/>
                </a:srgbClr>
              </a:gs>
              <a:gs pos="50000">
                <a:srgbClr val="FEF800"/>
              </a:gs>
              <a:gs pos="100000">
                <a:srgbClr val="FEF800">
                  <a:gamma/>
                  <a:shade val="0"/>
                  <a:invGamma/>
                </a:srgbClr>
              </a:gs>
            </a:gsLst>
            <a:lin ang="0" scaled="1"/>
          </a:gradFill>
          <a:ln w="12700">
            <a:solidFill>
              <a:schemeClr val="tx1"/>
            </a:solidFill>
            <a:miter lim="800000"/>
            <a:headEnd/>
            <a:tailEnd/>
          </a:ln>
          <a:effectLst>
            <a:outerShdw dist="89803" dir="2700000" algn="ctr" rotWithShape="0">
              <a:srgbClr val="000000"/>
            </a:outerShdw>
          </a:effectLst>
        </p:spPr>
        <p:txBody>
          <a:bodyPr wrap="none" anchor="ctr"/>
          <a:lstStyle/>
          <a:p>
            <a:endParaRPr lang="en-US"/>
          </a:p>
        </p:txBody>
      </p:sp>
      <p:sp>
        <p:nvSpPr>
          <p:cNvPr id="143409" name="Text Box 49">
            <a:extLst>
              <a:ext uri="{FF2B5EF4-FFF2-40B4-BE49-F238E27FC236}">
                <a16:creationId xmlns:a16="http://schemas.microsoft.com/office/drawing/2014/main" id="{0E2F7134-2D5C-5D49-90D0-630BEA8C0A39}"/>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143419" name="Rectangle 59">
            <a:extLst>
              <a:ext uri="{FF2B5EF4-FFF2-40B4-BE49-F238E27FC236}">
                <a16:creationId xmlns:a16="http://schemas.microsoft.com/office/drawing/2014/main" id="{5DF9E6E0-80D2-7844-9571-36B36DBF1838}"/>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09</a:t>
            </a:r>
            <a:endParaRPr lang="en-US" altLang="ko-KR" sz="1000" b="1">
              <a:effectLst>
                <a:outerShdw blurRad="38100" dist="38100" dir="2700000" algn="tl">
                  <a:srgbClr val="FFFFFF"/>
                </a:outerShdw>
              </a:effectLst>
              <a:ea typeface="Gulim" panose="020B0600000101010101" pitchFamily="34" charset="-127"/>
            </a:endParaRPr>
          </a:p>
        </p:txBody>
      </p:sp>
      <p:sp>
        <p:nvSpPr>
          <p:cNvPr id="143420" name="Text Box 60">
            <a:extLst>
              <a:ext uri="{FF2B5EF4-FFF2-40B4-BE49-F238E27FC236}">
                <a16:creationId xmlns:a16="http://schemas.microsoft.com/office/drawing/2014/main" id="{72B54E60-0406-C040-8BA4-71A572EFA60C}"/>
              </a:ext>
            </a:extLst>
          </p:cNvPr>
          <p:cNvSpPr txBox="1">
            <a:spLocks noChangeArrowheads="1"/>
          </p:cNvSpPr>
          <p:nvPr/>
        </p:nvSpPr>
        <p:spPr bwMode="auto">
          <a:xfrm>
            <a:off x="8502650" y="63754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1800" b="1">
                <a:solidFill>
                  <a:srgbClr val="FFFFFF"/>
                </a:solidFill>
                <a:ea typeface="Gulim" panose="020B0600000101010101" pitchFamily="34" charset="-127"/>
              </a:rPr>
              <a:t>3</a:t>
            </a:r>
          </a:p>
        </p:txBody>
      </p:sp>
      <p:sp>
        <p:nvSpPr>
          <p:cNvPr id="143425" name="Text Box 65">
            <a:extLst>
              <a:ext uri="{FF2B5EF4-FFF2-40B4-BE49-F238E27FC236}">
                <a16:creationId xmlns:a16="http://schemas.microsoft.com/office/drawing/2014/main" id="{81617F19-F08D-B34E-9AD8-3A8906935300}"/>
              </a:ext>
            </a:extLst>
          </p:cNvPr>
          <p:cNvSpPr txBox="1">
            <a:spLocks noChangeArrowheads="1"/>
          </p:cNvSpPr>
          <p:nvPr/>
        </p:nvSpPr>
        <p:spPr bwMode="auto">
          <a:xfrm>
            <a:off x="127000" y="731838"/>
            <a:ext cx="3330575" cy="1066800"/>
          </a:xfrm>
          <a:prstGeom prst="rect">
            <a:avLst/>
          </a:prstGeom>
          <a:noFill/>
          <a:ln>
            <a:noFill/>
          </a:ln>
          <a:effectLst>
            <a:outerShdw dist="7184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200" b="1">
                <a:solidFill>
                  <a:srgbClr val="FFFF00"/>
                </a:solidFill>
                <a:latin typeface="Helvetica" pitchFamily="2" charset="0"/>
                <a:ea typeface="Gulim" panose="020B0600000101010101" pitchFamily="34" charset="-127"/>
              </a:rPr>
              <a:t>CERITA                 </a:t>
            </a:r>
            <a:r>
              <a:rPr lang="en-US" altLang="ko-KR" sz="3200" b="1" i="1">
                <a:solidFill>
                  <a:srgbClr val="62D6AC"/>
                </a:solidFill>
                <a:latin typeface="Helvetica" pitchFamily="2" charset="0"/>
                <a:ea typeface="Gulim" panose="020B0600000101010101" pitchFamily="34" charset="-127"/>
              </a:rPr>
              <a:t>LAMA</a:t>
            </a:r>
            <a:endParaRPr lang="en-US" altLang="ko-KR" sz="3200" b="1">
              <a:solidFill>
                <a:srgbClr val="FFFF00"/>
              </a:solidFill>
              <a:latin typeface="Helvetica" pitchFamily="2" charset="0"/>
              <a:ea typeface="Gulim" panose="020B0600000101010101" pitchFamily="34" charset="-127"/>
            </a:endParaRPr>
          </a:p>
        </p:txBody>
      </p:sp>
      <p:sp>
        <p:nvSpPr>
          <p:cNvPr id="143426" name="Text Box 66">
            <a:extLst>
              <a:ext uri="{FF2B5EF4-FFF2-40B4-BE49-F238E27FC236}">
                <a16:creationId xmlns:a16="http://schemas.microsoft.com/office/drawing/2014/main" id="{B34150D9-0FEE-C245-9A01-08E6D608910E}"/>
              </a:ext>
            </a:extLst>
          </p:cNvPr>
          <p:cNvSpPr txBox="1">
            <a:spLocks noChangeArrowheads="1"/>
          </p:cNvSpPr>
          <p:nvPr/>
        </p:nvSpPr>
        <p:spPr bwMode="auto">
          <a:xfrm>
            <a:off x="5875338" y="687388"/>
            <a:ext cx="3217862" cy="1066800"/>
          </a:xfrm>
          <a:prstGeom prst="rect">
            <a:avLst/>
          </a:prstGeom>
          <a:noFill/>
          <a:ln>
            <a:noFill/>
          </a:ln>
          <a:effectLst>
            <a:outerShdw dist="7184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200" b="1">
                <a:solidFill>
                  <a:srgbClr val="FFFF00"/>
                </a:solidFill>
                <a:latin typeface="Helvetica" pitchFamily="2" charset="0"/>
                <a:ea typeface="Gulim" panose="020B0600000101010101" pitchFamily="34" charset="-127"/>
              </a:rPr>
              <a:t>CERITA               </a:t>
            </a:r>
            <a:r>
              <a:rPr lang="en-US" altLang="ko-KR" sz="3200" b="1" i="1">
                <a:solidFill>
                  <a:srgbClr val="62D6AC"/>
                </a:solidFill>
                <a:latin typeface="Helvetica" pitchFamily="2" charset="0"/>
                <a:ea typeface="Gulim" panose="020B0600000101010101" pitchFamily="34" charset="-127"/>
              </a:rPr>
              <a:t>BARU</a:t>
            </a:r>
            <a:endParaRPr lang="en-US" altLang="ko-KR" sz="3200" b="1">
              <a:solidFill>
                <a:srgbClr val="FFFF00"/>
              </a:solidFill>
              <a:latin typeface="Helvetica" pitchFamily="2" charset="0"/>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43376"/>
                                        </p:tgtEl>
                                        <p:attrNameLst>
                                          <p:attrName>style.visibility</p:attrName>
                                        </p:attrNameLst>
                                      </p:cBhvr>
                                      <p:to>
                                        <p:strVal val="visible"/>
                                      </p:to>
                                    </p:set>
                                    <p:animEffect transition="in" filter="wipe(left)">
                                      <p:cBhvr>
                                        <p:cTn id="7" dur="500"/>
                                        <p:tgtEl>
                                          <p:spTgt spid="1433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nodeType="clickEffect">
                                  <p:stCondLst>
                                    <p:cond delay="0"/>
                                  </p:stCondLst>
                                  <p:childTnLst>
                                    <p:set>
                                      <p:cBhvr>
                                        <p:cTn id="11" dur="1" fill="hold">
                                          <p:stCondLst>
                                            <p:cond delay="0"/>
                                          </p:stCondLst>
                                        </p:cTn>
                                        <p:tgtEl>
                                          <p:spTgt spid="143374"/>
                                        </p:tgtEl>
                                        <p:attrNameLst>
                                          <p:attrName>style.visibility</p:attrName>
                                        </p:attrNameLst>
                                      </p:cBhvr>
                                      <p:to>
                                        <p:strVal val="visible"/>
                                      </p:to>
                                    </p:set>
                                    <p:anim calcmode="lin" valueType="num">
                                      <p:cBhvr additive="base">
                                        <p:cTn id="12" dur="500" fill="hold"/>
                                        <p:tgtEl>
                                          <p:spTgt spid="143374"/>
                                        </p:tgtEl>
                                        <p:attrNameLst>
                                          <p:attrName>ppt_x</p:attrName>
                                        </p:attrNameLst>
                                      </p:cBhvr>
                                      <p:tavLst>
                                        <p:tav tm="0">
                                          <p:val>
                                            <p:strVal val="#ppt_x"/>
                                          </p:val>
                                        </p:tav>
                                        <p:tav tm="100000">
                                          <p:val>
                                            <p:strVal val="#ppt_x"/>
                                          </p:val>
                                        </p:tav>
                                      </p:tavLst>
                                    </p:anim>
                                    <p:anim calcmode="lin" valueType="num">
                                      <p:cBhvr additive="base">
                                        <p:cTn id="13" dur="500" fill="hold"/>
                                        <p:tgtEl>
                                          <p:spTgt spid="143374"/>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500"/>
                            </p:stCondLst>
                            <p:childTnLst>
                              <p:par>
                                <p:cTn id="15" presetID="23" presetClass="entr" presetSubtype="528" fill="hold" grpId="0" nodeType="afterEffect">
                                  <p:stCondLst>
                                    <p:cond delay="500"/>
                                  </p:stCondLst>
                                  <p:childTnLst>
                                    <p:set>
                                      <p:cBhvr>
                                        <p:cTn id="16" dur="1" fill="hold">
                                          <p:stCondLst>
                                            <p:cond delay="0"/>
                                          </p:stCondLst>
                                        </p:cTn>
                                        <p:tgtEl>
                                          <p:spTgt spid="143403"/>
                                        </p:tgtEl>
                                        <p:attrNameLst>
                                          <p:attrName>style.visibility</p:attrName>
                                        </p:attrNameLst>
                                      </p:cBhvr>
                                      <p:to>
                                        <p:strVal val="visible"/>
                                      </p:to>
                                    </p:set>
                                    <p:anim calcmode="lin" valueType="num">
                                      <p:cBhvr>
                                        <p:cTn id="17" dur="500" fill="hold"/>
                                        <p:tgtEl>
                                          <p:spTgt spid="143403"/>
                                        </p:tgtEl>
                                        <p:attrNameLst>
                                          <p:attrName>ppt_w</p:attrName>
                                        </p:attrNameLst>
                                      </p:cBhvr>
                                      <p:tavLst>
                                        <p:tav tm="0">
                                          <p:val>
                                            <p:fltVal val="0"/>
                                          </p:val>
                                        </p:tav>
                                        <p:tav tm="100000">
                                          <p:val>
                                            <p:strVal val="#ppt_w"/>
                                          </p:val>
                                        </p:tav>
                                      </p:tavLst>
                                    </p:anim>
                                    <p:anim calcmode="lin" valueType="num">
                                      <p:cBhvr>
                                        <p:cTn id="18" dur="500" fill="hold"/>
                                        <p:tgtEl>
                                          <p:spTgt spid="143403"/>
                                        </p:tgtEl>
                                        <p:attrNameLst>
                                          <p:attrName>ppt_h</p:attrName>
                                        </p:attrNameLst>
                                      </p:cBhvr>
                                      <p:tavLst>
                                        <p:tav tm="0">
                                          <p:val>
                                            <p:fltVal val="0"/>
                                          </p:val>
                                        </p:tav>
                                        <p:tav tm="100000">
                                          <p:val>
                                            <p:strVal val="#ppt_h"/>
                                          </p:val>
                                        </p:tav>
                                      </p:tavLst>
                                    </p:anim>
                                    <p:anim calcmode="lin" valueType="num">
                                      <p:cBhvr>
                                        <p:cTn id="19" dur="500" fill="hold"/>
                                        <p:tgtEl>
                                          <p:spTgt spid="143403"/>
                                        </p:tgtEl>
                                        <p:attrNameLst>
                                          <p:attrName>ppt_x</p:attrName>
                                        </p:attrNameLst>
                                      </p:cBhvr>
                                      <p:tavLst>
                                        <p:tav tm="0">
                                          <p:val>
                                            <p:fltVal val="0.5"/>
                                          </p:val>
                                        </p:tav>
                                        <p:tav tm="100000">
                                          <p:val>
                                            <p:strVal val="#ppt_x"/>
                                          </p:val>
                                        </p:tav>
                                      </p:tavLst>
                                    </p:anim>
                                    <p:anim calcmode="lin" valueType="num">
                                      <p:cBhvr>
                                        <p:cTn id="20" dur="500" fill="hold"/>
                                        <p:tgtEl>
                                          <p:spTgt spid="143403"/>
                                        </p:tgtEl>
                                        <p:attrNameLst>
                                          <p:attrName>ppt_y</p:attrName>
                                        </p:attrNameLst>
                                      </p:cBhvr>
                                      <p:tavLst>
                                        <p:tav tm="0">
                                          <p:val>
                                            <p:fltVal val="0.5"/>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43375"/>
                                        </p:tgtEl>
                                        <p:attrNameLst>
                                          <p:attrName>style.visibility</p:attrName>
                                        </p:attrNameLst>
                                      </p:cBhvr>
                                      <p:to>
                                        <p:strVal val="visible"/>
                                      </p:to>
                                    </p:set>
                                    <p:anim calcmode="lin" valueType="num">
                                      <p:cBhvr additive="base">
                                        <p:cTn id="25" dur="500" fill="hold"/>
                                        <p:tgtEl>
                                          <p:spTgt spid="143375"/>
                                        </p:tgtEl>
                                        <p:attrNameLst>
                                          <p:attrName>ppt_x</p:attrName>
                                        </p:attrNameLst>
                                      </p:cBhvr>
                                      <p:tavLst>
                                        <p:tav tm="0">
                                          <p:val>
                                            <p:strVal val="1+#ppt_w/2"/>
                                          </p:val>
                                        </p:tav>
                                        <p:tav tm="100000">
                                          <p:val>
                                            <p:strVal val="#ppt_x"/>
                                          </p:val>
                                        </p:tav>
                                      </p:tavLst>
                                    </p:anim>
                                    <p:anim calcmode="lin" valueType="num">
                                      <p:cBhvr additive="base">
                                        <p:cTn id="26" dur="500" fill="hold"/>
                                        <p:tgtEl>
                                          <p:spTgt spid="143375"/>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3" presetClass="entr" presetSubtype="528" fill="hold" grpId="0" nodeType="afterEffect">
                                  <p:stCondLst>
                                    <p:cond delay="500"/>
                                  </p:stCondLst>
                                  <p:childTnLst>
                                    <p:set>
                                      <p:cBhvr>
                                        <p:cTn id="29" dur="1" fill="hold">
                                          <p:stCondLst>
                                            <p:cond delay="0"/>
                                          </p:stCondLst>
                                        </p:cTn>
                                        <p:tgtEl>
                                          <p:spTgt spid="143404"/>
                                        </p:tgtEl>
                                        <p:attrNameLst>
                                          <p:attrName>style.visibility</p:attrName>
                                        </p:attrNameLst>
                                      </p:cBhvr>
                                      <p:to>
                                        <p:strVal val="visible"/>
                                      </p:to>
                                    </p:set>
                                    <p:anim calcmode="lin" valueType="num">
                                      <p:cBhvr>
                                        <p:cTn id="30" dur="500" fill="hold"/>
                                        <p:tgtEl>
                                          <p:spTgt spid="143404"/>
                                        </p:tgtEl>
                                        <p:attrNameLst>
                                          <p:attrName>ppt_w</p:attrName>
                                        </p:attrNameLst>
                                      </p:cBhvr>
                                      <p:tavLst>
                                        <p:tav tm="0">
                                          <p:val>
                                            <p:fltVal val="0"/>
                                          </p:val>
                                        </p:tav>
                                        <p:tav tm="100000">
                                          <p:val>
                                            <p:strVal val="#ppt_w"/>
                                          </p:val>
                                        </p:tav>
                                      </p:tavLst>
                                    </p:anim>
                                    <p:anim calcmode="lin" valueType="num">
                                      <p:cBhvr>
                                        <p:cTn id="31" dur="500" fill="hold"/>
                                        <p:tgtEl>
                                          <p:spTgt spid="143404"/>
                                        </p:tgtEl>
                                        <p:attrNameLst>
                                          <p:attrName>ppt_h</p:attrName>
                                        </p:attrNameLst>
                                      </p:cBhvr>
                                      <p:tavLst>
                                        <p:tav tm="0">
                                          <p:val>
                                            <p:fltVal val="0"/>
                                          </p:val>
                                        </p:tav>
                                        <p:tav tm="100000">
                                          <p:val>
                                            <p:strVal val="#ppt_h"/>
                                          </p:val>
                                        </p:tav>
                                      </p:tavLst>
                                    </p:anim>
                                    <p:anim calcmode="lin" valueType="num">
                                      <p:cBhvr>
                                        <p:cTn id="32" dur="500" fill="hold"/>
                                        <p:tgtEl>
                                          <p:spTgt spid="143404"/>
                                        </p:tgtEl>
                                        <p:attrNameLst>
                                          <p:attrName>ppt_x</p:attrName>
                                        </p:attrNameLst>
                                      </p:cBhvr>
                                      <p:tavLst>
                                        <p:tav tm="0">
                                          <p:val>
                                            <p:fltVal val="0.5"/>
                                          </p:val>
                                        </p:tav>
                                        <p:tav tm="100000">
                                          <p:val>
                                            <p:strVal val="#ppt_x"/>
                                          </p:val>
                                        </p:tav>
                                      </p:tavLst>
                                    </p:anim>
                                    <p:anim calcmode="lin" valueType="num">
                                      <p:cBhvr>
                                        <p:cTn id="33" dur="500" fill="hold"/>
                                        <p:tgtEl>
                                          <p:spTgt spid="143404"/>
                                        </p:tgtEl>
                                        <p:attrNameLst>
                                          <p:attrName>ppt_y</p:attrName>
                                        </p:attrNameLst>
                                      </p:cBhvr>
                                      <p:tavLst>
                                        <p:tav tm="0">
                                          <p:val>
                                            <p:fltVal val="0.5"/>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143408"/>
                                        </p:tgtEl>
                                        <p:attrNameLst>
                                          <p:attrName>style.visibility</p:attrName>
                                        </p:attrNameLst>
                                      </p:cBhvr>
                                      <p:to>
                                        <p:strVal val="visible"/>
                                      </p:to>
                                    </p:set>
                                    <p:animEffect transition="in" filter="wipe(left)">
                                      <p:cBhvr>
                                        <p:cTn id="38" dur="500"/>
                                        <p:tgtEl>
                                          <p:spTgt spid="143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3" grpId="0" autoUpdateAnimBg="0"/>
      <p:bldP spid="143404" grpId="0" autoUpdateAnimBg="0"/>
    </p:bldLst>
  </p:timing>
</p:sld>
</file>

<file path=ppt/theme/theme1.xml><?xml version="1.0" encoding="utf-8"?>
<a:theme xmlns:a="http://schemas.openxmlformats.org/drawingml/2006/main" name="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chemeClr val="tx1"/>
            </a:solidFill>
            <a:effectLst/>
            <a:latin typeface="Comic Sans MS" panose="030F0902030302020204" pitchFamily="6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chemeClr val="tx1"/>
            </a:solidFill>
            <a:effectLst/>
            <a:latin typeface="Comic Sans MS" panose="030F0902030302020204" pitchFamily="66"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rgbClr val="FFA27C"/>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rgbClr val="FFA27C"/>
            </a:solidFill>
            <a:effectLst/>
            <a:latin typeface="Arial" charset="0"/>
            <a:ea typeface="ＭＳ Ｐゴシック"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ALFA85:Microsoft Office:Microsoft PowerPoint 4:</Template>
  <TotalTime>7457</TotalTime>
  <Pages>20</Pages>
  <Words>3516</Words>
  <Application>Microsoft Macintosh PowerPoint</Application>
  <PresentationFormat>On-screen Show (4:3)</PresentationFormat>
  <Paragraphs>1379</Paragraphs>
  <Slides>43</Slides>
  <Notes>40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43</vt:i4>
      </vt:variant>
    </vt:vector>
  </HeadingPairs>
  <TitlesOfParts>
    <vt:vector size="56" baseType="lpstr">
      <vt:lpstr>Times</vt:lpstr>
      <vt:lpstr>Gulim</vt:lpstr>
      <vt:lpstr>Arial</vt:lpstr>
      <vt:lpstr>Comic Sans MS</vt:lpstr>
      <vt:lpstr>Times New Roman</vt:lpstr>
      <vt:lpstr>Helvetica</vt:lpstr>
      <vt:lpstr>Lucida Handwriting</vt:lpstr>
      <vt:lpstr>Helvetica BlackOblique</vt:lpstr>
      <vt:lpstr>Arial Black</vt:lpstr>
      <vt:lpstr>ＭＳ Ｐゴシック</vt:lpstr>
      <vt:lpstr>untitled 1</vt:lpstr>
      <vt:lpstr>6_untitled 1</vt:lpstr>
      <vt:lpstr>1_Orbit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Link Intisari… Alkitab di BibleStudyDownloads.org</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JOHN FRYMAN</dc:creator>
  <cp:keywords/>
  <dc:description/>
  <cp:lastModifiedBy>Rick Griffith</cp:lastModifiedBy>
  <cp:revision>362</cp:revision>
  <cp:lastPrinted>1999-05-13T17:03:44Z</cp:lastPrinted>
  <dcterms:created xsi:type="dcterms:W3CDTF">1999-05-07T10:27:12Z</dcterms:created>
  <dcterms:modified xsi:type="dcterms:W3CDTF">2018-11-28T04:39:10Z</dcterms:modified>
</cp:coreProperties>
</file>