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25"/>
  </p:notesMasterIdLst>
  <p:handoutMasterIdLst>
    <p:handoutMasterId r:id="rId26"/>
  </p:handoutMasterIdLst>
  <p:sldIdLst>
    <p:sldId id="756" r:id="rId4"/>
    <p:sldId id="531" r:id="rId5"/>
    <p:sldId id="754" r:id="rId6"/>
    <p:sldId id="738" r:id="rId7"/>
    <p:sldId id="739" r:id="rId8"/>
    <p:sldId id="740" r:id="rId9"/>
    <p:sldId id="716" r:id="rId10"/>
    <p:sldId id="726" r:id="rId11"/>
    <p:sldId id="681" r:id="rId12"/>
    <p:sldId id="346" r:id="rId13"/>
    <p:sldId id="360" r:id="rId14"/>
    <p:sldId id="682" r:id="rId15"/>
    <p:sldId id="683" r:id="rId16"/>
    <p:sldId id="684" r:id="rId17"/>
    <p:sldId id="685" r:id="rId18"/>
    <p:sldId id="686" r:id="rId19"/>
    <p:sldId id="750" r:id="rId20"/>
    <p:sldId id="752" r:id="rId21"/>
    <p:sldId id="755" r:id="rId22"/>
    <p:sldId id="715" r:id="rId23"/>
    <p:sldId id="446" r:id="rId24"/>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Arial" panose="020B0604020202020204" pitchFamily="34" charset="0"/>
        <a:ea typeface="+mn-ea"/>
        <a:cs typeface="+mn-cs"/>
      </a:defRPr>
    </a:lvl1pPr>
    <a:lvl2pPr marL="457200" algn="l" rtl="0" eaLnBrk="0" fontAlgn="base" hangingPunct="0">
      <a:spcBef>
        <a:spcPct val="0"/>
      </a:spcBef>
      <a:spcAft>
        <a:spcPct val="0"/>
      </a:spcAft>
      <a:defRPr sz="1600" b="1" kern="1200">
        <a:solidFill>
          <a:srgbClr val="00DFCA"/>
        </a:solidFill>
        <a:latin typeface="Arial" panose="020B0604020202020204" pitchFamily="34" charset="0"/>
        <a:ea typeface="+mn-ea"/>
        <a:cs typeface="+mn-cs"/>
      </a:defRPr>
    </a:lvl2pPr>
    <a:lvl3pPr marL="914400" algn="l" rtl="0" eaLnBrk="0" fontAlgn="base" hangingPunct="0">
      <a:spcBef>
        <a:spcPct val="0"/>
      </a:spcBef>
      <a:spcAft>
        <a:spcPct val="0"/>
      </a:spcAft>
      <a:defRPr sz="1600" b="1" kern="1200">
        <a:solidFill>
          <a:srgbClr val="00DFCA"/>
        </a:solidFill>
        <a:latin typeface="Arial" panose="020B0604020202020204" pitchFamily="34" charset="0"/>
        <a:ea typeface="+mn-ea"/>
        <a:cs typeface="+mn-cs"/>
      </a:defRPr>
    </a:lvl3pPr>
    <a:lvl4pPr marL="1371600" algn="l" rtl="0" eaLnBrk="0" fontAlgn="base" hangingPunct="0">
      <a:spcBef>
        <a:spcPct val="0"/>
      </a:spcBef>
      <a:spcAft>
        <a:spcPct val="0"/>
      </a:spcAft>
      <a:defRPr sz="1600" b="1" kern="1200">
        <a:solidFill>
          <a:srgbClr val="00DFCA"/>
        </a:solidFill>
        <a:latin typeface="Arial" panose="020B0604020202020204" pitchFamily="34" charset="0"/>
        <a:ea typeface="+mn-ea"/>
        <a:cs typeface="+mn-cs"/>
      </a:defRPr>
    </a:lvl4pPr>
    <a:lvl5pPr marL="1828800" algn="l" rtl="0" eaLnBrk="0" fontAlgn="base" hangingPunct="0">
      <a:spcBef>
        <a:spcPct val="0"/>
      </a:spcBef>
      <a:spcAft>
        <a:spcPct val="0"/>
      </a:spcAft>
      <a:defRPr sz="1600" b="1" kern="1200">
        <a:solidFill>
          <a:srgbClr val="00DFCA"/>
        </a:solidFill>
        <a:latin typeface="Arial" panose="020B0604020202020204" pitchFamily="34" charset="0"/>
        <a:ea typeface="+mn-ea"/>
        <a:cs typeface="+mn-cs"/>
      </a:defRPr>
    </a:lvl5pPr>
    <a:lvl6pPr marL="2286000" algn="l" defTabSz="914400" rtl="0" eaLnBrk="1" latinLnBrk="0" hangingPunct="1">
      <a:defRPr sz="1600" b="1" kern="1200">
        <a:solidFill>
          <a:srgbClr val="00DFCA"/>
        </a:solidFill>
        <a:latin typeface="Arial" panose="020B0604020202020204" pitchFamily="34" charset="0"/>
        <a:ea typeface="+mn-ea"/>
        <a:cs typeface="+mn-cs"/>
      </a:defRPr>
    </a:lvl6pPr>
    <a:lvl7pPr marL="2743200" algn="l" defTabSz="914400" rtl="0" eaLnBrk="1" latinLnBrk="0" hangingPunct="1">
      <a:defRPr sz="1600" b="1" kern="1200">
        <a:solidFill>
          <a:srgbClr val="00DFCA"/>
        </a:solidFill>
        <a:latin typeface="Arial" panose="020B0604020202020204" pitchFamily="34" charset="0"/>
        <a:ea typeface="+mn-ea"/>
        <a:cs typeface="+mn-cs"/>
      </a:defRPr>
    </a:lvl7pPr>
    <a:lvl8pPr marL="3200400" algn="l" defTabSz="914400" rtl="0" eaLnBrk="1" latinLnBrk="0" hangingPunct="1">
      <a:defRPr sz="1600" b="1" kern="1200">
        <a:solidFill>
          <a:srgbClr val="00DFCA"/>
        </a:solidFill>
        <a:latin typeface="Arial" panose="020B0604020202020204" pitchFamily="34" charset="0"/>
        <a:ea typeface="+mn-ea"/>
        <a:cs typeface="+mn-cs"/>
      </a:defRPr>
    </a:lvl8pPr>
    <a:lvl9pPr marL="3657600" algn="l" defTabSz="914400" rtl="0" eaLnBrk="1" latinLnBrk="0" hangingPunct="1">
      <a:defRPr sz="1600" b="1" kern="1200">
        <a:solidFill>
          <a:srgbClr val="00DFCA"/>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50">
          <p15:clr>
            <a:srgbClr val="A4A3A4"/>
          </p15:clr>
        </p15:guide>
        <p15:guide id="2" orient="horz" pos="4223">
          <p15:clr>
            <a:srgbClr val="A4A3A4"/>
          </p15:clr>
        </p15:guide>
        <p15:guide id="3" pos="2851">
          <p15:clr>
            <a:srgbClr val="A4A3A4"/>
          </p15:clr>
        </p15:guide>
        <p15:guide id="4" pos="521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82604" autoAdjust="0"/>
  </p:normalViewPr>
  <p:slideViewPr>
    <p:cSldViewPr snapToGrid="0">
      <p:cViewPr varScale="1">
        <p:scale>
          <a:sx n="98" d="100"/>
          <a:sy n="98" d="100"/>
        </p:scale>
        <p:origin x="184" y="824"/>
      </p:cViewPr>
      <p:guideLst>
        <p:guide orient="horz" pos="2150"/>
        <p:guide orient="horz" pos="4223"/>
        <p:guide pos="2851"/>
        <p:guide pos="521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80" d="100"/>
          <a:sy n="80" d="100"/>
        </p:scale>
        <p:origin x="-17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6BD1CF8-581A-964D-BA68-37B0DF8A77BD}"/>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CF682C14-6261-684D-8F33-135025D6400F}" type="slidenum">
              <a:rPr lang="en-US" altLang="en-US" sz="1400" b="0">
                <a:solidFill>
                  <a:schemeClr val="tx1"/>
                </a:solidFill>
                <a:latin typeface="Times" pitchFamily="2" charset="0"/>
              </a:rPr>
              <a:pPr algn="r"/>
              <a:t>‹#›</a:t>
            </a:fld>
            <a:endParaRPr lang="en-US" altLang="en-US" sz="1400" b="0">
              <a:solidFill>
                <a:schemeClr val="tx1"/>
              </a:solidFill>
              <a:latin typeface="Times"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529BC5C-6B12-884E-91EB-9A559FD6A745}"/>
              </a:ext>
            </a:extLst>
          </p:cNvPr>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a:extLst>
              <a:ext uri="{FF2B5EF4-FFF2-40B4-BE49-F238E27FC236}">
                <a16:creationId xmlns:a16="http://schemas.microsoft.com/office/drawing/2014/main" id="{356C086C-C2FC-7A4D-962D-A1606EC47B56}"/>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52D80FE1-1C2D-7448-BEB2-E07E90E79A9F}"/>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2D167390-CA85-D64C-BD9C-8023972252D7}" type="slidenum">
              <a:rPr lang="en-US" altLang="en-US" sz="1400" b="0">
                <a:solidFill>
                  <a:schemeClr val="tx1"/>
                </a:solidFill>
                <a:latin typeface="Times" pitchFamily="2" charset="0"/>
              </a:rPr>
              <a:pPr algn="r"/>
              <a:t>‹#›</a:t>
            </a:fld>
            <a:endParaRPr lang="en-US" altLang="en-US" sz="1400" b="0">
              <a:solidFill>
                <a:schemeClr val="tx1"/>
              </a:solidFill>
              <a:latin typeface="Times" pitchFamily="2"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a:extLst>
              <a:ext uri="{FF2B5EF4-FFF2-40B4-BE49-F238E27FC236}">
                <a16:creationId xmlns:a16="http://schemas.microsoft.com/office/drawing/2014/main" id="{2564C751-1CC3-4C40-8416-6C954E0C169E}"/>
              </a:ext>
            </a:extLst>
          </p:cNvPr>
          <p:cNvSpPr>
            <a:spLocks noGrp="1" noRot="1" noChangeAspect="1" noChangeArrowheads="1" noTextEdit="1"/>
          </p:cNvSpPr>
          <p:nvPr>
            <p:ph type="sldImg"/>
          </p:nvPr>
        </p:nvSpPr>
        <p:spPr>
          <a:xfrm>
            <a:off x="1150938" y="692150"/>
            <a:ext cx="4556125" cy="3416300"/>
          </a:xfrm>
          <a:ln/>
        </p:spPr>
      </p:sp>
      <p:sp>
        <p:nvSpPr>
          <p:cNvPr id="614403" name="Rectangle 3">
            <a:extLst>
              <a:ext uri="{FF2B5EF4-FFF2-40B4-BE49-F238E27FC236}">
                <a16:creationId xmlns:a16="http://schemas.microsoft.com/office/drawing/2014/main" id="{E3D438D9-D212-3E4C-9E91-959FCC559F4B}"/>
              </a:ext>
            </a:extLst>
          </p:cNvPr>
          <p:cNvSpPr>
            <a:spLocks noGrp="1" noChangeArrowheads="1"/>
          </p:cNvSpPr>
          <p:nvPr>
            <p:ph type="body" idx="1"/>
          </p:nvPr>
        </p:nvSpPr>
        <p:spPr/>
        <p:txBody>
          <a:bodyPr/>
          <a:lstStyle/>
          <a:p>
            <a:r>
              <a:rPr lang="en-US" altLang="en-US" b="1"/>
              <a:t>Jadi kita ambil tumpukan Alkitab-Alkitab ini… tiap Alkitab dengan kisah keselamatan dan hidup kekal yang sama yang memberikan keyakinan dan yang penuh pengharapan. </a:t>
            </a:r>
          </a:p>
          <a:p>
            <a:r>
              <a:rPr lang="en-US" altLang="en-US" b="1"/>
              <a:t>////	Kita memperoleh suatu pegangan mental atas semua informasi tersebut dengan alat bantu memori C, 7, S dan Y…</a:t>
            </a:r>
          </a:p>
          <a:p>
            <a:r>
              <a:rPr lang="en-US" altLang="en-US" b="1"/>
              <a:t>////	….yang membawa kita langsung kepada 10 KATA-KATA KUNCI yang merupakan label map arsip…CIPTAAN, ABRAHAM, YUSUF, MUSA, YOSUA, ANARKI, KERAJAAN, PEMBUANGAN, SENYAP DAN YESUS…</a:t>
            </a:r>
          </a:p>
          <a:p>
            <a:r>
              <a:rPr lang="en-US" altLang="en-US" b="1"/>
              <a:t>....DARI MANA DRAMA ALKITAB YANG TIDAK ADA DUANYA DAPAT DIINGAT, DINYATAKAN KEMBALI DAN DINIKMATI SEKALI LAGI…DARI WAKTU KE WAKTU…DALAM TIAP KEADAAN…SENANTIASA MENGGALI LEBIH DALAM AKAN KEBENARAN-KEBENARAN DARI SURAT CINTA KASIH ALLAH KEPADA MANUSIA!</a:t>
            </a:r>
          </a:p>
        </p:txBody>
      </p:sp>
    </p:spTree>
    <p:extLst>
      <p:ext uri="{BB962C8B-B14F-4D97-AF65-F5344CB8AC3E}">
        <p14:creationId xmlns:p14="http://schemas.microsoft.com/office/powerpoint/2010/main" val="1626168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a:extLst>
              <a:ext uri="{FF2B5EF4-FFF2-40B4-BE49-F238E27FC236}">
                <a16:creationId xmlns:a16="http://schemas.microsoft.com/office/drawing/2014/main" id="{02790B44-14E2-8445-AF67-3675BC93F74E}"/>
              </a:ext>
            </a:extLst>
          </p:cNvPr>
          <p:cNvSpPr>
            <a:spLocks noGrp="1" noRot="1" noChangeAspect="1" noChangeArrowheads="1" noTextEdit="1"/>
          </p:cNvSpPr>
          <p:nvPr>
            <p:ph type="sldImg"/>
          </p:nvPr>
        </p:nvSpPr>
        <p:spPr>
          <a:xfrm>
            <a:off x="1150938" y="692150"/>
            <a:ext cx="4556125" cy="3416300"/>
          </a:xfrm>
          <a:ln/>
        </p:spPr>
      </p:sp>
      <p:sp>
        <p:nvSpPr>
          <p:cNvPr id="608259" name="Rectangle 3">
            <a:extLst>
              <a:ext uri="{FF2B5EF4-FFF2-40B4-BE49-F238E27FC236}">
                <a16:creationId xmlns:a16="http://schemas.microsoft.com/office/drawing/2014/main" id="{27666410-0205-394D-9457-29DF21EA0F6F}"/>
              </a:ext>
            </a:extLst>
          </p:cNvPr>
          <p:cNvSpPr>
            <a:spLocks noGrp="1" noChangeArrowheads="1"/>
          </p:cNvSpPr>
          <p:nvPr>
            <p:ph type="body" idx="1"/>
          </p:nvPr>
        </p:nvSpPr>
        <p:spPr/>
        <p:txBody>
          <a:bodyPr/>
          <a:lstStyle/>
          <a:p>
            <a:r>
              <a:rPr lang="en-US" altLang="en-US" b="1"/>
              <a:t>MAP KELIMA….YOSUA… yang terakhir dari keempat orang besar …masih di sekitar tahun 1500 S.M. …Sebagai penerus MUSA, Yosua mengambil alih pimpinan pada saat generasi baru bersiap untuk masuk ke Tanah Perjanjian dan menaklukannya. </a:t>
            </a:r>
          </a:p>
          <a:p>
            <a:r>
              <a:rPr lang="en-US" altLang="en-US" b="1"/>
              <a:t>////	....Bangsa Israel memasuki Kanaan, pertama-tama mengambil alih kota Yeriko dan Ai dan mulailah kampanye panjang untuk menguasai tanah tersebut. </a:t>
            </a:r>
            <a:endParaRPr lang="en-US" altLang="zh-CN" b="1">
              <a:ea typeface="SimSun" panose="02010600030101010101" pitchFamily="2" charset="-122"/>
            </a:endParaRPr>
          </a:p>
          <a:p>
            <a:r>
              <a:rPr lang="en-US" altLang="zh-CN" b="1">
                <a:ea typeface="SimSun" panose="02010600030101010101" pitchFamily="2" charset="-122"/>
              </a:rPr>
              <a:t>////	Setelah tujuh tahun tanah tersebut sudah cukup ditaklukkan untuk mulai dibagi-bagi di antara suku-suku Israel. Mereka memulai cara hidup yang baru di Tanah Perjanjian. </a:t>
            </a:r>
            <a:r>
              <a:rPr lang="fi-FI" altLang="zh-CN" b="1">
                <a:ea typeface="SimSun" panose="02010600030101010101" pitchFamily="2" charset="-122"/>
              </a:rPr>
              <a:t>Yosua meninggal, membuka jalan untuk komunitas yang pertama dari ketiga komunitas.</a:t>
            </a:r>
            <a:r>
              <a:rPr lang="fi-FI" altLang="zh-CN">
                <a:ea typeface="SimSun" panose="02010600030101010101" pitchFamily="2" charset="-122"/>
              </a:rPr>
              <a:t> </a:t>
            </a: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a:extLst>
              <a:ext uri="{FF2B5EF4-FFF2-40B4-BE49-F238E27FC236}">
                <a16:creationId xmlns:a16="http://schemas.microsoft.com/office/drawing/2014/main" id="{A3DA94FF-1E75-2B47-8BE5-3CC4094143D3}"/>
              </a:ext>
            </a:extLst>
          </p:cNvPr>
          <p:cNvSpPr>
            <a:spLocks noGrp="1" noRot="1" noChangeAspect="1" noChangeArrowheads="1" noTextEdit="1"/>
          </p:cNvSpPr>
          <p:nvPr>
            <p:ph type="sldImg"/>
          </p:nvPr>
        </p:nvSpPr>
        <p:spPr>
          <a:xfrm>
            <a:off x="1150938" y="692150"/>
            <a:ext cx="4556125" cy="3416300"/>
          </a:xfrm>
          <a:ln/>
        </p:spPr>
      </p:sp>
      <p:sp>
        <p:nvSpPr>
          <p:cNvPr id="609283" name="Rectangle 3">
            <a:extLst>
              <a:ext uri="{FF2B5EF4-FFF2-40B4-BE49-F238E27FC236}">
                <a16:creationId xmlns:a16="http://schemas.microsoft.com/office/drawing/2014/main" id="{A1C40F0E-DA3F-4745-810B-13EB5812B496}"/>
              </a:ext>
            </a:extLst>
          </p:cNvPr>
          <p:cNvSpPr>
            <a:spLocks noGrp="1" noChangeArrowheads="1"/>
          </p:cNvSpPr>
          <p:nvPr>
            <p:ph type="body" idx="1"/>
          </p:nvPr>
        </p:nvSpPr>
        <p:spPr/>
        <p:txBody>
          <a:bodyPr/>
          <a:lstStyle/>
          <a:p>
            <a:r>
              <a:rPr lang="fi-FI" altLang="en-US" b="1"/>
              <a:t>MAP KEENAM…periode ANARKI (KEKACAUAN) sekitar tahun 1000 S.M.….</a:t>
            </a:r>
            <a:endParaRPr lang="en-US" altLang="en-US" b="1"/>
          </a:p>
          <a:p>
            <a:r>
              <a:rPr lang="fi-FI" altLang="en-US" b="1"/>
              <a:t>////	....HAKIM-HAKIM muncul pada masa penyelewengan rohani nasional atau masa menjauh dari Tuhan-nya bangsa Ibrani, yang sekarang disebut bangsa Israel. </a:t>
            </a:r>
            <a:r>
              <a:rPr lang="en-US" altLang="en-US" b="1"/>
              <a:t>Hakim-hakim berulang kali memanggil orang-orang ini untuk kembali kepada Allah dan hukum-hukumNya untuk hidup mereka. </a:t>
            </a:r>
            <a:endParaRPr lang="en-US" altLang="zh-CN" b="1">
              <a:ea typeface="SimSun" panose="02010600030101010101" pitchFamily="2" charset="-122"/>
            </a:endParaRPr>
          </a:p>
          <a:p>
            <a:r>
              <a:rPr lang="en-US" altLang="zh-CN" b="1">
                <a:ea typeface="SimSun" panose="02010600030101010101" pitchFamily="2" charset="-122"/>
              </a:rPr>
              <a:t>////	....Setelah berlangsung selama 350 tahun, periode ini berakhir dengan munculnya SAMUEL, yang ditugaskan Allah untuk menunjuk raja pertama Israel.</a:t>
            </a:r>
            <a:r>
              <a:rPr lang="en-US" altLang="zh-CN">
                <a:ea typeface="SimSun" panose="02010600030101010101" pitchFamily="2" charset="-122"/>
              </a:rPr>
              <a:t> </a:t>
            </a: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a:extLst>
              <a:ext uri="{FF2B5EF4-FFF2-40B4-BE49-F238E27FC236}">
                <a16:creationId xmlns:a16="http://schemas.microsoft.com/office/drawing/2014/main" id="{5EC42AC0-EC3F-C74D-8D94-F73BBA45948E}"/>
              </a:ext>
            </a:extLst>
          </p:cNvPr>
          <p:cNvSpPr>
            <a:spLocks noGrp="1" noRot="1" noChangeAspect="1" noChangeArrowheads="1" noTextEdit="1"/>
          </p:cNvSpPr>
          <p:nvPr>
            <p:ph type="sldImg"/>
          </p:nvPr>
        </p:nvSpPr>
        <p:spPr>
          <a:xfrm>
            <a:off x="1150938" y="692150"/>
            <a:ext cx="4556125" cy="3416300"/>
          </a:xfrm>
          <a:ln/>
        </p:spPr>
      </p:sp>
      <p:sp>
        <p:nvSpPr>
          <p:cNvPr id="610307" name="Rectangle 3">
            <a:extLst>
              <a:ext uri="{FF2B5EF4-FFF2-40B4-BE49-F238E27FC236}">
                <a16:creationId xmlns:a16="http://schemas.microsoft.com/office/drawing/2014/main" id="{ED648716-5E6A-6A41-85FB-98C9B279EB52}"/>
              </a:ext>
            </a:extLst>
          </p:cNvPr>
          <p:cNvSpPr>
            <a:spLocks noGrp="1" noChangeArrowheads="1"/>
          </p:cNvSpPr>
          <p:nvPr>
            <p:ph type="body" idx="1"/>
          </p:nvPr>
        </p:nvSpPr>
        <p:spPr/>
        <p:txBody>
          <a:bodyPr/>
          <a:lstStyle/>
          <a:p>
            <a:pPr>
              <a:lnSpc>
                <a:spcPct val="90000"/>
              </a:lnSpc>
            </a:pPr>
            <a:r>
              <a:rPr lang="fi-FI" altLang="en-US" sz="1000" b="1"/>
              <a:t>Yang membawa kita kepada….MAP KETUJUH … periode KERAJAAN … Waktu: 1000 S.M. Israel yang merupakan kesatuan memasuki periode KERAJAAN di bawah pemerintahan tiga raja...  </a:t>
            </a:r>
            <a:endParaRPr lang="pt-BR" altLang="en-US" sz="1000" b="1"/>
          </a:p>
          <a:p>
            <a:pPr>
              <a:lnSpc>
                <a:spcPct val="90000"/>
              </a:lnSpc>
            </a:pPr>
            <a:r>
              <a:rPr lang="pt-BR" altLang="en-US" sz="1000" b="1"/>
              <a:t>////	....S-D-S…SAUL, DAUD and SALOMO…tiga raja dari negara kesatuan Israel. </a:t>
            </a:r>
            <a:r>
              <a:rPr lang="fi-FI" altLang="en-US" sz="1000" b="1"/>
              <a:t>SAUL pada akhirnya diturun tahtakan, diganti oleh DAUD, yang digantikan oleh anaknya SALOMO. </a:t>
            </a:r>
          </a:p>
          <a:p>
            <a:pPr>
              <a:lnSpc>
                <a:spcPct val="90000"/>
              </a:lnSpc>
            </a:pPr>
            <a:r>
              <a:rPr lang="fi-FI" altLang="en-US" sz="1000" b="1"/>
              <a:t>////	....Melalui Daud Allah mengumumkan PERJANJIAN DAUD yang tanpa syarat. Sesudah Salomo meninggal terjadilah…</a:t>
            </a:r>
            <a:endParaRPr lang="en-US" altLang="en-US" sz="1000" b="1"/>
          </a:p>
          <a:p>
            <a:pPr>
              <a:lnSpc>
                <a:spcPct val="90000"/>
              </a:lnSpc>
            </a:pPr>
            <a:r>
              <a:rPr lang="en-US" altLang="en-US" sz="1000" b="1"/>
              <a:t>////	....PERPECAHAN NASIONAL besar … PERANG SAUDARA bangsa Israel yang tragis...</a:t>
            </a:r>
            <a:endParaRPr lang="fi-FI" altLang="en-US" sz="1000" b="1"/>
          </a:p>
          <a:p>
            <a:pPr>
              <a:lnSpc>
                <a:spcPct val="90000"/>
              </a:lnSpc>
            </a:pPr>
            <a:r>
              <a:rPr lang="fi-FI" altLang="en-US" sz="1000" b="1"/>
              <a:t>////	....10 suku di bagian UTARA menjadi satu kerajaan: menyebut dirinya ISRAEL...2 suku di bagian SELATAN menjadi kerajaan YEHUDA. </a:t>
            </a:r>
          </a:p>
          <a:p>
            <a:pPr>
              <a:lnSpc>
                <a:spcPct val="90000"/>
              </a:lnSpc>
            </a:pPr>
            <a:r>
              <a:rPr lang="fi-FI" altLang="en-US" sz="1000" b="1"/>
              <a:t>////	....Di sinilah muncul para nabi besar jaman Perjanjian Lama. Melalui pesan mereka kepada bangsa Israel, Allah mulai mendisiplinkan kedua bagian dari Bangsa PilihanNya, menyampaikan </a:t>
            </a:r>
          </a:p>
          <a:p>
            <a:pPr>
              <a:lnSpc>
                <a:spcPct val="90000"/>
              </a:lnSpc>
            </a:pPr>
            <a:r>
              <a:rPr lang="fi-FI" altLang="en-US" sz="1000" b="1"/>
              <a:t>////	....PERJANJIAN BARU yang tanpa syarat di mana Allah menjanjikan suatu pengaturan yang baru dengan ciptaannya untuk terjadi di suatu waktu di masa yang akan datang. </a:t>
            </a:r>
            <a:r>
              <a:rPr lang="en-US" altLang="en-US" sz="1000" b="1"/>
              <a:t>Di sini jelas sekali digambarkan tentang Mesias. </a:t>
            </a:r>
          </a:p>
          <a:p>
            <a:pPr>
              <a:lnSpc>
                <a:spcPct val="90000"/>
              </a:lnSpc>
            </a:pPr>
            <a:r>
              <a:rPr lang="en-US" altLang="en-US" sz="1000" b="1"/>
              <a:t>////	....Kemudian dilanjutkan dengan 20 raja di tiap kerajaan, mulai dengan YEROBOAM di UTARA dan REHOBOAM di SELATAN. </a:t>
            </a:r>
          </a:p>
          <a:p>
            <a:pPr>
              <a:lnSpc>
                <a:spcPct val="90000"/>
              </a:lnSpc>
            </a:pPr>
            <a:r>
              <a:rPr lang="en-US" altLang="en-US" sz="1000" b="1"/>
              <a:t>////	....Setelah kira-kira 200 tahun, bangsa Asyur menyerbu dan membuang KERAJAAN UTARA, ISRAEL, sehingga tidak pernah terdengar lagi namanya. Kerajaan Utara tercerai berai. </a:t>
            </a:r>
            <a:endParaRPr lang="en-US" altLang="zh-CN" sz="1000">
              <a:ea typeface="SimSun" panose="02010600030101010101" pitchFamily="2" charset="-122"/>
            </a:endParaRPr>
          </a:p>
          <a:p>
            <a:pPr>
              <a:lnSpc>
                <a:spcPct val="90000"/>
              </a:lnSpc>
            </a:pPr>
            <a:r>
              <a:rPr lang="en-US" altLang="zh-CN" sz="1000">
                <a:ea typeface="SimSun" panose="02010600030101010101" pitchFamily="2" charset="-122"/>
              </a:rPr>
              <a:t>////	....Kemudian, setelah kira-kira 150 tahun berikutnya, bangsa Babilonia menyerbu, menghancurkan Yerusalem dan membuang KERAJAAN SELATAN, YEHUDA, ke PEMBUANGAN BABEL. </a:t>
            </a:r>
            <a:endParaRPr lang="en-US" altLang="en-US"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a:extLst>
              <a:ext uri="{FF2B5EF4-FFF2-40B4-BE49-F238E27FC236}">
                <a16:creationId xmlns:a16="http://schemas.microsoft.com/office/drawing/2014/main" id="{0798CAF0-1181-4F40-8BCE-861A65868957}"/>
              </a:ext>
            </a:extLst>
          </p:cNvPr>
          <p:cNvSpPr>
            <a:spLocks noGrp="1" noRot="1" noChangeAspect="1" noChangeArrowheads="1" noTextEdit="1"/>
          </p:cNvSpPr>
          <p:nvPr>
            <p:ph type="sldImg"/>
          </p:nvPr>
        </p:nvSpPr>
        <p:spPr>
          <a:xfrm>
            <a:off x="1150938" y="692150"/>
            <a:ext cx="4556125" cy="3416300"/>
          </a:xfrm>
          <a:ln/>
        </p:spPr>
      </p:sp>
      <p:sp>
        <p:nvSpPr>
          <p:cNvPr id="611331" name="Rectangle 3">
            <a:extLst>
              <a:ext uri="{FF2B5EF4-FFF2-40B4-BE49-F238E27FC236}">
                <a16:creationId xmlns:a16="http://schemas.microsoft.com/office/drawing/2014/main" id="{C387536A-77E0-3D45-97CE-E942017F1D7C}"/>
              </a:ext>
            </a:extLst>
          </p:cNvPr>
          <p:cNvSpPr>
            <a:spLocks noGrp="1" noChangeArrowheads="1"/>
          </p:cNvSpPr>
          <p:nvPr>
            <p:ph type="body" idx="1"/>
          </p:nvPr>
        </p:nvSpPr>
        <p:spPr/>
        <p:txBody>
          <a:bodyPr/>
          <a:lstStyle/>
          <a:p>
            <a:r>
              <a:rPr lang="en-US" altLang="en-US" b="1"/>
              <a:t>MAP KEDELAPAN …. File PEMBUANGAN ….waktu: 500 S.M…</a:t>
            </a:r>
          </a:p>
          <a:p>
            <a:r>
              <a:rPr lang="en-US" altLang="en-US" b="1"/>
              <a:t>////	....Setelah 70 tahun pembuangan di Babel, bangsa Yahudi diberitahu bahwa mereka dapat kembali ke Tanah Perjanjian untuk membangun kembali Bait Allah dan kota Yerusalem. </a:t>
            </a:r>
            <a:endParaRPr lang="fi-FI" altLang="en-US" b="1"/>
          </a:p>
          <a:p>
            <a:r>
              <a:rPr lang="fi-FI" altLang="en-US" b="1"/>
              <a:t>////	....Dalam 3 kali perjalanan kembali ke Israel …</a:t>
            </a:r>
          </a:p>
          <a:p>
            <a:r>
              <a:rPr lang="fi-FI" altLang="en-US" b="1"/>
              <a:t>////	....dalam kurun waktu 100 tahun, 3 orang imam dan diplomat memimpin 50.000 orang kembali ke Tanah Perjanjian.  </a:t>
            </a:r>
            <a:endParaRPr lang="en-US" altLang="en-US" b="1"/>
          </a:p>
          <a:p>
            <a:r>
              <a:rPr lang="en-US" altLang="en-US" b="1"/>
              <a:t>////	....Para pemimpin besar tersebut adalah: Z -E-N: ZERUBABEL, EZRA and NEHEMIA.  Dan di sinilah Perjanjian Lama berakhir.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a:extLst>
              <a:ext uri="{FF2B5EF4-FFF2-40B4-BE49-F238E27FC236}">
                <a16:creationId xmlns:a16="http://schemas.microsoft.com/office/drawing/2014/main" id="{22C76F7F-D704-E945-9FDF-BA8505134066}"/>
              </a:ext>
            </a:extLst>
          </p:cNvPr>
          <p:cNvSpPr>
            <a:spLocks noGrp="1" noRot="1" noChangeAspect="1" noChangeArrowheads="1" noTextEdit="1"/>
          </p:cNvSpPr>
          <p:nvPr>
            <p:ph type="sldImg"/>
          </p:nvPr>
        </p:nvSpPr>
        <p:spPr>
          <a:xfrm>
            <a:off x="1150938" y="692150"/>
            <a:ext cx="4556125" cy="3416300"/>
          </a:xfrm>
          <a:ln/>
        </p:spPr>
      </p:sp>
      <p:sp>
        <p:nvSpPr>
          <p:cNvPr id="612355" name="Rectangle 3">
            <a:extLst>
              <a:ext uri="{FF2B5EF4-FFF2-40B4-BE49-F238E27FC236}">
                <a16:creationId xmlns:a16="http://schemas.microsoft.com/office/drawing/2014/main" id="{D99C58B7-D21C-244E-A9F0-69698AC802F6}"/>
              </a:ext>
            </a:extLst>
          </p:cNvPr>
          <p:cNvSpPr>
            <a:spLocks noGrp="1" noChangeArrowheads="1"/>
          </p:cNvSpPr>
          <p:nvPr>
            <p:ph type="body" idx="1"/>
          </p:nvPr>
        </p:nvSpPr>
        <p:spPr/>
        <p:txBody>
          <a:bodyPr/>
          <a:lstStyle/>
          <a:p>
            <a:r>
              <a:rPr lang="en-US" altLang="en-US" b="1"/>
              <a:t>MAP KESEMBILAN: SENYAP… waktunya masih sekitar 500 S.M., suatu periode selama kira-kira 400 tahun yang disebut KESENYAPAN Alkitab berlangsung sesudah itu… kejadian-kejadian yang tidak dicatat di Alkitab. </a:t>
            </a:r>
          </a:p>
          <a:p>
            <a:r>
              <a:rPr lang="en-US" altLang="en-US" b="1"/>
              <a:t>////	....ALEX ORANG YUNANI -- ALEXANDER AGUNG –- muncul di panggung sejarah, menyebarkan budaya dan bahasa YUNANI di seluruh tanah yang ditaklukannya… </a:t>
            </a:r>
            <a:endParaRPr lang="en-US" altLang="zh-CN">
              <a:ea typeface="SimSun" panose="02010600030101010101" pitchFamily="2" charset="-122"/>
            </a:endParaRPr>
          </a:p>
          <a:p>
            <a:r>
              <a:rPr lang="en-US" altLang="zh-CN">
                <a:ea typeface="SimSun" panose="02010600030101010101" pitchFamily="2" charset="-122"/>
              </a:rPr>
              <a:t>////	....diikuti oleh ROMA dan SISTEM-SISTEM nya, yang efisien tapi sulit, untuk menjaga ketertiban umum dan melebarkan kerajaannya yang luas dari Timur Tengah sampai ke Inggris Raya. </a:t>
            </a: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a:extLst>
              <a:ext uri="{FF2B5EF4-FFF2-40B4-BE49-F238E27FC236}">
                <a16:creationId xmlns:a16="http://schemas.microsoft.com/office/drawing/2014/main" id="{96558EC7-EC78-7C4E-9F08-08A77759CF5E}"/>
              </a:ext>
            </a:extLst>
          </p:cNvPr>
          <p:cNvSpPr>
            <a:spLocks noGrp="1" noRot="1" noChangeAspect="1" noChangeArrowheads="1" noTextEdit="1"/>
          </p:cNvSpPr>
          <p:nvPr>
            <p:ph type="sldImg"/>
          </p:nvPr>
        </p:nvSpPr>
        <p:spPr>
          <a:xfrm>
            <a:off x="1150938" y="692150"/>
            <a:ext cx="4556125" cy="3416300"/>
          </a:xfrm>
          <a:ln/>
        </p:spPr>
      </p:sp>
      <p:sp>
        <p:nvSpPr>
          <p:cNvPr id="613379" name="Rectangle 3">
            <a:extLst>
              <a:ext uri="{FF2B5EF4-FFF2-40B4-BE49-F238E27FC236}">
                <a16:creationId xmlns:a16="http://schemas.microsoft.com/office/drawing/2014/main" id="{BA61DEB1-3C60-9A47-B921-3FD80F1DC534}"/>
              </a:ext>
            </a:extLst>
          </p:cNvPr>
          <p:cNvSpPr>
            <a:spLocks noGrp="1" noChangeArrowheads="1"/>
          </p:cNvSpPr>
          <p:nvPr>
            <p:ph type="body" idx="1"/>
          </p:nvPr>
        </p:nvSpPr>
        <p:spPr/>
        <p:txBody>
          <a:bodyPr/>
          <a:lstStyle/>
          <a:p>
            <a:r>
              <a:rPr lang="en-US" altLang="en-US" sz="1000" b="1"/>
              <a:t>MAP KESEPULUH DAN TERAKHIR…. Waktunya: Abad Pertama.  Akhirnya…YESUS – Mesias yang sudah lama dijanjikan – diperkenalkan di bab pertama kitab Matius. </a:t>
            </a:r>
            <a:r>
              <a:rPr lang="fi-FI" altLang="en-US" sz="1000" b="1"/>
              <a:t>Kita sekarang masuk ke dalam Perjanjian Baru di mana kita mengalami</a:t>
            </a:r>
            <a:endParaRPr lang="en-US" altLang="en-US" sz="1000" b="1"/>
          </a:p>
          <a:p>
            <a:r>
              <a:rPr lang="en-US" altLang="en-US" sz="1000" b="1"/>
              <a:t>////	....KEHIDUPAN YESUS, dengan berbagai lokasinya di Israel dan pelajaran-pelajarannya yang tidak terbatas tentang pelayanan dan kasih dan pesan keselamatan…kepada seluruh dunia. </a:t>
            </a:r>
          </a:p>
          <a:p>
            <a:r>
              <a:rPr lang="en-US" altLang="en-US" sz="1000" b="1"/>
              <a:t>////	....SALIB nya – di mana kita menjumpai implikasi dari kematian, penguburan dan kebangkitanNya -- </a:t>
            </a:r>
          </a:p>
          <a:p>
            <a:r>
              <a:rPr lang="en-US" altLang="en-US" sz="1000" b="1"/>
              <a:t>////	....dan akhirnya…penyebaran GEREJA nya yang bersejarah, yang mengikutsertakan setiap orang percaya di Planet Bumi.</a:t>
            </a:r>
            <a:endParaRPr lang="fi-FI" altLang="en-US" sz="1000" b="1"/>
          </a:p>
          <a:p>
            <a:r>
              <a:rPr lang="fi-FI" altLang="en-US" sz="1000" b="1"/>
              <a:t>////	....Catatan ini disimpan bagi kita dalam fakta-fakta dan teologi dari kitab Injil,</a:t>
            </a:r>
            <a:endParaRPr lang="en-US" altLang="en-US" sz="1000" b="1"/>
          </a:p>
          <a:p>
            <a:r>
              <a:rPr lang="en-US" altLang="en-US" sz="1000" b="1"/>
              <a:t>////	....karyaNya dalam sejarah mula-mula Gereja, Kisah Para Rasul, </a:t>
            </a:r>
          </a:p>
          <a:p>
            <a:r>
              <a:rPr lang="en-US" altLang="en-US" sz="1000" b="1"/>
              <a:t>////	....dan dalam banyak surat yang berisi instruksi dan dorongan semangat kepada gereja-gereja yang masih muda, dikenal sebagai Surat-surat para Rasul. </a:t>
            </a:r>
            <a:endParaRPr lang="en-US" altLang="zh-CN" sz="1000" b="1">
              <a:ea typeface="SimSun" panose="02010600030101010101" pitchFamily="2" charset="-122"/>
            </a:endParaRPr>
          </a:p>
          <a:p>
            <a:r>
              <a:rPr lang="en-US" altLang="zh-CN" sz="1000" b="1">
                <a:ea typeface="SimSun" panose="02010600030101010101" pitchFamily="2" charset="-122"/>
              </a:rPr>
              <a:t>////	....Terakhir…di klimaks yang agung dari kronologi Alkitab…dalam kitab Wahyu…Program Allah dari jaman ke jaman, yang semula diberikan tanpa syarat melalui PERJANJIAN ABRAHAM, digenapi. Di sini kita diberikan sedikit gambaran tentang kemegahan masa depan dengan Yesus Kristus, Tunas Daud, bertakhta selamanya di Takhta Daud menyediakan berkat keselamatan dan penebusan untuk semua orang di Bumi.</a:t>
            </a:r>
            <a:r>
              <a:rPr lang="en-US" altLang="zh-CN" sz="1000">
                <a:ea typeface="SimSun" panose="02010600030101010101" pitchFamily="2" charset="-122"/>
              </a:rPr>
              <a:t> </a:t>
            </a:r>
            <a:endParaRPr lang="en-US" altLang="en-US"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a:extLst>
              <a:ext uri="{FF2B5EF4-FFF2-40B4-BE49-F238E27FC236}">
                <a16:creationId xmlns:a16="http://schemas.microsoft.com/office/drawing/2014/main" id="{2564C751-1CC3-4C40-8416-6C954E0C169E}"/>
              </a:ext>
            </a:extLst>
          </p:cNvPr>
          <p:cNvSpPr>
            <a:spLocks noGrp="1" noRot="1" noChangeAspect="1" noChangeArrowheads="1" noTextEdit="1"/>
          </p:cNvSpPr>
          <p:nvPr>
            <p:ph type="sldImg"/>
          </p:nvPr>
        </p:nvSpPr>
        <p:spPr>
          <a:xfrm>
            <a:off x="1150938" y="692150"/>
            <a:ext cx="4556125" cy="3416300"/>
          </a:xfrm>
          <a:ln/>
        </p:spPr>
      </p:sp>
      <p:sp>
        <p:nvSpPr>
          <p:cNvPr id="614403" name="Rectangle 3">
            <a:extLst>
              <a:ext uri="{FF2B5EF4-FFF2-40B4-BE49-F238E27FC236}">
                <a16:creationId xmlns:a16="http://schemas.microsoft.com/office/drawing/2014/main" id="{E3D438D9-D212-3E4C-9E91-959FCC559F4B}"/>
              </a:ext>
            </a:extLst>
          </p:cNvPr>
          <p:cNvSpPr>
            <a:spLocks noGrp="1" noChangeArrowheads="1"/>
          </p:cNvSpPr>
          <p:nvPr>
            <p:ph type="body" idx="1"/>
          </p:nvPr>
        </p:nvSpPr>
        <p:spPr/>
        <p:txBody>
          <a:bodyPr/>
          <a:lstStyle/>
          <a:p>
            <a:r>
              <a:rPr lang="en-US" altLang="en-US" b="1"/>
              <a:t>Jadi kita ambil tumpukan Alkitab-Alkitab ini… tiap Alkitab dengan kisah keselamatan dan hidup kekal yang sama yang memberikan keyakinan dan yang penuh pengharapan. </a:t>
            </a:r>
          </a:p>
          <a:p>
            <a:r>
              <a:rPr lang="en-US" altLang="en-US" b="1"/>
              <a:t>////	Kita memperoleh suatu pegangan mental atas semua informasi tersebut dengan alat bantu memori C, 7, S dan Y…</a:t>
            </a:r>
          </a:p>
          <a:p>
            <a:r>
              <a:rPr lang="en-US" altLang="en-US" b="1"/>
              <a:t>////	….yang membawa kita langsung kepada 10 KATA-KATA KUNCI yang merupakan label map arsip…CIPTAAN, ABRAHAM, YUSUF, MUSA, YOSUA, ANARKI, KERAJAAN, PEMBUANGAN, SENYAP DAN YESUS…</a:t>
            </a:r>
          </a:p>
          <a:p>
            <a:r>
              <a:rPr lang="en-US" altLang="en-US" b="1"/>
              <a:t>....DARI MANA DRAMA ALKITAB YANG TIDAK ADA DUANYA DAPAT DIINGAT, DINYATAKAN KEMBALI DAN DINIKMATI SEKALI LAGI…DARI WAKTU KE WAKTU…DALAM TIAP KEADAAN…SENANTIASA MENGGALI LEBIH DALAM AKAN KEBENARAN-KEBENARAN DARI SURAT CINTA KASIH ALLAH KEPADA MANUSIA!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a:extLst>
              <a:ext uri="{FF2B5EF4-FFF2-40B4-BE49-F238E27FC236}">
                <a16:creationId xmlns:a16="http://schemas.microsoft.com/office/drawing/2014/main" id="{B744412D-34B4-CC48-8DD9-BD6B0B71CD7B}"/>
              </a:ext>
            </a:extLst>
          </p:cNvPr>
          <p:cNvSpPr>
            <a:spLocks noGrp="1" noRot="1" noChangeAspect="1" noChangeArrowheads="1" noTextEdit="1"/>
          </p:cNvSpPr>
          <p:nvPr>
            <p:ph type="sldImg"/>
          </p:nvPr>
        </p:nvSpPr>
        <p:spPr>
          <a:xfrm>
            <a:off x="1150938" y="692150"/>
            <a:ext cx="4556125" cy="3416300"/>
          </a:xfrm>
          <a:ln/>
        </p:spPr>
      </p:sp>
      <p:sp>
        <p:nvSpPr>
          <p:cNvPr id="615427" name="Rectangle 3">
            <a:extLst>
              <a:ext uri="{FF2B5EF4-FFF2-40B4-BE49-F238E27FC236}">
                <a16:creationId xmlns:a16="http://schemas.microsoft.com/office/drawing/2014/main" id="{981B0E78-4DB2-6546-B476-6A257B811058}"/>
              </a:ext>
            </a:extLst>
          </p:cNvPr>
          <p:cNvSpPr>
            <a:spLocks noGrp="1" noChangeArrowheads="1"/>
          </p:cNvSpPr>
          <p:nvPr>
            <p:ph type="body" idx="1"/>
          </p:nvPr>
        </p:nvSpPr>
        <p:spPr/>
        <p:txBody>
          <a:bodyPr/>
          <a:lstStyle/>
          <a:p>
            <a:r>
              <a:rPr lang="en-US" altLang="en-US" b="1"/>
              <a:t>Dan itulah Alkitab anda…KRONOLOGI SINGKAT… dalam waktu singkat!</a:t>
            </a:r>
          </a:p>
          <a:p>
            <a:r>
              <a:rPr lang="en-US" altLang="en-US" b="1"/>
              <a:t>Kuasailah hal ini…dan hal ini akan memberi anda harta yang tak terungkapkan berupa pencerahan, instruksi dan jaminan bahwa Bapa ADA di sana…sebuah Rencana SEDANG berjalan…sejarah SEDANG menuju ke suatu tempat! INJIL YESUS KRISTUS SEDANG AKTIF DI MUKA BUMI INI! </a:t>
            </a:r>
          </a:p>
          <a:p>
            <a:r>
              <a:rPr lang="en-US" altLang="en-US" b="1"/>
              <a:t>Injil jelas-jelas menuntut – studi kita jelas-jelas mengkomunikasikan – bahwa melalui Amanat Agung Yesus Kristus tanggung jawab yang ditugaskan Allah kepada tiap orang dari kita adalah untuk menyebarkan pesan itu kepada tiap manusia di tempat di mana kita ditempatkan, selama kita diijinkan dalam rencana Bapa untuk berjalan di atas bumi ini. </a:t>
            </a:r>
            <a:endParaRPr lang="fi-FI" altLang="zh-CN" b="1">
              <a:ea typeface="SimSun" panose="02010600030101010101" pitchFamily="2" charset="-122"/>
            </a:endParaRPr>
          </a:p>
          <a:p>
            <a:r>
              <a:rPr lang="fi-FI" altLang="zh-CN" b="1">
                <a:ea typeface="SimSun" panose="02010600030101010101" pitchFamily="2" charset="-122"/>
              </a:rPr>
              <a:t>////	Dan tugas kita jelasnya adalah…untuk “pergilah dan jadikan semua bangsa muridKu!”</a:t>
            </a:r>
            <a:r>
              <a:rPr lang="en-US" altLang="zh-CN">
                <a:ea typeface="SimSun" panose="02010600030101010101" pitchFamily="2" charset="-122"/>
              </a:rPr>
              <a:t> </a:t>
            </a: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Bible Basically (BB)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1848675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a:extLst>
              <a:ext uri="{FF2B5EF4-FFF2-40B4-BE49-F238E27FC236}">
                <a16:creationId xmlns:a16="http://schemas.microsoft.com/office/drawing/2014/main" id="{A5F561C1-1D64-8643-BD80-B4027BF917D7}"/>
              </a:ext>
            </a:extLst>
          </p:cNvPr>
          <p:cNvSpPr>
            <a:spLocks noGrp="1" noRot="1" noChangeAspect="1" noChangeArrowheads="1" noTextEdit="1"/>
          </p:cNvSpPr>
          <p:nvPr>
            <p:ph type="sldImg"/>
          </p:nvPr>
        </p:nvSpPr>
        <p:spPr>
          <a:xfrm>
            <a:off x="1150938" y="692150"/>
            <a:ext cx="4556125" cy="3416300"/>
          </a:xfrm>
          <a:ln/>
        </p:spPr>
      </p:sp>
      <p:sp>
        <p:nvSpPr>
          <p:cNvPr id="602115" name="Rectangle 3">
            <a:extLst>
              <a:ext uri="{FF2B5EF4-FFF2-40B4-BE49-F238E27FC236}">
                <a16:creationId xmlns:a16="http://schemas.microsoft.com/office/drawing/2014/main" id="{AE25E420-BD05-5348-9ADD-312BABEF40AF}"/>
              </a:ext>
            </a:extLst>
          </p:cNvPr>
          <p:cNvSpPr>
            <a:spLocks noGrp="1" noChangeArrowheads="1"/>
          </p:cNvSpPr>
          <p:nvPr>
            <p:ph type="body" idx="1"/>
          </p:nvPr>
        </p:nvSpPr>
        <p:spPr/>
        <p:txBody>
          <a:bodyPr/>
          <a:lstStyle/>
          <a:p>
            <a:r>
              <a:rPr lang="en-US" altLang="zh-CN" b="1">
                <a:ea typeface="SimSun" panose="02010600030101010101" pitchFamily="2" charset="-122"/>
              </a:rPr>
              <a:t>Sekarang kita akan melihat keseluruhan Kronologi Singkat!</a:t>
            </a:r>
            <a:r>
              <a:rPr lang="en-US" altLang="zh-CN">
                <a:ea typeface="SimSun" panose="02010600030101010101" pitchFamily="2" charset="-122"/>
              </a:rPr>
              <a:t> </a:t>
            </a: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a:extLst>
              <a:ext uri="{FF2B5EF4-FFF2-40B4-BE49-F238E27FC236}">
                <a16:creationId xmlns:a16="http://schemas.microsoft.com/office/drawing/2014/main" id="{A10010FD-127B-1249-B899-98A2FCAE3D0A}"/>
              </a:ext>
            </a:extLst>
          </p:cNvPr>
          <p:cNvSpPr>
            <a:spLocks noGrp="1" noRot="1" noChangeAspect="1" noChangeArrowheads="1" noTextEdit="1"/>
          </p:cNvSpPr>
          <p:nvPr>
            <p:ph type="sldImg"/>
          </p:nvPr>
        </p:nvSpPr>
        <p:spPr>
          <a:xfrm>
            <a:off x="1150938" y="692150"/>
            <a:ext cx="4556125" cy="3416300"/>
          </a:xfrm>
          <a:ln/>
        </p:spPr>
      </p:sp>
      <p:sp>
        <p:nvSpPr>
          <p:cNvPr id="600067" name="Rectangle 3">
            <a:extLst>
              <a:ext uri="{FF2B5EF4-FFF2-40B4-BE49-F238E27FC236}">
                <a16:creationId xmlns:a16="http://schemas.microsoft.com/office/drawing/2014/main" id="{A6AC1286-A601-4D41-AD74-4ACEBBA6F2F2}"/>
              </a:ext>
            </a:extLst>
          </p:cNvPr>
          <p:cNvSpPr>
            <a:spLocks noGrp="1" noChangeArrowheads="1"/>
          </p:cNvSpPr>
          <p:nvPr>
            <p:ph type="body" idx="1"/>
          </p:nvPr>
        </p:nvSpPr>
        <p:spPr/>
        <p:txBody>
          <a:bodyPr/>
          <a:lstStyle/>
          <a:p>
            <a:r>
              <a:rPr lang="en-US" altLang="en-US" b="1"/>
              <a:t>Sekarang…setelah perjalanan anda melalui KRONOLOGI SINGKAT… ada pertanyaan yang menantang: berapa cepatkah ANDA dapat menceritakan kisah agung Alkitab di semua kitab-kitab ini kepada orang lain? Ini merupakan alat yang efektif untuk memberikan kesaksian! 	Ya…seluruhnya…dan ANDA dapat melakukannya!</a:t>
            </a:r>
          </a:p>
          <a:p>
            <a:r>
              <a:rPr lang="en-US" altLang="en-US" b="1"/>
              <a:t>////	Jadi…bersiaplah untuk menceritakan kisah Alkitab dalam waktu yang singkat!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a:extLst>
              <a:ext uri="{FF2B5EF4-FFF2-40B4-BE49-F238E27FC236}">
                <a16:creationId xmlns:a16="http://schemas.microsoft.com/office/drawing/2014/main" id="{ABD12FB5-034E-C64B-B386-5B8CF6CAB1DA}"/>
              </a:ext>
            </a:extLst>
          </p:cNvPr>
          <p:cNvSpPr>
            <a:spLocks noGrp="1" noRot="1" noChangeAspect="1" noChangeArrowheads="1" noTextEdit="1"/>
          </p:cNvSpPr>
          <p:nvPr>
            <p:ph type="sldImg"/>
          </p:nvPr>
        </p:nvSpPr>
        <p:spPr>
          <a:xfrm>
            <a:off x="1150938" y="692150"/>
            <a:ext cx="4556125" cy="3416300"/>
          </a:xfrm>
          <a:ln/>
        </p:spPr>
      </p:sp>
      <p:sp>
        <p:nvSpPr>
          <p:cNvPr id="603139" name="Rectangle 3">
            <a:extLst>
              <a:ext uri="{FF2B5EF4-FFF2-40B4-BE49-F238E27FC236}">
                <a16:creationId xmlns:a16="http://schemas.microsoft.com/office/drawing/2014/main" id="{68D0560B-A83E-474A-9BEC-3DCC29B77C17}"/>
              </a:ext>
            </a:extLst>
          </p:cNvPr>
          <p:cNvSpPr>
            <a:spLocks noGrp="1" noChangeArrowheads="1"/>
          </p:cNvSpPr>
          <p:nvPr>
            <p:ph type="body" idx="1"/>
          </p:nvPr>
        </p:nvSpPr>
        <p:spPr/>
        <p:txBody>
          <a:bodyPr/>
          <a:lstStyle/>
          <a:p>
            <a:r>
              <a:rPr lang="fi-FI" altLang="en-US" b="1"/>
              <a:t>Dan bagaimana kalau kita lakukan semua ini dalam waktu kira-kira dua belas menit saja? </a:t>
            </a:r>
            <a:r>
              <a:rPr lang="en-US" altLang="en-US" b="1"/>
              <a:t>Saya yakin anda bisa! Jadi, kita akan melakukan lari cepat terakhir melalui KRONOLOGI SINGKAT, dengan secepat kilat melintasi seluruh rentang waktu Alkitab...sekali lagi: hanya gambaran besar saja!</a:t>
            </a:r>
            <a:r>
              <a:rPr lang="en-US" alt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a:extLst>
              <a:ext uri="{FF2B5EF4-FFF2-40B4-BE49-F238E27FC236}">
                <a16:creationId xmlns:a16="http://schemas.microsoft.com/office/drawing/2014/main" id="{5719D187-94F1-BE4F-95C5-2F7B140D095C}"/>
              </a:ext>
            </a:extLst>
          </p:cNvPr>
          <p:cNvSpPr>
            <a:spLocks noGrp="1" noRot="1" noChangeAspect="1" noChangeArrowheads="1" noTextEdit="1"/>
          </p:cNvSpPr>
          <p:nvPr>
            <p:ph type="sldImg"/>
          </p:nvPr>
        </p:nvSpPr>
        <p:spPr>
          <a:xfrm>
            <a:off x="1150938" y="692150"/>
            <a:ext cx="4556125" cy="3416300"/>
          </a:xfrm>
          <a:ln/>
        </p:spPr>
      </p:sp>
      <p:sp>
        <p:nvSpPr>
          <p:cNvPr id="604163" name="Rectangle 3">
            <a:extLst>
              <a:ext uri="{FF2B5EF4-FFF2-40B4-BE49-F238E27FC236}">
                <a16:creationId xmlns:a16="http://schemas.microsoft.com/office/drawing/2014/main" id="{CD218DF9-DD4A-3940-A7EF-2D47A521F188}"/>
              </a:ext>
            </a:extLst>
          </p:cNvPr>
          <p:cNvSpPr>
            <a:spLocks noGrp="1" noChangeArrowheads="1"/>
          </p:cNvSpPr>
          <p:nvPr>
            <p:ph type="body" idx="1"/>
          </p:nvPr>
        </p:nvSpPr>
        <p:spPr/>
        <p:txBody>
          <a:bodyPr/>
          <a:lstStyle/>
          <a:p>
            <a:r>
              <a:rPr lang="en-US" altLang="en-US" b="1"/>
              <a:t>Siap? </a:t>
            </a:r>
            <a:r>
              <a:rPr lang="fi-FI" altLang="en-US" b="1"/>
              <a:t>Anda dapat mengikuti dengan melihat Lembar Kerja 04 atau 31. Mari kita mulai!</a:t>
            </a:r>
            <a:r>
              <a:rPr lang="fi-FI" altLang="en-US"/>
              <a:t> </a:t>
            </a: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a:extLst>
              <a:ext uri="{FF2B5EF4-FFF2-40B4-BE49-F238E27FC236}">
                <a16:creationId xmlns:a16="http://schemas.microsoft.com/office/drawing/2014/main" id="{495F41F7-80BC-B645-84E8-EB2B01EE23A6}"/>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7" tIns="44450" rIns="90487" bIns="44450"/>
          <a:lstStyle/>
          <a:p>
            <a:r>
              <a:rPr lang="fi-FI" altLang="en-US" b="1"/>
              <a:t>Kita mulai dengan map CIPTAAN…</a:t>
            </a:r>
            <a:endParaRPr lang="en-US" altLang="en-US" b="1"/>
          </a:p>
          <a:p>
            <a:r>
              <a:rPr lang="en-US" altLang="en-US" b="1"/>
              <a:t>////	Lima hal yang pertama kali terjadi dan dua program besar digambarkan di sini di map Ciptaan…</a:t>
            </a:r>
          </a:p>
          <a:p>
            <a:r>
              <a:rPr lang="en-US" altLang="en-US" b="1"/>
              <a:t>////	….Setelah abad yang tidak diceritakan – seluruh waktu yang termasuk dalam jaman pra-sejarah…diikuti oleh PENCIPTAAN dari bumi ini, .... diikuti PENCIPTAAN bumi, </a:t>
            </a:r>
          </a:p>
          <a:p>
            <a:r>
              <a:rPr lang="en-US" altLang="en-US" b="1"/>
              <a:t>////	….PRIA DAN WANITA PERTAMA muncul di bumi dalam bentuk yang sempurna dan ditempatkan dalam lingkungan yang tidak berdosa diciptakan dalam kesempurnaan Allah. </a:t>
            </a:r>
            <a:endParaRPr lang="fi-FI" altLang="en-US" b="1"/>
          </a:p>
          <a:p>
            <a:r>
              <a:rPr lang="fi-FI" altLang="en-US" b="1"/>
              <a:t>////	…. DOSA PERTAMA dilakukan.... di mana</a:t>
            </a:r>
          </a:p>
          <a:p>
            <a:r>
              <a:rPr lang="fi-FI" altLang="en-US" b="1"/>
              <a:t>Manusia diberikan ujian atas kehendak bebas yang diberikan Allah. Dia dicobai oleh Setan dan jatuh dari keadaannya yang sempurna pada waktu ia diciptakan ke dalam kondisi yang berdosa, tidak “mencapai sasaran” penciptaannya. </a:t>
            </a:r>
            <a:endParaRPr lang="en-US" altLang="en-US" b="1"/>
          </a:p>
          <a:p>
            <a:r>
              <a:rPr lang="en-US" altLang="en-US" b="1"/>
              <a:t>////	.... INJIL YANG PERTAMA atau kabar baik diberikan kepada manusia…</a:t>
            </a:r>
          </a:p>
          <a:p>
            <a:r>
              <a:rPr lang="en-US" altLang="en-US" b="1"/>
              <a:t>Pencipta memberikan pengumuman yang pertama bahwa Dia akan mengutus Penebus untuk menyediakan jalan kembali kepada keberadaannya yang semula sebagai ciptaan yang sempurna, tidak berdosa, dan kudus.</a:t>
            </a:r>
          </a:p>
          <a:p>
            <a:r>
              <a:rPr lang="en-US" altLang="en-US" b="1"/>
              <a:t>////	.... KELUARGA PERTAMA muncul…</a:t>
            </a:r>
          </a:p>
          <a:p>
            <a:r>
              <a:rPr lang="en-US" altLang="en-US" b="1"/>
              <a:t>Adam dan Hawa mempunyai anak dan dari merekalah berkembang umat manusia yang harus menentang usaha iblis yang berusaha mencegah pemulihan hubungan antara manusia dengan Bapa pengasih dan Pencipta. </a:t>
            </a:r>
          </a:p>
          <a:p>
            <a:r>
              <a:rPr lang="en-US" altLang="en-US" b="1"/>
              <a:t>////	.... PEMBUNUHAN PERTAMA dilakukan…</a:t>
            </a:r>
          </a:p>
          <a:p>
            <a:r>
              <a:rPr lang="en-US" altLang="en-US" b="1"/>
              <a:t>Dosa diperbuat dalam bentuknya yang paling kejam dan mengerikan, manusia menghancurkan pemberian terutama dari Allah, hidup itu sendiri. </a:t>
            </a:r>
          </a:p>
          <a:p>
            <a:r>
              <a:rPr lang="en-US" altLang="en-US" b="1"/>
              <a:t>Program pertama dari dua program besar yang ditetapkan Allah… </a:t>
            </a:r>
          </a:p>
          <a:p>
            <a:r>
              <a:rPr lang="en-US" altLang="en-US" b="1"/>
              <a:t>////	.... BANJIR BESAR dan PELANGI….</a:t>
            </a:r>
            <a:endParaRPr lang="fi-FI" altLang="en-US" b="1"/>
          </a:p>
          <a:p>
            <a:r>
              <a:rPr lang="fi-FI" altLang="en-US" b="1"/>
              <a:t>….ketika Allah berketetapan untuk menghapuskan ciptaanNya dan mulai dari awal lagi. Semua manusia musnah kecuali delapan orang yang di bawah kepemimpinan Nuh yang benar, tetap setia kepada Allah, yang kemudian memberikan janji pelangiNya setelah BANJIR BESAR surut. </a:t>
            </a:r>
          </a:p>
          <a:p>
            <a:r>
              <a:rPr lang="fi-FI" altLang="en-US" b="1"/>
              <a:t>////	.... Beberapa waktu kemudian, dalam kejadian MENARA BABEL…</a:t>
            </a:r>
            <a:endParaRPr lang="fi-FI" altLang="zh-CN" b="1">
              <a:ea typeface="SimSun" panose="02010600030101010101" pitchFamily="2" charset="-122"/>
            </a:endParaRPr>
          </a:p>
          <a:p>
            <a:r>
              <a:rPr lang="fi-FI" altLang="zh-CN" b="1">
                <a:ea typeface="SimSun" panose="02010600030101010101" pitchFamily="2" charset="-122"/>
              </a:rPr>
              <a:t>Manusia berusaha mencapai suatu ketinggian yang sama dengan Allah sendiri. Allah campur tangan dengan mengacaukan bahasa mereka supaya umat manusia tersebar.</a:t>
            </a:r>
            <a:r>
              <a:rPr lang="fi-FI" altLang="zh-CN">
                <a:ea typeface="SimSun" panose="02010600030101010101" pitchFamily="2" charset="-122"/>
              </a:rPr>
              <a:t> </a:t>
            </a:r>
            <a:endParaRPr lang="en-US" altLang="en-US"/>
          </a:p>
        </p:txBody>
      </p:sp>
      <p:sp>
        <p:nvSpPr>
          <p:cNvPr id="531459" name="Rectangle 3">
            <a:extLst>
              <a:ext uri="{FF2B5EF4-FFF2-40B4-BE49-F238E27FC236}">
                <a16:creationId xmlns:a16="http://schemas.microsoft.com/office/drawing/2014/main" id="{75A891D1-6263-9A43-83B9-9DAFA50EE2E1}"/>
              </a:ext>
            </a:extLst>
          </p:cNvPr>
          <p:cNvSpPr>
            <a:spLocks noGrp="1" noRot="1" noChangeAspect="1"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a:extLst>
              <a:ext uri="{FF2B5EF4-FFF2-40B4-BE49-F238E27FC236}">
                <a16:creationId xmlns:a16="http://schemas.microsoft.com/office/drawing/2014/main" id="{54AFDA49-C6BD-0F42-9DAD-35B584FC4FFB}"/>
              </a:ext>
            </a:extLst>
          </p:cNvPr>
          <p:cNvSpPr>
            <a:spLocks noGrp="1" noRot="1" noChangeAspect="1" noChangeArrowheads="1" noTextEdit="1"/>
          </p:cNvSpPr>
          <p:nvPr>
            <p:ph type="sldImg"/>
          </p:nvPr>
        </p:nvSpPr>
        <p:spPr>
          <a:xfrm>
            <a:off x="1150938" y="692150"/>
            <a:ext cx="4556125" cy="3416300"/>
          </a:xfrm>
          <a:ln/>
        </p:spPr>
      </p:sp>
      <p:sp>
        <p:nvSpPr>
          <p:cNvPr id="605187" name="Rectangle 3">
            <a:extLst>
              <a:ext uri="{FF2B5EF4-FFF2-40B4-BE49-F238E27FC236}">
                <a16:creationId xmlns:a16="http://schemas.microsoft.com/office/drawing/2014/main" id="{F7E1EC34-C37A-EC49-AB72-4442BAA2B237}"/>
              </a:ext>
            </a:extLst>
          </p:cNvPr>
          <p:cNvSpPr>
            <a:spLocks noGrp="1" noChangeArrowheads="1"/>
          </p:cNvSpPr>
          <p:nvPr>
            <p:ph type="body" idx="1"/>
          </p:nvPr>
        </p:nvSpPr>
        <p:spPr/>
        <p:txBody>
          <a:bodyPr/>
          <a:lstStyle/>
          <a:p>
            <a:r>
              <a:rPr lang="en-US" altLang="en-US" sz="1000" b="1"/>
              <a:t>MAP KEDUA…menampilkan orang pertama dari keempat tokoh-tokoh besar…ABRAHAM, YUSUF, MUSA AND YOSUA.  Yang pertama adalah ABRAHAM….WAKTUNYA…kira-kira 2000 S.M.…ingat bahwa perkiraan waktu ini mempunyai rentang pembulatan 500 tahun.</a:t>
            </a:r>
          </a:p>
          <a:p>
            <a:r>
              <a:rPr lang="en-US" altLang="en-US" sz="1000" b="1"/>
              <a:t>////	.... ABRAHAM dipanggil Allah untuk keluar dari Ur-Kasdim  ketika Allah menyatakan </a:t>
            </a:r>
          </a:p>
          <a:p>
            <a:r>
              <a:rPr lang="en-US" altLang="en-US" sz="1000" b="1"/>
              <a:t>////	.... perjanjian besarnya tentang TANAH, BENIH, dan BERKAT,  </a:t>
            </a:r>
          </a:p>
          <a:p>
            <a:r>
              <a:rPr lang="en-US" altLang="en-US" sz="1000" b="1"/>
              <a:t>////	.... untuk kemudian dikembangkan dalam PERJANJIAN ABRAHAM yang tanpa syarat. Semua kejadian Alkitab berkembang dari poin-poin perjanjian ini!</a:t>
            </a:r>
          </a:p>
          <a:p>
            <a:r>
              <a:rPr lang="en-US" altLang="en-US" sz="1000" b="1"/>
              <a:t>Abraham meninggalkan UR-Kasdim bersama keluarganya menuju suatu daerah yang tidak mereka ketahui. Istrinya SARA, keponakannya Lot dan ayahnya Terah berangkat bersamanya. </a:t>
            </a:r>
            <a:r>
              <a:rPr lang="fi-FI" altLang="en-US" sz="1000" b="1"/>
              <a:t>Mereka melakukan perjalanan ke Haran kuno di mana Terah, ayah Abraham, meninggal. </a:t>
            </a:r>
            <a:r>
              <a:rPr lang="en-US" altLang="en-US" sz="1000" b="1"/>
              <a:t>Tak lama sesudah itu mereka melanjutkan perjalanan ke Kanaan. </a:t>
            </a:r>
          </a:p>
          <a:p>
            <a:r>
              <a:rPr lang="en-US" altLang="en-US" sz="1000" b="1"/>
              <a:t>////	....Akhirnya ABRAHAM mempunyai dua anak: I dan I…ISMAEL melalui pelayan perempuan Sara, Hagar; kemudian setelah itu ISHAK melalui istrinya Sara.  </a:t>
            </a:r>
            <a:r>
              <a:rPr lang="fi-FI" altLang="en-US" sz="1000" b="1" u="sng"/>
              <a:t>ISHAK-lah anak yang akan dipakai Tuhan untuk melanjutkan perjanjianNya dengan Abraham.</a:t>
            </a:r>
            <a:r>
              <a:rPr lang="fi-FI" altLang="en-US" sz="1000" b="1"/>
              <a:t> </a:t>
            </a:r>
            <a:endParaRPr lang="en-US" altLang="en-US" sz="1000" b="1"/>
          </a:p>
          <a:p>
            <a:r>
              <a:rPr lang="en-US" altLang="en-US" sz="1000" b="1"/>
              <a:t>////	....ISHAK mempunyai dua anak... Y and E ...YAKUB and ESAU.   Yakub adalah anak yang dipilih untuk meneruskan perjanjian.</a:t>
            </a:r>
          </a:p>
          <a:p>
            <a:r>
              <a:rPr lang="en-US" altLang="en-US" sz="1000" b="1"/>
              <a:t>////	....YAKUB kemudian mempunyai 12 ANAK  yang kemudian menjadi bapa leluhur dari 12 SUKU ISRAEL. Satu di antaranya adalah…</a:t>
            </a:r>
            <a:r>
              <a:rPr lang="en-US" altLang="en-US" sz="100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a:extLst>
              <a:ext uri="{FF2B5EF4-FFF2-40B4-BE49-F238E27FC236}">
                <a16:creationId xmlns:a16="http://schemas.microsoft.com/office/drawing/2014/main" id="{E5FF7A57-87F7-B546-9FBB-7873DA6AA8CC}"/>
              </a:ext>
            </a:extLst>
          </p:cNvPr>
          <p:cNvSpPr>
            <a:spLocks noGrp="1" noRot="1" noChangeAspect="1" noChangeArrowheads="1" noTextEdit="1"/>
          </p:cNvSpPr>
          <p:nvPr>
            <p:ph type="sldImg"/>
          </p:nvPr>
        </p:nvSpPr>
        <p:spPr>
          <a:xfrm>
            <a:off x="1150938" y="692150"/>
            <a:ext cx="4556125" cy="3416300"/>
          </a:xfrm>
          <a:ln/>
        </p:spPr>
      </p:sp>
      <p:sp>
        <p:nvSpPr>
          <p:cNvPr id="606211" name="Rectangle 3">
            <a:extLst>
              <a:ext uri="{FF2B5EF4-FFF2-40B4-BE49-F238E27FC236}">
                <a16:creationId xmlns:a16="http://schemas.microsoft.com/office/drawing/2014/main" id="{E0EECA0E-703E-D347-8731-5A523A43E503}"/>
              </a:ext>
            </a:extLst>
          </p:cNvPr>
          <p:cNvSpPr>
            <a:spLocks noGrp="1" noChangeArrowheads="1"/>
          </p:cNvSpPr>
          <p:nvPr>
            <p:ph type="body" idx="1"/>
          </p:nvPr>
        </p:nvSpPr>
        <p:spPr/>
        <p:txBody>
          <a:bodyPr/>
          <a:lstStyle/>
          <a:p>
            <a:r>
              <a:rPr lang="en-US" altLang="en-US" b="1"/>
              <a:t>MAP KETIGA… YUSUF… waktunya tetap kira-kira 2000 S.M.....orang kedua dari keempat orang besar…</a:t>
            </a:r>
          </a:p>
          <a:p>
            <a:r>
              <a:rPr lang="en-US" altLang="en-US" b="1"/>
              <a:t>YUSUF, dijual dan menjadi budak di Mesir oleh kakak-kakaknya yang iri hati. Dia tiba di Mesir dan pada akhirnya bangkit menjadi Gubernur. Keluarga YAKUB, beserta semua kakak YUSUF, didorong untuk pergi ke Mesir oleh kelaparan. </a:t>
            </a:r>
          </a:p>
          <a:p>
            <a:r>
              <a:rPr lang="en-US" altLang="en-US" b="1"/>
              <a:t>////	.... Akhirnya berlanjut dengan perbudakan atas bangsa Ibrani karena jumlah mereka bertambah dengan sangat cepat! Dengan berjalannya waktu, karena populasi mereka yang semakin besar, mereka menjadi ancaman bagi pemerintahan Mesir. Karena itu, mereka menjadi BUDAK bangsa Mesir. </a:t>
            </a:r>
            <a:endParaRPr lang="fi-FI" altLang="zh-CN" b="1">
              <a:ea typeface="SimSun" panose="02010600030101010101" pitchFamily="2" charset="-122"/>
            </a:endParaRPr>
          </a:p>
          <a:p>
            <a:r>
              <a:rPr lang="fi-FI" altLang="zh-CN" b="1">
                <a:ea typeface="SimSun" panose="02010600030101010101" pitchFamily="2" charset="-122"/>
              </a:rPr>
              <a:t>////	....Mereka tinggal di Mesir selama 430 tahun.</a:t>
            </a:r>
            <a:r>
              <a:rPr lang="fi-FI" altLang="zh-CN">
                <a:ea typeface="SimSun" panose="02010600030101010101" pitchFamily="2" charset="-122"/>
              </a:rPr>
              <a:t> </a:t>
            </a: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a:extLst>
              <a:ext uri="{FF2B5EF4-FFF2-40B4-BE49-F238E27FC236}">
                <a16:creationId xmlns:a16="http://schemas.microsoft.com/office/drawing/2014/main" id="{7CD6A854-338D-1749-9C0C-BCF8F8A2A5DD}"/>
              </a:ext>
            </a:extLst>
          </p:cNvPr>
          <p:cNvSpPr>
            <a:spLocks noGrp="1" noRot="1" noChangeAspect="1" noChangeArrowheads="1" noTextEdit="1"/>
          </p:cNvSpPr>
          <p:nvPr>
            <p:ph type="sldImg"/>
          </p:nvPr>
        </p:nvSpPr>
        <p:spPr>
          <a:xfrm>
            <a:off x="1150938" y="692150"/>
            <a:ext cx="4556125" cy="3416300"/>
          </a:xfrm>
          <a:ln/>
        </p:spPr>
      </p:sp>
      <p:sp>
        <p:nvSpPr>
          <p:cNvPr id="607235" name="Rectangle 3">
            <a:extLst>
              <a:ext uri="{FF2B5EF4-FFF2-40B4-BE49-F238E27FC236}">
                <a16:creationId xmlns:a16="http://schemas.microsoft.com/office/drawing/2014/main" id="{C071002E-183A-7849-A4C6-0362FC038887}"/>
              </a:ext>
            </a:extLst>
          </p:cNvPr>
          <p:cNvSpPr>
            <a:spLocks noGrp="1" noChangeArrowheads="1"/>
          </p:cNvSpPr>
          <p:nvPr>
            <p:ph type="body" idx="1"/>
          </p:nvPr>
        </p:nvSpPr>
        <p:spPr/>
        <p:txBody>
          <a:bodyPr/>
          <a:lstStyle/>
          <a:p>
            <a:pPr>
              <a:lnSpc>
                <a:spcPct val="90000"/>
              </a:lnSpc>
            </a:pPr>
            <a:r>
              <a:rPr lang="en-US" altLang="en-US" sz="900" b="1"/>
              <a:t>MAP KEEMPAT... Sekarang waktunya kira-kira 1500 S.M. ….orang ketiga dari keempat orang besar …MUSA yang…bangkit dari antara mereka, memimpin mereka keluar dari Mesir dalam</a:t>
            </a:r>
            <a:endParaRPr lang="sv-SE" altLang="en-US" sz="900" b="1"/>
          </a:p>
          <a:p>
            <a:pPr>
              <a:lnSpc>
                <a:spcPct val="90000"/>
              </a:lnSpc>
            </a:pPr>
            <a:r>
              <a:rPr lang="sv-SE" altLang="en-US" sz="900" b="1"/>
              <a:t>////	....KELUARAN (keberangkatan besar-besaran) dan masuk ke gurun pasir di Semenanjung Sinai. </a:t>
            </a:r>
            <a:r>
              <a:rPr lang="en-US" altLang="en-US" sz="900" b="1"/>
              <a:t>Di</a:t>
            </a:r>
            <a:endParaRPr lang="fi-FI" altLang="en-US" sz="900" b="1"/>
          </a:p>
          <a:p>
            <a:pPr>
              <a:lnSpc>
                <a:spcPct val="90000"/>
              </a:lnSpc>
            </a:pPr>
            <a:r>
              <a:rPr lang="fi-FI" altLang="en-US" sz="900" b="1"/>
              <a:t>////	....GUNUNG SINAI,  MUSA diberi HUKUM TAURAT, Sepuluh Hukum Taurat...</a:t>
            </a:r>
            <a:endParaRPr lang="en-US" altLang="en-US" sz="900" b="1"/>
          </a:p>
          <a:p>
            <a:pPr>
              <a:lnSpc>
                <a:spcPct val="90000"/>
              </a:lnSpc>
            </a:pPr>
            <a:r>
              <a:rPr lang="en-US" altLang="en-US" sz="900" b="1"/>
              <a:t>////	....dalam 3 bagian…M-S-U... </a:t>
            </a:r>
            <a:r>
              <a:rPr lang="pt-BR" altLang="en-US" sz="900" b="1"/>
              <a:t>Moral, Sipil – dan Upacara-upacara (Ritual) MUSA </a:t>
            </a:r>
            <a:endParaRPr lang="en-US" altLang="en-US" sz="900" b="1"/>
          </a:p>
          <a:p>
            <a:pPr>
              <a:lnSpc>
                <a:spcPct val="90000"/>
              </a:lnSpc>
            </a:pPr>
            <a:r>
              <a:rPr lang="en-US" altLang="en-US" sz="900" b="1"/>
              <a:t>////	....memimpin bangsa Israel sampai ke mata air di KADES BARNEA….di mana 12 mata-mata dikirim dalam suatu misi ke utara untuk memeriksa Tanah Kanaan sebelum bangsa Israel masuk ke sana untuk mendudukinya seperti yang diperintahkan Tuhan. </a:t>
            </a:r>
          </a:p>
          <a:p>
            <a:pPr>
              <a:lnSpc>
                <a:spcPct val="90000"/>
              </a:lnSpc>
            </a:pPr>
            <a:r>
              <a:rPr lang="en-US" altLang="en-US" sz="900" b="1"/>
              <a:t>	Suatu laporan yang didukung suara mayoritas kembali kepada Musa, mengatakan bahwa mereka tidak dapat menduduki Negeri itu: orang-orangnya terlalu tinggi, terlalu kuat; bangsa Israel terlalu kecil, terlalu lemah. </a:t>
            </a:r>
          </a:p>
          <a:p>
            <a:pPr>
              <a:lnSpc>
                <a:spcPct val="90000"/>
              </a:lnSpc>
            </a:pPr>
            <a:r>
              <a:rPr lang="en-US" altLang="en-US" sz="900" b="1"/>
              <a:t>	Tapi, dua orang mata-mata, Yosua dan Kaleb, melaporkan bahwa dengan kepatuhan dan kesetiaan kepada Tuhan, mereka dapat memasuki Negeri itu dan dengan penuh kemenangan menaklukkannya.</a:t>
            </a:r>
          </a:p>
          <a:p>
            <a:pPr>
              <a:lnSpc>
                <a:spcPct val="90000"/>
              </a:lnSpc>
            </a:pPr>
            <a:r>
              <a:rPr lang="en-US" altLang="en-US" sz="900" b="1"/>
              <a:t>	Bangsa Israel memberontak terhadap Allah, tidak percaya akan penyertaanNya. Bangsa Israel yang tidak setia mengikuti laporan mayoritas itu. </a:t>
            </a:r>
          </a:p>
          <a:p>
            <a:pPr>
              <a:lnSpc>
                <a:spcPct val="90000"/>
              </a:lnSpc>
            </a:pPr>
            <a:r>
              <a:rPr lang="en-US" altLang="en-US" sz="900" b="1"/>
              <a:t>	Akibat ketidakpercayaan mereka, Tuhan mengusir mereka untuk mengembara di padang belantara sampai semua orang yang berumur di atas 20 tahun yang tidak menaatiNya mati. </a:t>
            </a:r>
            <a:endParaRPr lang="fi-FI" altLang="en-US" sz="900" b="1"/>
          </a:p>
          <a:p>
            <a:pPr>
              <a:lnSpc>
                <a:spcPct val="90000"/>
              </a:lnSpc>
            </a:pPr>
            <a:r>
              <a:rPr lang="fi-FI" altLang="en-US" sz="900" b="1"/>
              <a:t>////	....Setelah 40 TAHUN mengembara, tepat sebelum memasuki Tanah Perjanjian,  MUSA </a:t>
            </a:r>
          </a:p>
          <a:p>
            <a:pPr>
              <a:lnSpc>
                <a:spcPct val="90000"/>
              </a:lnSpc>
            </a:pPr>
            <a:r>
              <a:rPr lang="fi-FI" altLang="en-US" sz="900" b="1"/>
              <a:t>////	....dalam suatu rangkaian khotbah yang terdiri dari LIMA KHOTBAH… mengajar generasi baru Israel tentang siapa mereka di mata Allah, mengingatkan mereka akan semua yang diinginkan Tuhan dari mereka dan mendefinisikan janji-janji dari … </a:t>
            </a:r>
          </a:p>
          <a:p>
            <a:pPr>
              <a:lnSpc>
                <a:spcPct val="90000"/>
              </a:lnSpc>
            </a:pPr>
            <a:r>
              <a:rPr lang="fi-FI" altLang="en-US" sz="900" b="1"/>
              <a:t>////	….PERJANJIAN TANAH yang tanpa syarat. MUSA meninggal, tidak pernah sekalipun, menjejakkan kakinya di Tanah Perjanjian Israel.</a:t>
            </a:r>
            <a:r>
              <a:rPr lang="fi-FI" altLang="en-US" sz="900"/>
              <a:t> </a:t>
            </a:r>
            <a:endParaRPr lang="en-US" altLang="en-US" sz="9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5E340-AC2C-C542-9B19-BA291C3F30F0}"/>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D643CB-4BAE-CE4A-B964-0AC2DEF41BE0}"/>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68053245"/>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F3F6-B211-2E46-9BC7-6D87E2BDCE9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4561EF-0BC4-704F-8A16-9E89686D2751}"/>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3795170"/>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A66913-9C86-D343-83AC-ECD330E33633}"/>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432425-4D37-824F-9E9B-5F7805FA2AD2}"/>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222305"/>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21150809"/>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92822"/>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65118092"/>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2240679"/>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7979646"/>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14510170"/>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540675"/>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7357381"/>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F2DD6-4140-DD4E-BEED-2F6D6B11BAE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7FFCFF-EE1F-DA47-8288-EAA623852F37}"/>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47490"/>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3348242"/>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825344"/>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4915267"/>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267295473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6281583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393416415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399045780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239768688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291169753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35167618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7A696-7F4E-904E-8CFA-45A09087FB10}"/>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6B5A17-00C8-FF40-BFF3-151273763E99}"/>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135970685"/>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281141515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419630870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416434202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13811798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8559-4944-7940-8A06-6052F01A353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45FEB9-D170-184F-8F42-E2D1F865039C}"/>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79422C-DE5D-F44D-AADB-23DC9C4D17F2}"/>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374178"/>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2153-E309-0948-83FA-F7E88418B473}"/>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005EF70-49F7-D04A-9AC9-AA05C984A593}"/>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51783D-CB22-354B-80FD-2972961666A3}"/>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C4428-B0E4-AF40-A976-00DF6D7A1A71}"/>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A9CACB-FEFE-9144-9CF2-9CA32C76FC1A}"/>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557419"/>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58C61-E3FB-6649-8078-7F0AD09158D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02247202"/>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746610"/>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E15D-0AF4-4740-B55B-4CE6D08100A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8E870D-B543-154B-8917-0A393F31ED59}"/>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9253AC-A223-0C4D-BB31-4FA3DC8467E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36765163"/>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BB812-608C-4246-9A06-E967BE16BCB6}"/>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1E257A-C99A-F54D-B7F5-6042DD819555}"/>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49F02E-5A7F-9D44-AD3F-58AD0115E9A2}"/>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08657158"/>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55" name="Group 31">
            <a:extLst>
              <a:ext uri="{FF2B5EF4-FFF2-40B4-BE49-F238E27FC236}">
                <a16:creationId xmlns:a16="http://schemas.microsoft.com/office/drawing/2014/main" id="{BBB056FB-EA4F-9E4E-8072-9B3C9782E1C5}"/>
              </a:ext>
            </a:extLst>
          </p:cNvPr>
          <p:cNvGrpSpPr>
            <a:grpSpLocks/>
          </p:cNvGrpSpPr>
          <p:nvPr/>
        </p:nvGrpSpPr>
        <p:grpSpPr bwMode="auto">
          <a:xfrm>
            <a:off x="0" y="0"/>
            <a:ext cx="9132888" cy="6845300"/>
            <a:chOff x="0" y="0"/>
            <a:chExt cx="5753" cy="4312"/>
          </a:xfrm>
        </p:grpSpPr>
        <p:sp>
          <p:nvSpPr>
            <p:cNvPr id="1026" name="Rectangle 2">
              <a:extLst>
                <a:ext uri="{FF2B5EF4-FFF2-40B4-BE49-F238E27FC236}">
                  <a16:creationId xmlns:a16="http://schemas.microsoft.com/office/drawing/2014/main" id="{B5ABC813-D807-0240-B0E7-E2606E404B50}"/>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50" name="Group 26">
              <a:extLst>
                <a:ext uri="{FF2B5EF4-FFF2-40B4-BE49-F238E27FC236}">
                  <a16:creationId xmlns:a16="http://schemas.microsoft.com/office/drawing/2014/main" id="{9E96EDDA-C30B-6042-974E-573E7233E40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D5AEB9BE-A5EE-B042-AD50-9E4C9AB3C986}"/>
                  </a:ext>
                </a:extLst>
              </p:cNvPr>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28" name="Freeform 4">
                <a:extLst>
                  <a:ext uri="{FF2B5EF4-FFF2-40B4-BE49-F238E27FC236}">
                    <a16:creationId xmlns:a16="http://schemas.microsoft.com/office/drawing/2014/main" id="{954BDAF3-91D5-B347-B115-D96680753844}"/>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E8500A40-DEF0-184E-9B3A-D17A6D27C0A7}"/>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Freeform 6">
                <a:extLst>
                  <a:ext uri="{FF2B5EF4-FFF2-40B4-BE49-F238E27FC236}">
                    <a16:creationId xmlns:a16="http://schemas.microsoft.com/office/drawing/2014/main" id="{25652BA9-AF04-AB44-8BC6-17FE3E4C0EB8}"/>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 name="Freeform 7">
                <a:extLst>
                  <a:ext uri="{FF2B5EF4-FFF2-40B4-BE49-F238E27FC236}">
                    <a16:creationId xmlns:a16="http://schemas.microsoft.com/office/drawing/2014/main" id="{9F0DB6A5-2E79-8249-83EF-E77F778CEDE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C9DB0F99-5F83-4B4E-8441-710DC52BE542}"/>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ECBDDAEE-43AE-4B42-B4D1-FD05423132EE}"/>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B5E466FB-D3A9-5546-BB64-FA7857AE0127}"/>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2B63FF38-07C8-3E4A-9215-A20A30028802}"/>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7585673E-020B-B149-84ED-A02E9B1D69F0}"/>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CB36C70A-1B5B-AD4D-952D-A09C79F6E41D}"/>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290BB1D6-0BFC-914F-9C79-5965AFDC5279}"/>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77D1060F-A850-C64D-9E74-19A7D68B8D5E}"/>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B35AC264-5A94-E14C-BED5-C8480A4C38FA}"/>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697FCFAB-04BB-544C-8D76-99689E284D75}"/>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CD14347E-D47A-DA42-BEF9-4734F768F81F}"/>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712C1A03-A619-5741-970B-B48CF1D3A97B}"/>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8F1151C0-7480-0040-9A4D-A952AD717041}"/>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2D6ACAAE-CA90-194C-A401-A3FE7B78997B}"/>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3660B6B5-B882-944C-9A05-AD54784AD991}"/>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5F6F7018-6BE0-0547-A91D-70FCF46C7AD0}"/>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C2F6942F-54E2-B54C-8D6A-F14E9DB74664}"/>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C69C4884-E1BA-3F42-9BDE-BD887E1C183C}"/>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 name="Group 30">
              <a:extLst>
                <a:ext uri="{FF2B5EF4-FFF2-40B4-BE49-F238E27FC236}">
                  <a16:creationId xmlns:a16="http://schemas.microsoft.com/office/drawing/2014/main" id="{AE32F874-E48E-C34E-A25B-E2790557C13E}"/>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4745D150-804A-6D4D-BF3E-AC8A4431B1D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2" name="Rectangle 28">
                <a:extLst>
                  <a:ext uri="{FF2B5EF4-FFF2-40B4-BE49-F238E27FC236}">
                    <a16:creationId xmlns:a16="http://schemas.microsoft.com/office/drawing/2014/main" id="{6EC58C4A-5BB0-4047-8C80-111182595020}"/>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3" name="Rectangle 29">
                <a:extLst>
                  <a:ext uri="{FF2B5EF4-FFF2-40B4-BE49-F238E27FC236}">
                    <a16:creationId xmlns:a16="http://schemas.microsoft.com/office/drawing/2014/main" id="{63E52BE5-566C-7944-B4F9-7A0F0C5751AC}"/>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63" name="Text Box 39">
            <a:extLst>
              <a:ext uri="{FF2B5EF4-FFF2-40B4-BE49-F238E27FC236}">
                <a16:creationId xmlns:a16="http://schemas.microsoft.com/office/drawing/2014/main" id="{A6B74AF1-0C78-DA42-A919-5ED601BA96A6}"/>
              </a:ext>
            </a:extLst>
          </p:cNvPr>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rPr>
              <a:t>©2003 TBBMI</a:t>
            </a:r>
          </a:p>
        </p:txBody>
      </p:sp>
      <p:sp>
        <p:nvSpPr>
          <p:cNvPr id="1064" name="Rectangle 40">
            <a:extLst>
              <a:ext uri="{FF2B5EF4-FFF2-40B4-BE49-F238E27FC236}">
                <a16:creationId xmlns:a16="http://schemas.microsoft.com/office/drawing/2014/main" id="{39496A11-2AE0-0649-984A-71FCA6495409}"/>
              </a:ext>
            </a:extLst>
          </p:cNvPr>
          <p:cNvSpPr>
            <a:spLocks noChangeArrowheads="1"/>
          </p:cNvSpPr>
          <p:nvPr userDrawn="1"/>
        </p:nvSpPr>
        <p:spPr bwMode="auto">
          <a:xfrm>
            <a:off x="7540625" y="6515100"/>
            <a:ext cx="81915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7.5.04SL.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0"/>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779FC0CF-5759-864F-882B-6F5938B2BA7B}"/>
              </a:ext>
            </a:extLst>
          </p:cNvPr>
          <p:cNvGrpSpPr>
            <a:grpSpLocks/>
          </p:cNvGrpSpPr>
          <p:nvPr/>
        </p:nvGrpSpPr>
        <p:grpSpPr bwMode="auto">
          <a:xfrm>
            <a:off x="0" y="0"/>
            <a:ext cx="9132888" cy="6845300"/>
            <a:chOff x="0" y="0"/>
            <a:chExt cx="5753" cy="4312"/>
          </a:xfrm>
        </p:grpSpPr>
        <p:sp>
          <p:nvSpPr>
            <p:cNvPr id="2" name="Rectangle 2">
              <a:extLst>
                <a:ext uri="{FF2B5EF4-FFF2-40B4-BE49-F238E27FC236}">
                  <a16:creationId xmlns:a16="http://schemas.microsoft.com/office/drawing/2014/main" id="{3A168054-1544-ED4F-9CFC-F1AF044168D1}"/>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030" name="Group 26">
              <a:extLst>
                <a:ext uri="{FF2B5EF4-FFF2-40B4-BE49-F238E27FC236}">
                  <a16:creationId xmlns:a16="http://schemas.microsoft.com/office/drawing/2014/main" id="{E9961CDB-8150-CE41-8BC8-4EC295F3866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C42F54C-E082-4240-B43A-7106EBBA71F8}"/>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latin typeface="Arial" charset="0"/>
                  <a:ea typeface="ＭＳ Ｐゴシック" charset="0"/>
                </a:endParaRPr>
              </a:p>
            </p:txBody>
          </p:sp>
          <p:sp>
            <p:nvSpPr>
              <p:cNvPr id="1028" name="Freeform 4">
                <a:extLst>
                  <a:ext uri="{FF2B5EF4-FFF2-40B4-BE49-F238E27FC236}">
                    <a16:creationId xmlns:a16="http://schemas.microsoft.com/office/drawing/2014/main" id="{BEFA5071-F964-CA44-AF15-B0426C90A9D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A5D33C83-8F19-AC4E-8B1C-66D282C913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6">
                <a:extLst>
                  <a:ext uri="{FF2B5EF4-FFF2-40B4-BE49-F238E27FC236}">
                    <a16:creationId xmlns:a16="http://schemas.microsoft.com/office/drawing/2014/main" id="{395DA4E5-F323-FD49-A62D-956305D912F4}"/>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 name="Freeform 7">
                <a:extLst>
                  <a:ext uri="{FF2B5EF4-FFF2-40B4-BE49-F238E27FC236}">
                    <a16:creationId xmlns:a16="http://schemas.microsoft.com/office/drawing/2014/main" id="{C909586F-2777-B449-8D07-14E596B2805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89B9999E-00DC-6E49-AAE4-12C2A54500E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5522C9B-0713-4E42-9388-833E5929898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023211F-3182-A944-BFEE-806ACC2FCF4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04ED4C3-568E-0242-AFC1-183821F6EFA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8F3C5D7B-06D6-274D-B908-DDE29642D93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520BE45-D287-394B-B16C-17BF3CA07A3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111D3058-D080-6044-B37C-BF35FCA2753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D8958AE3-0125-E74D-9AA0-D36FD1986A4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F6B671B8-E632-D440-9AAA-4719CDCB193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F71E7C6F-578D-5D4D-BE85-3591507A883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0C14C420-5BB6-BC4F-9813-226301B9972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25218CDF-9867-8840-A358-058120E3F68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06962B1F-1587-6546-856C-47DEEBD4D6BC}"/>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B32EC9-61CF-D848-8B49-43068C55FC2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814068A2-8DE4-D847-BF14-6DD01730E48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1795093-308B-CD43-8361-2AC5C99BC63F}"/>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DA9A8CAB-863F-C241-A1D8-978A10009D5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B28170E-92DE-894A-9B76-EE066C1A65F0}"/>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1" name="Group 30">
              <a:extLst>
                <a:ext uri="{FF2B5EF4-FFF2-40B4-BE49-F238E27FC236}">
                  <a16:creationId xmlns:a16="http://schemas.microsoft.com/office/drawing/2014/main" id="{914030DE-3088-C34F-ABF4-6DE98AF7EE57}"/>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9BA95BD1-21D8-1C49-8B65-62F4A0A8F04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2" name="Rectangle 28">
                <a:extLst>
                  <a:ext uri="{FF2B5EF4-FFF2-40B4-BE49-F238E27FC236}">
                    <a16:creationId xmlns:a16="http://schemas.microsoft.com/office/drawing/2014/main" id="{91EB4173-FBEC-E045-947C-6EF5D7C681B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3" name="Rectangle 29">
                <a:extLst>
                  <a:ext uri="{FF2B5EF4-FFF2-40B4-BE49-F238E27FC236}">
                    <a16:creationId xmlns:a16="http://schemas.microsoft.com/office/drawing/2014/main" id="{D1C95A2F-6FC2-7A4C-8234-16F780D44916}"/>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sp>
        <p:nvSpPr>
          <p:cNvPr id="1058" name="Text Box 34">
            <a:extLst>
              <a:ext uri="{FF2B5EF4-FFF2-40B4-BE49-F238E27FC236}">
                <a16:creationId xmlns:a16="http://schemas.microsoft.com/office/drawing/2014/main" id="{9589C02F-2509-CB4C-94EF-12F77D2F0EA3}"/>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000" b="1">
                <a:solidFill>
                  <a:srgbClr val="FFFFFF"/>
                </a:solidFill>
              </a:rPr>
              <a:t>©2003 TBBMI</a:t>
            </a:r>
          </a:p>
        </p:txBody>
      </p:sp>
      <p:sp>
        <p:nvSpPr>
          <p:cNvPr id="1059" name="Rectangle 35">
            <a:extLst>
              <a:ext uri="{FF2B5EF4-FFF2-40B4-BE49-F238E27FC236}">
                <a16:creationId xmlns:a16="http://schemas.microsoft.com/office/drawing/2014/main" id="{BBB16151-FC8C-4C4E-91D1-0D7A833A3F85}"/>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chemeClr val="tx1"/>
                </a:solidFill>
                <a:effectLst>
                  <a:outerShdw blurRad="38100" dist="38100" dir="2700000" algn="tl">
                    <a:srgbClr val="000000"/>
                  </a:outerShdw>
                </a:effectLst>
                <a:latin typeface="Comic Sans MS" panose="030F0902030302020204" pitchFamily="66" charset="0"/>
              </a:rPr>
              <a:t>7.5.01.</a:t>
            </a:r>
          </a:p>
        </p:txBody>
      </p:sp>
    </p:spTree>
    <p:extLst>
      <p:ext uri="{BB962C8B-B14F-4D97-AF65-F5344CB8AC3E}">
        <p14:creationId xmlns:p14="http://schemas.microsoft.com/office/powerpoint/2010/main" val="251662765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fld id="{5D917906-2338-6249-97C0-C58375F020F7}"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148376204"/>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23" name="Picture 3">
            <a:extLst>
              <a:ext uri="{FF2B5EF4-FFF2-40B4-BE49-F238E27FC236}">
                <a16:creationId xmlns:a16="http://schemas.microsoft.com/office/drawing/2014/main" id="{4A2C4F05-2100-E040-9E9E-9A3B871C98D7}"/>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4" name="Picture 4">
            <a:extLst>
              <a:ext uri="{FF2B5EF4-FFF2-40B4-BE49-F238E27FC236}">
                <a16:creationId xmlns:a16="http://schemas.microsoft.com/office/drawing/2014/main" id="{2788FA03-E47E-B24E-A0A0-E0B34CB915D0}"/>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5" name="Picture 5">
            <a:extLst>
              <a:ext uri="{FF2B5EF4-FFF2-40B4-BE49-F238E27FC236}">
                <a16:creationId xmlns:a16="http://schemas.microsoft.com/office/drawing/2014/main" id="{51F0E7A8-8B6E-EC49-BA25-2E0898F984CF}"/>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6" name="Picture 6">
            <a:extLst>
              <a:ext uri="{FF2B5EF4-FFF2-40B4-BE49-F238E27FC236}">
                <a16:creationId xmlns:a16="http://schemas.microsoft.com/office/drawing/2014/main" id="{0E462FFF-FDD6-604B-937E-DE6581D3C3E2}"/>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3927" name="Text Box 7">
            <a:extLst>
              <a:ext uri="{FF2B5EF4-FFF2-40B4-BE49-F238E27FC236}">
                <a16:creationId xmlns:a16="http://schemas.microsoft.com/office/drawing/2014/main" id="{728732F5-97F8-4944-966D-9E7590C35B1D}"/>
              </a:ext>
            </a:extLst>
          </p:cNvPr>
          <p:cNvSpPr txBox="1">
            <a:spLocks noChangeArrowheads="1"/>
          </p:cNvSpPr>
          <p:nvPr/>
        </p:nvSpPr>
        <p:spPr bwMode="auto">
          <a:xfrm>
            <a:off x="8756650" y="10477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latin typeface="B VAG Rounded Bold" charset="0"/>
            </a:endParaRPr>
          </a:p>
        </p:txBody>
      </p:sp>
      <p:pic>
        <p:nvPicPr>
          <p:cNvPr id="593928" name="Picture 8">
            <a:extLst>
              <a:ext uri="{FF2B5EF4-FFF2-40B4-BE49-F238E27FC236}">
                <a16:creationId xmlns:a16="http://schemas.microsoft.com/office/drawing/2014/main" id="{82E30AF5-7578-7F4E-81FD-6B1CA8E1DF4D}"/>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3929" name="Text Box 9">
            <a:extLst>
              <a:ext uri="{FF2B5EF4-FFF2-40B4-BE49-F238E27FC236}">
                <a16:creationId xmlns:a16="http://schemas.microsoft.com/office/drawing/2014/main" id="{0C84EA62-6D10-604D-8FC2-7DB32DD920B2}"/>
              </a:ext>
            </a:extLst>
          </p:cNvPr>
          <p:cNvSpPr txBox="1">
            <a:spLocks noChangeArrowheads="1"/>
          </p:cNvSpPr>
          <p:nvPr/>
        </p:nvSpPr>
        <p:spPr bwMode="auto">
          <a:xfrm>
            <a:off x="355600" y="6072188"/>
            <a:ext cx="153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0">
                <a:solidFill>
                  <a:srgbClr val="333333"/>
                </a:solidFill>
                <a:latin typeface="Webdings" pitchFamily="2" charset="2"/>
              </a:rPr>
              <a:t></a:t>
            </a:r>
          </a:p>
        </p:txBody>
      </p:sp>
      <p:grpSp>
        <p:nvGrpSpPr>
          <p:cNvPr id="593933" name="Group 13">
            <a:extLst>
              <a:ext uri="{FF2B5EF4-FFF2-40B4-BE49-F238E27FC236}">
                <a16:creationId xmlns:a16="http://schemas.microsoft.com/office/drawing/2014/main" id="{DD5D990F-E9EB-5F43-BE42-B8EB29A975C0}"/>
              </a:ext>
            </a:extLst>
          </p:cNvPr>
          <p:cNvGrpSpPr>
            <a:grpSpLocks/>
          </p:cNvGrpSpPr>
          <p:nvPr/>
        </p:nvGrpSpPr>
        <p:grpSpPr bwMode="auto">
          <a:xfrm>
            <a:off x="846138" y="1954213"/>
            <a:ext cx="7513637" cy="2606675"/>
            <a:chOff x="533" y="1231"/>
            <a:chExt cx="4733" cy="1642"/>
          </a:xfrm>
        </p:grpSpPr>
        <p:sp>
          <p:nvSpPr>
            <p:cNvPr id="593934" name="Text Box 14">
              <a:extLst>
                <a:ext uri="{FF2B5EF4-FFF2-40B4-BE49-F238E27FC236}">
                  <a16:creationId xmlns:a16="http://schemas.microsoft.com/office/drawing/2014/main" id="{7D578DD5-BA6F-E844-BACF-5FE97578CD71}"/>
                </a:ext>
              </a:extLst>
            </p:cNvPr>
            <p:cNvSpPr txBox="1">
              <a:spLocks noChangeArrowheads="1"/>
            </p:cNvSpPr>
            <p:nvPr/>
          </p:nvSpPr>
          <p:spPr bwMode="auto">
            <a:xfrm>
              <a:off x="533" y="1231"/>
              <a:ext cx="4733" cy="1642"/>
            </a:xfrm>
            <a:prstGeom prst="rect">
              <a:avLst/>
            </a:prstGeom>
            <a:noFill/>
            <a:ln>
              <a:noFill/>
            </a:ln>
            <a:effectLst>
              <a:outerShdw dist="143684"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16500">
                  <a:solidFill>
                    <a:srgbClr val="FF0000"/>
                  </a:solidFill>
                </a:rPr>
                <a:t>C 7 S Y</a:t>
              </a:r>
            </a:p>
          </p:txBody>
        </p:sp>
        <p:sp>
          <p:nvSpPr>
            <p:cNvPr id="593935" name="Rectangle 15">
              <a:extLst>
                <a:ext uri="{FF2B5EF4-FFF2-40B4-BE49-F238E27FC236}">
                  <a16:creationId xmlns:a16="http://schemas.microsoft.com/office/drawing/2014/main" id="{61356FB7-C1FC-F04E-A118-675E1628B69D}"/>
                </a:ext>
              </a:extLst>
            </p:cNvPr>
            <p:cNvSpPr>
              <a:spLocks noChangeArrowheads="1"/>
            </p:cNvSpPr>
            <p:nvPr/>
          </p:nvSpPr>
          <p:spPr bwMode="auto">
            <a:xfrm>
              <a:off x="2081" y="2028"/>
              <a:ext cx="516" cy="105"/>
            </a:xfrm>
            <a:prstGeom prst="rect">
              <a:avLst/>
            </a:prstGeom>
            <a:solidFill>
              <a:srgbClr val="7AFEEE"/>
            </a:solidFill>
            <a:ln>
              <a:noFill/>
            </a:ln>
            <a:effectLst>
              <a:outerShdw dist="56796" dir="3806097"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grpSp>
        <p:nvGrpSpPr>
          <p:cNvPr id="593936" name="Group 16">
            <a:extLst>
              <a:ext uri="{FF2B5EF4-FFF2-40B4-BE49-F238E27FC236}">
                <a16:creationId xmlns:a16="http://schemas.microsoft.com/office/drawing/2014/main" id="{BDE8D57A-1536-AF46-9992-FE1F104EEDFB}"/>
              </a:ext>
            </a:extLst>
          </p:cNvPr>
          <p:cNvGrpSpPr>
            <a:grpSpLocks/>
          </p:cNvGrpSpPr>
          <p:nvPr/>
        </p:nvGrpSpPr>
        <p:grpSpPr bwMode="auto">
          <a:xfrm>
            <a:off x="2241550" y="1200150"/>
            <a:ext cx="2763838" cy="1343025"/>
            <a:chOff x="2412" y="2052"/>
            <a:chExt cx="1741" cy="846"/>
          </a:xfrm>
        </p:grpSpPr>
        <p:sp>
          <p:nvSpPr>
            <p:cNvPr id="593937" name="Rectangle 17">
              <a:extLst>
                <a:ext uri="{FF2B5EF4-FFF2-40B4-BE49-F238E27FC236}">
                  <a16:creationId xmlns:a16="http://schemas.microsoft.com/office/drawing/2014/main" id="{DE6A4696-47B5-294B-B22A-A77519324148}"/>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38" name="AutoShape 18">
              <a:extLst>
                <a:ext uri="{FF2B5EF4-FFF2-40B4-BE49-F238E27FC236}">
                  <a16:creationId xmlns:a16="http://schemas.microsoft.com/office/drawing/2014/main" id="{1C12B5ED-3388-8A4A-8EE2-4B896BC43425}"/>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39" name="Rectangle 19">
              <a:extLst>
                <a:ext uri="{FF2B5EF4-FFF2-40B4-BE49-F238E27FC236}">
                  <a16:creationId xmlns:a16="http://schemas.microsoft.com/office/drawing/2014/main" id="{613B1FDB-83E1-344D-B020-3357A9F8D9E5}"/>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40" name="Rectangle 20">
              <a:extLst>
                <a:ext uri="{FF2B5EF4-FFF2-40B4-BE49-F238E27FC236}">
                  <a16:creationId xmlns:a16="http://schemas.microsoft.com/office/drawing/2014/main" id="{D6D60C11-8BC2-9A45-AB64-4F18587D2530}"/>
                </a:ext>
              </a:extLst>
            </p:cNvPr>
            <p:cNvSpPr>
              <a:spLocks noChangeArrowheads="1"/>
            </p:cNvSpPr>
            <p:nvPr/>
          </p:nvSpPr>
          <p:spPr bwMode="auto">
            <a:xfrm>
              <a:off x="2486" y="2078"/>
              <a:ext cx="7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CIPTAAN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41" name="Line 21">
              <a:extLst>
                <a:ext uri="{FF2B5EF4-FFF2-40B4-BE49-F238E27FC236}">
                  <a16:creationId xmlns:a16="http://schemas.microsoft.com/office/drawing/2014/main" id="{0FAE9136-72A4-C44C-B757-2E70FD3FA0EA}"/>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42" name="Group 22">
            <a:extLst>
              <a:ext uri="{FF2B5EF4-FFF2-40B4-BE49-F238E27FC236}">
                <a16:creationId xmlns:a16="http://schemas.microsoft.com/office/drawing/2014/main" id="{E9169C45-331E-5749-98C2-7254DABCF7FE}"/>
              </a:ext>
            </a:extLst>
          </p:cNvPr>
          <p:cNvGrpSpPr>
            <a:grpSpLocks/>
          </p:cNvGrpSpPr>
          <p:nvPr/>
        </p:nvGrpSpPr>
        <p:grpSpPr bwMode="auto">
          <a:xfrm>
            <a:off x="2482850" y="1555750"/>
            <a:ext cx="2763838" cy="1343025"/>
            <a:chOff x="2412" y="2052"/>
            <a:chExt cx="1741" cy="846"/>
          </a:xfrm>
        </p:grpSpPr>
        <p:sp>
          <p:nvSpPr>
            <p:cNvPr id="593943" name="Rectangle 23">
              <a:extLst>
                <a:ext uri="{FF2B5EF4-FFF2-40B4-BE49-F238E27FC236}">
                  <a16:creationId xmlns:a16="http://schemas.microsoft.com/office/drawing/2014/main" id="{B7FD1BDB-EAA7-BD4B-B117-6B5688552A2E}"/>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44" name="AutoShape 24">
              <a:extLst>
                <a:ext uri="{FF2B5EF4-FFF2-40B4-BE49-F238E27FC236}">
                  <a16:creationId xmlns:a16="http://schemas.microsoft.com/office/drawing/2014/main" id="{A497EF8B-96FD-EC4B-B16B-DD6B27ECFB8D}"/>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45" name="Rectangle 25">
              <a:extLst>
                <a:ext uri="{FF2B5EF4-FFF2-40B4-BE49-F238E27FC236}">
                  <a16:creationId xmlns:a16="http://schemas.microsoft.com/office/drawing/2014/main" id="{490712EB-F78E-3842-90C1-7E0C675CE10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46" name="Rectangle 26">
              <a:extLst>
                <a:ext uri="{FF2B5EF4-FFF2-40B4-BE49-F238E27FC236}">
                  <a16:creationId xmlns:a16="http://schemas.microsoft.com/office/drawing/2014/main" id="{DD2BE8FE-97F6-294C-BF80-275AABD51786}"/>
                </a:ext>
              </a:extLst>
            </p:cNvPr>
            <p:cNvSpPr>
              <a:spLocks noChangeArrowheads="1"/>
            </p:cNvSpPr>
            <p:nvPr/>
          </p:nvSpPr>
          <p:spPr bwMode="auto">
            <a:xfrm>
              <a:off x="2434" y="2078"/>
              <a:ext cx="8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ABRAHAM</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47" name="Line 27">
              <a:extLst>
                <a:ext uri="{FF2B5EF4-FFF2-40B4-BE49-F238E27FC236}">
                  <a16:creationId xmlns:a16="http://schemas.microsoft.com/office/drawing/2014/main" id="{084E0307-6919-D543-97DA-97BB7C683EE6}"/>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48" name="Group 28">
            <a:extLst>
              <a:ext uri="{FF2B5EF4-FFF2-40B4-BE49-F238E27FC236}">
                <a16:creationId xmlns:a16="http://schemas.microsoft.com/office/drawing/2014/main" id="{A0E9FBDD-B1BA-B942-88EC-911B42C79DB7}"/>
              </a:ext>
            </a:extLst>
          </p:cNvPr>
          <p:cNvGrpSpPr>
            <a:grpSpLocks/>
          </p:cNvGrpSpPr>
          <p:nvPr/>
        </p:nvGrpSpPr>
        <p:grpSpPr bwMode="auto">
          <a:xfrm>
            <a:off x="2762250" y="1898650"/>
            <a:ext cx="2763838" cy="1343025"/>
            <a:chOff x="2412" y="2052"/>
            <a:chExt cx="1741" cy="846"/>
          </a:xfrm>
        </p:grpSpPr>
        <p:sp>
          <p:nvSpPr>
            <p:cNvPr id="593949" name="Rectangle 29">
              <a:extLst>
                <a:ext uri="{FF2B5EF4-FFF2-40B4-BE49-F238E27FC236}">
                  <a16:creationId xmlns:a16="http://schemas.microsoft.com/office/drawing/2014/main" id="{5CD72F3D-F915-704F-B88E-A12ED198C551}"/>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50" name="AutoShape 30">
              <a:extLst>
                <a:ext uri="{FF2B5EF4-FFF2-40B4-BE49-F238E27FC236}">
                  <a16:creationId xmlns:a16="http://schemas.microsoft.com/office/drawing/2014/main" id="{366A43DC-2790-7342-A7C5-2C5401C7FDE8}"/>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51" name="Rectangle 31">
              <a:extLst>
                <a:ext uri="{FF2B5EF4-FFF2-40B4-BE49-F238E27FC236}">
                  <a16:creationId xmlns:a16="http://schemas.microsoft.com/office/drawing/2014/main" id="{84622E7B-5CEC-CE46-AEC5-35B3778F0F20}"/>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52" name="Rectangle 32">
              <a:extLst>
                <a:ext uri="{FF2B5EF4-FFF2-40B4-BE49-F238E27FC236}">
                  <a16:creationId xmlns:a16="http://schemas.microsoft.com/office/drawing/2014/main" id="{0C4E035A-F514-FA45-A1DD-25EA5EB02071}"/>
                </a:ext>
              </a:extLst>
            </p:cNvPr>
            <p:cNvSpPr>
              <a:spLocks noChangeArrowheads="1"/>
            </p:cNvSpPr>
            <p:nvPr/>
          </p:nvSpPr>
          <p:spPr bwMode="auto">
            <a:xfrm>
              <a:off x="2562" y="2078"/>
              <a:ext cx="6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YUSUF</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53" name="Line 33">
              <a:extLst>
                <a:ext uri="{FF2B5EF4-FFF2-40B4-BE49-F238E27FC236}">
                  <a16:creationId xmlns:a16="http://schemas.microsoft.com/office/drawing/2014/main" id="{1631E17F-966E-824E-BC81-C783CBAF783D}"/>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54" name="Group 34">
            <a:extLst>
              <a:ext uri="{FF2B5EF4-FFF2-40B4-BE49-F238E27FC236}">
                <a16:creationId xmlns:a16="http://schemas.microsoft.com/office/drawing/2014/main" id="{E9B14BF8-A346-574A-8F2C-2D7DAA76C4C7}"/>
              </a:ext>
            </a:extLst>
          </p:cNvPr>
          <p:cNvGrpSpPr>
            <a:grpSpLocks/>
          </p:cNvGrpSpPr>
          <p:nvPr/>
        </p:nvGrpSpPr>
        <p:grpSpPr bwMode="auto">
          <a:xfrm>
            <a:off x="3054350" y="2216150"/>
            <a:ext cx="2763838" cy="1343025"/>
            <a:chOff x="2412" y="2052"/>
            <a:chExt cx="1741" cy="846"/>
          </a:xfrm>
        </p:grpSpPr>
        <p:sp>
          <p:nvSpPr>
            <p:cNvPr id="593955" name="Rectangle 35">
              <a:extLst>
                <a:ext uri="{FF2B5EF4-FFF2-40B4-BE49-F238E27FC236}">
                  <a16:creationId xmlns:a16="http://schemas.microsoft.com/office/drawing/2014/main" id="{FABAAAC7-553D-1B4B-8A20-FAFD7BC918F0}"/>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56" name="AutoShape 36">
              <a:extLst>
                <a:ext uri="{FF2B5EF4-FFF2-40B4-BE49-F238E27FC236}">
                  <a16:creationId xmlns:a16="http://schemas.microsoft.com/office/drawing/2014/main" id="{954EB9E2-A315-C442-A043-7A7200CCE697}"/>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57" name="Rectangle 37">
              <a:extLst>
                <a:ext uri="{FF2B5EF4-FFF2-40B4-BE49-F238E27FC236}">
                  <a16:creationId xmlns:a16="http://schemas.microsoft.com/office/drawing/2014/main" id="{238E2909-67C1-7A47-B491-50E3C68E0876}"/>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58" name="Rectangle 38">
              <a:extLst>
                <a:ext uri="{FF2B5EF4-FFF2-40B4-BE49-F238E27FC236}">
                  <a16:creationId xmlns:a16="http://schemas.microsoft.com/office/drawing/2014/main" id="{5AA146BF-888F-9340-9721-D75ADA61B14F}"/>
                </a:ext>
              </a:extLst>
            </p:cNvPr>
            <p:cNvSpPr>
              <a:spLocks noChangeArrowheads="1"/>
            </p:cNvSpPr>
            <p:nvPr/>
          </p:nvSpPr>
          <p:spPr bwMode="auto">
            <a:xfrm>
              <a:off x="2594" y="2078"/>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MUSA</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59" name="Line 39">
              <a:extLst>
                <a:ext uri="{FF2B5EF4-FFF2-40B4-BE49-F238E27FC236}">
                  <a16:creationId xmlns:a16="http://schemas.microsoft.com/office/drawing/2014/main" id="{2A2AE5B4-85FA-4E4A-A299-24FFEFBCA702}"/>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60" name="Group 40">
            <a:extLst>
              <a:ext uri="{FF2B5EF4-FFF2-40B4-BE49-F238E27FC236}">
                <a16:creationId xmlns:a16="http://schemas.microsoft.com/office/drawing/2014/main" id="{9BE9BA25-1B2C-AD44-90F1-12011DF1254B}"/>
              </a:ext>
            </a:extLst>
          </p:cNvPr>
          <p:cNvGrpSpPr>
            <a:grpSpLocks/>
          </p:cNvGrpSpPr>
          <p:nvPr/>
        </p:nvGrpSpPr>
        <p:grpSpPr bwMode="auto">
          <a:xfrm>
            <a:off x="3321050" y="2520950"/>
            <a:ext cx="2763838" cy="1343025"/>
            <a:chOff x="2412" y="2052"/>
            <a:chExt cx="1741" cy="846"/>
          </a:xfrm>
        </p:grpSpPr>
        <p:sp>
          <p:nvSpPr>
            <p:cNvPr id="593961" name="Rectangle 41">
              <a:extLst>
                <a:ext uri="{FF2B5EF4-FFF2-40B4-BE49-F238E27FC236}">
                  <a16:creationId xmlns:a16="http://schemas.microsoft.com/office/drawing/2014/main" id="{21559F35-6143-C84C-A897-F5A71660B620}"/>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62" name="AutoShape 42">
              <a:extLst>
                <a:ext uri="{FF2B5EF4-FFF2-40B4-BE49-F238E27FC236}">
                  <a16:creationId xmlns:a16="http://schemas.microsoft.com/office/drawing/2014/main" id="{D46268FA-812B-C643-AC54-2EF0FBD7581D}"/>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63" name="Rectangle 43">
              <a:extLst>
                <a:ext uri="{FF2B5EF4-FFF2-40B4-BE49-F238E27FC236}">
                  <a16:creationId xmlns:a16="http://schemas.microsoft.com/office/drawing/2014/main" id="{29F3751F-E769-0F4B-8564-E21475F1B9E3}"/>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64" name="Rectangle 44">
              <a:extLst>
                <a:ext uri="{FF2B5EF4-FFF2-40B4-BE49-F238E27FC236}">
                  <a16:creationId xmlns:a16="http://schemas.microsoft.com/office/drawing/2014/main" id="{F3147CE0-3D11-D14B-A2DB-824AA9E3D9B7}"/>
                </a:ext>
              </a:extLst>
            </p:cNvPr>
            <p:cNvSpPr>
              <a:spLocks noChangeArrowheads="1"/>
            </p:cNvSpPr>
            <p:nvPr/>
          </p:nvSpPr>
          <p:spPr bwMode="auto">
            <a:xfrm>
              <a:off x="2550" y="2078"/>
              <a:ext cx="6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YOSUA</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65" name="Line 45">
              <a:extLst>
                <a:ext uri="{FF2B5EF4-FFF2-40B4-BE49-F238E27FC236}">
                  <a16:creationId xmlns:a16="http://schemas.microsoft.com/office/drawing/2014/main" id="{6A54842F-C98E-2E4F-B3EE-E8EB9871FD8A}"/>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66" name="Group 46">
            <a:extLst>
              <a:ext uri="{FF2B5EF4-FFF2-40B4-BE49-F238E27FC236}">
                <a16:creationId xmlns:a16="http://schemas.microsoft.com/office/drawing/2014/main" id="{F5212B9B-7BD8-9145-9DD1-8343E5F9C7E7}"/>
              </a:ext>
            </a:extLst>
          </p:cNvPr>
          <p:cNvGrpSpPr>
            <a:grpSpLocks/>
          </p:cNvGrpSpPr>
          <p:nvPr/>
        </p:nvGrpSpPr>
        <p:grpSpPr bwMode="auto">
          <a:xfrm>
            <a:off x="3600450" y="2825750"/>
            <a:ext cx="2763838" cy="1343025"/>
            <a:chOff x="2412" y="2052"/>
            <a:chExt cx="1741" cy="846"/>
          </a:xfrm>
        </p:grpSpPr>
        <p:sp>
          <p:nvSpPr>
            <p:cNvPr id="593967" name="Rectangle 47">
              <a:extLst>
                <a:ext uri="{FF2B5EF4-FFF2-40B4-BE49-F238E27FC236}">
                  <a16:creationId xmlns:a16="http://schemas.microsoft.com/office/drawing/2014/main" id="{71877ABD-366B-AE40-9AE9-507E71D85C19}"/>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68" name="AutoShape 48">
              <a:extLst>
                <a:ext uri="{FF2B5EF4-FFF2-40B4-BE49-F238E27FC236}">
                  <a16:creationId xmlns:a16="http://schemas.microsoft.com/office/drawing/2014/main" id="{F3D237F7-584F-3746-A52C-30F91DCE68D1}"/>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69" name="Rectangle 49">
              <a:extLst>
                <a:ext uri="{FF2B5EF4-FFF2-40B4-BE49-F238E27FC236}">
                  <a16:creationId xmlns:a16="http://schemas.microsoft.com/office/drawing/2014/main" id="{D6E4A28B-392B-F748-A757-A732DA0000E3}"/>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70" name="Rectangle 50">
              <a:extLst>
                <a:ext uri="{FF2B5EF4-FFF2-40B4-BE49-F238E27FC236}">
                  <a16:creationId xmlns:a16="http://schemas.microsoft.com/office/drawing/2014/main" id="{E0437E31-D755-0546-90AF-705A38270D41}"/>
                </a:ext>
              </a:extLst>
            </p:cNvPr>
            <p:cNvSpPr>
              <a:spLocks noChangeArrowheads="1"/>
            </p:cNvSpPr>
            <p:nvPr/>
          </p:nvSpPr>
          <p:spPr bwMode="auto">
            <a:xfrm>
              <a:off x="2526" y="2078"/>
              <a:ext cx="6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ANARKI</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71" name="Line 51">
              <a:extLst>
                <a:ext uri="{FF2B5EF4-FFF2-40B4-BE49-F238E27FC236}">
                  <a16:creationId xmlns:a16="http://schemas.microsoft.com/office/drawing/2014/main" id="{3FD95A12-E3BB-584C-9784-A2840E66AE6C}"/>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72" name="Group 52">
            <a:extLst>
              <a:ext uri="{FF2B5EF4-FFF2-40B4-BE49-F238E27FC236}">
                <a16:creationId xmlns:a16="http://schemas.microsoft.com/office/drawing/2014/main" id="{02D1BA45-D7ED-6A4D-848A-6D7272E0225F}"/>
              </a:ext>
            </a:extLst>
          </p:cNvPr>
          <p:cNvGrpSpPr>
            <a:grpSpLocks/>
          </p:cNvGrpSpPr>
          <p:nvPr/>
        </p:nvGrpSpPr>
        <p:grpSpPr bwMode="auto">
          <a:xfrm>
            <a:off x="3883025" y="3143250"/>
            <a:ext cx="2773363" cy="1343025"/>
            <a:chOff x="2406" y="2052"/>
            <a:chExt cx="1747" cy="846"/>
          </a:xfrm>
        </p:grpSpPr>
        <p:sp>
          <p:nvSpPr>
            <p:cNvPr id="593973" name="Rectangle 53">
              <a:extLst>
                <a:ext uri="{FF2B5EF4-FFF2-40B4-BE49-F238E27FC236}">
                  <a16:creationId xmlns:a16="http://schemas.microsoft.com/office/drawing/2014/main" id="{1F830DC6-3721-5C42-AC57-944B58D2A0D7}"/>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74" name="AutoShape 54">
              <a:extLst>
                <a:ext uri="{FF2B5EF4-FFF2-40B4-BE49-F238E27FC236}">
                  <a16:creationId xmlns:a16="http://schemas.microsoft.com/office/drawing/2014/main" id="{F1EF534E-4E1C-1F49-BB98-79C695078CBC}"/>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75" name="Rectangle 55">
              <a:extLst>
                <a:ext uri="{FF2B5EF4-FFF2-40B4-BE49-F238E27FC236}">
                  <a16:creationId xmlns:a16="http://schemas.microsoft.com/office/drawing/2014/main" id="{67ABCDDD-7DDB-2346-A5D6-B490EDAE8E9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76" name="Rectangle 56">
              <a:extLst>
                <a:ext uri="{FF2B5EF4-FFF2-40B4-BE49-F238E27FC236}">
                  <a16:creationId xmlns:a16="http://schemas.microsoft.com/office/drawing/2014/main" id="{5DFD8628-B57C-AD40-8D94-FA3FE8ECECE5}"/>
                </a:ext>
              </a:extLst>
            </p:cNvPr>
            <p:cNvSpPr>
              <a:spLocks noChangeArrowheads="1"/>
            </p:cNvSpPr>
            <p:nvPr/>
          </p:nvSpPr>
          <p:spPr bwMode="auto">
            <a:xfrm>
              <a:off x="2406" y="2078"/>
              <a:ext cx="9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KERAJAAN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77" name="Line 57">
              <a:extLst>
                <a:ext uri="{FF2B5EF4-FFF2-40B4-BE49-F238E27FC236}">
                  <a16:creationId xmlns:a16="http://schemas.microsoft.com/office/drawing/2014/main" id="{3882720F-6F74-6A45-BF21-BEA759D9943C}"/>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78" name="Group 58">
            <a:extLst>
              <a:ext uri="{FF2B5EF4-FFF2-40B4-BE49-F238E27FC236}">
                <a16:creationId xmlns:a16="http://schemas.microsoft.com/office/drawing/2014/main" id="{6D564506-D1EF-DC4F-AED8-F0333FA8BBBC}"/>
              </a:ext>
            </a:extLst>
          </p:cNvPr>
          <p:cNvGrpSpPr>
            <a:grpSpLocks/>
          </p:cNvGrpSpPr>
          <p:nvPr/>
        </p:nvGrpSpPr>
        <p:grpSpPr bwMode="auto">
          <a:xfrm>
            <a:off x="3927475" y="3498850"/>
            <a:ext cx="2970213" cy="1343025"/>
            <a:chOff x="2282" y="2052"/>
            <a:chExt cx="1871" cy="846"/>
          </a:xfrm>
        </p:grpSpPr>
        <p:sp>
          <p:nvSpPr>
            <p:cNvPr id="593979" name="Rectangle 59">
              <a:extLst>
                <a:ext uri="{FF2B5EF4-FFF2-40B4-BE49-F238E27FC236}">
                  <a16:creationId xmlns:a16="http://schemas.microsoft.com/office/drawing/2014/main" id="{F0144AB8-E2DB-234E-9892-5509016D6C96}"/>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80" name="AutoShape 60">
              <a:extLst>
                <a:ext uri="{FF2B5EF4-FFF2-40B4-BE49-F238E27FC236}">
                  <a16:creationId xmlns:a16="http://schemas.microsoft.com/office/drawing/2014/main" id="{96C7A6FD-2B5F-8742-B6CB-50A990A2D2FF}"/>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81" name="Rectangle 61">
              <a:extLst>
                <a:ext uri="{FF2B5EF4-FFF2-40B4-BE49-F238E27FC236}">
                  <a16:creationId xmlns:a16="http://schemas.microsoft.com/office/drawing/2014/main" id="{46F85717-22BD-4545-8BAA-ECE0B2EE414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82" name="Rectangle 62">
              <a:extLst>
                <a:ext uri="{FF2B5EF4-FFF2-40B4-BE49-F238E27FC236}">
                  <a16:creationId xmlns:a16="http://schemas.microsoft.com/office/drawing/2014/main" id="{1B3A26F4-3019-014A-AB24-547147ADE502}"/>
                </a:ext>
              </a:extLst>
            </p:cNvPr>
            <p:cNvSpPr>
              <a:spLocks noChangeArrowheads="1"/>
            </p:cNvSpPr>
            <p:nvPr/>
          </p:nvSpPr>
          <p:spPr bwMode="auto">
            <a:xfrm>
              <a:off x="2282" y="2078"/>
              <a:ext cx="11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PEMBUANGAN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83" name="Line 63">
              <a:extLst>
                <a:ext uri="{FF2B5EF4-FFF2-40B4-BE49-F238E27FC236}">
                  <a16:creationId xmlns:a16="http://schemas.microsoft.com/office/drawing/2014/main" id="{CA2C7F2C-9831-CB4D-969E-BFAA91AE3254}"/>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84" name="Group 64">
            <a:extLst>
              <a:ext uri="{FF2B5EF4-FFF2-40B4-BE49-F238E27FC236}">
                <a16:creationId xmlns:a16="http://schemas.microsoft.com/office/drawing/2014/main" id="{4E472EE4-0222-D744-AECC-19F31BA4E7B2}"/>
              </a:ext>
            </a:extLst>
          </p:cNvPr>
          <p:cNvGrpSpPr>
            <a:grpSpLocks/>
          </p:cNvGrpSpPr>
          <p:nvPr/>
        </p:nvGrpSpPr>
        <p:grpSpPr bwMode="auto">
          <a:xfrm>
            <a:off x="4438650" y="3833813"/>
            <a:ext cx="2760663" cy="1333500"/>
            <a:chOff x="2652" y="2271"/>
            <a:chExt cx="1739" cy="840"/>
          </a:xfrm>
        </p:grpSpPr>
        <p:sp>
          <p:nvSpPr>
            <p:cNvPr id="593985" name="Rectangle 65">
              <a:extLst>
                <a:ext uri="{FF2B5EF4-FFF2-40B4-BE49-F238E27FC236}">
                  <a16:creationId xmlns:a16="http://schemas.microsoft.com/office/drawing/2014/main" id="{48AB00E3-7D46-714C-B0E6-1C61E2F1C22F}"/>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593986" name="AutoShape 66">
              <a:extLst>
                <a:ext uri="{FF2B5EF4-FFF2-40B4-BE49-F238E27FC236}">
                  <a16:creationId xmlns:a16="http://schemas.microsoft.com/office/drawing/2014/main" id="{0AC972ED-EF68-514E-BDC7-101EA9C0DB24}"/>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93987" name="Rectangle 67">
              <a:extLst>
                <a:ext uri="{FF2B5EF4-FFF2-40B4-BE49-F238E27FC236}">
                  <a16:creationId xmlns:a16="http://schemas.microsoft.com/office/drawing/2014/main" id="{12C894D2-2E20-7C47-8BC3-607AFC5A457B}"/>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593988" name="Rectangle 68">
              <a:extLst>
                <a:ext uri="{FF2B5EF4-FFF2-40B4-BE49-F238E27FC236}">
                  <a16:creationId xmlns:a16="http://schemas.microsoft.com/office/drawing/2014/main" id="{DDA2265B-069E-954A-9F96-1AFD759529F5}"/>
                </a:ext>
              </a:extLst>
            </p:cNvPr>
            <p:cNvSpPr>
              <a:spLocks noChangeArrowheads="1"/>
            </p:cNvSpPr>
            <p:nvPr/>
          </p:nvSpPr>
          <p:spPr bwMode="auto">
            <a:xfrm>
              <a:off x="2779" y="2298"/>
              <a:ext cx="7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SENYAP</a:t>
              </a:r>
              <a:endParaRPr lang="en-US" altLang="en-US" sz="2800">
                <a:solidFill>
                  <a:srgbClr val="FFA27C"/>
                </a:solidFill>
                <a:effectLst>
                  <a:outerShdw blurRad="38100" dist="38100" dir="2700000" algn="tl">
                    <a:srgbClr val="000000"/>
                  </a:outerShdw>
                </a:effectLst>
                <a:latin typeface="Helvetica" pitchFamily="2" charset="0"/>
              </a:endParaRPr>
            </a:p>
          </p:txBody>
        </p:sp>
      </p:grpSp>
      <p:grpSp>
        <p:nvGrpSpPr>
          <p:cNvPr id="593989" name="Group 69">
            <a:extLst>
              <a:ext uri="{FF2B5EF4-FFF2-40B4-BE49-F238E27FC236}">
                <a16:creationId xmlns:a16="http://schemas.microsoft.com/office/drawing/2014/main" id="{FCAD89AB-3492-0C44-BB15-455860D75751}"/>
              </a:ext>
            </a:extLst>
          </p:cNvPr>
          <p:cNvGrpSpPr>
            <a:grpSpLocks/>
          </p:cNvGrpSpPr>
          <p:nvPr/>
        </p:nvGrpSpPr>
        <p:grpSpPr bwMode="auto">
          <a:xfrm>
            <a:off x="4705350" y="4183063"/>
            <a:ext cx="2762250" cy="1479550"/>
            <a:chOff x="3948" y="107"/>
            <a:chExt cx="1740" cy="932"/>
          </a:xfrm>
        </p:grpSpPr>
        <p:sp>
          <p:nvSpPr>
            <p:cNvPr id="593990" name="Rectangle 70">
              <a:extLst>
                <a:ext uri="{FF2B5EF4-FFF2-40B4-BE49-F238E27FC236}">
                  <a16:creationId xmlns:a16="http://schemas.microsoft.com/office/drawing/2014/main" id="{04DB87D5-DF7F-A94B-B28E-9B3E73F7FFA3}"/>
                </a:ext>
              </a:extLst>
            </p:cNvPr>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593991" name="AutoShape 71">
              <a:extLst>
                <a:ext uri="{FF2B5EF4-FFF2-40B4-BE49-F238E27FC236}">
                  <a16:creationId xmlns:a16="http://schemas.microsoft.com/office/drawing/2014/main" id="{6E1C65E2-DDDD-2040-A466-C774973965FE}"/>
                </a:ext>
              </a:extLst>
            </p:cNvPr>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93992" name="Rectangle 72">
              <a:extLst>
                <a:ext uri="{FF2B5EF4-FFF2-40B4-BE49-F238E27FC236}">
                  <a16:creationId xmlns:a16="http://schemas.microsoft.com/office/drawing/2014/main" id="{79E799FB-34B2-FB49-9055-C31D250AFCAC}"/>
                </a:ext>
              </a:extLst>
            </p:cNvPr>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593993" name="Group 73">
              <a:extLst>
                <a:ext uri="{FF2B5EF4-FFF2-40B4-BE49-F238E27FC236}">
                  <a16:creationId xmlns:a16="http://schemas.microsoft.com/office/drawing/2014/main" id="{5734FC4C-B76F-254F-BFC3-F48EBC0313AA}"/>
                </a:ext>
              </a:extLst>
            </p:cNvPr>
            <p:cNvGrpSpPr>
              <a:grpSpLocks/>
            </p:cNvGrpSpPr>
            <p:nvPr/>
          </p:nvGrpSpPr>
          <p:grpSpPr bwMode="auto">
            <a:xfrm>
              <a:off x="4040" y="130"/>
              <a:ext cx="788" cy="283"/>
              <a:chOff x="3068" y="3101"/>
              <a:chExt cx="617" cy="235"/>
            </a:xfrm>
          </p:grpSpPr>
          <p:sp>
            <p:nvSpPr>
              <p:cNvPr id="593994" name="Rectangle 74">
                <a:extLst>
                  <a:ext uri="{FF2B5EF4-FFF2-40B4-BE49-F238E27FC236}">
                    <a16:creationId xmlns:a16="http://schemas.microsoft.com/office/drawing/2014/main" id="{705CB708-B744-5B4D-9574-8DD26DF6ED00}"/>
                  </a:ext>
                </a:extLst>
              </p:cNvPr>
              <p:cNvSpPr>
                <a:spLocks noChangeArrowheads="1"/>
              </p:cNvSpPr>
              <p:nvPr/>
            </p:nvSpPr>
            <p:spPr bwMode="auto">
              <a:xfrm>
                <a:off x="3083" y="3113"/>
                <a:ext cx="145"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rgbClr val="790015"/>
                    </a:solidFill>
                    <a:latin typeface="Helvetica" pitchFamily="2" charset="0"/>
                  </a:rPr>
                  <a:t>   </a:t>
                </a:r>
                <a:endParaRPr lang="en-US" altLang="en-US" sz="4000">
                  <a:solidFill>
                    <a:srgbClr val="FFA27C"/>
                  </a:solidFill>
                  <a:effectLst>
                    <a:outerShdw blurRad="38100" dist="38100" dir="2700000" algn="tl">
                      <a:srgbClr val="000000"/>
                    </a:outerShdw>
                  </a:effectLst>
                  <a:latin typeface="Helvetica" pitchFamily="2" charset="0"/>
                </a:endParaRPr>
              </a:p>
            </p:txBody>
          </p:sp>
          <p:sp>
            <p:nvSpPr>
              <p:cNvPr id="593995" name="Rectangle 75">
                <a:extLst>
                  <a:ext uri="{FF2B5EF4-FFF2-40B4-BE49-F238E27FC236}">
                    <a16:creationId xmlns:a16="http://schemas.microsoft.com/office/drawing/2014/main" id="{021EA27E-4B4D-7744-9400-B717422BAEA7}"/>
                  </a:ext>
                </a:extLst>
              </p:cNvPr>
              <p:cNvSpPr>
                <a:spLocks noChangeArrowheads="1"/>
              </p:cNvSpPr>
              <p:nvPr/>
            </p:nvSpPr>
            <p:spPr bwMode="auto">
              <a:xfrm>
                <a:off x="3068" y="3101"/>
                <a:ext cx="61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900">
                    <a:solidFill>
                      <a:srgbClr val="790015"/>
                    </a:solidFill>
                    <a:latin typeface="Helvetica" pitchFamily="2" charset="0"/>
                  </a:rPr>
                  <a:t>YESUS</a:t>
                </a:r>
                <a:endParaRPr lang="en-US" altLang="en-US" sz="4000">
                  <a:solidFill>
                    <a:srgbClr val="FFA27C"/>
                  </a:solidFill>
                  <a:effectLst>
                    <a:outerShdw blurRad="38100" dist="38100" dir="2700000" algn="tl">
                      <a:srgbClr val="000000"/>
                    </a:outerShdw>
                  </a:effectLst>
                  <a:latin typeface="Helvetica" pitchFamily="2" charset="0"/>
                </a:endParaRPr>
              </a:p>
            </p:txBody>
          </p:sp>
        </p:grpSp>
        <p:sp>
          <p:nvSpPr>
            <p:cNvPr id="593996" name="Line 76">
              <a:extLst>
                <a:ext uri="{FF2B5EF4-FFF2-40B4-BE49-F238E27FC236}">
                  <a16:creationId xmlns:a16="http://schemas.microsoft.com/office/drawing/2014/main" id="{4C2797E3-5D48-8040-AA87-A332680BB5FD}"/>
                </a:ext>
              </a:extLst>
            </p:cNvPr>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3997" name="Line 77">
              <a:extLst>
                <a:ext uri="{FF2B5EF4-FFF2-40B4-BE49-F238E27FC236}">
                  <a16:creationId xmlns:a16="http://schemas.microsoft.com/office/drawing/2014/main" id="{B77154B0-7FB8-DA45-8609-983122A88BCF}"/>
                </a:ext>
              </a:extLst>
            </p:cNvPr>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93998" name="Text Box 78">
            <a:extLst>
              <a:ext uri="{FF2B5EF4-FFF2-40B4-BE49-F238E27FC236}">
                <a16:creationId xmlns:a16="http://schemas.microsoft.com/office/drawing/2014/main" id="{51870B7C-0874-CE42-8A72-8DB613FDD574}"/>
              </a:ext>
            </a:extLst>
          </p:cNvPr>
          <p:cNvSpPr txBox="1">
            <a:spLocks noChangeArrowheads="1"/>
          </p:cNvSpPr>
          <p:nvPr/>
        </p:nvSpPr>
        <p:spPr bwMode="auto">
          <a:xfrm>
            <a:off x="8593138"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2</a:t>
            </a:r>
          </a:p>
        </p:txBody>
      </p:sp>
      <p:sp>
        <p:nvSpPr>
          <p:cNvPr id="593999" name="Rectangle 79">
            <a:extLst>
              <a:ext uri="{FF2B5EF4-FFF2-40B4-BE49-F238E27FC236}">
                <a16:creationId xmlns:a16="http://schemas.microsoft.com/office/drawing/2014/main" id="{3C6DC951-20CE-2044-8349-C9B7D393CF4F}"/>
              </a:ext>
            </a:extLst>
          </p:cNvPr>
          <p:cNvSpPr>
            <a:spLocks noChangeArrowheads="1"/>
          </p:cNvSpPr>
          <p:nvPr/>
        </p:nvSpPr>
        <p:spPr bwMode="auto">
          <a:xfrm>
            <a:off x="817403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16</a:t>
            </a:r>
          </a:p>
        </p:txBody>
      </p:sp>
      <p:sp>
        <p:nvSpPr>
          <p:cNvPr id="2" name="Text Box 113">
            <a:extLst>
              <a:ext uri="{FF2B5EF4-FFF2-40B4-BE49-F238E27FC236}">
                <a16:creationId xmlns:a16="http://schemas.microsoft.com/office/drawing/2014/main" id="{85B3DB6F-9FDB-6F27-5439-102F8E4661D9}"/>
              </a:ext>
            </a:extLst>
          </p:cNvPr>
          <p:cNvSpPr txBox="1">
            <a:spLocks noChangeArrowheads="1"/>
          </p:cNvSpPr>
          <p:nvPr/>
        </p:nvSpPr>
        <p:spPr bwMode="auto">
          <a:xfrm>
            <a:off x="658812" y="2378075"/>
            <a:ext cx="7826375" cy="1862048"/>
          </a:xfrm>
          <a:prstGeom prst="rect">
            <a:avLst/>
          </a:prstGeom>
          <a:noFill/>
          <a:ln w="9525">
            <a:noFill/>
            <a:miter lim="800000"/>
            <a:headEnd/>
            <a:tailEnd/>
          </a:ln>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ctr">
              <a:spcBef>
                <a:spcPct val="50000"/>
              </a:spcBef>
              <a:defRPr/>
            </a:pPr>
            <a:r>
              <a:rPr lang="en-US" altLang="ja-JP" sz="11500" b="1" i="1" dirty="0">
                <a:solidFill>
                  <a:srgbClr val="FFFF00"/>
                </a:solidFill>
                <a:effectLst>
                  <a:glow rad="228600">
                    <a:schemeClr val="bg2">
                      <a:alpha val="85000"/>
                    </a:schemeClr>
                  </a:glow>
                  <a:outerShdw blurRad="50800" dist="88900" dir="2700000" algn="tl" rotWithShape="0">
                    <a:srgbClr val="000000"/>
                  </a:outerShdw>
                </a:effectLst>
                <a:latin typeface="Kosher-Normal" charset="0"/>
              </a:rPr>
              <a:t>Quicktime</a:t>
            </a:r>
            <a:endParaRPr lang="en-US" sz="9600" b="1" i="1" dirty="0">
              <a:solidFill>
                <a:srgbClr val="FFFF00"/>
              </a:solidFill>
              <a:effectLst>
                <a:glow rad="228600">
                  <a:schemeClr val="bg2">
                    <a:alpha val="85000"/>
                  </a:schemeClr>
                </a:glow>
                <a:outerShdw blurRad="50800" dist="88900" dir="2700000" algn="tl" rotWithShape="0">
                  <a:srgbClr val="000000"/>
                </a:outerShdw>
              </a:effectLst>
              <a:latin typeface="Kosher-Normal" charset="0"/>
            </a:endParaRPr>
          </a:p>
        </p:txBody>
      </p:sp>
      <p:sp>
        <p:nvSpPr>
          <p:cNvPr id="3" name="Rectangle 2">
            <a:extLst>
              <a:ext uri="{FF2B5EF4-FFF2-40B4-BE49-F238E27FC236}">
                <a16:creationId xmlns:a16="http://schemas.microsoft.com/office/drawing/2014/main" id="{996CFEA0-5C87-A3F6-A1F6-BC91F1223674}"/>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322854744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93924"/>
                                        </p:tgtEl>
                                        <p:attrNameLst>
                                          <p:attrName>style.visibility</p:attrName>
                                        </p:attrNameLst>
                                      </p:cBhvr>
                                      <p:to>
                                        <p:strVal val="visible"/>
                                      </p:to>
                                    </p:set>
                                    <p:animEffect transition="in" filter="dissolve">
                                      <p:cBhvr>
                                        <p:cTn id="7" dur="500"/>
                                        <p:tgtEl>
                                          <p:spTgt spid="59392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93925"/>
                                        </p:tgtEl>
                                        <p:attrNameLst>
                                          <p:attrName>style.visibility</p:attrName>
                                        </p:attrNameLst>
                                      </p:cBhvr>
                                      <p:to>
                                        <p:strVal val="visible"/>
                                      </p:to>
                                    </p:set>
                                    <p:animEffect transition="in" filter="dissolve">
                                      <p:cBhvr>
                                        <p:cTn id="11" dur="500"/>
                                        <p:tgtEl>
                                          <p:spTgt spid="59392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93926"/>
                                        </p:tgtEl>
                                        <p:attrNameLst>
                                          <p:attrName>style.visibility</p:attrName>
                                        </p:attrNameLst>
                                      </p:cBhvr>
                                      <p:to>
                                        <p:strVal val="visible"/>
                                      </p:to>
                                    </p:set>
                                    <p:animEffect transition="in" filter="dissolve">
                                      <p:cBhvr>
                                        <p:cTn id="15" dur="500"/>
                                        <p:tgtEl>
                                          <p:spTgt spid="593926"/>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593928"/>
                                        </p:tgtEl>
                                        <p:attrNameLst>
                                          <p:attrName>style.visibility</p:attrName>
                                        </p:attrNameLst>
                                      </p:cBhvr>
                                      <p:to>
                                        <p:strVal val="visible"/>
                                      </p:to>
                                    </p:set>
                                    <p:animEffect transition="in" filter="dissolve">
                                      <p:cBhvr>
                                        <p:cTn id="19" dur="500"/>
                                        <p:tgtEl>
                                          <p:spTgt spid="59392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593933"/>
                                        </p:tgtEl>
                                        <p:attrNameLst>
                                          <p:attrName>style.visibility</p:attrName>
                                        </p:attrNameLst>
                                      </p:cBhvr>
                                      <p:to>
                                        <p:strVal val="visible"/>
                                      </p:to>
                                    </p:set>
                                    <p:animEffect transition="in" filter="wipe(left)">
                                      <p:cBhvr>
                                        <p:cTn id="24" dur="500"/>
                                        <p:tgtEl>
                                          <p:spTgt spid="59393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593936"/>
                                        </p:tgtEl>
                                        <p:attrNameLst>
                                          <p:attrName>style.visibility</p:attrName>
                                        </p:attrNameLst>
                                      </p:cBhvr>
                                      <p:to>
                                        <p:strVal val="visible"/>
                                      </p:to>
                                    </p:set>
                                    <p:animEffect transition="in" filter="dissolve">
                                      <p:cBhvr>
                                        <p:cTn id="29" dur="500"/>
                                        <p:tgtEl>
                                          <p:spTgt spid="593936"/>
                                        </p:tgtEl>
                                      </p:cBhvr>
                                    </p:animEffect>
                                  </p:childTnLst>
                                </p:cTn>
                              </p:par>
                            </p:childTnLst>
                          </p:cTn>
                        </p:par>
                        <p:par>
                          <p:cTn id="30" fill="hold" nodeType="afterGroup">
                            <p:stCondLst>
                              <p:cond delay="500"/>
                            </p:stCondLst>
                            <p:childTnLst>
                              <p:par>
                                <p:cTn id="31" presetID="9" presetClass="entr" presetSubtype="0" fill="hold" nodeType="afterEffect">
                                  <p:stCondLst>
                                    <p:cond delay="100"/>
                                  </p:stCondLst>
                                  <p:childTnLst>
                                    <p:set>
                                      <p:cBhvr>
                                        <p:cTn id="32" dur="1" fill="hold">
                                          <p:stCondLst>
                                            <p:cond delay="0"/>
                                          </p:stCondLst>
                                        </p:cTn>
                                        <p:tgtEl>
                                          <p:spTgt spid="593942"/>
                                        </p:tgtEl>
                                        <p:attrNameLst>
                                          <p:attrName>style.visibility</p:attrName>
                                        </p:attrNameLst>
                                      </p:cBhvr>
                                      <p:to>
                                        <p:strVal val="visible"/>
                                      </p:to>
                                    </p:set>
                                    <p:animEffect transition="in" filter="dissolve">
                                      <p:cBhvr>
                                        <p:cTn id="33" dur="500"/>
                                        <p:tgtEl>
                                          <p:spTgt spid="593942"/>
                                        </p:tgtEl>
                                      </p:cBhvr>
                                    </p:animEffect>
                                  </p:childTnLst>
                                </p:cTn>
                              </p:par>
                            </p:childTnLst>
                          </p:cTn>
                        </p:par>
                        <p:par>
                          <p:cTn id="34" fill="hold" nodeType="afterGroup">
                            <p:stCondLst>
                              <p:cond delay="1100"/>
                            </p:stCondLst>
                            <p:childTnLst>
                              <p:par>
                                <p:cTn id="35" presetID="9" presetClass="entr" presetSubtype="0" fill="hold" nodeType="afterEffect">
                                  <p:stCondLst>
                                    <p:cond delay="100"/>
                                  </p:stCondLst>
                                  <p:childTnLst>
                                    <p:set>
                                      <p:cBhvr>
                                        <p:cTn id="36" dur="1" fill="hold">
                                          <p:stCondLst>
                                            <p:cond delay="0"/>
                                          </p:stCondLst>
                                        </p:cTn>
                                        <p:tgtEl>
                                          <p:spTgt spid="593948"/>
                                        </p:tgtEl>
                                        <p:attrNameLst>
                                          <p:attrName>style.visibility</p:attrName>
                                        </p:attrNameLst>
                                      </p:cBhvr>
                                      <p:to>
                                        <p:strVal val="visible"/>
                                      </p:to>
                                    </p:set>
                                    <p:animEffect transition="in" filter="dissolve">
                                      <p:cBhvr>
                                        <p:cTn id="37" dur="500"/>
                                        <p:tgtEl>
                                          <p:spTgt spid="593948"/>
                                        </p:tgtEl>
                                      </p:cBhvr>
                                    </p:animEffect>
                                  </p:childTnLst>
                                </p:cTn>
                              </p:par>
                            </p:childTnLst>
                          </p:cTn>
                        </p:par>
                        <p:par>
                          <p:cTn id="38" fill="hold" nodeType="afterGroup">
                            <p:stCondLst>
                              <p:cond delay="1700"/>
                            </p:stCondLst>
                            <p:childTnLst>
                              <p:par>
                                <p:cTn id="39" presetID="9" presetClass="entr" presetSubtype="0" fill="hold" nodeType="afterEffect">
                                  <p:stCondLst>
                                    <p:cond delay="100"/>
                                  </p:stCondLst>
                                  <p:childTnLst>
                                    <p:set>
                                      <p:cBhvr>
                                        <p:cTn id="40" dur="1" fill="hold">
                                          <p:stCondLst>
                                            <p:cond delay="0"/>
                                          </p:stCondLst>
                                        </p:cTn>
                                        <p:tgtEl>
                                          <p:spTgt spid="593954"/>
                                        </p:tgtEl>
                                        <p:attrNameLst>
                                          <p:attrName>style.visibility</p:attrName>
                                        </p:attrNameLst>
                                      </p:cBhvr>
                                      <p:to>
                                        <p:strVal val="visible"/>
                                      </p:to>
                                    </p:set>
                                    <p:animEffect transition="in" filter="dissolve">
                                      <p:cBhvr>
                                        <p:cTn id="41" dur="500"/>
                                        <p:tgtEl>
                                          <p:spTgt spid="593954"/>
                                        </p:tgtEl>
                                      </p:cBhvr>
                                    </p:animEffect>
                                  </p:childTnLst>
                                </p:cTn>
                              </p:par>
                            </p:childTnLst>
                          </p:cTn>
                        </p:par>
                        <p:par>
                          <p:cTn id="42" fill="hold" nodeType="afterGroup">
                            <p:stCondLst>
                              <p:cond delay="2300"/>
                            </p:stCondLst>
                            <p:childTnLst>
                              <p:par>
                                <p:cTn id="43" presetID="9" presetClass="entr" presetSubtype="0" fill="hold" nodeType="afterEffect">
                                  <p:stCondLst>
                                    <p:cond delay="100"/>
                                  </p:stCondLst>
                                  <p:childTnLst>
                                    <p:set>
                                      <p:cBhvr>
                                        <p:cTn id="44" dur="1" fill="hold">
                                          <p:stCondLst>
                                            <p:cond delay="0"/>
                                          </p:stCondLst>
                                        </p:cTn>
                                        <p:tgtEl>
                                          <p:spTgt spid="593960"/>
                                        </p:tgtEl>
                                        <p:attrNameLst>
                                          <p:attrName>style.visibility</p:attrName>
                                        </p:attrNameLst>
                                      </p:cBhvr>
                                      <p:to>
                                        <p:strVal val="visible"/>
                                      </p:to>
                                    </p:set>
                                    <p:animEffect transition="in" filter="dissolve">
                                      <p:cBhvr>
                                        <p:cTn id="45" dur="500"/>
                                        <p:tgtEl>
                                          <p:spTgt spid="593960"/>
                                        </p:tgtEl>
                                      </p:cBhvr>
                                    </p:animEffect>
                                  </p:childTnLst>
                                </p:cTn>
                              </p:par>
                            </p:childTnLst>
                          </p:cTn>
                        </p:par>
                        <p:par>
                          <p:cTn id="46" fill="hold" nodeType="afterGroup">
                            <p:stCondLst>
                              <p:cond delay="2900"/>
                            </p:stCondLst>
                            <p:childTnLst>
                              <p:par>
                                <p:cTn id="47" presetID="9" presetClass="entr" presetSubtype="0" fill="hold" nodeType="afterEffect">
                                  <p:stCondLst>
                                    <p:cond delay="100"/>
                                  </p:stCondLst>
                                  <p:childTnLst>
                                    <p:set>
                                      <p:cBhvr>
                                        <p:cTn id="48" dur="1" fill="hold">
                                          <p:stCondLst>
                                            <p:cond delay="0"/>
                                          </p:stCondLst>
                                        </p:cTn>
                                        <p:tgtEl>
                                          <p:spTgt spid="593966"/>
                                        </p:tgtEl>
                                        <p:attrNameLst>
                                          <p:attrName>style.visibility</p:attrName>
                                        </p:attrNameLst>
                                      </p:cBhvr>
                                      <p:to>
                                        <p:strVal val="visible"/>
                                      </p:to>
                                    </p:set>
                                    <p:animEffect transition="in" filter="dissolve">
                                      <p:cBhvr>
                                        <p:cTn id="49" dur="500"/>
                                        <p:tgtEl>
                                          <p:spTgt spid="593966"/>
                                        </p:tgtEl>
                                      </p:cBhvr>
                                    </p:animEffect>
                                  </p:childTnLst>
                                </p:cTn>
                              </p:par>
                            </p:childTnLst>
                          </p:cTn>
                        </p:par>
                        <p:par>
                          <p:cTn id="50" fill="hold" nodeType="afterGroup">
                            <p:stCondLst>
                              <p:cond delay="3500"/>
                            </p:stCondLst>
                            <p:childTnLst>
                              <p:par>
                                <p:cTn id="51" presetID="9" presetClass="entr" presetSubtype="0" fill="hold" nodeType="afterEffect">
                                  <p:stCondLst>
                                    <p:cond delay="100"/>
                                  </p:stCondLst>
                                  <p:childTnLst>
                                    <p:set>
                                      <p:cBhvr>
                                        <p:cTn id="52" dur="1" fill="hold">
                                          <p:stCondLst>
                                            <p:cond delay="0"/>
                                          </p:stCondLst>
                                        </p:cTn>
                                        <p:tgtEl>
                                          <p:spTgt spid="593972"/>
                                        </p:tgtEl>
                                        <p:attrNameLst>
                                          <p:attrName>style.visibility</p:attrName>
                                        </p:attrNameLst>
                                      </p:cBhvr>
                                      <p:to>
                                        <p:strVal val="visible"/>
                                      </p:to>
                                    </p:set>
                                    <p:animEffect transition="in" filter="dissolve">
                                      <p:cBhvr>
                                        <p:cTn id="53" dur="500"/>
                                        <p:tgtEl>
                                          <p:spTgt spid="593972"/>
                                        </p:tgtEl>
                                      </p:cBhvr>
                                    </p:animEffect>
                                  </p:childTnLst>
                                </p:cTn>
                              </p:par>
                            </p:childTnLst>
                          </p:cTn>
                        </p:par>
                        <p:par>
                          <p:cTn id="54" fill="hold" nodeType="afterGroup">
                            <p:stCondLst>
                              <p:cond delay="4100"/>
                            </p:stCondLst>
                            <p:childTnLst>
                              <p:par>
                                <p:cTn id="55" presetID="9" presetClass="entr" presetSubtype="0" fill="hold" nodeType="afterEffect">
                                  <p:stCondLst>
                                    <p:cond delay="100"/>
                                  </p:stCondLst>
                                  <p:childTnLst>
                                    <p:set>
                                      <p:cBhvr>
                                        <p:cTn id="56" dur="1" fill="hold">
                                          <p:stCondLst>
                                            <p:cond delay="0"/>
                                          </p:stCondLst>
                                        </p:cTn>
                                        <p:tgtEl>
                                          <p:spTgt spid="593978"/>
                                        </p:tgtEl>
                                        <p:attrNameLst>
                                          <p:attrName>style.visibility</p:attrName>
                                        </p:attrNameLst>
                                      </p:cBhvr>
                                      <p:to>
                                        <p:strVal val="visible"/>
                                      </p:to>
                                    </p:set>
                                    <p:animEffect transition="in" filter="dissolve">
                                      <p:cBhvr>
                                        <p:cTn id="57" dur="500"/>
                                        <p:tgtEl>
                                          <p:spTgt spid="593978"/>
                                        </p:tgtEl>
                                      </p:cBhvr>
                                    </p:animEffect>
                                  </p:childTnLst>
                                </p:cTn>
                              </p:par>
                            </p:childTnLst>
                          </p:cTn>
                        </p:par>
                        <p:par>
                          <p:cTn id="58" fill="hold" nodeType="afterGroup">
                            <p:stCondLst>
                              <p:cond delay="4700"/>
                            </p:stCondLst>
                            <p:childTnLst>
                              <p:par>
                                <p:cTn id="59" presetID="9" presetClass="entr" presetSubtype="0" fill="hold" nodeType="afterEffect">
                                  <p:stCondLst>
                                    <p:cond delay="100"/>
                                  </p:stCondLst>
                                  <p:childTnLst>
                                    <p:set>
                                      <p:cBhvr>
                                        <p:cTn id="60" dur="1" fill="hold">
                                          <p:stCondLst>
                                            <p:cond delay="0"/>
                                          </p:stCondLst>
                                        </p:cTn>
                                        <p:tgtEl>
                                          <p:spTgt spid="593984"/>
                                        </p:tgtEl>
                                        <p:attrNameLst>
                                          <p:attrName>style.visibility</p:attrName>
                                        </p:attrNameLst>
                                      </p:cBhvr>
                                      <p:to>
                                        <p:strVal val="visible"/>
                                      </p:to>
                                    </p:set>
                                    <p:animEffect transition="in" filter="dissolve">
                                      <p:cBhvr>
                                        <p:cTn id="61" dur="500"/>
                                        <p:tgtEl>
                                          <p:spTgt spid="593984"/>
                                        </p:tgtEl>
                                      </p:cBhvr>
                                    </p:animEffect>
                                  </p:childTnLst>
                                </p:cTn>
                              </p:par>
                            </p:childTnLst>
                          </p:cTn>
                        </p:par>
                        <p:par>
                          <p:cTn id="62" fill="hold" nodeType="afterGroup">
                            <p:stCondLst>
                              <p:cond delay="5300"/>
                            </p:stCondLst>
                            <p:childTnLst>
                              <p:par>
                                <p:cTn id="63" presetID="9" presetClass="entr" presetSubtype="0" fill="hold" nodeType="afterEffect">
                                  <p:stCondLst>
                                    <p:cond delay="100"/>
                                  </p:stCondLst>
                                  <p:childTnLst>
                                    <p:set>
                                      <p:cBhvr>
                                        <p:cTn id="64" dur="1" fill="hold">
                                          <p:stCondLst>
                                            <p:cond delay="0"/>
                                          </p:stCondLst>
                                        </p:cTn>
                                        <p:tgtEl>
                                          <p:spTgt spid="593989"/>
                                        </p:tgtEl>
                                        <p:attrNameLst>
                                          <p:attrName>style.visibility</p:attrName>
                                        </p:attrNameLst>
                                      </p:cBhvr>
                                      <p:to>
                                        <p:strVal val="visible"/>
                                      </p:to>
                                    </p:set>
                                    <p:animEffect transition="in" filter="dissolve">
                                      <p:cBhvr>
                                        <p:cTn id="65" dur="500"/>
                                        <p:tgtEl>
                                          <p:spTgt spid="593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405" name="Picture 125">
            <a:extLst>
              <a:ext uri="{FF2B5EF4-FFF2-40B4-BE49-F238E27FC236}">
                <a16:creationId xmlns:a16="http://schemas.microsoft.com/office/drawing/2014/main" id="{8EEDDD78-4E02-7344-81D8-55610E2D0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116"/>
          <a:stretch>
            <a:fillRect/>
          </a:stretch>
        </p:blipFill>
        <p:spPr bwMode="auto">
          <a:xfrm>
            <a:off x="387350" y="317500"/>
            <a:ext cx="8372475" cy="614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399" name="AutoShape 119">
            <a:extLst>
              <a:ext uri="{FF2B5EF4-FFF2-40B4-BE49-F238E27FC236}">
                <a16:creationId xmlns:a16="http://schemas.microsoft.com/office/drawing/2014/main" id="{922440CD-749D-1543-9F9D-3BFF3B43C779}"/>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97400" name="Rectangle 120">
            <a:extLst>
              <a:ext uri="{FF2B5EF4-FFF2-40B4-BE49-F238E27FC236}">
                <a16:creationId xmlns:a16="http://schemas.microsoft.com/office/drawing/2014/main" id="{5C1821EC-382E-0141-BDDC-BDB822B4000F}"/>
              </a:ext>
            </a:extLst>
          </p:cNvPr>
          <p:cNvSpPr>
            <a:spLocks noChangeArrowheads="1"/>
          </p:cNvSpPr>
          <p:nvPr/>
        </p:nvSpPr>
        <p:spPr bwMode="auto">
          <a:xfrm>
            <a:off x="3149600" y="1384300"/>
            <a:ext cx="2901950" cy="3252788"/>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97283" name="Rectangle 3">
            <a:extLst>
              <a:ext uri="{FF2B5EF4-FFF2-40B4-BE49-F238E27FC236}">
                <a16:creationId xmlns:a16="http://schemas.microsoft.com/office/drawing/2014/main" id="{4580CFC8-3C6B-A04B-A7EB-51B31A842040}"/>
              </a:ext>
            </a:extLst>
          </p:cNvPr>
          <p:cNvSpPr>
            <a:spLocks noChangeArrowheads="1"/>
          </p:cNvSpPr>
          <p:nvPr/>
        </p:nvSpPr>
        <p:spPr bwMode="auto">
          <a:xfrm>
            <a:off x="3140075" y="3033713"/>
            <a:ext cx="26400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rPr>
              <a:t>KADES BARNEA</a:t>
            </a:r>
          </a:p>
        </p:txBody>
      </p:sp>
      <p:sp>
        <p:nvSpPr>
          <p:cNvPr id="97286" name="Rectangle 6">
            <a:extLst>
              <a:ext uri="{FF2B5EF4-FFF2-40B4-BE49-F238E27FC236}">
                <a16:creationId xmlns:a16="http://schemas.microsoft.com/office/drawing/2014/main" id="{70E5CC0A-942F-C54A-A917-2E215B07CD81}"/>
              </a:ext>
            </a:extLst>
          </p:cNvPr>
          <p:cNvSpPr>
            <a:spLocks noChangeArrowheads="1"/>
          </p:cNvSpPr>
          <p:nvPr/>
        </p:nvSpPr>
        <p:spPr bwMode="auto">
          <a:xfrm>
            <a:off x="3211513" y="974725"/>
            <a:ext cx="13319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400">
                <a:solidFill>
                  <a:schemeClr val="accent2"/>
                </a:solidFill>
              </a:rPr>
              <a:t>   MUSA</a:t>
            </a:r>
          </a:p>
        </p:txBody>
      </p:sp>
      <p:sp>
        <p:nvSpPr>
          <p:cNvPr id="97293" name="Rectangle 13">
            <a:extLst>
              <a:ext uri="{FF2B5EF4-FFF2-40B4-BE49-F238E27FC236}">
                <a16:creationId xmlns:a16="http://schemas.microsoft.com/office/drawing/2014/main" id="{D6F6DBE6-0EC4-D745-B8A3-DE2589D955CF}"/>
              </a:ext>
            </a:extLst>
          </p:cNvPr>
          <p:cNvSpPr>
            <a:spLocks noChangeArrowheads="1"/>
          </p:cNvSpPr>
          <p:nvPr/>
        </p:nvSpPr>
        <p:spPr bwMode="auto">
          <a:xfrm>
            <a:off x="3463925" y="1577975"/>
            <a:ext cx="21780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KELUARAN</a:t>
            </a:r>
          </a:p>
        </p:txBody>
      </p:sp>
      <p:sp>
        <p:nvSpPr>
          <p:cNvPr id="97294" name="Rectangle 14">
            <a:extLst>
              <a:ext uri="{FF2B5EF4-FFF2-40B4-BE49-F238E27FC236}">
                <a16:creationId xmlns:a16="http://schemas.microsoft.com/office/drawing/2014/main" id="{ED5E2CB7-9E2B-774D-8D7F-B7D99ECC0D3A}"/>
              </a:ext>
            </a:extLst>
          </p:cNvPr>
          <p:cNvSpPr>
            <a:spLocks noChangeArrowheads="1"/>
          </p:cNvSpPr>
          <p:nvPr/>
        </p:nvSpPr>
        <p:spPr bwMode="auto">
          <a:xfrm>
            <a:off x="3910013" y="2073275"/>
            <a:ext cx="11287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SINAI</a:t>
            </a:r>
          </a:p>
        </p:txBody>
      </p:sp>
      <p:sp>
        <p:nvSpPr>
          <p:cNvPr id="97295" name="Rectangle 15">
            <a:extLst>
              <a:ext uri="{FF2B5EF4-FFF2-40B4-BE49-F238E27FC236}">
                <a16:creationId xmlns:a16="http://schemas.microsoft.com/office/drawing/2014/main" id="{5D57BD46-3FC6-764B-8DB9-293416C99FBA}"/>
              </a:ext>
            </a:extLst>
          </p:cNvPr>
          <p:cNvSpPr>
            <a:spLocks noChangeArrowheads="1"/>
          </p:cNvSpPr>
          <p:nvPr/>
        </p:nvSpPr>
        <p:spPr bwMode="auto">
          <a:xfrm>
            <a:off x="3681413" y="2517775"/>
            <a:ext cx="170180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M - S - U </a:t>
            </a:r>
          </a:p>
        </p:txBody>
      </p:sp>
      <p:sp>
        <p:nvSpPr>
          <p:cNvPr id="97297" name="Rectangle 17">
            <a:extLst>
              <a:ext uri="{FF2B5EF4-FFF2-40B4-BE49-F238E27FC236}">
                <a16:creationId xmlns:a16="http://schemas.microsoft.com/office/drawing/2014/main" id="{D9FC5E74-5F16-E449-84C3-1FCC280D2752}"/>
              </a:ext>
            </a:extLst>
          </p:cNvPr>
          <p:cNvSpPr>
            <a:spLocks noChangeArrowheads="1"/>
          </p:cNvSpPr>
          <p:nvPr/>
        </p:nvSpPr>
        <p:spPr bwMode="auto">
          <a:xfrm>
            <a:off x="3402013" y="3889375"/>
            <a:ext cx="23558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5  KHOTBAH</a:t>
            </a:r>
          </a:p>
        </p:txBody>
      </p:sp>
      <p:sp>
        <p:nvSpPr>
          <p:cNvPr id="97298" name="Rectangle 18">
            <a:extLst>
              <a:ext uri="{FF2B5EF4-FFF2-40B4-BE49-F238E27FC236}">
                <a16:creationId xmlns:a16="http://schemas.microsoft.com/office/drawing/2014/main" id="{67E8FE94-3BC2-5841-8D38-BF4103C4DBAD}"/>
              </a:ext>
            </a:extLst>
          </p:cNvPr>
          <p:cNvSpPr>
            <a:spLocks noChangeArrowheads="1"/>
          </p:cNvSpPr>
          <p:nvPr/>
        </p:nvSpPr>
        <p:spPr bwMode="auto">
          <a:xfrm>
            <a:off x="4875213" y="1027113"/>
            <a:ext cx="1406525" cy="393700"/>
          </a:xfrm>
          <a:prstGeom prst="rect">
            <a:avLst/>
          </a:prstGeom>
          <a:noFill/>
          <a:ln>
            <a:noFill/>
          </a:ln>
          <a:effectLst>
            <a:outerShdw dist="35921" dir="2700000"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000">
                <a:solidFill>
                  <a:schemeClr val="bg2"/>
                </a:solidFill>
              </a:rPr>
              <a:t>± 1500 SM</a:t>
            </a:r>
          </a:p>
        </p:txBody>
      </p:sp>
      <p:sp>
        <p:nvSpPr>
          <p:cNvPr id="97303" name="Rectangle 23">
            <a:extLst>
              <a:ext uri="{FF2B5EF4-FFF2-40B4-BE49-F238E27FC236}">
                <a16:creationId xmlns:a16="http://schemas.microsoft.com/office/drawing/2014/main" id="{108AD6D6-81A9-D947-855A-9851F1C38D67}"/>
              </a:ext>
            </a:extLst>
          </p:cNvPr>
          <p:cNvSpPr>
            <a:spLocks noChangeArrowheads="1"/>
          </p:cNvSpPr>
          <p:nvPr/>
        </p:nvSpPr>
        <p:spPr bwMode="auto">
          <a:xfrm>
            <a:off x="6680200" y="4965700"/>
            <a:ext cx="180975" cy="638175"/>
          </a:xfrm>
          <a:prstGeom prst="rect">
            <a:avLst/>
          </a:prstGeom>
          <a:noFill/>
          <a:ln>
            <a:noFill/>
          </a:ln>
          <a:effectLst>
            <a:outerShdw dist="152928" dir="24980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endParaRPr lang="en-US" altLang="en-US" sz="3600" b="0" i="1">
              <a:solidFill>
                <a:srgbClr val="00FF00"/>
              </a:solidFill>
            </a:endParaRPr>
          </a:p>
        </p:txBody>
      </p:sp>
      <p:sp>
        <p:nvSpPr>
          <p:cNvPr id="97305" name="Rectangle 25">
            <a:extLst>
              <a:ext uri="{FF2B5EF4-FFF2-40B4-BE49-F238E27FC236}">
                <a16:creationId xmlns:a16="http://schemas.microsoft.com/office/drawing/2014/main" id="{0FA57D5F-1C5B-C54B-9218-FF839087E82B}"/>
              </a:ext>
            </a:extLst>
          </p:cNvPr>
          <p:cNvSpPr>
            <a:spLocks noChangeArrowheads="1"/>
          </p:cNvSpPr>
          <p:nvPr/>
        </p:nvSpPr>
        <p:spPr bwMode="auto">
          <a:xfrm>
            <a:off x="7315200" y="56086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5" name="Text Box 95">
            <a:extLst>
              <a:ext uri="{FF2B5EF4-FFF2-40B4-BE49-F238E27FC236}">
                <a16:creationId xmlns:a16="http://schemas.microsoft.com/office/drawing/2014/main" id="{CBAB46F1-66FA-434D-BC65-B079EFF429A9}"/>
              </a:ext>
            </a:extLst>
          </p:cNvPr>
          <p:cNvSpPr txBox="1">
            <a:spLocks noChangeArrowheads="1"/>
          </p:cNvSpPr>
          <p:nvPr/>
        </p:nvSpPr>
        <p:spPr bwMode="auto">
          <a:xfrm>
            <a:off x="4249738" y="3444875"/>
            <a:ext cx="704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accent2"/>
                </a:solidFill>
              </a:rPr>
              <a:t>40</a:t>
            </a:r>
          </a:p>
        </p:txBody>
      </p:sp>
      <p:sp>
        <p:nvSpPr>
          <p:cNvPr id="97378" name="Text Box 98">
            <a:extLst>
              <a:ext uri="{FF2B5EF4-FFF2-40B4-BE49-F238E27FC236}">
                <a16:creationId xmlns:a16="http://schemas.microsoft.com/office/drawing/2014/main" id="{704D3E49-96CB-4146-8C87-455387D82ADD}"/>
              </a:ext>
            </a:extLst>
          </p:cNvPr>
          <p:cNvSpPr txBox="1">
            <a:spLocks noChangeArrowheads="1"/>
          </p:cNvSpPr>
          <p:nvPr/>
        </p:nvSpPr>
        <p:spPr bwMode="auto">
          <a:xfrm>
            <a:off x="1790700" y="0"/>
            <a:ext cx="5397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Kejadian, Keluaran, Imamat, Bilangan, Ulangan</a:t>
            </a:r>
          </a:p>
        </p:txBody>
      </p:sp>
      <p:sp>
        <p:nvSpPr>
          <p:cNvPr id="97380" name="Line 100">
            <a:extLst>
              <a:ext uri="{FF2B5EF4-FFF2-40B4-BE49-F238E27FC236}">
                <a16:creationId xmlns:a16="http://schemas.microsoft.com/office/drawing/2014/main" id="{D9914DFC-9C8D-C246-9211-1F4CC2B5D89B}"/>
              </a:ext>
            </a:extLst>
          </p:cNvPr>
          <p:cNvSpPr>
            <a:spLocks noChangeShapeType="1"/>
          </p:cNvSpPr>
          <p:nvPr/>
        </p:nvSpPr>
        <p:spPr bwMode="auto">
          <a:xfrm>
            <a:off x="3343275" y="38846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1" name="Line 101">
            <a:extLst>
              <a:ext uri="{FF2B5EF4-FFF2-40B4-BE49-F238E27FC236}">
                <a16:creationId xmlns:a16="http://schemas.microsoft.com/office/drawing/2014/main" id="{12BC616B-F50E-0748-975D-829740DA91E7}"/>
              </a:ext>
            </a:extLst>
          </p:cNvPr>
          <p:cNvSpPr>
            <a:spLocks noChangeShapeType="1"/>
          </p:cNvSpPr>
          <p:nvPr/>
        </p:nvSpPr>
        <p:spPr bwMode="auto">
          <a:xfrm>
            <a:off x="3376613" y="43418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3" name="Line 103">
            <a:extLst>
              <a:ext uri="{FF2B5EF4-FFF2-40B4-BE49-F238E27FC236}">
                <a16:creationId xmlns:a16="http://schemas.microsoft.com/office/drawing/2014/main" id="{EF65BE87-88C0-F04C-B78F-A95E0887D4C7}"/>
              </a:ext>
            </a:extLst>
          </p:cNvPr>
          <p:cNvSpPr>
            <a:spLocks noChangeShapeType="1"/>
          </p:cNvSpPr>
          <p:nvPr/>
        </p:nvSpPr>
        <p:spPr bwMode="auto">
          <a:xfrm>
            <a:off x="3343275" y="3429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4" name="Line 104">
            <a:extLst>
              <a:ext uri="{FF2B5EF4-FFF2-40B4-BE49-F238E27FC236}">
                <a16:creationId xmlns:a16="http://schemas.microsoft.com/office/drawing/2014/main" id="{BC3E164C-DDF7-DD43-9DE3-2F143B9EFD34}"/>
              </a:ext>
            </a:extLst>
          </p:cNvPr>
          <p:cNvSpPr>
            <a:spLocks noChangeShapeType="1"/>
          </p:cNvSpPr>
          <p:nvPr/>
        </p:nvSpPr>
        <p:spPr bwMode="auto">
          <a:xfrm>
            <a:off x="3343275" y="29702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5" name="Line 105">
            <a:extLst>
              <a:ext uri="{FF2B5EF4-FFF2-40B4-BE49-F238E27FC236}">
                <a16:creationId xmlns:a16="http://schemas.microsoft.com/office/drawing/2014/main" id="{6393C2F1-5A2A-484B-9EB7-CF8B58CE177A}"/>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6" name="Line 106">
            <a:extLst>
              <a:ext uri="{FF2B5EF4-FFF2-40B4-BE49-F238E27FC236}">
                <a16:creationId xmlns:a16="http://schemas.microsoft.com/office/drawing/2014/main" id="{59BF87E9-4B7F-A245-8210-7C27E59CA6E9}"/>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6" name="Text Box 116">
            <a:extLst>
              <a:ext uri="{FF2B5EF4-FFF2-40B4-BE49-F238E27FC236}">
                <a16:creationId xmlns:a16="http://schemas.microsoft.com/office/drawing/2014/main" id="{A9536963-EA6E-FB4C-B61E-840FFA0B496A}"/>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97402" name="Text Box 122">
            <a:extLst>
              <a:ext uri="{FF2B5EF4-FFF2-40B4-BE49-F238E27FC236}">
                <a16:creationId xmlns:a16="http://schemas.microsoft.com/office/drawing/2014/main" id="{4B2F05B5-4D1F-814E-96D7-E85E33AF7090}"/>
              </a:ext>
            </a:extLst>
          </p:cNvPr>
          <p:cNvSpPr txBox="1">
            <a:spLocks noChangeArrowheads="1"/>
          </p:cNvSpPr>
          <p:nvPr/>
        </p:nvSpPr>
        <p:spPr bwMode="auto">
          <a:xfrm>
            <a:off x="8593138" y="64071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7</a:t>
            </a:r>
          </a:p>
        </p:txBody>
      </p:sp>
      <p:sp>
        <p:nvSpPr>
          <p:cNvPr id="97403" name="Rectangle 123">
            <a:extLst>
              <a:ext uri="{FF2B5EF4-FFF2-40B4-BE49-F238E27FC236}">
                <a16:creationId xmlns:a16="http://schemas.microsoft.com/office/drawing/2014/main" id="{18352D58-B231-3442-987D-5A483EE9575A}"/>
              </a:ext>
            </a:extLst>
          </p:cNvPr>
          <p:cNvSpPr>
            <a:spLocks noChangeArrowheads="1"/>
          </p:cNvSpPr>
          <p:nvPr/>
        </p:nvSpPr>
        <p:spPr bwMode="auto">
          <a:xfrm>
            <a:off x="8186738" y="652303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09</a:t>
            </a:r>
          </a:p>
        </p:txBody>
      </p:sp>
      <p:sp>
        <p:nvSpPr>
          <p:cNvPr id="97404" name="Text Box 124">
            <a:extLst>
              <a:ext uri="{FF2B5EF4-FFF2-40B4-BE49-F238E27FC236}">
                <a16:creationId xmlns:a16="http://schemas.microsoft.com/office/drawing/2014/main" id="{2B143B91-D5B8-8345-BE9A-368527BCA0DE}"/>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97406" name="Rectangle 126">
            <a:extLst>
              <a:ext uri="{FF2B5EF4-FFF2-40B4-BE49-F238E27FC236}">
                <a16:creationId xmlns:a16="http://schemas.microsoft.com/office/drawing/2014/main" id="{57855B06-7519-7D44-85B8-A31F47E2D6EA}"/>
              </a:ext>
            </a:extLst>
          </p:cNvPr>
          <p:cNvSpPr>
            <a:spLocks noChangeArrowheads="1"/>
          </p:cNvSpPr>
          <p:nvPr/>
        </p:nvSpPr>
        <p:spPr bwMode="auto">
          <a:xfrm>
            <a:off x="376238"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407" name="Group 127">
            <a:extLst>
              <a:ext uri="{FF2B5EF4-FFF2-40B4-BE49-F238E27FC236}">
                <a16:creationId xmlns:a16="http://schemas.microsoft.com/office/drawing/2014/main" id="{32BA1BC5-84A7-634B-B831-2729071B0212}"/>
              </a:ext>
            </a:extLst>
          </p:cNvPr>
          <p:cNvGrpSpPr>
            <a:grpSpLocks/>
          </p:cNvGrpSpPr>
          <p:nvPr/>
        </p:nvGrpSpPr>
        <p:grpSpPr bwMode="auto">
          <a:xfrm>
            <a:off x="152400" y="2305050"/>
            <a:ext cx="2909888" cy="1720850"/>
            <a:chOff x="96" y="1452"/>
            <a:chExt cx="1833" cy="1084"/>
          </a:xfrm>
        </p:grpSpPr>
        <p:sp>
          <p:nvSpPr>
            <p:cNvPr id="97300" name="Rectangle 20">
              <a:extLst>
                <a:ext uri="{FF2B5EF4-FFF2-40B4-BE49-F238E27FC236}">
                  <a16:creationId xmlns:a16="http://schemas.microsoft.com/office/drawing/2014/main" id="{A8937897-857B-B74B-97DE-33F64FB6285A}"/>
                </a:ext>
              </a:extLst>
            </p:cNvPr>
            <p:cNvSpPr>
              <a:spLocks noChangeArrowheads="1"/>
            </p:cNvSpPr>
            <p:nvPr/>
          </p:nvSpPr>
          <p:spPr bwMode="auto">
            <a:xfrm>
              <a:off x="566" y="1641"/>
              <a:ext cx="1101" cy="32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97311" name="Rectangle 31">
              <a:extLst>
                <a:ext uri="{FF2B5EF4-FFF2-40B4-BE49-F238E27FC236}">
                  <a16:creationId xmlns:a16="http://schemas.microsoft.com/office/drawing/2014/main" id="{46E4608E-B148-CD4F-89ED-18B6E3052C9C}"/>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97312" name="Rectangle 32">
              <a:extLst>
                <a:ext uri="{FF2B5EF4-FFF2-40B4-BE49-F238E27FC236}">
                  <a16:creationId xmlns:a16="http://schemas.microsoft.com/office/drawing/2014/main" id="{290F852C-1B29-4949-96C2-A53E3A7293B7}"/>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97313" name="Rectangle 33">
              <a:extLst>
                <a:ext uri="{FF2B5EF4-FFF2-40B4-BE49-F238E27FC236}">
                  <a16:creationId xmlns:a16="http://schemas.microsoft.com/office/drawing/2014/main" id="{971662F8-91D9-B648-83D4-0193CF046FA8}"/>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97314" name="AutoShape 34">
              <a:extLst>
                <a:ext uri="{FF2B5EF4-FFF2-40B4-BE49-F238E27FC236}">
                  <a16:creationId xmlns:a16="http://schemas.microsoft.com/office/drawing/2014/main" id="{E7EF9101-F932-2F45-9EA5-AD7C27105A3B}"/>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97315" name="Rectangle 35">
              <a:extLst>
                <a:ext uri="{FF2B5EF4-FFF2-40B4-BE49-F238E27FC236}">
                  <a16:creationId xmlns:a16="http://schemas.microsoft.com/office/drawing/2014/main" id="{A7B69437-8660-5B44-AAF0-32485B941816}"/>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97316" name="Rectangle 36">
              <a:extLst>
                <a:ext uri="{FF2B5EF4-FFF2-40B4-BE49-F238E27FC236}">
                  <a16:creationId xmlns:a16="http://schemas.microsoft.com/office/drawing/2014/main" id="{91E9E4BA-F15F-8246-BBC3-8833C19AF90B}"/>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97317" name="Line 37">
              <a:extLst>
                <a:ext uri="{FF2B5EF4-FFF2-40B4-BE49-F238E27FC236}">
                  <a16:creationId xmlns:a16="http://schemas.microsoft.com/office/drawing/2014/main" id="{A76F29E2-69F0-8D4D-BF9F-C830639FBCE2}"/>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18" name="Line 38">
              <a:extLst>
                <a:ext uri="{FF2B5EF4-FFF2-40B4-BE49-F238E27FC236}">
                  <a16:creationId xmlns:a16="http://schemas.microsoft.com/office/drawing/2014/main" id="{54D80331-37FF-6D44-B79A-6BB3137F3D93}"/>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19" name="Rectangle 39">
              <a:extLst>
                <a:ext uri="{FF2B5EF4-FFF2-40B4-BE49-F238E27FC236}">
                  <a16:creationId xmlns:a16="http://schemas.microsoft.com/office/drawing/2014/main" id="{07DA0DD1-02D4-9740-8CAA-402A62D9BC33}"/>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97320" name="Rectangle 40">
              <a:extLst>
                <a:ext uri="{FF2B5EF4-FFF2-40B4-BE49-F238E27FC236}">
                  <a16:creationId xmlns:a16="http://schemas.microsoft.com/office/drawing/2014/main" id="{A9E10E76-5FC0-C34F-86EA-7CAE51C549B9}"/>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97321" name="Rectangle 41">
              <a:extLst>
                <a:ext uri="{FF2B5EF4-FFF2-40B4-BE49-F238E27FC236}">
                  <a16:creationId xmlns:a16="http://schemas.microsoft.com/office/drawing/2014/main" id="{03F060E2-DC16-3242-81F9-1FEFC9BE14F3}"/>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97322" name="AutoShape 42">
              <a:extLst>
                <a:ext uri="{FF2B5EF4-FFF2-40B4-BE49-F238E27FC236}">
                  <a16:creationId xmlns:a16="http://schemas.microsoft.com/office/drawing/2014/main" id="{78DFE1AD-891B-FB41-8F67-7DC13001A96E}"/>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97323" name="Rectangle 43">
              <a:extLst>
                <a:ext uri="{FF2B5EF4-FFF2-40B4-BE49-F238E27FC236}">
                  <a16:creationId xmlns:a16="http://schemas.microsoft.com/office/drawing/2014/main" id="{8C9075E1-25A4-014D-A967-7EC21A2907E5}"/>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97324" name="Rectangle 44">
              <a:extLst>
                <a:ext uri="{FF2B5EF4-FFF2-40B4-BE49-F238E27FC236}">
                  <a16:creationId xmlns:a16="http://schemas.microsoft.com/office/drawing/2014/main" id="{5834465E-965D-B34F-A0CB-B956438FB130}"/>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97325" name="Line 45">
              <a:extLst>
                <a:ext uri="{FF2B5EF4-FFF2-40B4-BE49-F238E27FC236}">
                  <a16:creationId xmlns:a16="http://schemas.microsoft.com/office/drawing/2014/main" id="{4268F1CA-C7F1-9E46-805D-3AA75AA415A2}"/>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26" name="Line 46">
              <a:extLst>
                <a:ext uri="{FF2B5EF4-FFF2-40B4-BE49-F238E27FC236}">
                  <a16:creationId xmlns:a16="http://schemas.microsoft.com/office/drawing/2014/main" id="{F8732051-E659-BD4D-BE26-11D860C53659}"/>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27" name="Rectangle 47">
              <a:extLst>
                <a:ext uri="{FF2B5EF4-FFF2-40B4-BE49-F238E27FC236}">
                  <a16:creationId xmlns:a16="http://schemas.microsoft.com/office/drawing/2014/main" id="{19C06BFF-356C-EB43-BA99-167B8FBD92FB}"/>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97328" name="Rectangle 48">
              <a:extLst>
                <a:ext uri="{FF2B5EF4-FFF2-40B4-BE49-F238E27FC236}">
                  <a16:creationId xmlns:a16="http://schemas.microsoft.com/office/drawing/2014/main" id="{9B8F422E-1B6C-0443-A216-3D1C4DEA4AA1}"/>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97329" name="Rectangle 49">
              <a:extLst>
                <a:ext uri="{FF2B5EF4-FFF2-40B4-BE49-F238E27FC236}">
                  <a16:creationId xmlns:a16="http://schemas.microsoft.com/office/drawing/2014/main" id="{50E01D0B-1CAA-C34F-AE40-F3DAF6702A1F}"/>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97330" name="AutoShape 50">
              <a:extLst>
                <a:ext uri="{FF2B5EF4-FFF2-40B4-BE49-F238E27FC236}">
                  <a16:creationId xmlns:a16="http://schemas.microsoft.com/office/drawing/2014/main" id="{D99FBE17-ACEE-0A4B-9048-F064E3CCAD6C}"/>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97331" name="Rectangle 51">
              <a:extLst>
                <a:ext uri="{FF2B5EF4-FFF2-40B4-BE49-F238E27FC236}">
                  <a16:creationId xmlns:a16="http://schemas.microsoft.com/office/drawing/2014/main" id="{1F2FDC2D-4F45-2942-86E0-D143671073CD}"/>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97332" name="Rectangle 52">
              <a:extLst>
                <a:ext uri="{FF2B5EF4-FFF2-40B4-BE49-F238E27FC236}">
                  <a16:creationId xmlns:a16="http://schemas.microsoft.com/office/drawing/2014/main" id="{5D1B17E5-8294-4A4E-8363-BA90AA967C18}"/>
                </a:ext>
              </a:extLst>
            </p:cNvPr>
            <p:cNvSpPr>
              <a:spLocks noChangeArrowheads="1"/>
            </p:cNvSpPr>
            <p:nvPr/>
          </p:nvSpPr>
          <p:spPr bwMode="auto">
            <a:xfrm>
              <a:off x="528"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97333" name="Line 53">
              <a:extLst>
                <a:ext uri="{FF2B5EF4-FFF2-40B4-BE49-F238E27FC236}">
                  <a16:creationId xmlns:a16="http://schemas.microsoft.com/office/drawing/2014/main" id="{BE689005-2467-B048-B40D-158E5A1BB7E0}"/>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34" name="Line 54">
              <a:extLst>
                <a:ext uri="{FF2B5EF4-FFF2-40B4-BE49-F238E27FC236}">
                  <a16:creationId xmlns:a16="http://schemas.microsoft.com/office/drawing/2014/main" id="{5E02720B-884A-D946-9CF9-39C5C579210B}"/>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35" name="Rectangle 55">
              <a:extLst>
                <a:ext uri="{FF2B5EF4-FFF2-40B4-BE49-F238E27FC236}">
                  <a16:creationId xmlns:a16="http://schemas.microsoft.com/office/drawing/2014/main" id="{BB764602-1381-8042-B0AE-9F4C74640065}"/>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97336" name="AutoShape 56">
              <a:extLst>
                <a:ext uri="{FF2B5EF4-FFF2-40B4-BE49-F238E27FC236}">
                  <a16:creationId xmlns:a16="http://schemas.microsoft.com/office/drawing/2014/main" id="{93DA4AB7-7F53-054F-AE5C-28DE281ED5C4}"/>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97337" name="Rectangle 57">
              <a:extLst>
                <a:ext uri="{FF2B5EF4-FFF2-40B4-BE49-F238E27FC236}">
                  <a16:creationId xmlns:a16="http://schemas.microsoft.com/office/drawing/2014/main" id="{6FA2E680-190C-4C48-A6AF-551B346A8A16}"/>
                </a:ext>
              </a:extLst>
            </p:cNvPr>
            <p:cNvSpPr>
              <a:spLocks noChangeArrowheads="1"/>
            </p:cNvSpPr>
            <p:nvPr/>
          </p:nvSpPr>
          <p:spPr bwMode="auto">
            <a:xfrm>
              <a:off x="584" y="2086"/>
              <a:ext cx="977" cy="401"/>
            </a:xfrm>
            <a:prstGeom prst="rect">
              <a:avLst/>
            </a:prstGeom>
            <a:solidFill>
              <a:srgbClr val="FFD34A"/>
            </a:solidFill>
            <a:ln w="31750">
              <a:solidFill>
                <a:srgbClr val="FFD34A"/>
              </a:solidFill>
              <a:miter lim="800000"/>
              <a:headEnd/>
              <a:tailEnd/>
            </a:ln>
          </p:spPr>
          <p:txBody>
            <a:bodyPr/>
            <a:lstStyle/>
            <a:p>
              <a:endParaRPr lang="en-US"/>
            </a:p>
          </p:txBody>
        </p:sp>
        <p:sp>
          <p:nvSpPr>
            <p:cNvPr id="97338" name="Rectangle 58">
              <a:extLst>
                <a:ext uri="{FF2B5EF4-FFF2-40B4-BE49-F238E27FC236}">
                  <a16:creationId xmlns:a16="http://schemas.microsoft.com/office/drawing/2014/main" id="{BADDD866-0FC1-0D46-AB68-21B176602F45}"/>
                </a:ext>
              </a:extLst>
            </p:cNvPr>
            <p:cNvSpPr>
              <a:spLocks noChangeArrowheads="1"/>
            </p:cNvSpPr>
            <p:nvPr/>
          </p:nvSpPr>
          <p:spPr bwMode="auto">
            <a:xfrm>
              <a:off x="728" y="1896"/>
              <a:ext cx="4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MUSA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97339" name="Line 59">
              <a:extLst>
                <a:ext uri="{FF2B5EF4-FFF2-40B4-BE49-F238E27FC236}">
                  <a16:creationId xmlns:a16="http://schemas.microsoft.com/office/drawing/2014/main" id="{474FBA00-FA6E-C043-B3A9-EC884172FFA8}"/>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7424" name="Group 144">
            <a:extLst>
              <a:ext uri="{FF2B5EF4-FFF2-40B4-BE49-F238E27FC236}">
                <a16:creationId xmlns:a16="http://schemas.microsoft.com/office/drawing/2014/main" id="{9274FF76-8424-D849-ABF9-DEC63C87C4E7}"/>
              </a:ext>
            </a:extLst>
          </p:cNvPr>
          <p:cNvGrpSpPr>
            <a:grpSpLocks/>
          </p:cNvGrpSpPr>
          <p:nvPr/>
        </p:nvGrpSpPr>
        <p:grpSpPr bwMode="auto">
          <a:xfrm>
            <a:off x="5910263" y="3270250"/>
            <a:ext cx="2039937" cy="2144713"/>
            <a:chOff x="3723" y="1862"/>
            <a:chExt cx="1285" cy="1351"/>
          </a:xfrm>
        </p:grpSpPr>
        <p:grpSp>
          <p:nvGrpSpPr>
            <p:cNvPr id="97410" name="Group 130">
              <a:extLst>
                <a:ext uri="{FF2B5EF4-FFF2-40B4-BE49-F238E27FC236}">
                  <a16:creationId xmlns:a16="http://schemas.microsoft.com/office/drawing/2014/main" id="{C945F93B-C851-4443-9CBE-42ECA816CF0E}"/>
                </a:ext>
              </a:extLst>
            </p:cNvPr>
            <p:cNvGrpSpPr>
              <a:grpSpLocks/>
            </p:cNvGrpSpPr>
            <p:nvPr/>
          </p:nvGrpSpPr>
          <p:grpSpPr bwMode="auto">
            <a:xfrm>
              <a:off x="3723" y="1862"/>
              <a:ext cx="1285" cy="1351"/>
              <a:chOff x="1084" y="711"/>
              <a:chExt cx="2950" cy="2769"/>
            </a:xfrm>
          </p:grpSpPr>
          <p:grpSp>
            <p:nvGrpSpPr>
              <p:cNvPr id="97411" name="Group 131">
                <a:extLst>
                  <a:ext uri="{FF2B5EF4-FFF2-40B4-BE49-F238E27FC236}">
                    <a16:creationId xmlns:a16="http://schemas.microsoft.com/office/drawing/2014/main" id="{3A383028-EBDC-7F48-BEA6-2DB9E3A0AF2F}"/>
                  </a:ext>
                </a:extLst>
              </p:cNvPr>
              <p:cNvGrpSpPr>
                <a:grpSpLocks/>
              </p:cNvGrpSpPr>
              <p:nvPr/>
            </p:nvGrpSpPr>
            <p:grpSpPr bwMode="auto">
              <a:xfrm>
                <a:off x="1084" y="711"/>
                <a:ext cx="2950" cy="2769"/>
                <a:chOff x="2707" y="548"/>
                <a:chExt cx="2950" cy="2769"/>
              </a:xfrm>
            </p:grpSpPr>
            <p:grpSp>
              <p:nvGrpSpPr>
                <p:cNvPr id="97412" name="Group 132">
                  <a:extLst>
                    <a:ext uri="{FF2B5EF4-FFF2-40B4-BE49-F238E27FC236}">
                      <a16:creationId xmlns:a16="http://schemas.microsoft.com/office/drawing/2014/main" id="{CF36382A-C632-4049-9116-7A85BB2E65DE}"/>
                    </a:ext>
                  </a:extLst>
                </p:cNvPr>
                <p:cNvGrpSpPr>
                  <a:grpSpLocks/>
                </p:cNvGrpSpPr>
                <p:nvPr/>
              </p:nvGrpSpPr>
              <p:grpSpPr bwMode="auto">
                <a:xfrm>
                  <a:off x="3180" y="1046"/>
                  <a:ext cx="2105" cy="1421"/>
                  <a:chOff x="578" y="2316"/>
                  <a:chExt cx="2105" cy="1421"/>
                </a:xfrm>
              </p:grpSpPr>
              <p:sp>
                <p:nvSpPr>
                  <p:cNvPr id="97413" name="Freeform 133" descr="Cork">
                    <a:extLst>
                      <a:ext uri="{FF2B5EF4-FFF2-40B4-BE49-F238E27FC236}">
                        <a16:creationId xmlns:a16="http://schemas.microsoft.com/office/drawing/2014/main" id="{EA39A22F-5A48-D540-B4A1-1F1D758569CE}"/>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97414" name="Freeform 134" descr="Cork">
                    <a:extLst>
                      <a:ext uri="{FF2B5EF4-FFF2-40B4-BE49-F238E27FC236}">
                        <a16:creationId xmlns:a16="http://schemas.microsoft.com/office/drawing/2014/main" id="{3F56BFFA-5121-B442-B4D7-EBED98AAE03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grpSp>
            <p:pic>
              <p:nvPicPr>
                <p:cNvPr id="97415" name="Picture 135">
                  <a:extLst>
                    <a:ext uri="{FF2B5EF4-FFF2-40B4-BE49-F238E27FC236}">
                      <a16:creationId xmlns:a16="http://schemas.microsoft.com/office/drawing/2014/main" id="{B65549FE-6EB8-7D45-ADA4-721BE6D62DF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pic>
          </p:grpSp>
          <p:sp>
            <p:nvSpPr>
              <p:cNvPr id="97416" name="Freeform 136">
                <a:extLst>
                  <a:ext uri="{FF2B5EF4-FFF2-40B4-BE49-F238E27FC236}">
                    <a16:creationId xmlns:a16="http://schemas.microsoft.com/office/drawing/2014/main" id="{29B8A7C6-7C38-9446-A498-D2DFA88EF3C3}"/>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97417" name="Freeform 137">
                <a:extLst>
                  <a:ext uri="{FF2B5EF4-FFF2-40B4-BE49-F238E27FC236}">
                    <a16:creationId xmlns:a16="http://schemas.microsoft.com/office/drawing/2014/main" id="{FFB2355B-28B9-B946-8A95-9E7F6C735CAF}"/>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97418" name="Freeform 138">
                <a:extLst>
                  <a:ext uri="{FF2B5EF4-FFF2-40B4-BE49-F238E27FC236}">
                    <a16:creationId xmlns:a16="http://schemas.microsoft.com/office/drawing/2014/main" id="{FBFBE7CB-93AC-F74F-86A3-9C08FB40112D}"/>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97419" name="Freeform 139">
                <a:extLst>
                  <a:ext uri="{FF2B5EF4-FFF2-40B4-BE49-F238E27FC236}">
                    <a16:creationId xmlns:a16="http://schemas.microsoft.com/office/drawing/2014/main" id="{E971360D-CD6A-5545-A073-CAC554BD5CA9}"/>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97420" name="Freeform 140">
                <a:extLst>
                  <a:ext uri="{FF2B5EF4-FFF2-40B4-BE49-F238E27FC236}">
                    <a16:creationId xmlns:a16="http://schemas.microsoft.com/office/drawing/2014/main" id="{5CD38F41-1543-B142-BBEB-04174677A6A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grpSp>
        <p:grpSp>
          <p:nvGrpSpPr>
            <p:cNvPr id="97421" name="Group 141">
              <a:extLst>
                <a:ext uri="{FF2B5EF4-FFF2-40B4-BE49-F238E27FC236}">
                  <a16:creationId xmlns:a16="http://schemas.microsoft.com/office/drawing/2014/main" id="{1DE457BA-A829-634F-B94A-A5FCBBF473E9}"/>
                </a:ext>
              </a:extLst>
            </p:cNvPr>
            <p:cNvGrpSpPr>
              <a:grpSpLocks/>
            </p:cNvGrpSpPr>
            <p:nvPr/>
          </p:nvGrpSpPr>
          <p:grpSpPr bwMode="auto">
            <a:xfrm>
              <a:off x="3978" y="2075"/>
              <a:ext cx="814" cy="883"/>
              <a:chOff x="3888" y="970"/>
              <a:chExt cx="814" cy="883"/>
            </a:xfrm>
          </p:grpSpPr>
          <p:sp>
            <p:nvSpPr>
              <p:cNvPr id="97422" name="Rectangle 142">
                <a:extLst>
                  <a:ext uri="{FF2B5EF4-FFF2-40B4-BE49-F238E27FC236}">
                    <a16:creationId xmlns:a16="http://schemas.microsoft.com/office/drawing/2014/main" id="{58DA1B1C-2E2B-ED42-959C-C7C635C0BFF5}"/>
                  </a:ext>
                </a:extLst>
              </p:cNvPr>
              <p:cNvSpPr>
                <a:spLocks noChangeArrowheads="1"/>
              </p:cNvSpPr>
              <p:nvPr/>
            </p:nvSpPr>
            <p:spPr bwMode="auto">
              <a:xfrm>
                <a:off x="3975" y="970"/>
                <a:ext cx="727" cy="632"/>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6000" i="1">
                    <a:solidFill>
                      <a:schemeClr val="tx1"/>
                    </a:solidFill>
                    <a:latin typeface="Kosher-Normal" charset="0"/>
                  </a:rPr>
                  <a:t>PT</a:t>
                </a:r>
                <a:endParaRPr lang="en-US" altLang="en-US" sz="5400">
                  <a:solidFill>
                    <a:schemeClr val="tx1"/>
                  </a:solidFill>
                  <a:latin typeface="Kosher-Normal" charset="0"/>
                </a:endParaRPr>
              </a:p>
            </p:txBody>
          </p:sp>
          <p:sp>
            <p:nvSpPr>
              <p:cNvPr id="97423" name="Rectangle 143">
                <a:extLst>
                  <a:ext uri="{FF2B5EF4-FFF2-40B4-BE49-F238E27FC236}">
                    <a16:creationId xmlns:a16="http://schemas.microsoft.com/office/drawing/2014/main" id="{58549E61-A45B-D34C-9800-EC627E376B7B}"/>
                  </a:ext>
                </a:extLst>
              </p:cNvPr>
              <p:cNvSpPr>
                <a:spLocks noChangeArrowheads="1"/>
              </p:cNvSpPr>
              <p:nvPr/>
            </p:nvSpPr>
            <p:spPr bwMode="auto">
              <a:xfrm>
                <a:off x="3888" y="1277"/>
                <a:ext cx="116" cy="576"/>
              </a:xfrm>
              <a:prstGeom prst="rect">
                <a:avLst/>
              </a:prstGeom>
              <a:noFill/>
              <a:ln>
                <a:noFill/>
              </a:ln>
              <a:effectLst>
                <a:outerShdw dist="68392" dir="130808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endParaRPr lang="en-US" altLang="en-US" sz="5400" i="1">
                  <a:solidFill>
                    <a:schemeClr val="tx1"/>
                  </a:solidFill>
                  <a:latin typeface="Kosher-Normal" charset="0"/>
                </a:endParaRPr>
              </a:p>
            </p:txBody>
          </p:sp>
        </p:gr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7298"/>
                                        </p:tgtEl>
                                        <p:attrNameLst>
                                          <p:attrName>style.visibility</p:attrName>
                                        </p:attrNameLst>
                                      </p:cBhvr>
                                      <p:to>
                                        <p:strVal val="visible"/>
                                      </p:to>
                                    </p:set>
                                    <p:anim calcmode="lin" valueType="num">
                                      <p:cBhvr>
                                        <p:cTn id="7" dur="500" fill="hold"/>
                                        <p:tgtEl>
                                          <p:spTgt spid="97298"/>
                                        </p:tgtEl>
                                        <p:attrNameLst>
                                          <p:attrName>ppt_x</p:attrName>
                                        </p:attrNameLst>
                                      </p:cBhvr>
                                      <p:tavLst>
                                        <p:tav tm="0">
                                          <p:val>
                                            <p:strVal val="#ppt_x-#ppt_w/2"/>
                                          </p:val>
                                        </p:tav>
                                        <p:tav tm="100000">
                                          <p:val>
                                            <p:strVal val="#ppt_x"/>
                                          </p:val>
                                        </p:tav>
                                      </p:tavLst>
                                    </p:anim>
                                    <p:anim calcmode="lin" valueType="num">
                                      <p:cBhvr>
                                        <p:cTn id="8" dur="500" fill="hold"/>
                                        <p:tgtEl>
                                          <p:spTgt spid="97298"/>
                                        </p:tgtEl>
                                        <p:attrNameLst>
                                          <p:attrName>ppt_y</p:attrName>
                                        </p:attrNameLst>
                                      </p:cBhvr>
                                      <p:tavLst>
                                        <p:tav tm="0">
                                          <p:val>
                                            <p:strVal val="#ppt_y"/>
                                          </p:val>
                                        </p:tav>
                                        <p:tav tm="100000">
                                          <p:val>
                                            <p:strVal val="#ppt_y"/>
                                          </p:val>
                                        </p:tav>
                                      </p:tavLst>
                                    </p:anim>
                                    <p:anim calcmode="lin" valueType="num">
                                      <p:cBhvr>
                                        <p:cTn id="9" dur="500" fill="hold"/>
                                        <p:tgtEl>
                                          <p:spTgt spid="97298"/>
                                        </p:tgtEl>
                                        <p:attrNameLst>
                                          <p:attrName>ppt_w</p:attrName>
                                        </p:attrNameLst>
                                      </p:cBhvr>
                                      <p:tavLst>
                                        <p:tav tm="0">
                                          <p:val>
                                            <p:fltVal val="0"/>
                                          </p:val>
                                        </p:tav>
                                        <p:tav tm="100000">
                                          <p:val>
                                            <p:strVal val="#ppt_w"/>
                                          </p:val>
                                        </p:tav>
                                      </p:tavLst>
                                    </p:anim>
                                    <p:anim calcmode="lin" valueType="num">
                                      <p:cBhvr>
                                        <p:cTn id="10" dur="500" fill="hold"/>
                                        <p:tgtEl>
                                          <p:spTgt spid="9729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anim calcmode="lin" valueType="num">
                                      <p:cBhvr>
                                        <p:cTn id="15" dur="500" fill="hold"/>
                                        <p:tgtEl>
                                          <p:spTgt spid="97293"/>
                                        </p:tgtEl>
                                        <p:attrNameLst>
                                          <p:attrName>ppt_x</p:attrName>
                                        </p:attrNameLst>
                                      </p:cBhvr>
                                      <p:tavLst>
                                        <p:tav tm="0">
                                          <p:val>
                                            <p:strVal val="#ppt_x-#ppt_w/2"/>
                                          </p:val>
                                        </p:tav>
                                        <p:tav tm="100000">
                                          <p:val>
                                            <p:strVal val="#ppt_x"/>
                                          </p:val>
                                        </p:tav>
                                      </p:tavLst>
                                    </p:anim>
                                    <p:anim calcmode="lin" valueType="num">
                                      <p:cBhvr>
                                        <p:cTn id="16" dur="500" fill="hold"/>
                                        <p:tgtEl>
                                          <p:spTgt spid="97293"/>
                                        </p:tgtEl>
                                        <p:attrNameLst>
                                          <p:attrName>ppt_y</p:attrName>
                                        </p:attrNameLst>
                                      </p:cBhvr>
                                      <p:tavLst>
                                        <p:tav tm="0">
                                          <p:val>
                                            <p:strVal val="#ppt_y"/>
                                          </p:val>
                                        </p:tav>
                                        <p:tav tm="100000">
                                          <p:val>
                                            <p:strVal val="#ppt_y"/>
                                          </p:val>
                                        </p:tav>
                                      </p:tavLst>
                                    </p:anim>
                                    <p:anim calcmode="lin" valueType="num">
                                      <p:cBhvr>
                                        <p:cTn id="17" dur="500" fill="hold"/>
                                        <p:tgtEl>
                                          <p:spTgt spid="97293"/>
                                        </p:tgtEl>
                                        <p:attrNameLst>
                                          <p:attrName>ppt_w</p:attrName>
                                        </p:attrNameLst>
                                      </p:cBhvr>
                                      <p:tavLst>
                                        <p:tav tm="0">
                                          <p:val>
                                            <p:fltVal val="0"/>
                                          </p:val>
                                        </p:tav>
                                        <p:tav tm="100000">
                                          <p:val>
                                            <p:strVal val="#ppt_w"/>
                                          </p:val>
                                        </p:tav>
                                      </p:tavLst>
                                    </p:anim>
                                    <p:anim calcmode="lin" valueType="num">
                                      <p:cBhvr>
                                        <p:cTn id="18" dur="500" fill="hold"/>
                                        <p:tgtEl>
                                          <p:spTgt spid="9729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97294"/>
                                        </p:tgtEl>
                                        <p:attrNameLst>
                                          <p:attrName>style.visibility</p:attrName>
                                        </p:attrNameLst>
                                      </p:cBhvr>
                                      <p:to>
                                        <p:strVal val="visible"/>
                                      </p:to>
                                    </p:set>
                                    <p:anim calcmode="lin" valueType="num">
                                      <p:cBhvr>
                                        <p:cTn id="23" dur="500" fill="hold"/>
                                        <p:tgtEl>
                                          <p:spTgt spid="97294"/>
                                        </p:tgtEl>
                                        <p:attrNameLst>
                                          <p:attrName>ppt_x</p:attrName>
                                        </p:attrNameLst>
                                      </p:cBhvr>
                                      <p:tavLst>
                                        <p:tav tm="0">
                                          <p:val>
                                            <p:strVal val="#ppt_x-#ppt_w/2"/>
                                          </p:val>
                                        </p:tav>
                                        <p:tav tm="100000">
                                          <p:val>
                                            <p:strVal val="#ppt_x"/>
                                          </p:val>
                                        </p:tav>
                                      </p:tavLst>
                                    </p:anim>
                                    <p:anim calcmode="lin" valueType="num">
                                      <p:cBhvr>
                                        <p:cTn id="24" dur="500" fill="hold"/>
                                        <p:tgtEl>
                                          <p:spTgt spid="97294"/>
                                        </p:tgtEl>
                                        <p:attrNameLst>
                                          <p:attrName>ppt_y</p:attrName>
                                        </p:attrNameLst>
                                      </p:cBhvr>
                                      <p:tavLst>
                                        <p:tav tm="0">
                                          <p:val>
                                            <p:strVal val="#ppt_y"/>
                                          </p:val>
                                        </p:tav>
                                        <p:tav tm="100000">
                                          <p:val>
                                            <p:strVal val="#ppt_y"/>
                                          </p:val>
                                        </p:tav>
                                      </p:tavLst>
                                    </p:anim>
                                    <p:anim calcmode="lin" valueType="num">
                                      <p:cBhvr>
                                        <p:cTn id="25" dur="500" fill="hold"/>
                                        <p:tgtEl>
                                          <p:spTgt spid="97294"/>
                                        </p:tgtEl>
                                        <p:attrNameLst>
                                          <p:attrName>ppt_w</p:attrName>
                                        </p:attrNameLst>
                                      </p:cBhvr>
                                      <p:tavLst>
                                        <p:tav tm="0">
                                          <p:val>
                                            <p:fltVal val="0"/>
                                          </p:val>
                                        </p:tav>
                                        <p:tav tm="100000">
                                          <p:val>
                                            <p:strVal val="#ppt_w"/>
                                          </p:val>
                                        </p:tav>
                                      </p:tavLst>
                                    </p:anim>
                                    <p:anim calcmode="lin" valueType="num">
                                      <p:cBhvr>
                                        <p:cTn id="26" dur="500" fill="hold"/>
                                        <p:tgtEl>
                                          <p:spTgt spid="9729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97295"/>
                                        </p:tgtEl>
                                        <p:attrNameLst>
                                          <p:attrName>style.visibility</p:attrName>
                                        </p:attrNameLst>
                                      </p:cBhvr>
                                      <p:to>
                                        <p:strVal val="visible"/>
                                      </p:to>
                                    </p:set>
                                    <p:anim calcmode="lin" valueType="num">
                                      <p:cBhvr>
                                        <p:cTn id="31" dur="500" fill="hold"/>
                                        <p:tgtEl>
                                          <p:spTgt spid="97295"/>
                                        </p:tgtEl>
                                        <p:attrNameLst>
                                          <p:attrName>ppt_x</p:attrName>
                                        </p:attrNameLst>
                                      </p:cBhvr>
                                      <p:tavLst>
                                        <p:tav tm="0">
                                          <p:val>
                                            <p:strVal val="#ppt_x-#ppt_w/2"/>
                                          </p:val>
                                        </p:tav>
                                        <p:tav tm="100000">
                                          <p:val>
                                            <p:strVal val="#ppt_x"/>
                                          </p:val>
                                        </p:tav>
                                      </p:tavLst>
                                    </p:anim>
                                    <p:anim calcmode="lin" valueType="num">
                                      <p:cBhvr>
                                        <p:cTn id="32" dur="500" fill="hold"/>
                                        <p:tgtEl>
                                          <p:spTgt spid="97295"/>
                                        </p:tgtEl>
                                        <p:attrNameLst>
                                          <p:attrName>ppt_y</p:attrName>
                                        </p:attrNameLst>
                                      </p:cBhvr>
                                      <p:tavLst>
                                        <p:tav tm="0">
                                          <p:val>
                                            <p:strVal val="#ppt_y"/>
                                          </p:val>
                                        </p:tav>
                                        <p:tav tm="100000">
                                          <p:val>
                                            <p:strVal val="#ppt_y"/>
                                          </p:val>
                                        </p:tav>
                                      </p:tavLst>
                                    </p:anim>
                                    <p:anim calcmode="lin" valueType="num">
                                      <p:cBhvr>
                                        <p:cTn id="33" dur="500" fill="hold"/>
                                        <p:tgtEl>
                                          <p:spTgt spid="97295"/>
                                        </p:tgtEl>
                                        <p:attrNameLst>
                                          <p:attrName>ppt_w</p:attrName>
                                        </p:attrNameLst>
                                      </p:cBhvr>
                                      <p:tavLst>
                                        <p:tav tm="0">
                                          <p:val>
                                            <p:fltVal val="0"/>
                                          </p:val>
                                        </p:tav>
                                        <p:tav tm="100000">
                                          <p:val>
                                            <p:strVal val="#ppt_w"/>
                                          </p:val>
                                        </p:tav>
                                      </p:tavLst>
                                    </p:anim>
                                    <p:anim calcmode="lin" valueType="num">
                                      <p:cBhvr>
                                        <p:cTn id="34" dur="500" fill="hold"/>
                                        <p:tgtEl>
                                          <p:spTgt spid="97295"/>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97283"/>
                                        </p:tgtEl>
                                        <p:attrNameLst>
                                          <p:attrName>style.visibility</p:attrName>
                                        </p:attrNameLst>
                                      </p:cBhvr>
                                      <p:to>
                                        <p:strVal val="visible"/>
                                      </p:to>
                                    </p:set>
                                    <p:anim calcmode="lin" valueType="num">
                                      <p:cBhvr>
                                        <p:cTn id="39" dur="500" fill="hold"/>
                                        <p:tgtEl>
                                          <p:spTgt spid="97283"/>
                                        </p:tgtEl>
                                        <p:attrNameLst>
                                          <p:attrName>ppt_x</p:attrName>
                                        </p:attrNameLst>
                                      </p:cBhvr>
                                      <p:tavLst>
                                        <p:tav tm="0">
                                          <p:val>
                                            <p:strVal val="#ppt_x-#ppt_w/2"/>
                                          </p:val>
                                        </p:tav>
                                        <p:tav tm="100000">
                                          <p:val>
                                            <p:strVal val="#ppt_x"/>
                                          </p:val>
                                        </p:tav>
                                      </p:tavLst>
                                    </p:anim>
                                    <p:anim calcmode="lin" valueType="num">
                                      <p:cBhvr>
                                        <p:cTn id="40" dur="500" fill="hold"/>
                                        <p:tgtEl>
                                          <p:spTgt spid="97283"/>
                                        </p:tgtEl>
                                        <p:attrNameLst>
                                          <p:attrName>ppt_y</p:attrName>
                                        </p:attrNameLst>
                                      </p:cBhvr>
                                      <p:tavLst>
                                        <p:tav tm="0">
                                          <p:val>
                                            <p:strVal val="#ppt_y"/>
                                          </p:val>
                                        </p:tav>
                                        <p:tav tm="100000">
                                          <p:val>
                                            <p:strVal val="#ppt_y"/>
                                          </p:val>
                                        </p:tav>
                                      </p:tavLst>
                                    </p:anim>
                                    <p:anim calcmode="lin" valueType="num">
                                      <p:cBhvr>
                                        <p:cTn id="41" dur="500" fill="hold"/>
                                        <p:tgtEl>
                                          <p:spTgt spid="97283"/>
                                        </p:tgtEl>
                                        <p:attrNameLst>
                                          <p:attrName>ppt_w</p:attrName>
                                        </p:attrNameLst>
                                      </p:cBhvr>
                                      <p:tavLst>
                                        <p:tav tm="0">
                                          <p:val>
                                            <p:fltVal val="0"/>
                                          </p:val>
                                        </p:tav>
                                        <p:tav tm="100000">
                                          <p:val>
                                            <p:strVal val="#ppt_w"/>
                                          </p:val>
                                        </p:tav>
                                      </p:tavLst>
                                    </p:anim>
                                    <p:anim calcmode="lin" valueType="num">
                                      <p:cBhvr>
                                        <p:cTn id="42" dur="500" fill="hold"/>
                                        <p:tgtEl>
                                          <p:spTgt spid="97283"/>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97375"/>
                                        </p:tgtEl>
                                        <p:attrNameLst>
                                          <p:attrName>style.visibility</p:attrName>
                                        </p:attrNameLst>
                                      </p:cBhvr>
                                      <p:to>
                                        <p:strVal val="visible"/>
                                      </p:to>
                                    </p:set>
                                    <p:anim calcmode="lin" valueType="num">
                                      <p:cBhvr>
                                        <p:cTn id="47" dur="500" fill="hold"/>
                                        <p:tgtEl>
                                          <p:spTgt spid="97375"/>
                                        </p:tgtEl>
                                        <p:attrNameLst>
                                          <p:attrName>ppt_x</p:attrName>
                                        </p:attrNameLst>
                                      </p:cBhvr>
                                      <p:tavLst>
                                        <p:tav tm="0">
                                          <p:val>
                                            <p:strVal val="#ppt_x-#ppt_w/2"/>
                                          </p:val>
                                        </p:tav>
                                        <p:tav tm="100000">
                                          <p:val>
                                            <p:strVal val="#ppt_x"/>
                                          </p:val>
                                        </p:tav>
                                      </p:tavLst>
                                    </p:anim>
                                    <p:anim calcmode="lin" valueType="num">
                                      <p:cBhvr>
                                        <p:cTn id="48" dur="500" fill="hold"/>
                                        <p:tgtEl>
                                          <p:spTgt spid="97375"/>
                                        </p:tgtEl>
                                        <p:attrNameLst>
                                          <p:attrName>ppt_y</p:attrName>
                                        </p:attrNameLst>
                                      </p:cBhvr>
                                      <p:tavLst>
                                        <p:tav tm="0">
                                          <p:val>
                                            <p:strVal val="#ppt_y"/>
                                          </p:val>
                                        </p:tav>
                                        <p:tav tm="100000">
                                          <p:val>
                                            <p:strVal val="#ppt_y"/>
                                          </p:val>
                                        </p:tav>
                                      </p:tavLst>
                                    </p:anim>
                                    <p:anim calcmode="lin" valueType="num">
                                      <p:cBhvr>
                                        <p:cTn id="49" dur="500" fill="hold"/>
                                        <p:tgtEl>
                                          <p:spTgt spid="97375"/>
                                        </p:tgtEl>
                                        <p:attrNameLst>
                                          <p:attrName>ppt_w</p:attrName>
                                        </p:attrNameLst>
                                      </p:cBhvr>
                                      <p:tavLst>
                                        <p:tav tm="0">
                                          <p:val>
                                            <p:fltVal val="0"/>
                                          </p:val>
                                        </p:tav>
                                        <p:tav tm="100000">
                                          <p:val>
                                            <p:strVal val="#ppt_w"/>
                                          </p:val>
                                        </p:tav>
                                      </p:tavLst>
                                    </p:anim>
                                    <p:anim calcmode="lin" valueType="num">
                                      <p:cBhvr>
                                        <p:cTn id="50" dur="500" fill="hold"/>
                                        <p:tgtEl>
                                          <p:spTgt spid="97375"/>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97297"/>
                                        </p:tgtEl>
                                        <p:attrNameLst>
                                          <p:attrName>style.visibility</p:attrName>
                                        </p:attrNameLst>
                                      </p:cBhvr>
                                      <p:to>
                                        <p:strVal val="visible"/>
                                      </p:to>
                                    </p:set>
                                    <p:anim calcmode="lin" valueType="num">
                                      <p:cBhvr>
                                        <p:cTn id="55" dur="500" fill="hold"/>
                                        <p:tgtEl>
                                          <p:spTgt spid="97297"/>
                                        </p:tgtEl>
                                        <p:attrNameLst>
                                          <p:attrName>ppt_x</p:attrName>
                                        </p:attrNameLst>
                                      </p:cBhvr>
                                      <p:tavLst>
                                        <p:tav tm="0">
                                          <p:val>
                                            <p:strVal val="#ppt_x-#ppt_w/2"/>
                                          </p:val>
                                        </p:tav>
                                        <p:tav tm="100000">
                                          <p:val>
                                            <p:strVal val="#ppt_x"/>
                                          </p:val>
                                        </p:tav>
                                      </p:tavLst>
                                    </p:anim>
                                    <p:anim calcmode="lin" valueType="num">
                                      <p:cBhvr>
                                        <p:cTn id="56" dur="500" fill="hold"/>
                                        <p:tgtEl>
                                          <p:spTgt spid="97297"/>
                                        </p:tgtEl>
                                        <p:attrNameLst>
                                          <p:attrName>ppt_y</p:attrName>
                                        </p:attrNameLst>
                                      </p:cBhvr>
                                      <p:tavLst>
                                        <p:tav tm="0">
                                          <p:val>
                                            <p:strVal val="#ppt_y"/>
                                          </p:val>
                                        </p:tav>
                                        <p:tav tm="100000">
                                          <p:val>
                                            <p:strVal val="#ppt_y"/>
                                          </p:val>
                                        </p:tav>
                                      </p:tavLst>
                                    </p:anim>
                                    <p:anim calcmode="lin" valueType="num">
                                      <p:cBhvr>
                                        <p:cTn id="57" dur="500" fill="hold"/>
                                        <p:tgtEl>
                                          <p:spTgt spid="97297"/>
                                        </p:tgtEl>
                                        <p:attrNameLst>
                                          <p:attrName>ppt_w</p:attrName>
                                        </p:attrNameLst>
                                      </p:cBhvr>
                                      <p:tavLst>
                                        <p:tav tm="0">
                                          <p:val>
                                            <p:fltVal val="0"/>
                                          </p:val>
                                        </p:tav>
                                        <p:tav tm="100000">
                                          <p:val>
                                            <p:strVal val="#ppt_w"/>
                                          </p:val>
                                        </p:tav>
                                      </p:tavLst>
                                    </p:anim>
                                    <p:anim calcmode="lin" valueType="num">
                                      <p:cBhvr>
                                        <p:cTn id="58" dur="500" fill="hold"/>
                                        <p:tgtEl>
                                          <p:spTgt spid="97297"/>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nodeType="clickEffect">
                                  <p:stCondLst>
                                    <p:cond delay="0"/>
                                  </p:stCondLst>
                                  <p:childTnLst>
                                    <p:set>
                                      <p:cBhvr>
                                        <p:cTn id="62" dur="1" fill="hold">
                                          <p:stCondLst>
                                            <p:cond delay="0"/>
                                          </p:stCondLst>
                                        </p:cTn>
                                        <p:tgtEl>
                                          <p:spTgt spid="97424"/>
                                        </p:tgtEl>
                                        <p:attrNameLst>
                                          <p:attrName>style.visibility</p:attrName>
                                        </p:attrNameLst>
                                      </p:cBhvr>
                                      <p:to>
                                        <p:strVal val="visible"/>
                                      </p:to>
                                    </p:set>
                                    <p:anim calcmode="lin" valueType="num">
                                      <p:cBhvr>
                                        <p:cTn id="63" dur="500" fill="hold"/>
                                        <p:tgtEl>
                                          <p:spTgt spid="97424"/>
                                        </p:tgtEl>
                                        <p:attrNameLst>
                                          <p:attrName>ppt_x</p:attrName>
                                        </p:attrNameLst>
                                      </p:cBhvr>
                                      <p:tavLst>
                                        <p:tav tm="0">
                                          <p:val>
                                            <p:strVal val="#ppt_x-#ppt_w/2"/>
                                          </p:val>
                                        </p:tav>
                                        <p:tav tm="100000">
                                          <p:val>
                                            <p:strVal val="#ppt_x"/>
                                          </p:val>
                                        </p:tav>
                                      </p:tavLst>
                                    </p:anim>
                                    <p:anim calcmode="lin" valueType="num">
                                      <p:cBhvr>
                                        <p:cTn id="64" dur="500" fill="hold"/>
                                        <p:tgtEl>
                                          <p:spTgt spid="97424"/>
                                        </p:tgtEl>
                                        <p:attrNameLst>
                                          <p:attrName>ppt_y</p:attrName>
                                        </p:attrNameLst>
                                      </p:cBhvr>
                                      <p:tavLst>
                                        <p:tav tm="0">
                                          <p:val>
                                            <p:strVal val="#ppt_y"/>
                                          </p:val>
                                        </p:tav>
                                        <p:tav tm="100000">
                                          <p:val>
                                            <p:strVal val="#ppt_y"/>
                                          </p:val>
                                        </p:tav>
                                      </p:tavLst>
                                    </p:anim>
                                    <p:anim calcmode="lin" valueType="num">
                                      <p:cBhvr>
                                        <p:cTn id="65" dur="500" fill="hold"/>
                                        <p:tgtEl>
                                          <p:spTgt spid="97424"/>
                                        </p:tgtEl>
                                        <p:attrNameLst>
                                          <p:attrName>ppt_w</p:attrName>
                                        </p:attrNameLst>
                                      </p:cBhvr>
                                      <p:tavLst>
                                        <p:tav tm="0">
                                          <p:val>
                                            <p:fltVal val="0"/>
                                          </p:val>
                                        </p:tav>
                                        <p:tav tm="100000">
                                          <p:val>
                                            <p:strVal val="#ppt_w"/>
                                          </p:val>
                                        </p:tav>
                                      </p:tavLst>
                                    </p:anim>
                                    <p:anim calcmode="lin" valueType="num">
                                      <p:cBhvr>
                                        <p:cTn id="66" dur="500" fill="hold"/>
                                        <p:tgtEl>
                                          <p:spTgt spid="974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P spid="97293" grpId="0" autoUpdateAnimBg="0"/>
      <p:bldP spid="97294" grpId="0" autoUpdateAnimBg="0"/>
      <p:bldP spid="97295" grpId="0" autoUpdateAnimBg="0"/>
      <p:bldP spid="97297" grpId="0" autoUpdateAnimBg="0"/>
      <p:bldP spid="97298" grpId="0" autoUpdateAnimBg="0"/>
      <p:bldP spid="9737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727" name="Picture 111">
            <a:extLst>
              <a:ext uri="{FF2B5EF4-FFF2-40B4-BE49-F238E27FC236}">
                <a16:creationId xmlns:a16="http://schemas.microsoft.com/office/drawing/2014/main" id="{DE9C6621-E72B-884E-9859-B7D006BE4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732"/>
          <a:stretch>
            <a:fillRect/>
          </a:stretch>
        </p:blipFill>
        <p:spPr bwMode="auto">
          <a:xfrm>
            <a:off x="385763" y="309563"/>
            <a:ext cx="8359775"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721" name="AutoShape 105">
            <a:extLst>
              <a:ext uri="{FF2B5EF4-FFF2-40B4-BE49-F238E27FC236}">
                <a16:creationId xmlns:a16="http://schemas.microsoft.com/office/drawing/2014/main" id="{1B9EE84E-23EF-A146-9EC4-AC731B78BA54}"/>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111722" name="Rectangle 106">
            <a:extLst>
              <a:ext uri="{FF2B5EF4-FFF2-40B4-BE49-F238E27FC236}">
                <a16:creationId xmlns:a16="http://schemas.microsoft.com/office/drawing/2014/main" id="{B8A53317-E7F9-174D-AD58-9A11A1BE38E5}"/>
              </a:ext>
            </a:extLst>
          </p:cNvPr>
          <p:cNvSpPr>
            <a:spLocks noChangeArrowheads="1"/>
          </p:cNvSpPr>
          <p:nvPr/>
        </p:nvSpPr>
        <p:spPr bwMode="auto">
          <a:xfrm>
            <a:off x="3149600" y="1384300"/>
            <a:ext cx="2901950" cy="1420813"/>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111622" name="Rectangle 6">
            <a:extLst>
              <a:ext uri="{FF2B5EF4-FFF2-40B4-BE49-F238E27FC236}">
                <a16:creationId xmlns:a16="http://schemas.microsoft.com/office/drawing/2014/main" id="{3CA81836-7B52-9544-8EE2-9C2CABBA8AEE}"/>
              </a:ext>
            </a:extLst>
          </p:cNvPr>
          <p:cNvSpPr>
            <a:spLocks noChangeArrowheads="1"/>
          </p:cNvSpPr>
          <p:nvPr/>
        </p:nvSpPr>
        <p:spPr bwMode="auto">
          <a:xfrm>
            <a:off x="3046413" y="989013"/>
            <a:ext cx="15176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latin typeface="Helvetica" pitchFamily="2" charset="0"/>
              </a:rPr>
              <a:t>   YOSUA</a:t>
            </a:r>
          </a:p>
        </p:txBody>
      </p:sp>
      <p:sp>
        <p:nvSpPr>
          <p:cNvPr id="111624" name="Rectangle 8">
            <a:extLst>
              <a:ext uri="{FF2B5EF4-FFF2-40B4-BE49-F238E27FC236}">
                <a16:creationId xmlns:a16="http://schemas.microsoft.com/office/drawing/2014/main" id="{3DD2A962-CFD4-AA42-92AB-5B4386FFCA88}"/>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6" name="Rectangle 10">
            <a:extLst>
              <a:ext uri="{FF2B5EF4-FFF2-40B4-BE49-F238E27FC236}">
                <a16:creationId xmlns:a16="http://schemas.microsoft.com/office/drawing/2014/main" id="{E6280954-83D1-FF42-BFAA-92E5E0D3A3E7}"/>
              </a:ext>
            </a:extLst>
          </p:cNvPr>
          <p:cNvSpPr>
            <a:spLocks noChangeArrowheads="1"/>
          </p:cNvSpPr>
          <p:nvPr/>
        </p:nvSpPr>
        <p:spPr bwMode="auto">
          <a:xfrm>
            <a:off x="3468688" y="23510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98" name="Text Box 82">
            <a:extLst>
              <a:ext uri="{FF2B5EF4-FFF2-40B4-BE49-F238E27FC236}">
                <a16:creationId xmlns:a16="http://schemas.microsoft.com/office/drawing/2014/main" id="{41D3C91E-AC8F-3544-88D1-70A6655EC14D}"/>
              </a:ext>
            </a:extLst>
          </p:cNvPr>
          <p:cNvSpPr txBox="1">
            <a:spLocks noChangeArrowheads="1"/>
          </p:cNvSpPr>
          <p:nvPr/>
        </p:nvSpPr>
        <p:spPr bwMode="auto">
          <a:xfrm>
            <a:off x="1778000" y="0"/>
            <a:ext cx="38608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Yosua</a:t>
            </a:r>
            <a:endParaRPr lang="en-US" altLang="en-US" sz="1200" b="0">
              <a:solidFill>
                <a:srgbClr val="FFFF00"/>
              </a:solidFill>
              <a:latin typeface="Comic Sans MS" panose="030F0902030302020204" pitchFamily="66" charset="0"/>
            </a:endParaRPr>
          </a:p>
        </p:txBody>
      </p:sp>
      <p:sp>
        <p:nvSpPr>
          <p:cNvPr id="111619" name="Rectangle 3">
            <a:extLst>
              <a:ext uri="{FF2B5EF4-FFF2-40B4-BE49-F238E27FC236}">
                <a16:creationId xmlns:a16="http://schemas.microsoft.com/office/drawing/2014/main" id="{4AA00170-A3A0-F942-BEEA-45499C0D179D}"/>
              </a:ext>
            </a:extLst>
          </p:cNvPr>
          <p:cNvSpPr>
            <a:spLocks noChangeArrowheads="1"/>
          </p:cNvSpPr>
          <p:nvPr/>
        </p:nvSpPr>
        <p:spPr bwMode="auto">
          <a:xfrm>
            <a:off x="3316288" y="1603375"/>
            <a:ext cx="245110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Helvetica" pitchFamily="2" charset="0"/>
              </a:rPr>
              <a:t>YERIKHO / AI</a:t>
            </a:r>
          </a:p>
        </p:txBody>
      </p:sp>
      <p:sp>
        <p:nvSpPr>
          <p:cNvPr id="111707" name="Line 91">
            <a:extLst>
              <a:ext uri="{FF2B5EF4-FFF2-40B4-BE49-F238E27FC236}">
                <a16:creationId xmlns:a16="http://schemas.microsoft.com/office/drawing/2014/main" id="{B3E407B5-6FE6-604F-A16D-070B67049B02}"/>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708" name="Line 92">
            <a:extLst>
              <a:ext uri="{FF2B5EF4-FFF2-40B4-BE49-F238E27FC236}">
                <a16:creationId xmlns:a16="http://schemas.microsoft.com/office/drawing/2014/main" id="{A25317E2-920E-1F40-9370-531A87166EAE}"/>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709" name="Rectangle 93">
            <a:extLst>
              <a:ext uri="{FF2B5EF4-FFF2-40B4-BE49-F238E27FC236}">
                <a16:creationId xmlns:a16="http://schemas.microsoft.com/office/drawing/2014/main" id="{5395ACB8-CBD6-DF48-AC8F-29BB46B7AAE6}"/>
              </a:ext>
            </a:extLst>
          </p:cNvPr>
          <p:cNvSpPr>
            <a:spLocks noChangeArrowheads="1"/>
          </p:cNvSpPr>
          <p:nvPr/>
        </p:nvSpPr>
        <p:spPr bwMode="auto">
          <a:xfrm>
            <a:off x="3155950" y="2106613"/>
            <a:ext cx="2770188"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Helvetica" pitchFamily="2" charset="0"/>
              </a:rPr>
              <a:t>TANAH DIBAGI</a:t>
            </a:r>
          </a:p>
        </p:txBody>
      </p:sp>
      <p:sp>
        <p:nvSpPr>
          <p:cNvPr id="111718" name="Text Box 102">
            <a:extLst>
              <a:ext uri="{FF2B5EF4-FFF2-40B4-BE49-F238E27FC236}">
                <a16:creationId xmlns:a16="http://schemas.microsoft.com/office/drawing/2014/main" id="{82F7F011-3072-D94E-9456-2F88847D6C0D}"/>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111724" name="Text Box 108">
            <a:extLst>
              <a:ext uri="{FF2B5EF4-FFF2-40B4-BE49-F238E27FC236}">
                <a16:creationId xmlns:a16="http://schemas.microsoft.com/office/drawing/2014/main" id="{F1F29A8E-1D77-5744-B40C-6CD31A639CB5}"/>
              </a:ext>
            </a:extLst>
          </p:cNvPr>
          <p:cNvSpPr txBox="1">
            <a:spLocks noChangeArrowheads="1"/>
          </p:cNvSpPr>
          <p:nvPr/>
        </p:nvSpPr>
        <p:spPr bwMode="auto">
          <a:xfrm>
            <a:off x="8589963" y="64071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2</a:t>
            </a:r>
          </a:p>
        </p:txBody>
      </p:sp>
      <p:sp>
        <p:nvSpPr>
          <p:cNvPr id="111725" name="Rectangle 109">
            <a:extLst>
              <a:ext uri="{FF2B5EF4-FFF2-40B4-BE49-F238E27FC236}">
                <a16:creationId xmlns:a16="http://schemas.microsoft.com/office/drawing/2014/main" id="{AA6E1BE3-7F44-DA40-8DF9-191AF0BD7FA1}"/>
              </a:ext>
            </a:extLst>
          </p:cNvPr>
          <p:cNvSpPr>
            <a:spLocks noChangeArrowheads="1"/>
          </p:cNvSpPr>
          <p:nvPr/>
        </p:nvSpPr>
        <p:spPr bwMode="auto">
          <a:xfrm>
            <a:off x="8170863" y="652303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10</a:t>
            </a:r>
          </a:p>
        </p:txBody>
      </p:sp>
      <p:sp>
        <p:nvSpPr>
          <p:cNvPr id="111726" name="Text Box 110">
            <a:extLst>
              <a:ext uri="{FF2B5EF4-FFF2-40B4-BE49-F238E27FC236}">
                <a16:creationId xmlns:a16="http://schemas.microsoft.com/office/drawing/2014/main" id="{2C24E6CD-C8DC-DA49-A0F4-E8FC2FC72EA2}"/>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111728" name="Rectangle 112">
            <a:extLst>
              <a:ext uri="{FF2B5EF4-FFF2-40B4-BE49-F238E27FC236}">
                <a16:creationId xmlns:a16="http://schemas.microsoft.com/office/drawing/2014/main" id="{885776AD-72D1-2743-91EE-6C5F6E17C5F1}"/>
              </a:ext>
            </a:extLst>
          </p:cNvPr>
          <p:cNvSpPr>
            <a:spLocks noChangeArrowheads="1"/>
          </p:cNvSpPr>
          <p:nvPr/>
        </p:nvSpPr>
        <p:spPr bwMode="auto">
          <a:xfrm>
            <a:off x="376238"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1729" name="Group 113">
            <a:extLst>
              <a:ext uri="{FF2B5EF4-FFF2-40B4-BE49-F238E27FC236}">
                <a16:creationId xmlns:a16="http://schemas.microsoft.com/office/drawing/2014/main" id="{F7B9F8DF-9A67-9E41-883E-99CC02177714}"/>
              </a:ext>
            </a:extLst>
          </p:cNvPr>
          <p:cNvGrpSpPr>
            <a:grpSpLocks/>
          </p:cNvGrpSpPr>
          <p:nvPr/>
        </p:nvGrpSpPr>
        <p:grpSpPr bwMode="auto">
          <a:xfrm>
            <a:off x="152400" y="2305050"/>
            <a:ext cx="3143250" cy="1938338"/>
            <a:chOff x="96" y="1452"/>
            <a:chExt cx="1980" cy="1221"/>
          </a:xfrm>
        </p:grpSpPr>
        <p:sp>
          <p:nvSpPr>
            <p:cNvPr id="111632" name="Rectangle 16">
              <a:extLst>
                <a:ext uri="{FF2B5EF4-FFF2-40B4-BE49-F238E27FC236}">
                  <a16:creationId xmlns:a16="http://schemas.microsoft.com/office/drawing/2014/main" id="{FFE10476-350F-AD40-80EB-F8204F788A2A}"/>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111633" name="Rectangle 17">
              <a:extLst>
                <a:ext uri="{FF2B5EF4-FFF2-40B4-BE49-F238E27FC236}">
                  <a16:creationId xmlns:a16="http://schemas.microsoft.com/office/drawing/2014/main" id="{BF2D3A9B-BB22-9346-B7B5-ACF3C0397FD9}"/>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111634" name="Rectangle 18">
              <a:extLst>
                <a:ext uri="{FF2B5EF4-FFF2-40B4-BE49-F238E27FC236}">
                  <a16:creationId xmlns:a16="http://schemas.microsoft.com/office/drawing/2014/main" id="{2CB0A956-C023-7345-AF2B-A3CCD256A71D}"/>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111635" name="AutoShape 19">
              <a:extLst>
                <a:ext uri="{FF2B5EF4-FFF2-40B4-BE49-F238E27FC236}">
                  <a16:creationId xmlns:a16="http://schemas.microsoft.com/office/drawing/2014/main" id="{63389931-1F69-2049-B56E-4028E2E97B0B}"/>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1636" name="Rectangle 20">
              <a:extLst>
                <a:ext uri="{FF2B5EF4-FFF2-40B4-BE49-F238E27FC236}">
                  <a16:creationId xmlns:a16="http://schemas.microsoft.com/office/drawing/2014/main" id="{161CEA39-AF67-0340-9275-D3C9032F1695}"/>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111637" name="Rectangle 21">
              <a:extLst>
                <a:ext uri="{FF2B5EF4-FFF2-40B4-BE49-F238E27FC236}">
                  <a16:creationId xmlns:a16="http://schemas.microsoft.com/office/drawing/2014/main" id="{7796ED21-035B-464B-B56B-657FC3D8DA61}"/>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111638" name="Line 22">
              <a:extLst>
                <a:ext uri="{FF2B5EF4-FFF2-40B4-BE49-F238E27FC236}">
                  <a16:creationId xmlns:a16="http://schemas.microsoft.com/office/drawing/2014/main" id="{FD084A05-7370-4945-9D8D-D9A854CB7701}"/>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9" name="Line 23">
              <a:extLst>
                <a:ext uri="{FF2B5EF4-FFF2-40B4-BE49-F238E27FC236}">
                  <a16:creationId xmlns:a16="http://schemas.microsoft.com/office/drawing/2014/main" id="{6FE75641-7C33-0D47-AE3C-904B00E758A6}"/>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0" name="Rectangle 24">
              <a:extLst>
                <a:ext uri="{FF2B5EF4-FFF2-40B4-BE49-F238E27FC236}">
                  <a16:creationId xmlns:a16="http://schemas.microsoft.com/office/drawing/2014/main" id="{12522F32-923C-B945-8322-24382738A845}"/>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111641" name="Rectangle 25">
              <a:extLst>
                <a:ext uri="{FF2B5EF4-FFF2-40B4-BE49-F238E27FC236}">
                  <a16:creationId xmlns:a16="http://schemas.microsoft.com/office/drawing/2014/main" id="{CD50CDCB-8D4D-E543-AF71-2D400AE302E9}"/>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111642" name="Rectangle 26">
              <a:extLst>
                <a:ext uri="{FF2B5EF4-FFF2-40B4-BE49-F238E27FC236}">
                  <a16:creationId xmlns:a16="http://schemas.microsoft.com/office/drawing/2014/main" id="{F410D434-B946-804F-812F-41480FB26712}"/>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11643" name="AutoShape 27">
              <a:extLst>
                <a:ext uri="{FF2B5EF4-FFF2-40B4-BE49-F238E27FC236}">
                  <a16:creationId xmlns:a16="http://schemas.microsoft.com/office/drawing/2014/main" id="{E71339FC-5EF8-AE41-BB93-C73A63A9D32D}"/>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1644" name="Rectangle 28">
              <a:extLst>
                <a:ext uri="{FF2B5EF4-FFF2-40B4-BE49-F238E27FC236}">
                  <a16:creationId xmlns:a16="http://schemas.microsoft.com/office/drawing/2014/main" id="{85CCDF71-9060-EE48-9013-9508BE53ACD5}"/>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111645" name="Rectangle 29">
              <a:extLst>
                <a:ext uri="{FF2B5EF4-FFF2-40B4-BE49-F238E27FC236}">
                  <a16:creationId xmlns:a16="http://schemas.microsoft.com/office/drawing/2014/main" id="{BDC08A1F-C220-8E49-8663-78F3ECFE9781}"/>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111646" name="Line 30">
              <a:extLst>
                <a:ext uri="{FF2B5EF4-FFF2-40B4-BE49-F238E27FC236}">
                  <a16:creationId xmlns:a16="http://schemas.microsoft.com/office/drawing/2014/main" id="{90BC5B6F-79A2-A84F-B7A6-6495AE67F1F8}"/>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7" name="Line 31">
              <a:extLst>
                <a:ext uri="{FF2B5EF4-FFF2-40B4-BE49-F238E27FC236}">
                  <a16:creationId xmlns:a16="http://schemas.microsoft.com/office/drawing/2014/main" id="{EA1B51D4-6121-CB4F-98A3-105C347D5EAF}"/>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8" name="Rectangle 32">
              <a:extLst>
                <a:ext uri="{FF2B5EF4-FFF2-40B4-BE49-F238E27FC236}">
                  <a16:creationId xmlns:a16="http://schemas.microsoft.com/office/drawing/2014/main" id="{50CB7373-BCE2-6E40-815E-897A8AAA6267}"/>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111649" name="Rectangle 33">
              <a:extLst>
                <a:ext uri="{FF2B5EF4-FFF2-40B4-BE49-F238E27FC236}">
                  <a16:creationId xmlns:a16="http://schemas.microsoft.com/office/drawing/2014/main" id="{F99F6C87-92CB-A349-966A-1F625E6C5781}"/>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111650" name="Rectangle 34">
              <a:extLst>
                <a:ext uri="{FF2B5EF4-FFF2-40B4-BE49-F238E27FC236}">
                  <a16:creationId xmlns:a16="http://schemas.microsoft.com/office/drawing/2014/main" id="{6C28A4CB-6537-B849-BE20-688472018153}"/>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111651" name="AutoShape 35">
              <a:extLst>
                <a:ext uri="{FF2B5EF4-FFF2-40B4-BE49-F238E27FC236}">
                  <a16:creationId xmlns:a16="http://schemas.microsoft.com/office/drawing/2014/main" id="{C7325148-6A16-0847-9204-5261194B0089}"/>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1652" name="Rectangle 36">
              <a:extLst>
                <a:ext uri="{FF2B5EF4-FFF2-40B4-BE49-F238E27FC236}">
                  <a16:creationId xmlns:a16="http://schemas.microsoft.com/office/drawing/2014/main" id="{85D58508-A3F4-084A-AE99-8BE3CF29DFDF}"/>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111653" name="Rectangle 37">
              <a:extLst>
                <a:ext uri="{FF2B5EF4-FFF2-40B4-BE49-F238E27FC236}">
                  <a16:creationId xmlns:a16="http://schemas.microsoft.com/office/drawing/2014/main" id="{45FA3B38-CD42-8247-AED4-51C96A83D151}"/>
                </a:ext>
              </a:extLst>
            </p:cNvPr>
            <p:cNvSpPr>
              <a:spLocks noChangeArrowheads="1"/>
            </p:cNvSpPr>
            <p:nvPr/>
          </p:nvSpPr>
          <p:spPr bwMode="auto">
            <a:xfrm>
              <a:off x="528"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111654" name="Line 38">
              <a:extLst>
                <a:ext uri="{FF2B5EF4-FFF2-40B4-BE49-F238E27FC236}">
                  <a16:creationId xmlns:a16="http://schemas.microsoft.com/office/drawing/2014/main" id="{9B2B4910-A828-864C-B48F-1553A4CD2C52}"/>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5" name="Line 39">
              <a:extLst>
                <a:ext uri="{FF2B5EF4-FFF2-40B4-BE49-F238E27FC236}">
                  <a16:creationId xmlns:a16="http://schemas.microsoft.com/office/drawing/2014/main" id="{0731A668-55D0-444C-9675-175D8FD3BF1B}"/>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6" name="Rectangle 40">
              <a:extLst>
                <a:ext uri="{FF2B5EF4-FFF2-40B4-BE49-F238E27FC236}">
                  <a16:creationId xmlns:a16="http://schemas.microsoft.com/office/drawing/2014/main" id="{D66E8B22-FC9C-3A4A-9A2F-0A2EB21BA4BF}"/>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11657" name="AutoShape 41">
              <a:extLst>
                <a:ext uri="{FF2B5EF4-FFF2-40B4-BE49-F238E27FC236}">
                  <a16:creationId xmlns:a16="http://schemas.microsoft.com/office/drawing/2014/main" id="{502DA7F9-2DE2-2848-8B8E-D1CB765ECCC9}"/>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1658" name="Rectangle 42">
              <a:extLst>
                <a:ext uri="{FF2B5EF4-FFF2-40B4-BE49-F238E27FC236}">
                  <a16:creationId xmlns:a16="http://schemas.microsoft.com/office/drawing/2014/main" id="{033B4913-35F5-144A-8572-1CECBBFD7DD4}"/>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11659" name="Rectangle 43">
              <a:extLst>
                <a:ext uri="{FF2B5EF4-FFF2-40B4-BE49-F238E27FC236}">
                  <a16:creationId xmlns:a16="http://schemas.microsoft.com/office/drawing/2014/main" id="{F6BA5A1E-FECB-6442-A8CA-61BF7BBEDCCB}"/>
                </a:ext>
              </a:extLst>
            </p:cNvPr>
            <p:cNvSpPr>
              <a:spLocks noChangeArrowheads="1"/>
            </p:cNvSpPr>
            <p:nvPr/>
          </p:nvSpPr>
          <p:spPr bwMode="auto">
            <a:xfrm>
              <a:off x="727" y="1896"/>
              <a:ext cx="4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MUSA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111660" name="Line 44">
              <a:extLst>
                <a:ext uri="{FF2B5EF4-FFF2-40B4-BE49-F238E27FC236}">
                  <a16:creationId xmlns:a16="http://schemas.microsoft.com/office/drawing/2014/main" id="{9F3528A6-0F20-2A44-90A4-72015CE2F4DF}"/>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1" name="Line 45">
              <a:extLst>
                <a:ext uri="{FF2B5EF4-FFF2-40B4-BE49-F238E27FC236}">
                  <a16:creationId xmlns:a16="http://schemas.microsoft.com/office/drawing/2014/main" id="{927BCC6A-D551-1243-904E-2473F9E0F6A9}"/>
                </a:ext>
              </a:extLst>
            </p:cNvPr>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2" name="Rectangle 46">
              <a:extLst>
                <a:ext uri="{FF2B5EF4-FFF2-40B4-BE49-F238E27FC236}">
                  <a16:creationId xmlns:a16="http://schemas.microsoft.com/office/drawing/2014/main" id="{AFDD6FFE-E0ED-CA42-8F65-71D9DAF77572}"/>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11663" name="AutoShape 47">
              <a:extLst>
                <a:ext uri="{FF2B5EF4-FFF2-40B4-BE49-F238E27FC236}">
                  <a16:creationId xmlns:a16="http://schemas.microsoft.com/office/drawing/2014/main" id="{8CDEBD4A-E01F-054A-BCEB-5A11E1010039}"/>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1664" name="Rectangle 48">
              <a:extLst>
                <a:ext uri="{FF2B5EF4-FFF2-40B4-BE49-F238E27FC236}">
                  <a16:creationId xmlns:a16="http://schemas.microsoft.com/office/drawing/2014/main" id="{7F9C95A4-E155-5C47-816F-5F3539AD47BE}"/>
                </a:ext>
              </a:extLst>
            </p:cNvPr>
            <p:cNvSpPr>
              <a:spLocks noChangeArrowheads="1"/>
            </p:cNvSpPr>
            <p:nvPr/>
          </p:nvSpPr>
          <p:spPr bwMode="auto">
            <a:xfrm>
              <a:off x="731" y="2221"/>
              <a:ext cx="964" cy="406"/>
            </a:xfrm>
            <a:prstGeom prst="rect">
              <a:avLst/>
            </a:prstGeom>
            <a:solidFill>
              <a:srgbClr val="FFD34A"/>
            </a:solidFill>
            <a:ln w="31750">
              <a:solidFill>
                <a:srgbClr val="FFD34A"/>
              </a:solidFill>
              <a:miter lim="800000"/>
              <a:headEnd/>
              <a:tailEnd/>
            </a:ln>
          </p:spPr>
          <p:txBody>
            <a:bodyPr/>
            <a:lstStyle/>
            <a:p>
              <a:endParaRPr lang="en-US"/>
            </a:p>
          </p:txBody>
        </p:sp>
        <p:sp>
          <p:nvSpPr>
            <p:cNvPr id="111665" name="Rectangle 49">
              <a:extLst>
                <a:ext uri="{FF2B5EF4-FFF2-40B4-BE49-F238E27FC236}">
                  <a16:creationId xmlns:a16="http://schemas.microsoft.com/office/drawing/2014/main" id="{E797034E-7738-C84D-99DB-480A7EE3D64E}"/>
                </a:ext>
              </a:extLst>
            </p:cNvPr>
            <p:cNvSpPr>
              <a:spLocks noChangeArrowheads="1"/>
            </p:cNvSpPr>
            <p:nvPr/>
          </p:nvSpPr>
          <p:spPr bwMode="auto">
            <a:xfrm>
              <a:off x="821" y="2031"/>
              <a:ext cx="4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YOSUA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111666" name="Line 50">
              <a:extLst>
                <a:ext uri="{FF2B5EF4-FFF2-40B4-BE49-F238E27FC236}">
                  <a16:creationId xmlns:a16="http://schemas.microsoft.com/office/drawing/2014/main" id="{06EA2B0D-8E04-5545-B418-104D8BED998C}"/>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1731" name="Rectangle 115">
            <a:extLst>
              <a:ext uri="{FF2B5EF4-FFF2-40B4-BE49-F238E27FC236}">
                <a16:creationId xmlns:a16="http://schemas.microsoft.com/office/drawing/2014/main" id="{BB53B382-479C-7A46-8D4C-23C31A495930}"/>
              </a:ext>
            </a:extLst>
          </p:cNvPr>
          <p:cNvSpPr>
            <a:spLocks noChangeArrowheads="1"/>
          </p:cNvSpPr>
          <p:nvPr/>
        </p:nvSpPr>
        <p:spPr bwMode="auto">
          <a:xfrm>
            <a:off x="4875213" y="1027113"/>
            <a:ext cx="1406525" cy="393700"/>
          </a:xfrm>
          <a:prstGeom prst="rect">
            <a:avLst/>
          </a:prstGeom>
          <a:noFill/>
          <a:ln>
            <a:noFill/>
          </a:ln>
          <a:effectLst>
            <a:outerShdw dist="35921" dir="2700000"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000">
                <a:solidFill>
                  <a:schemeClr val="bg2"/>
                </a:solidFill>
              </a:rPr>
              <a:t>± 1500 SM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1731"/>
                                        </p:tgtEl>
                                        <p:attrNameLst>
                                          <p:attrName>style.visibility</p:attrName>
                                        </p:attrNameLst>
                                      </p:cBhvr>
                                      <p:to>
                                        <p:strVal val="visible"/>
                                      </p:to>
                                    </p:set>
                                    <p:anim calcmode="lin" valueType="num">
                                      <p:cBhvr>
                                        <p:cTn id="7" dur="500" fill="hold"/>
                                        <p:tgtEl>
                                          <p:spTgt spid="111731"/>
                                        </p:tgtEl>
                                        <p:attrNameLst>
                                          <p:attrName>ppt_x</p:attrName>
                                        </p:attrNameLst>
                                      </p:cBhvr>
                                      <p:tavLst>
                                        <p:tav tm="0">
                                          <p:val>
                                            <p:strVal val="#ppt_x-#ppt_w/2"/>
                                          </p:val>
                                        </p:tav>
                                        <p:tav tm="100000">
                                          <p:val>
                                            <p:strVal val="#ppt_x"/>
                                          </p:val>
                                        </p:tav>
                                      </p:tavLst>
                                    </p:anim>
                                    <p:anim calcmode="lin" valueType="num">
                                      <p:cBhvr>
                                        <p:cTn id="8" dur="500" fill="hold"/>
                                        <p:tgtEl>
                                          <p:spTgt spid="111731"/>
                                        </p:tgtEl>
                                        <p:attrNameLst>
                                          <p:attrName>ppt_y</p:attrName>
                                        </p:attrNameLst>
                                      </p:cBhvr>
                                      <p:tavLst>
                                        <p:tav tm="0">
                                          <p:val>
                                            <p:strVal val="#ppt_y"/>
                                          </p:val>
                                        </p:tav>
                                        <p:tav tm="100000">
                                          <p:val>
                                            <p:strVal val="#ppt_y"/>
                                          </p:val>
                                        </p:tav>
                                      </p:tavLst>
                                    </p:anim>
                                    <p:anim calcmode="lin" valueType="num">
                                      <p:cBhvr>
                                        <p:cTn id="9" dur="500" fill="hold"/>
                                        <p:tgtEl>
                                          <p:spTgt spid="111731"/>
                                        </p:tgtEl>
                                        <p:attrNameLst>
                                          <p:attrName>ppt_w</p:attrName>
                                        </p:attrNameLst>
                                      </p:cBhvr>
                                      <p:tavLst>
                                        <p:tav tm="0">
                                          <p:val>
                                            <p:fltVal val="0"/>
                                          </p:val>
                                        </p:tav>
                                        <p:tav tm="100000">
                                          <p:val>
                                            <p:strVal val="#ppt_w"/>
                                          </p:val>
                                        </p:tav>
                                      </p:tavLst>
                                    </p:anim>
                                    <p:anim calcmode="lin" valueType="num">
                                      <p:cBhvr>
                                        <p:cTn id="10" dur="500" fill="hold"/>
                                        <p:tgtEl>
                                          <p:spTgt spid="11173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11619"/>
                                        </p:tgtEl>
                                        <p:attrNameLst>
                                          <p:attrName>style.visibility</p:attrName>
                                        </p:attrNameLst>
                                      </p:cBhvr>
                                      <p:to>
                                        <p:strVal val="visible"/>
                                      </p:to>
                                    </p:set>
                                    <p:anim calcmode="lin" valueType="num">
                                      <p:cBhvr>
                                        <p:cTn id="15" dur="500" fill="hold"/>
                                        <p:tgtEl>
                                          <p:spTgt spid="111619"/>
                                        </p:tgtEl>
                                        <p:attrNameLst>
                                          <p:attrName>ppt_x</p:attrName>
                                        </p:attrNameLst>
                                      </p:cBhvr>
                                      <p:tavLst>
                                        <p:tav tm="0">
                                          <p:val>
                                            <p:strVal val="#ppt_x-#ppt_w/2"/>
                                          </p:val>
                                        </p:tav>
                                        <p:tav tm="100000">
                                          <p:val>
                                            <p:strVal val="#ppt_x"/>
                                          </p:val>
                                        </p:tav>
                                      </p:tavLst>
                                    </p:anim>
                                    <p:anim calcmode="lin" valueType="num">
                                      <p:cBhvr>
                                        <p:cTn id="16" dur="500" fill="hold"/>
                                        <p:tgtEl>
                                          <p:spTgt spid="111619"/>
                                        </p:tgtEl>
                                        <p:attrNameLst>
                                          <p:attrName>ppt_y</p:attrName>
                                        </p:attrNameLst>
                                      </p:cBhvr>
                                      <p:tavLst>
                                        <p:tav tm="0">
                                          <p:val>
                                            <p:strVal val="#ppt_y"/>
                                          </p:val>
                                        </p:tav>
                                        <p:tav tm="100000">
                                          <p:val>
                                            <p:strVal val="#ppt_y"/>
                                          </p:val>
                                        </p:tav>
                                      </p:tavLst>
                                    </p:anim>
                                    <p:anim calcmode="lin" valueType="num">
                                      <p:cBhvr>
                                        <p:cTn id="17" dur="500" fill="hold"/>
                                        <p:tgtEl>
                                          <p:spTgt spid="111619"/>
                                        </p:tgtEl>
                                        <p:attrNameLst>
                                          <p:attrName>ppt_w</p:attrName>
                                        </p:attrNameLst>
                                      </p:cBhvr>
                                      <p:tavLst>
                                        <p:tav tm="0">
                                          <p:val>
                                            <p:fltVal val="0"/>
                                          </p:val>
                                        </p:tav>
                                        <p:tav tm="100000">
                                          <p:val>
                                            <p:strVal val="#ppt_w"/>
                                          </p:val>
                                        </p:tav>
                                      </p:tavLst>
                                    </p:anim>
                                    <p:anim calcmode="lin" valueType="num">
                                      <p:cBhvr>
                                        <p:cTn id="18" dur="500" fill="hold"/>
                                        <p:tgtEl>
                                          <p:spTgt spid="11161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11709"/>
                                        </p:tgtEl>
                                        <p:attrNameLst>
                                          <p:attrName>style.visibility</p:attrName>
                                        </p:attrNameLst>
                                      </p:cBhvr>
                                      <p:to>
                                        <p:strVal val="visible"/>
                                      </p:to>
                                    </p:set>
                                    <p:anim calcmode="lin" valueType="num">
                                      <p:cBhvr>
                                        <p:cTn id="23" dur="500" fill="hold"/>
                                        <p:tgtEl>
                                          <p:spTgt spid="111709"/>
                                        </p:tgtEl>
                                        <p:attrNameLst>
                                          <p:attrName>ppt_x</p:attrName>
                                        </p:attrNameLst>
                                      </p:cBhvr>
                                      <p:tavLst>
                                        <p:tav tm="0">
                                          <p:val>
                                            <p:strVal val="#ppt_x-#ppt_w/2"/>
                                          </p:val>
                                        </p:tav>
                                        <p:tav tm="100000">
                                          <p:val>
                                            <p:strVal val="#ppt_x"/>
                                          </p:val>
                                        </p:tav>
                                      </p:tavLst>
                                    </p:anim>
                                    <p:anim calcmode="lin" valueType="num">
                                      <p:cBhvr>
                                        <p:cTn id="24" dur="500" fill="hold"/>
                                        <p:tgtEl>
                                          <p:spTgt spid="111709"/>
                                        </p:tgtEl>
                                        <p:attrNameLst>
                                          <p:attrName>ppt_y</p:attrName>
                                        </p:attrNameLst>
                                      </p:cBhvr>
                                      <p:tavLst>
                                        <p:tav tm="0">
                                          <p:val>
                                            <p:strVal val="#ppt_y"/>
                                          </p:val>
                                        </p:tav>
                                        <p:tav tm="100000">
                                          <p:val>
                                            <p:strVal val="#ppt_y"/>
                                          </p:val>
                                        </p:tav>
                                      </p:tavLst>
                                    </p:anim>
                                    <p:anim calcmode="lin" valueType="num">
                                      <p:cBhvr>
                                        <p:cTn id="25" dur="500" fill="hold"/>
                                        <p:tgtEl>
                                          <p:spTgt spid="111709"/>
                                        </p:tgtEl>
                                        <p:attrNameLst>
                                          <p:attrName>ppt_w</p:attrName>
                                        </p:attrNameLst>
                                      </p:cBhvr>
                                      <p:tavLst>
                                        <p:tav tm="0">
                                          <p:val>
                                            <p:fltVal val="0"/>
                                          </p:val>
                                        </p:tav>
                                        <p:tav tm="100000">
                                          <p:val>
                                            <p:strVal val="#ppt_w"/>
                                          </p:val>
                                        </p:tav>
                                      </p:tavLst>
                                    </p:anim>
                                    <p:anim calcmode="lin" valueType="num">
                                      <p:cBhvr>
                                        <p:cTn id="26" dur="500" fill="hold"/>
                                        <p:tgtEl>
                                          <p:spTgt spid="1117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autoUpdateAnimBg="0"/>
      <p:bldP spid="111709" grpId="0" autoUpdateAnimBg="0"/>
      <p:bldP spid="11173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0607" name="Picture 111">
            <a:extLst>
              <a:ext uri="{FF2B5EF4-FFF2-40B4-BE49-F238E27FC236}">
                <a16:creationId xmlns:a16="http://schemas.microsoft.com/office/drawing/2014/main" id="{60784521-C4CE-3240-8431-60693A415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36" t="3784" r="6250" b="3760"/>
          <a:stretch>
            <a:fillRect/>
          </a:stretch>
        </p:blipFill>
        <p:spPr bwMode="auto">
          <a:xfrm>
            <a:off x="376238" y="322263"/>
            <a:ext cx="8383587" cy="614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0601" name="AutoShape 105">
            <a:extLst>
              <a:ext uri="{FF2B5EF4-FFF2-40B4-BE49-F238E27FC236}">
                <a16:creationId xmlns:a16="http://schemas.microsoft.com/office/drawing/2014/main" id="{C092A79E-2BD9-6744-9810-D592E51DADB0}"/>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490602" name="Rectangle 106">
            <a:extLst>
              <a:ext uri="{FF2B5EF4-FFF2-40B4-BE49-F238E27FC236}">
                <a16:creationId xmlns:a16="http://schemas.microsoft.com/office/drawing/2014/main" id="{B6D72BCB-9451-E74A-A01A-4243C57717B3}"/>
              </a:ext>
            </a:extLst>
          </p:cNvPr>
          <p:cNvSpPr>
            <a:spLocks noChangeArrowheads="1"/>
          </p:cNvSpPr>
          <p:nvPr/>
        </p:nvSpPr>
        <p:spPr bwMode="auto">
          <a:xfrm>
            <a:off x="3149600" y="1384300"/>
            <a:ext cx="2901950" cy="1435100"/>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490501" name="Rectangle 5">
            <a:extLst>
              <a:ext uri="{FF2B5EF4-FFF2-40B4-BE49-F238E27FC236}">
                <a16:creationId xmlns:a16="http://schemas.microsoft.com/office/drawing/2014/main" id="{BAED2527-BD1A-A24A-81ED-24844F1EC808}"/>
              </a:ext>
            </a:extLst>
          </p:cNvPr>
          <p:cNvSpPr>
            <a:spLocks noChangeArrowheads="1"/>
          </p:cNvSpPr>
          <p:nvPr/>
        </p:nvSpPr>
        <p:spPr bwMode="auto">
          <a:xfrm>
            <a:off x="3128963" y="973138"/>
            <a:ext cx="13684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rPr>
              <a:t>ANARKI</a:t>
            </a:r>
          </a:p>
        </p:txBody>
      </p:sp>
      <p:sp>
        <p:nvSpPr>
          <p:cNvPr id="490508" name="Rectangle 12">
            <a:extLst>
              <a:ext uri="{FF2B5EF4-FFF2-40B4-BE49-F238E27FC236}">
                <a16:creationId xmlns:a16="http://schemas.microsoft.com/office/drawing/2014/main" id="{F283E29E-1F32-4B4C-B6DF-3FBCB6F817BB}"/>
              </a:ext>
            </a:extLst>
          </p:cNvPr>
          <p:cNvSpPr>
            <a:spLocks noChangeArrowheads="1"/>
          </p:cNvSpPr>
          <p:nvPr/>
        </p:nvSpPr>
        <p:spPr bwMode="auto">
          <a:xfrm>
            <a:off x="3455988" y="485933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09" name="Rectangle 13">
            <a:extLst>
              <a:ext uri="{FF2B5EF4-FFF2-40B4-BE49-F238E27FC236}">
                <a16:creationId xmlns:a16="http://schemas.microsoft.com/office/drawing/2014/main" id="{A8391A7C-3C43-1D48-98B3-15910EBD7BB0}"/>
              </a:ext>
            </a:extLst>
          </p:cNvPr>
          <p:cNvSpPr>
            <a:spLocks noChangeArrowheads="1"/>
          </p:cNvSpPr>
          <p:nvPr/>
        </p:nvSpPr>
        <p:spPr bwMode="auto">
          <a:xfrm>
            <a:off x="3255963" y="1574800"/>
            <a:ext cx="26336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HAKIM-HAKIM</a:t>
            </a:r>
          </a:p>
        </p:txBody>
      </p:sp>
      <p:sp>
        <p:nvSpPr>
          <p:cNvPr id="490510" name="Rectangle 14">
            <a:extLst>
              <a:ext uri="{FF2B5EF4-FFF2-40B4-BE49-F238E27FC236}">
                <a16:creationId xmlns:a16="http://schemas.microsoft.com/office/drawing/2014/main" id="{8D3A29E7-9EB6-0343-BB60-D0F8900EA1BD}"/>
              </a:ext>
            </a:extLst>
          </p:cNvPr>
          <p:cNvSpPr>
            <a:spLocks noChangeArrowheads="1"/>
          </p:cNvSpPr>
          <p:nvPr/>
        </p:nvSpPr>
        <p:spPr bwMode="auto">
          <a:xfrm>
            <a:off x="4197350" y="2066925"/>
            <a:ext cx="776288"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350</a:t>
            </a:r>
          </a:p>
        </p:txBody>
      </p:sp>
      <p:sp>
        <p:nvSpPr>
          <p:cNvPr id="490511" name="Rectangle 15">
            <a:extLst>
              <a:ext uri="{FF2B5EF4-FFF2-40B4-BE49-F238E27FC236}">
                <a16:creationId xmlns:a16="http://schemas.microsoft.com/office/drawing/2014/main" id="{1341BDB6-CA53-1B43-BDED-E430A93878A5}"/>
              </a:ext>
            </a:extLst>
          </p:cNvPr>
          <p:cNvSpPr>
            <a:spLocks noChangeArrowheads="1"/>
          </p:cNvSpPr>
          <p:nvPr/>
        </p:nvSpPr>
        <p:spPr bwMode="auto">
          <a:xfrm>
            <a:off x="3525838" y="2208213"/>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81" name="Text Box 85">
            <a:extLst>
              <a:ext uri="{FF2B5EF4-FFF2-40B4-BE49-F238E27FC236}">
                <a16:creationId xmlns:a16="http://schemas.microsoft.com/office/drawing/2014/main" id="{17C5BB7E-A8D1-5142-8CEA-EF6E85B1DCF6}"/>
              </a:ext>
            </a:extLst>
          </p:cNvPr>
          <p:cNvSpPr txBox="1">
            <a:spLocks noChangeArrowheads="1"/>
          </p:cNvSpPr>
          <p:nvPr/>
        </p:nvSpPr>
        <p:spPr bwMode="auto">
          <a:xfrm>
            <a:off x="1778000" y="0"/>
            <a:ext cx="38608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Hakim-hakim, Ruth</a:t>
            </a:r>
          </a:p>
        </p:txBody>
      </p:sp>
      <p:sp>
        <p:nvSpPr>
          <p:cNvPr id="490588" name="Line 92">
            <a:extLst>
              <a:ext uri="{FF2B5EF4-FFF2-40B4-BE49-F238E27FC236}">
                <a16:creationId xmlns:a16="http://schemas.microsoft.com/office/drawing/2014/main" id="{0B7E5D62-A050-DB44-858A-86B279984E96}"/>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89" name="Line 93">
            <a:extLst>
              <a:ext uri="{FF2B5EF4-FFF2-40B4-BE49-F238E27FC236}">
                <a16:creationId xmlns:a16="http://schemas.microsoft.com/office/drawing/2014/main" id="{1D721EAD-8DC1-114C-B9E2-3F2A496C9C02}"/>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98" name="Text Box 102">
            <a:extLst>
              <a:ext uri="{FF2B5EF4-FFF2-40B4-BE49-F238E27FC236}">
                <a16:creationId xmlns:a16="http://schemas.microsoft.com/office/drawing/2014/main" id="{631F5CDF-684A-3B4F-B0B8-2C66D6928752}"/>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490604" name="Text Box 108">
            <a:extLst>
              <a:ext uri="{FF2B5EF4-FFF2-40B4-BE49-F238E27FC236}">
                <a16:creationId xmlns:a16="http://schemas.microsoft.com/office/drawing/2014/main" id="{E99E7EF5-0DA6-1149-ADCE-7462E5E62336}"/>
              </a:ext>
            </a:extLst>
          </p:cNvPr>
          <p:cNvSpPr txBox="1">
            <a:spLocks noChangeArrowheads="1"/>
          </p:cNvSpPr>
          <p:nvPr/>
        </p:nvSpPr>
        <p:spPr bwMode="auto">
          <a:xfrm>
            <a:off x="8589963" y="64103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2</a:t>
            </a:r>
          </a:p>
        </p:txBody>
      </p:sp>
      <p:sp>
        <p:nvSpPr>
          <p:cNvPr id="490605" name="Rectangle 109">
            <a:extLst>
              <a:ext uri="{FF2B5EF4-FFF2-40B4-BE49-F238E27FC236}">
                <a16:creationId xmlns:a16="http://schemas.microsoft.com/office/drawing/2014/main" id="{7629225A-CAD7-0B4D-8247-6E758E7DA29B}"/>
              </a:ext>
            </a:extLst>
          </p:cNvPr>
          <p:cNvSpPr>
            <a:spLocks noChangeArrowheads="1"/>
          </p:cNvSpPr>
          <p:nvPr/>
        </p:nvSpPr>
        <p:spPr bwMode="auto">
          <a:xfrm>
            <a:off x="8174038" y="652303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11</a:t>
            </a:r>
          </a:p>
        </p:txBody>
      </p:sp>
      <p:sp>
        <p:nvSpPr>
          <p:cNvPr id="490606" name="Text Box 110">
            <a:extLst>
              <a:ext uri="{FF2B5EF4-FFF2-40B4-BE49-F238E27FC236}">
                <a16:creationId xmlns:a16="http://schemas.microsoft.com/office/drawing/2014/main" id="{9A913873-347E-A140-AD67-4D2C761B5D90}"/>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490608" name="Rectangle 112">
            <a:extLst>
              <a:ext uri="{FF2B5EF4-FFF2-40B4-BE49-F238E27FC236}">
                <a16:creationId xmlns:a16="http://schemas.microsoft.com/office/drawing/2014/main" id="{74D28ED4-2940-0D43-965F-86B1EA3FBAAF}"/>
              </a:ext>
            </a:extLst>
          </p:cNvPr>
          <p:cNvSpPr>
            <a:spLocks noChangeArrowheads="1"/>
          </p:cNvSpPr>
          <p:nvPr/>
        </p:nvSpPr>
        <p:spPr bwMode="auto">
          <a:xfrm>
            <a:off x="376238"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0609" name="Group 113">
            <a:extLst>
              <a:ext uri="{FF2B5EF4-FFF2-40B4-BE49-F238E27FC236}">
                <a16:creationId xmlns:a16="http://schemas.microsoft.com/office/drawing/2014/main" id="{416AF429-6003-F041-91E1-07447E63EBC6}"/>
              </a:ext>
            </a:extLst>
          </p:cNvPr>
          <p:cNvGrpSpPr>
            <a:grpSpLocks/>
          </p:cNvGrpSpPr>
          <p:nvPr/>
        </p:nvGrpSpPr>
        <p:grpSpPr bwMode="auto">
          <a:xfrm>
            <a:off x="152400" y="2305050"/>
            <a:ext cx="3355975" cy="2176463"/>
            <a:chOff x="96" y="1452"/>
            <a:chExt cx="2114" cy="1371"/>
          </a:xfrm>
        </p:grpSpPr>
        <p:sp>
          <p:nvSpPr>
            <p:cNvPr id="490515" name="Rectangle 19">
              <a:extLst>
                <a:ext uri="{FF2B5EF4-FFF2-40B4-BE49-F238E27FC236}">
                  <a16:creationId xmlns:a16="http://schemas.microsoft.com/office/drawing/2014/main" id="{BA2C4405-9920-F948-A855-1229D0EBB487}"/>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0516" name="Rectangle 20">
              <a:extLst>
                <a:ext uri="{FF2B5EF4-FFF2-40B4-BE49-F238E27FC236}">
                  <a16:creationId xmlns:a16="http://schemas.microsoft.com/office/drawing/2014/main" id="{010E2CFD-63DF-004A-B7BA-8EC1BBFFA8BE}"/>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0517" name="Rectangle 21">
              <a:extLst>
                <a:ext uri="{FF2B5EF4-FFF2-40B4-BE49-F238E27FC236}">
                  <a16:creationId xmlns:a16="http://schemas.microsoft.com/office/drawing/2014/main" id="{71960ED6-48BF-2543-94E6-A95D1935D30B}"/>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0518" name="AutoShape 22">
              <a:extLst>
                <a:ext uri="{FF2B5EF4-FFF2-40B4-BE49-F238E27FC236}">
                  <a16:creationId xmlns:a16="http://schemas.microsoft.com/office/drawing/2014/main" id="{A35E4453-FB6F-4649-97E8-9AF1A45F0F7E}"/>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0519" name="Rectangle 23">
              <a:extLst>
                <a:ext uri="{FF2B5EF4-FFF2-40B4-BE49-F238E27FC236}">
                  <a16:creationId xmlns:a16="http://schemas.microsoft.com/office/drawing/2014/main" id="{55EC7A05-F49F-D143-A40D-3EC98363E412}"/>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90520" name="Rectangle 24">
              <a:extLst>
                <a:ext uri="{FF2B5EF4-FFF2-40B4-BE49-F238E27FC236}">
                  <a16:creationId xmlns:a16="http://schemas.microsoft.com/office/drawing/2014/main" id="{BD594D93-380B-C642-B901-2798EF203826}"/>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0521" name="Line 25">
              <a:extLst>
                <a:ext uri="{FF2B5EF4-FFF2-40B4-BE49-F238E27FC236}">
                  <a16:creationId xmlns:a16="http://schemas.microsoft.com/office/drawing/2014/main" id="{B6A9B60F-FF64-854C-A830-9EA295346112}"/>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522" name="Line 26">
              <a:extLst>
                <a:ext uri="{FF2B5EF4-FFF2-40B4-BE49-F238E27FC236}">
                  <a16:creationId xmlns:a16="http://schemas.microsoft.com/office/drawing/2014/main" id="{BBB7BAE2-5AE1-5345-90F4-8F99E2FAD08C}"/>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523" name="Rectangle 27">
              <a:extLst>
                <a:ext uri="{FF2B5EF4-FFF2-40B4-BE49-F238E27FC236}">
                  <a16:creationId xmlns:a16="http://schemas.microsoft.com/office/drawing/2014/main" id="{C041A31A-36D6-0241-BE24-BB1268B6231B}"/>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0524" name="Rectangle 28">
              <a:extLst>
                <a:ext uri="{FF2B5EF4-FFF2-40B4-BE49-F238E27FC236}">
                  <a16:creationId xmlns:a16="http://schemas.microsoft.com/office/drawing/2014/main" id="{5294021E-66F3-D943-859D-3CF942F9E887}"/>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0525" name="Rectangle 29">
              <a:extLst>
                <a:ext uri="{FF2B5EF4-FFF2-40B4-BE49-F238E27FC236}">
                  <a16:creationId xmlns:a16="http://schemas.microsoft.com/office/drawing/2014/main" id="{B1E30A7F-C579-0B40-B312-008384CC7E88}"/>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0526" name="AutoShape 30">
              <a:extLst>
                <a:ext uri="{FF2B5EF4-FFF2-40B4-BE49-F238E27FC236}">
                  <a16:creationId xmlns:a16="http://schemas.microsoft.com/office/drawing/2014/main" id="{548E6163-4F44-5E45-9A0E-0109A67A8C70}"/>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0527" name="Rectangle 31">
              <a:extLst>
                <a:ext uri="{FF2B5EF4-FFF2-40B4-BE49-F238E27FC236}">
                  <a16:creationId xmlns:a16="http://schemas.microsoft.com/office/drawing/2014/main" id="{BD533DC1-7D3F-F748-A525-6CF371376CB3}"/>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0528" name="Rectangle 32">
              <a:extLst>
                <a:ext uri="{FF2B5EF4-FFF2-40B4-BE49-F238E27FC236}">
                  <a16:creationId xmlns:a16="http://schemas.microsoft.com/office/drawing/2014/main" id="{BE325A5A-20FB-584E-9C01-05939193D35C}"/>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0529" name="Line 33">
              <a:extLst>
                <a:ext uri="{FF2B5EF4-FFF2-40B4-BE49-F238E27FC236}">
                  <a16:creationId xmlns:a16="http://schemas.microsoft.com/office/drawing/2014/main" id="{E9EFDA90-40F6-EB4D-AA0C-6E64AD06D391}"/>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530" name="Line 34">
              <a:extLst>
                <a:ext uri="{FF2B5EF4-FFF2-40B4-BE49-F238E27FC236}">
                  <a16:creationId xmlns:a16="http://schemas.microsoft.com/office/drawing/2014/main" id="{938DFF12-3106-1740-9F19-64A4757D819B}"/>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531" name="Rectangle 35">
              <a:extLst>
                <a:ext uri="{FF2B5EF4-FFF2-40B4-BE49-F238E27FC236}">
                  <a16:creationId xmlns:a16="http://schemas.microsoft.com/office/drawing/2014/main" id="{6EFBF553-0BFB-6C45-B4F8-6CACFC9DC46B}"/>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0532" name="Rectangle 36">
              <a:extLst>
                <a:ext uri="{FF2B5EF4-FFF2-40B4-BE49-F238E27FC236}">
                  <a16:creationId xmlns:a16="http://schemas.microsoft.com/office/drawing/2014/main" id="{C1EB3C18-78AA-9C45-A968-E8E50E91D4F0}"/>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0533" name="Rectangle 37">
              <a:extLst>
                <a:ext uri="{FF2B5EF4-FFF2-40B4-BE49-F238E27FC236}">
                  <a16:creationId xmlns:a16="http://schemas.microsoft.com/office/drawing/2014/main" id="{D7D63CF4-24DC-E944-8350-187AF5A599BC}"/>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0534" name="AutoShape 38">
              <a:extLst>
                <a:ext uri="{FF2B5EF4-FFF2-40B4-BE49-F238E27FC236}">
                  <a16:creationId xmlns:a16="http://schemas.microsoft.com/office/drawing/2014/main" id="{E17E8DB7-A678-AF4E-8D65-1FC48CB748A1}"/>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0535" name="Rectangle 39">
              <a:extLst>
                <a:ext uri="{FF2B5EF4-FFF2-40B4-BE49-F238E27FC236}">
                  <a16:creationId xmlns:a16="http://schemas.microsoft.com/office/drawing/2014/main" id="{12A94122-A78D-E743-A03A-1D2CBD30F568}"/>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90536" name="Rectangle 40">
              <a:extLst>
                <a:ext uri="{FF2B5EF4-FFF2-40B4-BE49-F238E27FC236}">
                  <a16:creationId xmlns:a16="http://schemas.microsoft.com/office/drawing/2014/main" id="{A1DE63F7-F257-8944-AE11-79B0E95FED6B}"/>
                </a:ext>
              </a:extLst>
            </p:cNvPr>
            <p:cNvSpPr>
              <a:spLocks noChangeArrowheads="1"/>
            </p:cNvSpPr>
            <p:nvPr/>
          </p:nvSpPr>
          <p:spPr bwMode="auto">
            <a:xfrm>
              <a:off x="528"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0537" name="Line 41">
              <a:extLst>
                <a:ext uri="{FF2B5EF4-FFF2-40B4-BE49-F238E27FC236}">
                  <a16:creationId xmlns:a16="http://schemas.microsoft.com/office/drawing/2014/main" id="{04AB9D94-74BB-C947-977A-6320CE7232F1}"/>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539" name="Rectangle 43">
              <a:extLst>
                <a:ext uri="{FF2B5EF4-FFF2-40B4-BE49-F238E27FC236}">
                  <a16:creationId xmlns:a16="http://schemas.microsoft.com/office/drawing/2014/main" id="{A87713A6-BC3E-9F4B-8F53-961183D608DE}"/>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0540" name="AutoShape 44">
              <a:extLst>
                <a:ext uri="{FF2B5EF4-FFF2-40B4-BE49-F238E27FC236}">
                  <a16:creationId xmlns:a16="http://schemas.microsoft.com/office/drawing/2014/main" id="{4684D6E7-7DBF-0349-885C-B3C2E985BE97}"/>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0541" name="Rectangle 45">
              <a:extLst>
                <a:ext uri="{FF2B5EF4-FFF2-40B4-BE49-F238E27FC236}">
                  <a16:creationId xmlns:a16="http://schemas.microsoft.com/office/drawing/2014/main" id="{6F5C72CB-DE72-1849-AB30-4E341AC2AB63}"/>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0542" name="Rectangle 46">
              <a:extLst>
                <a:ext uri="{FF2B5EF4-FFF2-40B4-BE49-F238E27FC236}">
                  <a16:creationId xmlns:a16="http://schemas.microsoft.com/office/drawing/2014/main" id="{4FEF393C-30A7-E54D-A4C6-374919DE20B6}"/>
                </a:ext>
              </a:extLst>
            </p:cNvPr>
            <p:cNvSpPr>
              <a:spLocks noChangeArrowheads="1"/>
            </p:cNvSpPr>
            <p:nvPr/>
          </p:nvSpPr>
          <p:spPr bwMode="auto">
            <a:xfrm>
              <a:off x="727" y="1896"/>
              <a:ext cx="4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MUSA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0543" name="Line 47">
              <a:extLst>
                <a:ext uri="{FF2B5EF4-FFF2-40B4-BE49-F238E27FC236}">
                  <a16:creationId xmlns:a16="http://schemas.microsoft.com/office/drawing/2014/main" id="{E795D856-FAAD-7043-91AF-B661F0571A62}"/>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545" name="Rectangle 49">
              <a:extLst>
                <a:ext uri="{FF2B5EF4-FFF2-40B4-BE49-F238E27FC236}">
                  <a16:creationId xmlns:a16="http://schemas.microsoft.com/office/drawing/2014/main" id="{71BEEC50-6239-1F45-8677-018485E89711}"/>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0546" name="AutoShape 50">
              <a:extLst>
                <a:ext uri="{FF2B5EF4-FFF2-40B4-BE49-F238E27FC236}">
                  <a16:creationId xmlns:a16="http://schemas.microsoft.com/office/drawing/2014/main" id="{A35B94D7-E227-2546-89C2-35839B046A55}"/>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0547" name="Rectangle 51">
              <a:extLst>
                <a:ext uri="{FF2B5EF4-FFF2-40B4-BE49-F238E27FC236}">
                  <a16:creationId xmlns:a16="http://schemas.microsoft.com/office/drawing/2014/main" id="{B22FEA81-06FD-134C-AA50-F835E436D44E}"/>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490548" name="Rectangle 52">
              <a:extLst>
                <a:ext uri="{FF2B5EF4-FFF2-40B4-BE49-F238E27FC236}">
                  <a16:creationId xmlns:a16="http://schemas.microsoft.com/office/drawing/2014/main" id="{BBD1903D-3D23-F34D-BFAB-0D739655ED1A}"/>
                </a:ext>
              </a:extLst>
            </p:cNvPr>
            <p:cNvSpPr>
              <a:spLocks noChangeArrowheads="1"/>
            </p:cNvSpPr>
            <p:nvPr/>
          </p:nvSpPr>
          <p:spPr bwMode="auto">
            <a:xfrm>
              <a:off x="821" y="2031"/>
              <a:ext cx="4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YOSUA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0549" name="Line 53">
              <a:extLst>
                <a:ext uri="{FF2B5EF4-FFF2-40B4-BE49-F238E27FC236}">
                  <a16:creationId xmlns:a16="http://schemas.microsoft.com/office/drawing/2014/main" id="{981BF8B8-9F62-5E49-BAF7-1E7BFAA00B91}"/>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551" name="Rectangle 55">
              <a:extLst>
                <a:ext uri="{FF2B5EF4-FFF2-40B4-BE49-F238E27FC236}">
                  <a16:creationId xmlns:a16="http://schemas.microsoft.com/office/drawing/2014/main" id="{74F45B65-34B7-EE4E-B352-1A408511230E}"/>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0552" name="AutoShape 56">
              <a:extLst>
                <a:ext uri="{FF2B5EF4-FFF2-40B4-BE49-F238E27FC236}">
                  <a16:creationId xmlns:a16="http://schemas.microsoft.com/office/drawing/2014/main" id="{353277C9-052C-6C4D-884F-D437C9304A19}"/>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90553" name="Rectangle 57">
              <a:extLst>
                <a:ext uri="{FF2B5EF4-FFF2-40B4-BE49-F238E27FC236}">
                  <a16:creationId xmlns:a16="http://schemas.microsoft.com/office/drawing/2014/main" id="{37217673-C1C7-3C47-A3C7-8F23B7A4BD7C}"/>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0554" name="Rectangle 58">
              <a:extLst>
                <a:ext uri="{FF2B5EF4-FFF2-40B4-BE49-F238E27FC236}">
                  <a16:creationId xmlns:a16="http://schemas.microsoft.com/office/drawing/2014/main" id="{C6BF202F-7991-C244-9B5C-C4B1EB8ACD97}"/>
                </a:ext>
              </a:extLst>
            </p:cNvPr>
            <p:cNvSpPr>
              <a:spLocks noChangeArrowheads="1"/>
            </p:cNvSpPr>
            <p:nvPr/>
          </p:nvSpPr>
          <p:spPr bwMode="auto">
            <a:xfrm>
              <a:off x="941" y="2177"/>
              <a:ext cx="52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ANARKI</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0555" name="Line 59">
              <a:extLst>
                <a:ext uri="{FF2B5EF4-FFF2-40B4-BE49-F238E27FC236}">
                  <a16:creationId xmlns:a16="http://schemas.microsoft.com/office/drawing/2014/main" id="{8774EC22-CA28-9045-805E-09C505401960}"/>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0611" name="Rectangle 115">
            <a:extLst>
              <a:ext uri="{FF2B5EF4-FFF2-40B4-BE49-F238E27FC236}">
                <a16:creationId xmlns:a16="http://schemas.microsoft.com/office/drawing/2014/main" id="{EAEB25C9-F866-2748-8D95-1E99AB134104}"/>
              </a:ext>
            </a:extLst>
          </p:cNvPr>
          <p:cNvSpPr>
            <a:spLocks noChangeArrowheads="1"/>
          </p:cNvSpPr>
          <p:nvPr/>
        </p:nvSpPr>
        <p:spPr bwMode="auto">
          <a:xfrm>
            <a:off x="4852988" y="1017588"/>
            <a:ext cx="1406525" cy="393700"/>
          </a:xfrm>
          <a:prstGeom prst="rect">
            <a:avLst/>
          </a:prstGeom>
          <a:noFill/>
          <a:ln>
            <a:noFill/>
          </a:ln>
          <a:effectLst>
            <a:outerShdw dist="56796"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000">
                <a:solidFill>
                  <a:schemeClr val="tx1"/>
                </a:solidFill>
              </a:rPr>
              <a:t>± 1000 SM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0611"/>
                                        </p:tgtEl>
                                        <p:attrNameLst>
                                          <p:attrName>style.visibility</p:attrName>
                                        </p:attrNameLst>
                                      </p:cBhvr>
                                      <p:to>
                                        <p:strVal val="visible"/>
                                      </p:to>
                                    </p:set>
                                    <p:anim calcmode="lin" valueType="num">
                                      <p:cBhvr>
                                        <p:cTn id="7" dur="500" fill="hold"/>
                                        <p:tgtEl>
                                          <p:spTgt spid="490611"/>
                                        </p:tgtEl>
                                        <p:attrNameLst>
                                          <p:attrName>ppt_x</p:attrName>
                                        </p:attrNameLst>
                                      </p:cBhvr>
                                      <p:tavLst>
                                        <p:tav tm="0">
                                          <p:val>
                                            <p:strVal val="#ppt_x-#ppt_w/2"/>
                                          </p:val>
                                        </p:tav>
                                        <p:tav tm="100000">
                                          <p:val>
                                            <p:strVal val="#ppt_x"/>
                                          </p:val>
                                        </p:tav>
                                      </p:tavLst>
                                    </p:anim>
                                    <p:anim calcmode="lin" valueType="num">
                                      <p:cBhvr>
                                        <p:cTn id="8" dur="500" fill="hold"/>
                                        <p:tgtEl>
                                          <p:spTgt spid="490611"/>
                                        </p:tgtEl>
                                        <p:attrNameLst>
                                          <p:attrName>ppt_y</p:attrName>
                                        </p:attrNameLst>
                                      </p:cBhvr>
                                      <p:tavLst>
                                        <p:tav tm="0">
                                          <p:val>
                                            <p:strVal val="#ppt_y"/>
                                          </p:val>
                                        </p:tav>
                                        <p:tav tm="100000">
                                          <p:val>
                                            <p:strVal val="#ppt_y"/>
                                          </p:val>
                                        </p:tav>
                                      </p:tavLst>
                                    </p:anim>
                                    <p:anim calcmode="lin" valueType="num">
                                      <p:cBhvr>
                                        <p:cTn id="9" dur="500" fill="hold"/>
                                        <p:tgtEl>
                                          <p:spTgt spid="490611"/>
                                        </p:tgtEl>
                                        <p:attrNameLst>
                                          <p:attrName>ppt_w</p:attrName>
                                        </p:attrNameLst>
                                      </p:cBhvr>
                                      <p:tavLst>
                                        <p:tav tm="0">
                                          <p:val>
                                            <p:fltVal val="0"/>
                                          </p:val>
                                        </p:tav>
                                        <p:tav tm="100000">
                                          <p:val>
                                            <p:strVal val="#ppt_w"/>
                                          </p:val>
                                        </p:tav>
                                      </p:tavLst>
                                    </p:anim>
                                    <p:anim calcmode="lin" valueType="num">
                                      <p:cBhvr>
                                        <p:cTn id="10" dur="500" fill="hold"/>
                                        <p:tgtEl>
                                          <p:spTgt spid="49061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0509"/>
                                        </p:tgtEl>
                                        <p:attrNameLst>
                                          <p:attrName>style.visibility</p:attrName>
                                        </p:attrNameLst>
                                      </p:cBhvr>
                                      <p:to>
                                        <p:strVal val="visible"/>
                                      </p:to>
                                    </p:set>
                                    <p:anim calcmode="lin" valueType="num">
                                      <p:cBhvr>
                                        <p:cTn id="15" dur="500" fill="hold"/>
                                        <p:tgtEl>
                                          <p:spTgt spid="490509"/>
                                        </p:tgtEl>
                                        <p:attrNameLst>
                                          <p:attrName>ppt_x</p:attrName>
                                        </p:attrNameLst>
                                      </p:cBhvr>
                                      <p:tavLst>
                                        <p:tav tm="0">
                                          <p:val>
                                            <p:strVal val="#ppt_x-#ppt_w/2"/>
                                          </p:val>
                                        </p:tav>
                                        <p:tav tm="100000">
                                          <p:val>
                                            <p:strVal val="#ppt_x"/>
                                          </p:val>
                                        </p:tav>
                                      </p:tavLst>
                                    </p:anim>
                                    <p:anim calcmode="lin" valueType="num">
                                      <p:cBhvr>
                                        <p:cTn id="16" dur="500" fill="hold"/>
                                        <p:tgtEl>
                                          <p:spTgt spid="490509"/>
                                        </p:tgtEl>
                                        <p:attrNameLst>
                                          <p:attrName>ppt_y</p:attrName>
                                        </p:attrNameLst>
                                      </p:cBhvr>
                                      <p:tavLst>
                                        <p:tav tm="0">
                                          <p:val>
                                            <p:strVal val="#ppt_y"/>
                                          </p:val>
                                        </p:tav>
                                        <p:tav tm="100000">
                                          <p:val>
                                            <p:strVal val="#ppt_y"/>
                                          </p:val>
                                        </p:tav>
                                      </p:tavLst>
                                    </p:anim>
                                    <p:anim calcmode="lin" valueType="num">
                                      <p:cBhvr>
                                        <p:cTn id="17" dur="500" fill="hold"/>
                                        <p:tgtEl>
                                          <p:spTgt spid="490509"/>
                                        </p:tgtEl>
                                        <p:attrNameLst>
                                          <p:attrName>ppt_w</p:attrName>
                                        </p:attrNameLst>
                                      </p:cBhvr>
                                      <p:tavLst>
                                        <p:tav tm="0">
                                          <p:val>
                                            <p:fltVal val="0"/>
                                          </p:val>
                                        </p:tav>
                                        <p:tav tm="100000">
                                          <p:val>
                                            <p:strVal val="#ppt_w"/>
                                          </p:val>
                                        </p:tav>
                                      </p:tavLst>
                                    </p:anim>
                                    <p:anim calcmode="lin" valueType="num">
                                      <p:cBhvr>
                                        <p:cTn id="18" dur="500" fill="hold"/>
                                        <p:tgtEl>
                                          <p:spTgt spid="49050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0510"/>
                                        </p:tgtEl>
                                        <p:attrNameLst>
                                          <p:attrName>style.visibility</p:attrName>
                                        </p:attrNameLst>
                                      </p:cBhvr>
                                      <p:to>
                                        <p:strVal val="visible"/>
                                      </p:to>
                                    </p:set>
                                    <p:anim calcmode="lin" valueType="num">
                                      <p:cBhvr>
                                        <p:cTn id="23" dur="500" fill="hold"/>
                                        <p:tgtEl>
                                          <p:spTgt spid="490510"/>
                                        </p:tgtEl>
                                        <p:attrNameLst>
                                          <p:attrName>ppt_x</p:attrName>
                                        </p:attrNameLst>
                                      </p:cBhvr>
                                      <p:tavLst>
                                        <p:tav tm="0">
                                          <p:val>
                                            <p:strVal val="#ppt_x-#ppt_w/2"/>
                                          </p:val>
                                        </p:tav>
                                        <p:tav tm="100000">
                                          <p:val>
                                            <p:strVal val="#ppt_x"/>
                                          </p:val>
                                        </p:tav>
                                      </p:tavLst>
                                    </p:anim>
                                    <p:anim calcmode="lin" valueType="num">
                                      <p:cBhvr>
                                        <p:cTn id="24" dur="500" fill="hold"/>
                                        <p:tgtEl>
                                          <p:spTgt spid="490510"/>
                                        </p:tgtEl>
                                        <p:attrNameLst>
                                          <p:attrName>ppt_y</p:attrName>
                                        </p:attrNameLst>
                                      </p:cBhvr>
                                      <p:tavLst>
                                        <p:tav tm="0">
                                          <p:val>
                                            <p:strVal val="#ppt_y"/>
                                          </p:val>
                                        </p:tav>
                                        <p:tav tm="100000">
                                          <p:val>
                                            <p:strVal val="#ppt_y"/>
                                          </p:val>
                                        </p:tav>
                                      </p:tavLst>
                                    </p:anim>
                                    <p:anim calcmode="lin" valueType="num">
                                      <p:cBhvr>
                                        <p:cTn id="25" dur="500" fill="hold"/>
                                        <p:tgtEl>
                                          <p:spTgt spid="490510"/>
                                        </p:tgtEl>
                                        <p:attrNameLst>
                                          <p:attrName>ppt_w</p:attrName>
                                        </p:attrNameLst>
                                      </p:cBhvr>
                                      <p:tavLst>
                                        <p:tav tm="0">
                                          <p:val>
                                            <p:fltVal val="0"/>
                                          </p:val>
                                        </p:tav>
                                        <p:tav tm="100000">
                                          <p:val>
                                            <p:strVal val="#ppt_w"/>
                                          </p:val>
                                        </p:tav>
                                      </p:tavLst>
                                    </p:anim>
                                    <p:anim calcmode="lin" valueType="num">
                                      <p:cBhvr>
                                        <p:cTn id="26" dur="500" fill="hold"/>
                                        <p:tgtEl>
                                          <p:spTgt spid="4905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9" grpId="0" autoUpdateAnimBg="0"/>
      <p:bldP spid="490510" grpId="0" autoUpdateAnimBg="0"/>
      <p:bldP spid="49061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690" name="Picture 170">
            <a:extLst>
              <a:ext uri="{FF2B5EF4-FFF2-40B4-BE49-F238E27FC236}">
                <a16:creationId xmlns:a16="http://schemas.microsoft.com/office/drawing/2014/main" id="{3615BD18-692A-9043-ADA0-EAEA21C46E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3" r="-116"/>
          <a:stretch>
            <a:fillRect/>
          </a:stretch>
        </p:blipFill>
        <p:spPr bwMode="auto">
          <a:xfrm>
            <a:off x="373063" y="309563"/>
            <a:ext cx="8340725" cy="6146800"/>
          </a:xfrm>
          <a:prstGeom prst="rect">
            <a:avLst/>
          </a:prstGeom>
          <a:noFill/>
          <a:extLst>
            <a:ext uri="{909E8E84-426E-40DD-AFC4-6F175D3DCCD1}">
              <a14:hiddenFill xmlns:a14="http://schemas.microsoft.com/office/drawing/2010/main">
                <a:solidFill>
                  <a:srgbClr val="FFFFFF"/>
                </a:solidFill>
              </a14:hiddenFill>
            </a:ext>
          </a:extLst>
        </p:spPr>
      </p:pic>
      <p:sp>
        <p:nvSpPr>
          <p:cNvPr id="491680" name="AutoShape 160">
            <a:extLst>
              <a:ext uri="{FF2B5EF4-FFF2-40B4-BE49-F238E27FC236}">
                <a16:creationId xmlns:a16="http://schemas.microsoft.com/office/drawing/2014/main" id="{A4758E65-2A08-1C45-AA48-D8A08C2FD6F5}"/>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491681" name="Rectangle 161">
            <a:extLst>
              <a:ext uri="{FF2B5EF4-FFF2-40B4-BE49-F238E27FC236}">
                <a16:creationId xmlns:a16="http://schemas.microsoft.com/office/drawing/2014/main" id="{B8D936CD-2153-A548-9D8E-C7F369D77065}"/>
              </a:ext>
            </a:extLst>
          </p:cNvPr>
          <p:cNvSpPr>
            <a:spLocks noChangeArrowheads="1"/>
          </p:cNvSpPr>
          <p:nvPr/>
        </p:nvSpPr>
        <p:spPr bwMode="auto">
          <a:xfrm>
            <a:off x="3149600" y="1384300"/>
            <a:ext cx="2901950" cy="4657725"/>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491526" name="Rectangle 6">
            <a:extLst>
              <a:ext uri="{FF2B5EF4-FFF2-40B4-BE49-F238E27FC236}">
                <a16:creationId xmlns:a16="http://schemas.microsoft.com/office/drawing/2014/main" id="{299A094B-174E-D940-8F60-117C30B879E1}"/>
              </a:ext>
            </a:extLst>
          </p:cNvPr>
          <p:cNvSpPr>
            <a:spLocks noChangeArrowheads="1"/>
          </p:cNvSpPr>
          <p:nvPr/>
        </p:nvSpPr>
        <p:spPr bwMode="auto">
          <a:xfrm>
            <a:off x="3273425" y="1812925"/>
            <a:ext cx="2606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27" name="Rectangle 7">
            <a:extLst>
              <a:ext uri="{FF2B5EF4-FFF2-40B4-BE49-F238E27FC236}">
                <a16:creationId xmlns:a16="http://schemas.microsoft.com/office/drawing/2014/main" id="{40B0A018-4338-D745-976D-6768B734FCCB}"/>
              </a:ext>
            </a:extLst>
          </p:cNvPr>
          <p:cNvSpPr>
            <a:spLocks noChangeArrowheads="1"/>
          </p:cNvSpPr>
          <p:nvPr/>
        </p:nvSpPr>
        <p:spPr bwMode="auto">
          <a:xfrm>
            <a:off x="4783138" y="1017588"/>
            <a:ext cx="1406525" cy="393700"/>
          </a:xfrm>
          <a:prstGeom prst="rect">
            <a:avLst/>
          </a:prstGeom>
          <a:noFill/>
          <a:ln>
            <a:noFill/>
          </a:ln>
          <a:effectLst>
            <a:outerShdw dist="56796"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000">
                <a:solidFill>
                  <a:srgbClr val="FAFD00"/>
                </a:solidFill>
                <a:cs typeface="Arial" panose="020B0604020202020204" pitchFamily="34" charset="0"/>
              </a:rPr>
              <a:t>±</a:t>
            </a:r>
            <a:r>
              <a:rPr lang="en-US" altLang="en-US" sz="2000">
                <a:solidFill>
                  <a:srgbClr val="FAFD00"/>
                </a:solidFill>
              </a:rPr>
              <a:t> 1000 SM</a:t>
            </a:r>
          </a:p>
        </p:txBody>
      </p:sp>
      <p:sp>
        <p:nvSpPr>
          <p:cNvPr id="491530" name="Rectangle 10">
            <a:extLst>
              <a:ext uri="{FF2B5EF4-FFF2-40B4-BE49-F238E27FC236}">
                <a16:creationId xmlns:a16="http://schemas.microsoft.com/office/drawing/2014/main" id="{53010B23-6E18-BD45-9C95-FE0D06081023}"/>
              </a:ext>
            </a:extLst>
          </p:cNvPr>
          <p:cNvSpPr>
            <a:spLocks noChangeArrowheads="1"/>
          </p:cNvSpPr>
          <p:nvPr/>
        </p:nvSpPr>
        <p:spPr bwMode="auto">
          <a:xfrm>
            <a:off x="3856038" y="1577975"/>
            <a:ext cx="15430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S - D - S</a:t>
            </a:r>
          </a:p>
        </p:txBody>
      </p:sp>
      <p:sp>
        <p:nvSpPr>
          <p:cNvPr id="491531" name="Rectangle 11">
            <a:extLst>
              <a:ext uri="{FF2B5EF4-FFF2-40B4-BE49-F238E27FC236}">
                <a16:creationId xmlns:a16="http://schemas.microsoft.com/office/drawing/2014/main" id="{CC94B053-E198-EF46-8DF9-D55D837C44E2}"/>
              </a:ext>
            </a:extLst>
          </p:cNvPr>
          <p:cNvSpPr>
            <a:spLocks noChangeArrowheads="1"/>
          </p:cNvSpPr>
          <p:nvPr/>
        </p:nvSpPr>
        <p:spPr bwMode="auto">
          <a:xfrm>
            <a:off x="3379788" y="4349750"/>
            <a:ext cx="22971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   20-Y   20-R</a:t>
            </a:r>
          </a:p>
        </p:txBody>
      </p:sp>
      <p:sp>
        <p:nvSpPr>
          <p:cNvPr id="491553" name="Rectangle 33">
            <a:extLst>
              <a:ext uri="{FF2B5EF4-FFF2-40B4-BE49-F238E27FC236}">
                <a16:creationId xmlns:a16="http://schemas.microsoft.com/office/drawing/2014/main" id="{52CE2A63-BB1A-2E4F-BA1B-815F530FC92F}"/>
              </a:ext>
            </a:extLst>
          </p:cNvPr>
          <p:cNvSpPr>
            <a:spLocks noChangeArrowheads="1"/>
          </p:cNvSpPr>
          <p:nvPr/>
        </p:nvSpPr>
        <p:spPr bwMode="auto">
          <a:xfrm>
            <a:off x="3824288" y="1812925"/>
            <a:ext cx="1428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54" name="Rectangle 34">
            <a:extLst>
              <a:ext uri="{FF2B5EF4-FFF2-40B4-BE49-F238E27FC236}">
                <a16:creationId xmlns:a16="http://schemas.microsoft.com/office/drawing/2014/main" id="{BBF1BCCD-4262-444D-94D4-B8398E226757}"/>
              </a:ext>
            </a:extLst>
          </p:cNvPr>
          <p:cNvSpPr>
            <a:spLocks noChangeArrowheads="1"/>
          </p:cNvSpPr>
          <p:nvPr/>
        </p:nvSpPr>
        <p:spPr bwMode="auto">
          <a:xfrm>
            <a:off x="3959225" y="3671888"/>
            <a:ext cx="1428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56" name="Rectangle 36">
            <a:extLst>
              <a:ext uri="{FF2B5EF4-FFF2-40B4-BE49-F238E27FC236}">
                <a16:creationId xmlns:a16="http://schemas.microsoft.com/office/drawing/2014/main" id="{509CC609-627A-314A-9E0B-403AC3CE4F2A}"/>
              </a:ext>
            </a:extLst>
          </p:cNvPr>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57" name="Rectangle 37">
            <a:extLst>
              <a:ext uri="{FF2B5EF4-FFF2-40B4-BE49-F238E27FC236}">
                <a16:creationId xmlns:a16="http://schemas.microsoft.com/office/drawing/2014/main" id="{A00CFEA5-4553-DD49-A642-1C999252A3A6}"/>
              </a:ext>
            </a:extLst>
          </p:cNvPr>
          <p:cNvSpPr>
            <a:spLocks noChangeArrowheads="1"/>
          </p:cNvSpPr>
          <p:nvPr/>
        </p:nvSpPr>
        <p:spPr bwMode="auto">
          <a:xfrm>
            <a:off x="3130550" y="2055813"/>
            <a:ext cx="2949575"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1"/>
                </a:solidFill>
                <a:effectLst>
                  <a:outerShdw blurRad="38100" dist="38100" dir="2700000" algn="tl">
                    <a:srgbClr val="000000"/>
                  </a:outerShdw>
                </a:effectLst>
              </a:rPr>
              <a:t>&lt;&lt;</a:t>
            </a:r>
            <a:r>
              <a:rPr lang="en-US" altLang="en-US" sz="2800" i="1">
                <a:solidFill>
                  <a:schemeClr val="accent1"/>
                </a:solidFill>
                <a:effectLst>
                  <a:outerShdw blurRad="38100" dist="38100" dir="2700000" algn="tl">
                    <a:srgbClr val="000000"/>
                  </a:outerShdw>
                </a:effectLst>
              </a:rPr>
              <a:t>TERBELAH</a:t>
            </a:r>
            <a:r>
              <a:rPr lang="en-US" altLang="en-US" sz="2800">
                <a:solidFill>
                  <a:schemeClr val="accent1"/>
                </a:solidFill>
                <a:effectLst>
                  <a:outerShdw blurRad="38100" dist="38100" dir="2700000" algn="tl">
                    <a:srgbClr val="000000"/>
                  </a:outerShdw>
                </a:effectLst>
              </a:rPr>
              <a:t>&gt;&gt;</a:t>
            </a:r>
          </a:p>
        </p:txBody>
      </p:sp>
      <p:sp>
        <p:nvSpPr>
          <p:cNvPr id="491558" name="Line 38">
            <a:extLst>
              <a:ext uri="{FF2B5EF4-FFF2-40B4-BE49-F238E27FC236}">
                <a16:creationId xmlns:a16="http://schemas.microsoft.com/office/drawing/2014/main" id="{B78A40B9-5177-5F42-AFD6-EF957657D79F}"/>
              </a:ext>
            </a:extLst>
          </p:cNvPr>
          <p:cNvSpPr>
            <a:spLocks noChangeShapeType="1"/>
          </p:cNvSpPr>
          <p:nvPr/>
        </p:nvSpPr>
        <p:spPr bwMode="auto">
          <a:xfrm>
            <a:off x="4622800" y="3683000"/>
            <a:ext cx="0" cy="36830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1675" name="Group 155">
            <a:extLst>
              <a:ext uri="{FF2B5EF4-FFF2-40B4-BE49-F238E27FC236}">
                <a16:creationId xmlns:a16="http://schemas.microsoft.com/office/drawing/2014/main" id="{AFFA7868-7EE4-B046-8D24-2B1189465BD5}"/>
              </a:ext>
            </a:extLst>
          </p:cNvPr>
          <p:cNvGrpSpPr>
            <a:grpSpLocks/>
          </p:cNvGrpSpPr>
          <p:nvPr/>
        </p:nvGrpSpPr>
        <p:grpSpPr bwMode="auto">
          <a:xfrm>
            <a:off x="3316288" y="4883150"/>
            <a:ext cx="1890712" cy="960438"/>
            <a:chOff x="2073" y="3092"/>
            <a:chExt cx="1191" cy="605"/>
          </a:xfrm>
        </p:grpSpPr>
        <p:sp>
          <p:nvSpPr>
            <p:cNvPr id="491532" name="Rectangle 12">
              <a:extLst>
                <a:ext uri="{FF2B5EF4-FFF2-40B4-BE49-F238E27FC236}">
                  <a16:creationId xmlns:a16="http://schemas.microsoft.com/office/drawing/2014/main" id="{53A8321E-0DC2-C74A-B621-04332B57374B}"/>
                </a:ext>
              </a:extLst>
            </p:cNvPr>
            <p:cNvSpPr>
              <a:spLocks noChangeArrowheads="1"/>
            </p:cNvSpPr>
            <p:nvPr/>
          </p:nvSpPr>
          <p:spPr bwMode="auto">
            <a:xfrm>
              <a:off x="2093" y="3092"/>
              <a:ext cx="1171"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   200        </a:t>
              </a:r>
            </a:p>
          </p:txBody>
        </p:sp>
        <p:sp>
          <p:nvSpPr>
            <p:cNvPr id="491541" name="Rectangle 21">
              <a:extLst>
                <a:ext uri="{FF2B5EF4-FFF2-40B4-BE49-F238E27FC236}">
                  <a16:creationId xmlns:a16="http://schemas.microsoft.com/office/drawing/2014/main" id="{D9349052-62CF-4A48-A06E-BFD631317398}"/>
                </a:ext>
              </a:extLst>
            </p:cNvPr>
            <p:cNvSpPr>
              <a:spLocks noChangeArrowheads="1"/>
            </p:cNvSpPr>
            <p:nvPr/>
          </p:nvSpPr>
          <p:spPr bwMode="auto">
            <a:xfrm>
              <a:off x="2073" y="3449"/>
              <a:ext cx="676"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a:solidFill>
                    <a:schemeClr val="accent2"/>
                  </a:solidFill>
                </a:rPr>
                <a:t>ASYUR</a:t>
              </a:r>
            </a:p>
          </p:txBody>
        </p:sp>
      </p:grpSp>
      <p:grpSp>
        <p:nvGrpSpPr>
          <p:cNvPr id="491676" name="Group 156">
            <a:extLst>
              <a:ext uri="{FF2B5EF4-FFF2-40B4-BE49-F238E27FC236}">
                <a16:creationId xmlns:a16="http://schemas.microsoft.com/office/drawing/2014/main" id="{A35A89D6-5913-3D43-A066-AA497C456E08}"/>
              </a:ext>
            </a:extLst>
          </p:cNvPr>
          <p:cNvGrpSpPr>
            <a:grpSpLocks/>
          </p:cNvGrpSpPr>
          <p:nvPr/>
        </p:nvGrpSpPr>
        <p:grpSpPr bwMode="auto">
          <a:xfrm>
            <a:off x="4651375" y="4878388"/>
            <a:ext cx="1752600" cy="974725"/>
            <a:chOff x="2902" y="3089"/>
            <a:chExt cx="1104" cy="614"/>
          </a:xfrm>
        </p:grpSpPr>
        <p:sp>
          <p:nvSpPr>
            <p:cNvPr id="491542" name="Rectangle 22">
              <a:extLst>
                <a:ext uri="{FF2B5EF4-FFF2-40B4-BE49-F238E27FC236}">
                  <a16:creationId xmlns:a16="http://schemas.microsoft.com/office/drawing/2014/main" id="{CA6203D3-4FBF-2342-AE96-36495BDEF228}"/>
                </a:ext>
              </a:extLst>
            </p:cNvPr>
            <p:cNvSpPr>
              <a:spLocks noChangeArrowheads="1"/>
            </p:cNvSpPr>
            <p:nvPr/>
          </p:nvSpPr>
          <p:spPr bwMode="auto">
            <a:xfrm>
              <a:off x="3021" y="3089"/>
              <a:ext cx="985"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350        </a:t>
              </a:r>
            </a:p>
          </p:txBody>
        </p:sp>
        <p:sp>
          <p:nvSpPr>
            <p:cNvPr id="491560" name="Rectangle 40">
              <a:extLst>
                <a:ext uri="{FF2B5EF4-FFF2-40B4-BE49-F238E27FC236}">
                  <a16:creationId xmlns:a16="http://schemas.microsoft.com/office/drawing/2014/main" id="{B5448E6E-52E3-4C46-93D8-2B90CD8C87A9}"/>
                </a:ext>
              </a:extLst>
            </p:cNvPr>
            <p:cNvSpPr>
              <a:spLocks noChangeArrowheads="1"/>
            </p:cNvSpPr>
            <p:nvPr/>
          </p:nvSpPr>
          <p:spPr bwMode="auto">
            <a:xfrm>
              <a:off x="2902" y="3455"/>
              <a:ext cx="667"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a:solidFill>
                    <a:schemeClr val="accent2"/>
                  </a:solidFill>
                </a:rPr>
                <a:t>BABEL</a:t>
              </a:r>
            </a:p>
          </p:txBody>
        </p:sp>
      </p:grpSp>
      <p:sp>
        <p:nvSpPr>
          <p:cNvPr id="491569" name="Rectangle 49">
            <a:extLst>
              <a:ext uri="{FF2B5EF4-FFF2-40B4-BE49-F238E27FC236}">
                <a16:creationId xmlns:a16="http://schemas.microsoft.com/office/drawing/2014/main" id="{59422A36-4560-8B4A-93F4-2E912130869F}"/>
              </a:ext>
            </a:extLst>
          </p:cNvPr>
          <p:cNvSpPr>
            <a:spLocks noChangeArrowheads="1"/>
          </p:cNvSpPr>
          <p:nvPr/>
        </p:nvSpPr>
        <p:spPr bwMode="auto">
          <a:xfrm>
            <a:off x="3640138" y="3448050"/>
            <a:ext cx="18589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10           2</a:t>
            </a:r>
          </a:p>
        </p:txBody>
      </p:sp>
      <p:sp>
        <p:nvSpPr>
          <p:cNvPr id="491570" name="Rectangle 50">
            <a:extLst>
              <a:ext uri="{FF2B5EF4-FFF2-40B4-BE49-F238E27FC236}">
                <a16:creationId xmlns:a16="http://schemas.microsoft.com/office/drawing/2014/main" id="{1FCFF224-6483-E24E-A52C-86112CFEFAF6}"/>
              </a:ext>
            </a:extLst>
          </p:cNvPr>
          <p:cNvSpPr>
            <a:spLocks noChangeArrowheads="1"/>
          </p:cNvSpPr>
          <p:nvPr/>
        </p:nvSpPr>
        <p:spPr bwMode="auto">
          <a:xfrm>
            <a:off x="3068638" y="2530475"/>
            <a:ext cx="38989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en-US" sz="2000">
                <a:solidFill>
                  <a:schemeClr val="accent2"/>
                </a:solidFill>
              </a:rPr>
              <a:t>    UTARA      SELATAN</a:t>
            </a:r>
          </a:p>
        </p:txBody>
      </p:sp>
      <p:sp>
        <p:nvSpPr>
          <p:cNvPr id="491571" name="Rectangle 51">
            <a:extLst>
              <a:ext uri="{FF2B5EF4-FFF2-40B4-BE49-F238E27FC236}">
                <a16:creationId xmlns:a16="http://schemas.microsoft.com/office/drawing/2014/main" id="{93986AE2-4245-6249-A383-B76C54CB0770}"/>
              </a:ext>
            </a:extLst>
          </p:cNvPr>
          <p:cNvSpPr>
            <a:spLocks noChangeArrowheads="1"/>
          </p:cNvSpPr>
          <p:nvPr/>
        </p:nvSpPr>
        <p:spPr bwMode="auto">
          <a:xfrm>
            <a:off x="3152775" y="2978150"/>
            <a:ext cx="2970213"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ISRAEL  </a:t>
            </a:r>
            <a:r>
              <a:rPr lang="en-US" altLang="en-US" sz="2400">
                <a:solidFill>
                  <a:schemeClr val="accent2"/>
                </a:solidFill>
              </a:rPr>
              <a:t>YEHUDA</a:t>
            </a:r>
          </a:p>
        </p:txBody>
      </p:sp>
      <p:sp>
        <p:nvSpPr>
          <p:cNvPr id="491642" name="Text Box 122">
            <a:extLst>
              <a:ext uri="{FF2B5EF4-FFF2-40B4-BE49-F238E27FC236}">
                <a16:creationId xmlns:a16="http://schemas.microsoft.com/office/drawing/2014/main" id="{0616A1A5-0295-2046-96EC-F6AD74BB4F2E}"/>
              </a:ext>
            </a:extLst>
          </p:cNvPr>
          <p:cNvSpPr txBox="1">
            <a:spLocks noChangeArrowheads="1"/>
          </p:cNvSpPr>
          <p:nvPr/>
        </p:nvSpPr>
        <p:spPr bwMode="auto">
          <a:xfrm>
            <a:off x="1790700" y="0"/>
            <a:ext cx="38608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I Samuel - 2 Tawarikh</a:t>
            </a:r>
          </a:p>
        </p:txBody>
      </p:sp>
      <p:sp>
        <p:nvSpPr>
          <p:cNvPr id="491644" name="Line 124">
            <a:extLst>
              <a:ext uri="{FF2B5EF4-FFF2-40B4-BE49-F238E27FC236}">
                <a16:creationId xmlns:a16="http://schemas.microsoft.com/office/drawing/2014/main" id="{45902FD3-3833-D547-9634-B1112EB0D0A9}"/>
              </a:ext>
            </a:extLst>
          </p:cNvPr>
          <p:cNvSpPr>
            <a:spLocks noChangeShapeType="1"/>
          </p:cNvSpPr>
          <p:nvPr/>
        </p:nvSpPr>
        <p:spPr bwMode="auto">
          <a:xfrm>
            <a:off x="3343275" y="38846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45" name="Line 125">
            <a:extLst>
              <a:ext uri="{FF2B5EF4-FFF2-40B4-BE49-F238E27FC236}">
                <a16:creationId xmlns:a16="http://schemas.microsoft.com/office/drawing/2014/main" id="{E546E18A-444F-0A4A-93D0-D5C1DC2C561F}"/>
              </a:ext>
            </a:extLst>
          </p:cNvPr>
          <p:cNvSpPr>
            <a:spLocks noChangeShapeType="1"/>
          </p:cNvSpPr>
          <p:nvPr/>
        </p:nvSpPr>
        <p:spPr bwMode="auto">
          <a:xfrm>
            <a:off x="3376613" y="43418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46" name="Line 126">
            <a:extLst>
              <a:ext uri="{FF2B5EF4-FFF2-40B4-BE49-F238E27FC236}">
                <a16:creationId xmlns:a16="http://schemas.microsoft.com/office/drawing/2014/main" id="{A216AF06-7CDC-364D-8752-99DA914EB2EC}"/>
              </a:ext>
            </a:extLst>
          </p:cNvPr>
          <p:cNvSpPr>
            <a:spLocks noChangeShapeType="1"/>
          </p:cNvSpPr>
          <p:nvPr/>
        </p:nvSpPr>
        <p:spPr bwMode="auto">
          <a:xfrm>
            <a:off x="3376613" y="481012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47" name="Line 127">
            <a:extLst>
              <a:ext uri="{FF2B5EF4-FFF2-40B4-BE49-F238E27FC236}">
                <a16:creationId xmlns:a16="http://schemas.microsoft.com/office/drawing/2014/main" id="{93BA09EC-DF51-554A-82C9-9950EF6BBFD1}"/>
              </a:ext>
            </a:extLst>
          </p:cNvPr>
          <p:cNvSpPr>
            <a:spLocks noChangeShapeType="1"/>
          </p:cNvSpPr>
          <p:nvPr/>
        </p:nvSpPr>
        <p:spPr bwMode="auto">
          <a:xfrm>
            <a:off x="3343275" y="3429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48" name="Line 128">
            <a:extLst>
              <a:ext uri="{FF2B5EF4-FFF2-40B4-BE49-F238E27FC236}">
                <a16:creationId xmlns:a16="http://schemas.microsoft.com/office/drawing/2014/main" id="{C77B8117-7A45-B545-A679-5E6A01BC91D3}"/>
              </a:ext>
            </a:extLst>
          </p:cNvPr>
          <p:cNvSpPr>
            <a:spLocks noChangeShapeType="1"/>
          </p:cNvSpPr>
          <p:nvPr/>
        </p:nvSpPr>
        <p:spPr bwMode="auto">
          <a:xfrm>
            <a:off x="3343275" y="29702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49" name="Line 129">
            <a:extLst>
              <a:ext uri="{FF2B5EF4-FFF2-40B4-BE49-F238E27FC236}">
                <a16:creationId xmlns:a16="http://schemas.microsoft.com/office/drawing/2014/main" id="{AF38654A-BECE-9640-9271-43FA7ED48291}"/>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50" name="Line 130">
            <a:extLst>
              <a:ext uri="{FF2B5EF4-FFF2-40B4-BE49-F238E27FC236}">
                <a16:creationId xmlns:a16="http://schemas.microsoft.com/office/drawing/2014/main" id="{9AB424D9-53E2-2D46-80D2-ED5F12BFC759}"/>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51" name="Line 131">
            <a:extLst>
              <a:ext uri="{FF2B5EF4-FFF2-40B4-BE49-F238E27FC236}">
                <a16:creationId xmlns:a16="http://schemas.microsoft.com/office/drawing/2014/main" id="{BD9A8BF9-997C-8B4E-88F2-79FF28573164}"/>
              </a:ext>
            </a:extLst>
          </p:cNvPr>
          <p:cNvSpPr>
            <a:spLocks noChangeShapeType="1"/>
          </p:cNvSpPr>
          <p:nvPr/>
        </p:nvSpPr>
        <p:spPr bwMode="auto">
          <a:xfrm>
            <a:off x="3351213" y="531812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52" name="Line 132">
            <a:extLst>
              <a:ext uri="{FF2B5EF4-FFF2-40B4-BE49-F238E27FC236}">
                <a16:creationId xmlns:a16="http://schemas.microsoft.com/office/drawing/2014/main" id="{8E2269BB-8A85-A242-B5F0-14B89FD4A53E}"/>
              </a:ext>
            </a:extLst>
          </p:cNvPr>
          <p:cNvSpPr>
            <a:spLocks noChangeShapeType="1"/>
          </p:cNvSpPr>
          <p:nvPr/>
        </p:nvSpPr>
        <p:spPr bwMode="auto">
          <a:xfrm>
            <a:off x="3351213" y="581342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1655" name="Group 135">
            <a:extLst>
              <a:ext uri="{FF2B5EF4-FFF2-40B4-BE49-F238E27FC236}">
                <a16:creationId xmlns:a16="http://schemas.microsoft.com/office/drawing/2014/main" id="{4DBECE74-11BB-CB4C-AB55-64863C6C72F1}"/>
              </a:ext>
            </a:extLst>
          </p:cNvPr>
          <p:cNvGrpSpPr>
            <a:grpSpLocks/>
          </p:cNvGrpSpPr>
          <p:nvPr/>
        </p:nvGrpSpPr>
        <p:grpSpPr bwMode="auto">
          <a:xfrm>
            <a:off x="4635500" y="2622550"/>
            <a:ext cx="63500" cy="3365500"/>
            <a:chOff x="2920" y="1652"/>
            <a:chExt cx="40" cy="2120"/>
          </a:xfrm>
        </p:grpSpPr>
        <p:sp>
          <p:nvSpPr>
            <p:cNvPr id="491653" name="Line 133">
              <a:extLst>
                <a:ext uri="{FF2B5EF4-FFF2-40B4-BE49-F238E27FC236}">
                  <a16:creationId xmlns:a16="http://schemas.microsoft.com/office/drawing/2014/main" id="{5824E705-ABEE-2044-929B-5E5A41B48D7B}"/>
                </a:ext>
              </a:extLst>
            </p:cNvPr>
            <p:cNvSpPr>
              <a:spLocks noChangeShapeType="1"/>
            </p:cNvSpPr>
            <p:nvPr/>
          </p:nvSpPr>
          <p:spPr bwMode="auto">
            <a:xfrm>
              <a:off x="2920" y="1652"/>
              <a:ext cx="0" cy="2096"/>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54" name="Line 134">
              <a:extLst>
                <a:ext uri="{FF2B5EF4-FFF2-40B4-BE49-F238E27FC236}">
                  <a16:creationId xmlns:a16="http://schemas.microsoft.com/office/drawing/2014/main" id="{D037BBF1-DD02-B445-AB00-C7D7F31D2670}"/>
                </a:ext>
              </a:extLst>
            </p:cNvPr>
            <p:cNvSpPr>
              <a:spLocks noChangeShapeType="1"/>
            </p:cNvSpPr>
            <p:nvPr/>
          </p:nvSpPr>
          <p:spPr bwMode="auto">
            <a:xfrm>
              <a:off x="2960" y="1676"/>
              <a:ext cx="0" cy="2096"/>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91565" name="Line 45">
            <a:extLst>
              <a:ext uri="{FF2B5EF4-FFF2-40B4-BE49-F238E27FC236}">
                <a16:creationId xmlns:a16="http://schemas.microsoft.com/office/drawing/2014/main" id="{F2B35C0B-B0FA-824E-B9C2-2D482DFF3A94}"/>
              </a:ext>
            </a:extLst>
          </p:cNvPr>
          <p:cNvSpPr>
            <a:spLocks noChangeShapeType="1"/>
          </p:cNvSpPr>
          <p:nvPr/>
        </p:nvSpPr>
        <p:spPr bwMode="auto">
          <a:xfrm flipH="1">
            <a:off x="4660900" y="2635250"/>
            <a:ext cx="0" cy="3340100"/>
          </a:xfrm>
          <a:prstGeom prst="line">
            <a:avLst/>
          </a:prstGeom>
          <a:noFill/>
          <a:ln w="508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66" name="Rectangle 46">
            <a:extLst>
              <a:ext uri="{FF2B5EF4-FFF2-40B4-BE49-F238E27FC236}">
                <a16:creationId xmlns:a16="http://schemas.microsoft.com/office/drawing/2014/main" id="{D6D96F4B-3BA9-1344-B68D-5A8CCF503E78}"/>
              </a:ext>
            </a:extLst>
          </p:cNvPr>
          <p:cNvSpPr>
            <a:spLocks noChangeArrowheads="1"/>
          </p:cNvSpPr>
          <p:nvPr/>
        </p:nvSpPr>
        <p:spPr bwMode="auto">
          <a:xfrm>
            <a:off x="3690938" y="3890963"/>
            <a:ext cx="2165350"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en-US" sz="2800" i="1">
                <a:solidFill>
                  <a:schemeClr val="accent1"/>
                </a:solidFill>
                <a:effectLst>
                  <a:outerShdw blurRad="38100" dist="38100" dir="2700000" algn="tl">
                    <a:srgbClr val="000000"/>
                  </a:outerShdw>
                </a:effectLst>
              </a:rPr>
              <a:t>NABI-NABI</a:t>
            </a:r>
          </a:p>
        </p:txBody>
      </p:sp>
      <p:sp>
        <p:nvSpPr>
          <p:cNvPr id="491664" name="Rectangle 144">
            <a:extLst>
              <a:ext uri="{FF2B5EF4-FFF2-40B4-BE49-F238E27FC236}">
                <a16:creationId xmlns:a16="http://schemas.microsoft.com/office/drawing/2014/main" id="{F878CFCC-E929-2244-BACF-748481507029}"/>
              </a:ext>
            </a:extLst>
          </p:cNvPr>
          <p:cNvSpPr>
            <a:spLocks noChangeArrowheads="1"/>
          </p:cNvSpPr>
          <p:nvPr/>
        </p:nvSpPr>
        <p:spPr bwMode="auto">
          <a:xfrm>
            <a:off x="2957513" y="917575"/>
            <a:ext cx="197643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 </a:t>
            </a:r>
            <a:r>
              <a:rPr lang="en-US" altLang="en-US" sz="2400">
                <a:solidFill>
                  <a:schemeClr val="accent2"/>
                </a:solidFill>
              </a:rPr>
              <a:t>KERAJAAN</a:t>
            </a:r>
          </a:p>
        </p:txBody>
      </p:sp>
      <p:sp>
        <p:nvSpPr>
          <p:cNvPr id="491677" name="Text Box 157">
            <a:extLst>
              <a:ext uri="{FF2B5EF4-FFF2-40B4-BE49-F238E27FC236}">
                <a16:creationId xmlns:a16="http://schemas.microsoft.com/office/drawing/2014/main" id="{F63A1470-54EC-C043-B135-8E2CE766C782}"/>
              </a:ext>
            </a:extLst>
          </p:cNvPr>
          <p:cNvSpPr txBox="1">
            <a:spLocks noChangeArrowheads="1"/>
          </p:cNvSpPr>
          <p:nvPr/>
        </p:nvSpPr>
        <p:spPr bwMode="auto">
          <a:xfrm>
            <a:off x="8720138"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491683" name="Text Box 163">
            <a:extLst>
              <a:ext uri="{FF2B5EF4-FFF2-40B4-BE49-F238E27FC236}">
                <a16:creationId xmlns:a16="http://schemas.microsoft.com/office/drawing/2014/main" id="{AC315B42-905F-EA46-868B-0686057CA686}"/>
              </a:ext>
            </a:extLst>
          </p:cNvPr>
          <p:cNvSpPr txBox="1">
            <a:spLocks noChangeArrowheads="1"/>
          </p:cNvSpPr>
          <p:nvPr/>
        </p:nvSpPr>
        <p:spPr bwMode="auto">
          <a:xfrm>
            <a:off x="8593138" y="63976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9</a:t>
            </a:r>
          </a:p>
        </p:txBody>
      </p:sp>
      <p:sp>
        <p:nvSpPr>
          <p:cNvPr id="491684" name="Rectangle 164">
            <a:extLst>
              <a:ext uri="{FF2B5EF4-FFF2-40B4-BE49-F238E27FC236}">
                <a16:creationId xmlns:a16="http://schemas.microsoft.com/office/drawing/2014/main" id="{FA073B56-E06E-E14C-89F3-D38EEAFC05A8}"/>
              </a:ext>
            </a:extLst>
          </p:cNvPr>
          <p:cNvSpPr>
            <a:spLocks noChangeArrowheads="1"/>
          </p:cNvSpPr>
          <p:nvPr/>
        </p:nvSpPr>
        <p:spPr bwMode="auto">
          <a:xfrm>
            <a:off x="8177213" y="652303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12</a:t>
            </a:r>
          </a:p>
        </p:txBody>
      </p:sp>
      <p:sp>
        <p:nvSpPr>
          <p:cNvPr id="491685" name="Text Box 165">
            <a:extLst>
              <a:ext uri="{FF2B5EF4-FFF2-40B4-BE49-F238E27FC236}">
                <a16:creationId xmlns:a16="http://schemas.microsoft.com/office/drawing/2014/main" id="{8D8CB1A6-5CEB-9643-9ABA-7B747EC88595}"/>
              </a:ext>
            </a:extLst>
          </p:cNvPr>
          <p:cNvSpPr txBox="1">
            <a:spLocks noChangeArrowheads="1"/>
          </p:cNvSpPr>
          <p:nvPr/>
        </p:nvSpPr>
        <p:spPr bwMode="auto">
          <a:xfrm>
            <a:off x="6683375" y="61087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491687" name="Rectangle 167">
            <a:extLst>
              <a:ext uri="{FF2B5EF4-FFF2-40B4-BE49-F238E27FC236}">
                <a16:creationId xmlns:a16="http://schemas.microsoft.com/office/drawing/2014/main" id="{0FF0ABFA-938E-D940-B510-C9308FCDA0E3}"/>
              </a:ext>
            </a:extLst>
          </p:cNvPr>
          <p:cNvSpPr>
            <a:spLocks noChangeArrowheads="1"/>
          </p:cNvSpPr>
          <p:nvPr/>
        </p:nvSpPr>
        <p:spPr bwMode="auto">
          <a:xfrm>
            <a:off x="381000" y="292100"/>
            <a:ext cx="8340725" cy="6132513"/>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1691" name="Group 171">
            <a:extLst>
              <a:ext uri="{FF2B5EF4-FFF2-40B4-BE49-F238E27FC236}">
                <a16:creationId xmlns:a16="http://schemas.microsoft.com/office/drawing/2014/main" id="{E209A8BE-B396-EA47-B148-D1336212A6B7}"/>
              </a:ext>
            </a:extLst>
          </p:cNvPr>
          <p:cNvGrpSpPr>
            <a:grpSpLocks/>
          </p:cNvGrpSpPr>
          <p:nvPr/>
        </p:nvGrpSpPr>
        <p:grpSpPr bwMode="auto">
          <a:xfrm>
            <a:off x="6086475" y="869950"/>
            <a:ext cx="2039938" cy="2144713"/>
            <a:chOff x="3723" y="1862"/>
            <a:chExt cx="1285" cy="1351"/>
          </a:xfrm>
        </p:grpSpPr>
        <p:grpSp>
          <p:nvGrpSpPr>
            <p:cNvPr id="491692" name="Group 172">
              <a:extLst>
                <a:ext uri="{FF2B5EF4-FFF2-40B4-BE49-F238E27FC236}">
                  <a16:creationId xmlns:a16="http://schemas.microsoft.com/office/drawing/2014/main" id="{314792EF-EF04-D942-9788-0DDF77BA8FBC}"/>
                </a:ext>
              </a:extLst>
            </p:cNvPr>
            <p:cNvGrpSpPr>
              <a:grpSpLocks/>
            </p:cNvGrpSpPr>
            <p:nvPr/>
          </p:nvGrpSpPr>
          <p:grpSpPr bwMode="auto">
            <a:xfrm>
              <a:off x="3723" y="1862"/>
              <a:ext cx="1285" cy="1351"/>
              <a:chOff x="1084" y="711"/>
              <a:chExt cx="2950" cy="2769"/>
            </a:xfrm>
          </p:grpSpPr>
          <p:grpSp>
            <p:nvGrpSpPr>
              <p:cNvPr id="491693" name="Group 173">
                <a:extLst>
                  <a:ext uri="{FF2B5EF4-FFF2-40B4-BE49-F238E27FC236}">
                    <a16:creationId xmlns:a16="http://schemas.microsoft.com/office/drawing/2014/main" id="{CB9279F0-4DC9-E34F-8444-FD384A35C21A}"/>
                  </a:ext>
                </a:extLst>
              </p:cNvPr>
              <p:cNvGrpSpPr>
                <a:grpSpLocks/>
              </p:cNvGrpSpPr>
              <p:nvPr/>
            </p:nvGrpSpPr>
            <p:grpSpPr bwMode="auto">
              <a:xfrm>
                <a:off x="1084" y="711"/>
                <a:ext cx="2950" cy="2769"/>
                <a:chOff x="2707" y="548"/>
                <a:chExt cx="2950" cy="2769"/>
              </a:xfrm>
            </p:grpSpPr>
            <p:grpSp>
              <p:nvGrpSpPr>
                <p:cNvPr id="491694" name="Group 174">
                  <a:extLst>
                    <a:ext uri="{FF2B5EF4-FFF2-40B4-BE49-F238E27FC236}">
                      <a16:creationId xmlns:a16="http://schemas.microsoft.com/office/drawing/2014/main" id="{ADFA51FC-C200-274D-905A-AB51BE57AA1D}"/>
                    </a:ext>
                  </a:extLst>
                </p:cNvPr>
                <p:cNvGrpSpPr>
                  <a:grpSpLocks/>
                </p:cNvGrpSpPr>
                <p:nvPr/>
              </p:nvGrpSpPr>
              <p:grpSpPr bwMode="auto">
                <a:xfrm>
                  <a:off x="3180" y="1046"/>
                  <a:ext cx="2105" cy="1421"/>
                  <a:chOff x="578" y="2316"/>
                  <a:chExt cx="2105" cy="1421"/>
                </a:xfrm>
              </p:grpSpPr>
              <p:sp>
                <p:nvSpPr>
                  <p:cNvPr id="491695" name="Freeform 175" descr="Cork">
                    <a:extLst>
                      <a:ext uri="{FF2B5EF4-FFF2-40B4-BE49-F238E27FC236}">
                        <a16:creationId xmlns:a16="http://schemas.microsoft.com/office/drawing/2014/main" id="{95FD22A5-D923-674B-B869-1764499BE18F}"/>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696" name="Freeform 176" descr="Cork">
                    <a:extLst>
                      <a:ext uri="{FF2B5EF4-FFF2-40B4-BE49-F238E27FC236}">
                        <a16:creationId xmlns:a16="http://schemas.microsoft.com/office/drawing/2014/main" id="{7F67DA7B-38A7-074B-B17D-3B2C00C7ECED}"/>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grpSp>
            <p:pic>
              <p:nvPicPr>
                <p:cNvPr id="491697" name="Picture 177">
                  <a:extLst>
                    <a:ext uri="{FF2B5EF4-FFF2-40B4-BE49-F238E27FC236}">
                      <a16:creationId xmlns:a16="http://schemas.microsoft.com/office/drawing/2014/main" id="{0F2E6402-501A-EA42-988D-78C4EEFD584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pic>
          </p:grpSp>
          <p:sp>
            <p:nvSpPr>
              <p:cNvPr id="491698" name="Freeform 178">
                <a:extLst>
                  <a:ext uri="{FF2B5EF4-FFF2-40B4-BE49-F238E27FC236}">
                    <a16:creationId xmlns:a16="http://schemas.microsoft.com/office/drawing/2014/main" id="{72739054-E27A-E24D-8253-B497C544B9F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699" name="Freeform 179">
                <a:extLst>
                  <a:ext uri="{FF2B5EF4-FFF2-40B4-BE49-F238E27FC236}">
                    <a16:creationId xmlns:a16="http://schemas.microsoft.com/office/drawing/2014/main" id="{AD412479-059E-4C44-92B6-A7044C590532}"/>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00" name="Freeform 180">
                <a:extLst>
                  <a:ext uri="{FF2B5EF4-FFF2-40B4-BE49-F238E27FC236}">
                    <a16:creationId xmlns:a16="http://schemas.microsoft.com/office/drawing/2014/main" id="{E45F4435-CAF0-DA41-8406-288C448B1790}"/>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01" name="Freeform 181">
                <a:extLst>
                  <a:ext uri="{FF2B5EF4-FFF2-40B4-BE49-F238E27FC236}">
                    <a16:creationId xmlns:a16="http://schemas.microsoft.com/office/drawing/2014/main" id="{519F4DC4-7F44-C846-9247-355D11CCF102}"/>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02" name="Freeform 182">
                <a:extLst>
                  <a:ext uri="{FF2B5EF4-FFF2-40B4-BE49-F238E27FC236}">
                    <a16:creationId xmlns:a16="http://schemas.microsoft.com/office/drawing/2014/main" id="{AFC5B0D2-C159-7F4D-AF4C-715699373C44}"/>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grpSp>
        <p:grpSp>
          <p:nvGrpSpPr>
            <p:cNvPr id="491703" name="Group 183">
              <a:extLst>
                <a:ext uri="{FF2B5EF4-FFF2-40B4-BE49-F238E27FC236}">
                  <a16:creationId xmlns:a16="http://schemas.microsoft.com/office/drawing/2014/main" id="{4E1A7A80-798A-9745-825C-5C83D3009BEE}"/>
                </a:ext>
              </a:extLst>
            </p:cNvPr>
            <p:cNvGrpSpPr>
              <a:grpSpLocks/>
            </p:cNvGrpSpPr>
            <p:nvPr/>
          </p:nvGrpSpPr>
          <p:grpSpPr bwMode="auto">
            <a:xfrm>
              <a:off x="3978" y="2075"/>
              <a:ext cx="868" cy="883"/>
              <a:chOff x="3888" y="970"/>
              <a:chExt cx="868" cy="883"/>
            </a:xfrm>
          </p:grpSpPr>
          <p:sp>
            <p:nvSpPr>
              <p:cNvPr id="491704" name="Rectangle 184">
                <a:extLst>
                  <a:ext uri="{FF2B5EF4-FFF2-40B4-BE49-F238E27FC236}">
                    <a16:creationId xmlns:a16="http://schemas.microsoft.com/office/drawing/2014/main" id="{307BF6E2-9F38-1A4E-AE87-0A9B77B5021E}"/>
                  </a:ext>
                </a:extLst>
              </p:cNvPr>
              <p:cNvSpPr>
                <a:spLocks noChangeArrowheads="1"/>
              </p:cNvSpPr>
              <p:nvPr/>
            </p:nvSpPr>
            <p:spPr bwMode="auto">
              <a:xfrm>
                <a:off x="3975" y="970"/>
                <a:ext cx="781" cy="632"/>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6000" i="1">
                    <a:solidFill>
                      <a:schemeClr val="tx1"/>
                    </a:solidFill>
                    <a:latin typeface="Kosher-Normal" charset="0"/>
                  </a:rPr>
                  <a:t>PD</a:t>
                </a:r>
                <a:endParaRPr lang="en-US" altLang="en-US" sz="5400">
                  <a:solidFill>
                    <a:schemeClr val="tx1"/>
                  </a:solidFill>
                  <a:latin typeface="Kosher-Normal" charset="0"/>
                </a:endParaRPr>
              </a:p>
            </p:txBody>
          </p:sp>
          <p:sp>
            <p:nvSpPr>
              <p:cNvPr id="491705" name="Rectangle 185">
                <a:extLst>
                  <a:ext uri="{FF2B5EF4-FFF2-40B4-BE49-F238E27FC236}">
                    <a16:creationId xmlns:a16="http://schemas.microsoft.com/office/drawing/2014/main" id="{2557870D-360F-7C44-A5DE-F764EDE65056}"/>
                  </a:ext>
                </a:extLst>
              </p:cNvPr>
              <p:cNvSpPr>
                <a:spLocks noChangeArrowheads="1"/>
              </p:cNvSpPr>
              <p:nvPr/>
            </p:nvSpPr>
            <p:spPr bwMode="auto">
              <a:xfrm>
                <a:off x="3888" y="1277"/>
                <a:ext cx="116" cy="576"/>
              </a:xfrm>
              <a:prstGeom prst="rect">
                <a:avLst/>
              </a:prstGeom>
              <a:noFill/>
              <a:ln>
                <a:noFill/>
              </a:ln>
              <a:effectLst>
                <a:outerShdw dist="68392" dir="130808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endParaRPr lang="en-US" altLang="en-US" sz="5400" i="1">
                  <a:solidFill>
                    <a:schemeClr val="tx1"/>
                  </a:solidFill>
                  <a:latin typeface="Kosher-Normal" charset="0"/>
                </a:endParaRPr>
              </a:p>
            </p:txBody>
          </p:sp>
        </p:grpSp>
      </p:grpSp>
      <p:grpSp>
        <p:nvGrpSpPr>
          <p:cNvPr id="491706" name="Group 186">
            <a:extLst>
              <a:ext uri="{FF2B5EF4-FFF2-40B4-BE49-F238E27FC236}">
                <a16:creationId xmlns:a16="http://schemas.microsoft.com/office/drawing/2014/main" id="{01280274-6D9D-5C4C-9FAC-E6616E0767A4}"/>
              </a:ext>
            </a:extLst>
          </p:cNvPr>
          <p:cNvGrpSpPr>
            <a:grpSpLocks/>
          </p:cNvGrpSpPr>
          <p:nvPr/>
        </p:nvGrpSpPr>
        <p:grpSpPr bwMode="auto">
          <a:xfrm>
            <a:off x="6037263" y="3300413"/>
            <a:ext cx="2039937" cy="2144712"/>
            <a:chOff x="3723" y="1862"/>
            <a:chExt cx="1285" cy="1351"/>
          </a:xfrm>
        </p:grpSpPr>
        <p:grpSp>
          <p:nvGrpSpPr>
            <p:cNvPr id="491707" name="Group 187">
              <a:extLst>
                <a:ext uri="{FF2B5EF4-FFF2-40B4-BE49-F238E27FC236}">
                  <a16:creationId xmlns:a16="http://schemas.microsoft.com/office/drawing/2014/main" id="{B0B8E342-E02C-3441-9971-4B4030F765C7}"/>
                </a:ext>
              </a:extLst>
            </p:cNvPr>
            <p:cNvGrpSpPr>
              <a:grpSpLocks/>
            </p:cNvGrpSpPr>
            <p:nvPr/>
          </p:nvGrpSpPr>
          <p:grpSpPr bwMode="auto">
            <a:xfrm>
              <a:off x="3723" y="1862"/>
              <a:ext cx="1285" cy="1351"/>
              <a:chOff x="1084" y="711"/>
              <a:chExt cx="2950" cy="2769"/>
            </a:xfrm>
          </p:grpSpPr>
          <p:grpSp>
            <p:nvGrpSpPr>
              <p:cNvPr id="491708" name="Group 188">
                <a:extLst>
                  <a:ext uri="{FF2B5EF4-FFF2-40B4-BE49-F238E27FC236}">
                    <a16:creationId xmlns:a16="http://schemas.microsoft.com/office/drawing/2014/main" id="{B8893213-9995-4944-83E8-7C425EB5785C}"/>
                  </a:ext>
                </a:extLst>
              </p:cNvPr>
              <p:cNvGrpSpPr>
                <a:grpSpLocks/>
              </p:cNvGrpSpPr>
              <p:nvPr/>
            </p:nvGrpSpPr>
            <p:grpSpPr bwMode="auto">
              <a:xfrm>
                <a:off x="1084" y="711"/>
                <a:ext cx="2950" cy="2769"/>
                <a:chOff x="2707" y="548"/>
                <a:chExt cx="2950" cy="2769"/>
              </a:xfrm>
            </p:grpSpPr>
            <p:grpSp>
              <p:nvGrpSpPr>
                <p:cNvPr id="491709" name="Group 189">
                  <a:extLst>
                    <a:ext uri="{FF2B5EF4-FFF2-40B4-BE49-F238E27FC236}">
                      <a16:creationId xmlns:a16="http://schemas.microsoft.com/office/drawing/2014/main" id="{5B83D4EF-9F22-3C49-996E-5DC3C26A5CBD}"/>
                    </a:ext>
                  </a:extLst>
                </p:cNvPr>
                <p:cNvGrpSpPr>
                  <a:grpSpLocks/>
                </p:cNvGrpSpPr>
                <p:nvPr/>
              </p:nvGrpSpPr>
              <p:grpSpPr bwMode="auto">
                <a:xfrm>
                  <a:off x="3180" y="1046"/>
                  <a:ext cx="2105" cy="1421"/>
                  <a:chOff x="578" y="2316"/>
                  <a:chExt cx="2105" cy="1421"/>
                </a:xfrm>
              </p:grpSpPr>
              <p:sp>
                <p:nvSpPr>
                  <p:cNvPr id="491710" name="Freeform 190" descr="Cork">
                    <a:extLst>
                      <a:ext uri="{FF2B5EF4-FFF2-40B4-BE49-F238E27FC236}">
                        <a16:creationId xmlns:a16="http://schemas.microsoft.com/office/drawing/2014/main" id="{F26CB40A-B791-CE4C-810B-DDD01D4B5467}"/>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11" name="Freeform 191" descr="Cork">
                    <a:extLst>
                      <a:ext uri="{FF2B5EF4-FFF2-40B4-BE49-F238E27FC236}">
                        <a16:creationId xmlns:a16="http://schemas.microsoft.com/office/drawing/2014/main" id="{7759803D-EDD2-684F-B2A6-10EBCA769E46}"/>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grpSp>
            <p:pic>
              <p:nvPicPr>
                <p:cNvPr id="491712" name="Picture 192">
                  <a:extLst>
                    <a:ext uri="{FF2B5EF4-FFF2-40B4-BE49-F238E27FC236}">
                      <a16:creationId xmlns:a16="http://schemas.microsoft.com/office/drawing/2014/main" id="{F1E198CB-3A29-0342-B0E7-B38F6C3DCA2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pic>
          </p:grpSp>
          <p:sp>
            <p:nvSpPr>
              <p:cNvPr id="491713" name="Freeform 193">
                <a:extLst>
                  <a:ext uri="{FF2B5EF4-FFF2-40B4-BE49-F238E27FC236}">
                    <a16:creationId xmlns:a16="http://schemas.microsoft.com/office/drawing/2014/main" id="{690B03A0-5E25-E04C-8E8C-09A487E0A275}"/>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14" name="Freeform 194">
                <a:extLst>
                  <a:ext uri="{FF2B5EF4-FFF2-40B4-BE49-F238E27FC236}">
                    <a16:creationId xmlns:a16="http://schemas.microsoft.com/office/drawing/2014/main" id="{0A2B367C-1462-354D-972E-8BE47F065E15}"/>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15" name="Freeform 195">
                <a:extLst>
                  <a:ext uri="{FF2B5EF4-FFF2-40B4-BE49-F238E27FC236}">
                    <a16:creationId xmlns:a16="http://schemas.microsoft.com/office/drawing/2014/main" id="{B2023509-8D91-D24F-B640-5B767D7A9BEA}"/>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16" name="Freeform 196">
                <a:extLst>
                  <a:ext uri="{FF2B5EF4-FFF2-40B4-BE49-F238E27FC236}">
                    <a16:creationId xmlns:a16="http://schemas.microsoft.com/office/drawing/2014/main" id="{C31501D3-D216-E042-99C2-60C7B005BFCE}"/>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17" name="Freeform 197">
                <a:extLst>
                  <a:ext uri="{FF2B5EF4-FFF2-40B4-BE49-F238E27FC236}">
                    <a16:creationId xmlns:a16="http://schemas.microsoft.com/office/drawing/2014/main" id="{433A0ADC-52F4-194A-B22B-D585A4721FD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grpSp>
        <p:grpSp>
          <p:nvGrpSpPr>
            <p:cNvPr id="491718" name="Group 198">
              <a:extLst>
                <a:ext uri="{FF2B5EF4-FFF2-40B4-BE49-F238E27FC236}">
                  <a16:creationId xmlns:a16="http://schemas.microsoft.com/office/drawing/2014/main" id="{4AE0F5D1-95F8-5146-B7E1-C29CCC3CB119}"/>
                </a:ext>
              </a:extLst>
            </p:cNvPr>
            <p:cNvGrpSpPr>
              <a:grpSpLocks/>
            </p:cNvGrpSpPr>
            <p:nvPr/>
          </p:nvGrpSpPr>
          <p:grpSpPr bwMode="auto">
            <a:xfrm>
              <a:off x="3978" y="2075"/>
              <a:ext cx="868" cy="883"/>
              <a:chOff x="3888" y="970"/>
              <a:chExt cx="868" cy="883"/>
            </a:xfrm>
          </p:grpSpPr>
          <p:sp>
            <p:nvSpPr>
              <p:cNvPr id="491719" name="Rectangle 199">
                <a:extLst>
                  <a:ext uri="{FF2B5EF4-FFF2-40B4-BE49-F238E27FC236}">
                    <a16:creationId xmlns:a16="http://schemas.microsoft.com/office/drawing/2014/main" id="{F5A76287-3397-1645-808A-862238F8D3C4}"/>
                  </a:ext>
                </a:extLst>
              </p:cNvPr>
              <p:cNvSpPr>
                <a:spLocks noChangeArrowheads="1"/>
              </p:cNvSpPr>
              <p:nvPr/>
            </p:nvSpPr>
            <p:spPr bwMode="auto">
              <a:xfrm>
                <a:off x="3975" y="970"/>
                <a:ext cx="781" cy="632"/>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6000" i="1">
                    <a:solidFill>
                      <a:schemeClr val="tx1"/>
                    </a:solidFill>
                    <a:latin typeface="Kosher-Normal" charset="0"/>
                  </a:rPr>
                  <a:t>PB</a:t>
                </a:r>
                <a:endParaRPr lang="en-US" altLang="en-US" sz="5400">
                  <a:solidFill>
                    <a:schemeClr val="tx1"/>
                  </a:solidFill>
                  <a:latin typeface="Kosher-Normal" charset="0"/>
                </a:endParaRPr>
              </a:p>
            </p:txBody>
          </p:sp>
          <p:sp>
            <p:nvSpPr>
              <p:cNvPr id="491720" name="Rectangle 200">
                <a:extLst>
                  <a:ext uri="{FF2B5EF4-FFF2-40B4-BE49-F238E27FC236}">
                    <a16:creationId xmlns:a16="http://schemas.microsoft.com/office/drawing/2014/main" id="{BF9A598C-F53F-0F4F-9B1C-0D1D3791F775}"/>
                  </a:ext>
                </a:extLst>
              </p:cNvPr>
              <p:cNvSpPr>
                <a:spLocks noChangeArrowheads="1"/>
              </p:cNvSpPr>
              <p:nvPr/>
            </p:nvSpPr>
            <p:spPr bwMode="auto">
              <a:xfrm>
                <a:off x="3888" y="1277"/>
                <a:ext cx="116" cy="576"/>
              </a:xfrm>
              <a:prstGeom prst="rect">
                <a:avLst/>
              </a:prstGeom>
              <a:noFill/>
              <a:ln>
                <a:noFill/>
              </a:ln>
              <a:effectLst>
                <a:outerShdw dist="68392" dir="130808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endParaRPr lang="en-US" altLang="en-US" sz="5400" i="1">
                  <a:solidFill>
                    <a:schemeClr val="tx1"/>
                  </a:solidFill>
                  <a:latin typeface="Kosher-Normal" charset="0"/>
                </a:endParaRPr>
              </a:p>
            </p:txBody>
          </p:sp>
        </p:grpSp>
      </p:grpSp>
      <p:grpSp>
        <p:nvGrpSpPr>
          <p:cNvPr id="491656" name="Group 136">
            <a:extLst>
              <a:ext uri="{FF2B5EF4-FFF2-40B4-BE49-F238E27FC236}">
                <a16:creationId xmlns:a16="http://schemas.microsoft.com/office/drawing/2014/main" id="{D7E3A5E8-57D5-3F4C-BADA-2FD81C5345F0}"/>
              </a:ext>
            </a:extLst>
          </p:cNvPr>
          <p:cNvGrpSpPr>
            <a:grpSpLocks/>
          </p:cNvGrpSpPr>
          <p:nvPr/>
        </p:nvGrpSpPr>
        <p:grpSpPr bwMode="auto">
          <a:xfrm>
            <a:off x="152400" y="2305050"/>
            <a:ext cx="3589338" cy="2401888"/>
            <a:chOff x="96" y="1452"/>
            <a:chExt cx="2261" cy="1513"/>
          </a:xfrm>
        </p:grpSpPr>
        <p:sp>
          <p:nvSpPr>
            <p:cNvPr id="491538" name="Freeform 18">
              <a:extLst>
                <a:ext uri="{FF2B5EF4-FFF2-40B4-BE49-F238E27FC236}">
                  <a16:creationId xmlns:a16="http://schemas.microsoft.com/office/drawing/2014/main" id="{71B8B7EB-E596-3647-990C-B035196AD740}"/>
                </a:ext>
              </a:extLst>
            </p:cNvPr>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39" name="Freeform 19">
              <a:extLst>
                <a:ext uri="{FF2B5EF4-FFF2-40B4-BE49-F238E27FC236}">
                  <a16:creationId xmlns:a16="http://schemas.microsoft.com/office/drawing/2014/main" id="{809A37C6-F954-E140-A6D3-2FB2852C3967}"/>
                </a:ext>
              </a:extLst>
            </p:cNvPr>
            <p:cNvSpPr>
              <a:spLocks/>
            </p:cNvSpPr>
            <p:nvPr/>
          </p:nvSpPr>
          <p:spPr bwMode="auto">
            <a:xfrm>
              <a:off x="1001" y="1551"/>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76" name="Rectangle 56">
              <a:extLst>
                <a:ext uri="{FF2B5EF4-FFF2-40B4-BE49-F238E27FC236}">
                  <a16:creationId xmlns:a16="http://schemas.microsoft.com/office/drawing/2014/main" id="{D8E94FCC-E70A-614D-8EDD-95C62B1AF029}"/>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1577" name="Rectangle 57">
              <a:extLst>
                <a:ext uri="{FF2B5EF4-FFF2-40B4-BE49-F238E27FC236}">
                  <a16:creationId xmlns:a16="http://schemas.microsoft.com/office/drawing/2014/main" id="{94DFC265-A6FF-A945-B49C-B07F8CF5F08A}"/>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1578" name="Rectangle 58">
              <a:extLst>
                <a:ext uri="{FF2B5EF4-FFF2-40B4-BE49-F238E27FC236}">
                  <a16:creationId xmlns:a16="http://schemas.microsoft.com/office/drawing/2014/main" id="{CBFF8B17-8D7D-9F47-9806-CDB36387092E}"/>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1579" name="AutoShape 59">
              <a:extLst>
                <a:ext uri="{FF2B5EF4-FFF2-40B4-BE49-F238E27FC236}">
                  <a16:creationId xmlns:a16="http://schemas.microsoft.com/office/drawing/2014/main" id="{7CB440F5-95E0-734D-97AC-096B46F2B9EB}"/>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1580" name="Rectangle 60">
              <a:extLst>
                <a:ext uri="{FF2B5EF4-FFF2-40B4-BE49-F238E27FC236}">
                  <a16:creationId xmlns:a16="http://schemas.microsoft.com/office/drawing/2014/main" id="{B154456C-A5B5-3041-A6DC-2AFD900E0A70}"/>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91581" name="Rectangle 61">
              <a:extLst>
                <a:ext uri="{FF2B5EF4-FFF2-40B4-BE49-F238E27FC236}">
                  <a16:creationId xmlns:a16="http://schemas.microsoft.com/office/drawing/2014/main" id="{F53D98C3-E875-BA4C-B802-ABF51ECEBB1B}"/>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1582" name="Line 62">
              <a:extLst>
                <a:ext uri="{FF2B5EF4-FFF2-40B4-BE49-F238E27FC236}">
                  <a16:creationId xmlns:a16="http://schemas.microsoft.com/office/drawing/2014/main" id="{70708591-E32E-7C44-9772-6EC42F6BD05C}"/>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83" name="Line 63">
              <a:extLst>
                <a:ext uri="{FF2B5EF4-FFF2-40B4-BE49-F238E27FC236}">
                  <a16:creationId xmlns:a16="http://schemas.microsoft.com/office/drawing/2014/main" id="{A55257F7-4B68-3C45-8DC6-FB9439FCB5B6}"/>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84" name="Rectangle 64">
              <a:extLst>
                <a:ext uri="{FF2B5EF4-FFF2-40B4-BE49-F238E27FC236}">
                  <a16:creationId xmlns:a16="http://schemas.microsoft.com/office/drawing/2014/main" id="{B42F84E1-B2C5-D745-BD70-4492452E845C}"/>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1585" name="Rectangle 65">
              <a:extLst>
                <a:ext uri="{FF2B5EF4-FFF2-40B4-BE49-F238E27FC236}">
                  <a16:creationId xmlns:a16="http://schemas.microsoft.com/office/drawing/2014/main" id="{D6BAF81B-BC7B-E944-A738-179F0D3F0537}"/>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1586" name="Rectangle 66">
              <a:extLst>
                <a:ext uri="{FF2B5EF4-FFF2-40B4-BE49-F238E27FC236}">
                  <a16:creationId xmlns:a16="http://schemas.microsoft.com/office/drawing/2014/main" id="{DDE48DCA-8300-EA47-A579-A0FFC4BAC4A0}"/>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1587" name="AutoShape 67">
              <a:extLst>
                <a:ext uri="{FF2B5EF4-FFF2-40B4-BE49-F238E27FC236}">
                  <a16:creationId xmlns:a16="http://schemas.microsoft.com/office/drawing/2014/main" id="{1F6A68D5-FDE3-9144-BFA6-4453CB594038}"/>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1588" name="Rectangle 68">
              <a:extLst>
                <a:ext uri="{FF2B5EF4-FFF2-40B4-BE49-F238E27FC236}">
                  <a16:creationId xmlns:a16="http://schemas.microsoft.com/office/drawing/2014/main" id="{1BD5D74B-F505-0C4C-BA97-F336CEE75B0C}"/>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1589" name="Rectangle 69">
              <a:extLst>
                <a:ext uri="{FF2B5EF4-FFF2-40B4-BE49-F238E27FC236}">
                  <a16:creationId xmlns:a16="http://schemas.microsoft.com/office/drawing/2014/main" id="{7971D916-1C82-394C-B891-E6E4366D4848}"/>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1590" name="Line 70">
              <a:extLst>
                <a:ext uri="{FF2B5EF4-FFF2-40B4-BE49-F238E27FC236}">
                  <a16:creationId xmlns:a16="http://schemas.microsoft.com/office/drawing/2014/main" id="{1E195F40-6596-954C-A3C0-99BCBBC51888}"/>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91" name="Line 71">
              <a:extLst>
                <a:ext uri="{FF2B5EF4-FFF2-40B4-BE49-F238E27FC236}">
                  <a16:creationId xmlns:a16="http://schemas.microsoft.com/office/drawing/2014/main" id="{8DB1D000-0AD1-F640-821A-D3B50E238206}"/>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92" name="Rectangle 72">
              <a:extLst>
                <a:ext uri="{FF2B5EF4-FFF2-40B4-BE49-F238E27FC236}">
                  <a16:creationId xmlns:a16="http://schemas.microsoft.com/office/drawing/2014/main" id="{0E4C6FE9-A425-E94F-B477-4D9E91960F5F}"/>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1593" name="Rectangle 73">
              <a:extLst>
                <a:ext uri="{FF2B5EF4-FFF2-40B4-BE49-F238E27FC236}">
                  <a16:creationId xmlns:a16="http://schemas.microsoft.com/office/drawing/2014/main" id="{776B5CE1-575C-4E43-9786-C8285AB68DFA}"/>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1594" name="Rectangle 74">
              <a:extLst>
                <a:ext uri="{FF2B5EF4-FFF2-40B4-BE49-F238E27FC236}">
                  <a16:creationId xmlns:a16="http://schemas.microsoft.com/office/drawing/2014/main" id="{57C2929D-134E-4C4D-BE62-C76372921DB7}"/>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1595" name="AutoShape 75">
              <a:extLst>
                <a:ext uri="{FF2B5EF4-FFF2-40B4-BE49-F238E27FC236}">
                  <a16:creationId xmlns:a16="http://schemas.microsoft.com/office/drawing/2014/main" id="{A013CB3E-A446-7F43-83BA-A1F08BF6EED6}"/>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1596" name="Rectangle 76">
              <a:extLst>
                <a:ext uri="{FF2B5EF4-FFF2-40B4-BE49-F238E27FC236}">
                  <a16:creationId xmlns:a16="http://schemas.microsoft.com/office/drawing/2014/main" id="{64F24D25-DC83-9C40-8942-F62F52C5A808}"/>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91597" name="Rectangle 77">
              <a:extLst>
                <a:ext uri="{FF2B5EF4-FFF2-40B4-BE49-F238E27FC236}">
                  <a16:creationId xmlns:a16="http://schemas.microsoft.com/office/drawing/2014/main" id="{1DF30368-CB0B-8F48-AE5A-D7859A559F7D}"/>
                </a:ext>
              </a:extLst>
            </p:cNvPr>
            <p:cNvSpPr>
              <a:spLocks noChangeArrowheads="1"/>
            </p:cNvSpPr>
            <p:nvPr/>
          </p:nvSpPr>
          <p:spPr bwMode="auto">
            <a:xfrm>
              <a:off x="528"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1598" name="Line 78">
              <a:extLst>
                <a:ext uri="{FF2B5EF4-FFF2-40B4-BE49-F238E27FC236}">
                  <a16:creationId xmlns:a16="http://schemas.microsoft.com/office/drawing/2014/main" id="{3504860F-FAEC-8F40-84AF-8C68C88AB6A1}"/>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99" name="Line 79">
              <a:extLst>
                <a:ext uri="{FF2B5EF4-FFF2-40B4-BE49-F238E27FC236}">
                  <a16:creationId xmlns:a16="http://schemas.microsoft.com/office/drawing/2014/main" id="{CC88FF80-0D93-234A-A541-61FED64AE7A4}"/>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00" name="Rectangle 80">
              <a:extLst>
                <a:ext uri="{FF2B5EF4-FFF2-40B4-BE49-F238E27FC236}">
                  <a16:creationId xmlns:a16="http://schemas.microsoft.com/office/drawing/2014/main" id="{D40AF22C-0AF1-6643-9E59-AEC26C428255}"/>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1601" name="AutoShape 81">
              <a:extLst>
                <a:ext uri="{FF2B5EF4-FFF2-40B4-BE49-F238E27FC236}">
                  <a16:creationId xmlns:a16="http://schemas.microsoft.com/office/drawing/2014/main" id="{D466653A-2EFE-8D46-8F18-BBD0143CA85F}"/>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1602" name="Rectangle 82">
              <a:extLst>
                <a:ext uri="{FF2B5EF4-FFF2-40B4-BE49-F238E27FC236}">
                  <a16:creationId xmlns:a16="http://schemas.microsoft.com/office/drawing/2014/main" id="{FA7CFCA7-F864-174B-8A42-3DFAB3BA9143}"/>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1603" name="Rectangle 83">
              <a:extLst>
                <a:ext uri="{FF2B5EF4-FFF2-40B4-BE49-F238E27FC236}">
                  <a16:creationId xmlns:a16="http://schemas.microsoft.com/office/drawing/2014/main" id="{F4581224-3128-C047-AA27-5EC7FFFAC6DC}"/>
                </a:ext>
              </a:extLst>
            </p:cNvPr>
            <p:cNvSpPr>
              <a:spLocks noChangeArrowheads="1"/>
            </p:cNvSpPr>
            <p:nvPr/>
          </p:nvSpPr>
          <p:spPr bwMode="auto">
            <a:xfrm>
              <a:off x="727" y="1896"/>
              <a:ext cx="4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MUSA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1604" name="Line 84">
              <a:extLst>
                <a:ext uri="{FF2B5EF4-FFF2-40B4-BE49-F238E27FC236}">
                  <a16:creationId xmlns:a16="http://schemas.microsoft.com/office/drawing/2014/main" id="{FA8171C6-1427-0D43-9F7C-67D35CB653D9}"/>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05" name="Line 85">
              <a:extLst>
                <a:ext uri="{FF2B5EF4-FFF2-40B4-BE49-F238E27FC236}">
                  <a16:creationId xmlns:a16="http://schemas.microsoft.com/office/drawing/2014/main" id="{0A314F7C-3588-6844-B2C8-0739F942020D}"/>
                </a:ext>
              </a:extLst>
            </p:cNvPr>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06" name="Rectangle 86">
              <a:extLst>
                <a:ext uri="{FF2B5EF4-FFF2-40B4-BE49-F238E27FC236}">
                  <a16:creationId xmlns:a16="http://schemas.microsoft.com/office/drawing/2014/main" id="{FDA555DF-91E4-D94C-ADF9-605F2E883B90}"/>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1607" name="AutoShape 87">
              <a:extLst>
                <a:ext uri="{FF2B5EF4-FFF2-40B4-BE49-F238E27FC236}">
                  <a16:creationId xmlns:a16="http://schemas.microsoft.com/office/drawing/2014/main" id="{C75E91C0-A9B4-4D4F-B5D0-B26165EEA885}"/>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1608" name="Rectangle 88">
              <a:extLst>
                <a:ext uri="{FF2B5EF4-FFF2-40B4-BE49-F238E27FC236}">
                  <a16:creationId xmlns:a16="http://schemas.microsoft.com/office/drawing/2014/main" id="{0CC73445-5956-D147-9B65-3F66F98031ED}"/>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491609" name="Rectangle 89">
              <a:extLst>
                <a:ext uri="{FF2B5EF4-FFF2-40B4-BE49-F238E27FC236}">
                  <a16:creationId xmlns:a16="http://schemas.microsoft.com/office/drawing/2014/main" id="{F72160EC-96BF-104C-8144-DA1C74C83F37}"/>
                </a:ext>
              </a:extLst>
            </p:cNvPr>
            <p:cNvSpPr>
              <a:spLocks noChangeArrowheads="1"/>
            </p:cNvSpPr>
            <p:nvPr/>
          </p:nvSpPr>
          <p:spPr bwMode="auto">
            <a:xfrm>
              <a:off x="867" y="2031"/>
              <a:ext cx="39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YOSUA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1610" name="Line 90">
              <a:extLst>
                <a:ext uri="{FF2B5EF4-FFF2-40B4-BE49-F238E27FC236}">
                  <a16:creationId xmlns:a16="http://schemas.microsoft.com/office/drawing/2014/main" id="{F2D922C9-3149-1E47-85EF-22736AD57AC8}"/>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11" name="Line 91">
              <a:extLst>
                <a:ext uri="{FF2B5EF4-FFF2-40B4-BE49-F238E27FC236}">
                  <a16:creationId xmlns:a16="http://schemas.microsoft.com/office/drawing/2014/main" id="{C42C0E8B-EB48-104F-99C3-171014B95DA9}"/>
                </a:ext>
              </a:extLst>
            </p:cNvPr>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12" name="Rectangle 92">
              <a:extLst>
                <a:ext uri="{FF2B5EF4-FFF2-40B4-BE49-F238E27FC236}">
                  <a16:creationId xmlns:a16="http://schemas.microsoft.com/office/drawing/2014/main" id="{8AA67820-612E-894B-993D-C77C91BE3242}"/>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1613" name="AutoShape 93">
              <a:extLst>
                <a:ext uri="{FF2B5EF4-FFF2-40B4-BE49-F238E27FC236}">
                  <a16:creationId xmlns:a16="http://schemas.microsoft.com/office/drawing/2014/main" id="{8DA7AE3F-D644-BD4C-A386-811AE9E1640E}"/>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91614" name="Rectangle 94">
              <a:extLst>
                <a:ext uri="{FF2B5EF4-FFF2-40B4-BE49-F238E27FC236}">
                  <a16:creationId xmlns:a16="http://schemas.microsoft.com/office/drawing/2014/main" id="{32BF0EB2-FCFC-9E4B-97EA-CA8DEB6DEBA8}"/>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1615" name="Rectangle 95">
              <a:extLst>
                <a:ext uri="{FF2B5EF4-FFF2-40B4-BE49-F238E27FC236}">
                  <a16:creationId xmlns:a16="http://schemas.microsoft.com/office/drawing/2014/main" id="{C94725F4-57FD-9146-8899-3F0DA494BA24}"/>
                </a:ext>
              </a:extLst>
            </p:cNvPr>
            <p:cNvSpPr>
              <a:spLocks noChangeArrowheads="1"/>
            </p:cNvSpPr>
            <p:nvPr/>
          </p:nvSpPr>
          <p:spPr bwMode="auto">
            <a:xfrm>
              <a:off x="942" y="2177"/>
              <a:ext cx="52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ANARKI</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1616" name="Line 96">
              <a:extLst>
                <a:ext uri="{FF2B5EF4-FFF2-40B4-BE49-F238E27FC236}">
                  <a16:creationId xmlns:a16="http://schemas.microsoft.com/office/drawing/2014/main" id="{77124366-2AF9-9148-8CD8-CBA497240F92}"/>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17" name="Rectangle 97">
              <a:extLst>
                <a:ext uri="{FF2B5EF4-FFF2-40B4-BE49-F238E27FC236}">
                  <a16:creationId xmlns:a16="http://schemas.microsoft.com/office/drawing/2014/main" id="{EEA83F0B-D5DC-EB42-971F-A1AD5DF66882}"/>
                </a:ext>
              </a:extLst>
            </p:cNvPr>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491618" name="AutoShape 98">
              <a:extLst>
                <a:ext uri="{FF2B5EF4-FFF2-40B4-BE49-F238E27FC236}">
                  <a16:creationId xmlns:a16="http://schemas.microsoft.com/office/drawing/2014/main" id="{490CD3B3-8753-A445-9A60-71DE4B550E7D}"/>
                </a:ext>
              </a:extLst>
            </p:cNvPr>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1619" name="Rectangle 99">
              <a:extLst>
                <a:ext uri="{FF2B5EF4-FFF2-40B4-BE49-F238E27FC236}">
                  <a16:creationId xmlns:a16="http://schemas.microsoft.com/office/drawing/2014/main" id="{BE04909B-2508-F044-A960-F799930882FF}"/>
                </a:ext>
              </a:extLst>
            </p:cNvPr>
            <p:cNvSpPr>
              <a:spLocks noChangeArrowheads="1"/>
            </p:cNvSpPr>
            <p:nvPr/>
          </p:nvSpPr>
          <p:spPr bwMode="auto">
            <a:xfrm>
              <a:off x="992" y="2524"/>
              <a:ext cx="977" cy="404"/>
            </a:xfrm>
            <a:prstGeom prst="rect">
              <a:avLst/>
            </a:prstGeom>
            <a:solidFill>
              <a:srgbClr val="FFD34A"/>
            </a:solidFill>
            <a:ln w="31750">
              <a:solidFill>
                <a:srgbClr val="FFD34A"/>
              </a:solidFill>
              <a:miter lim="800000"/>
              <a:headEnd/>
              <a:tailEnd/>
            </a:ln>
          </p:spPr>
          <p:txBody>
            <a:bodyPr/>
            <a:lstStyle/>
            <a:p>
              <a:endParaRPr lang="en-US"/>
            </a:p>
          </p:txBody>
        </p:sp>
        <p:sp>
          <p:nvSpPr>
            <p:cNvPr id="491620" name="Rectangle 100">
              <a:extLst>
                <a:ext uri="{FF2B5EF4-FFF2-40B4-BE49-F238E27FC236}">
                  <a16:creationId xmlns:a16="http://schemas.microsoft.com/office/drawing/2014/main" id="{11CD8FC1-BB39-8E47-AFC4-59D469A7F6E1}"/>
                </a:ext>
              </a:extLst>
            </p:cNvPr>
            <p:cNvSpPr>
              <a:spLocks noChangeArrowheads="1"/>
            </p:cNvSpPr>
            <p:nvPr/>
          </p:nvSpPr>
          <p:spPr bwMode="auto">
            <a:xfrm>
              <a:off x="1000" y="2320"/>
              <a:ext cx="7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KERAJAAN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1621" name="Line 101">
              <a:extLst>
                <a:ext uri="{FF2B5EF4-FFF2-40B4-BE49-F238E27FC236}">
                  <a16:creationId xmlns:a16="http://schemas.microsoft.com/office/drawing/2014/main" id="{2D2613E0-16B7-754E-A6CB-85161641DB76}"/>
                </a:ext>
              </a:extLst>
            </p:cNvPr>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1527"/>
                                        </p:tgtEl>
                                        <p:attrNameLst>
                                          <p:attrName>style.visibility</p:attrName>
                                        </p:attrNameLst>
                                      </p:cBhvr>
                                      <p:to>
                                        <p:strVal val="visible"/>
                                      </p:to>
                                    </p:set>
                                    <p:anim calcmode="lin" valueType="num">
                                      <p:cBhvr>
                                        <p:cTn id="7" dur="500" fill="hold"/>
                                        <p:tgtEl>
                                          <p:spTgt spid="491527"/>
                                        </p:tgtEl>
                                        <p:attrNameLst>
                                          <p:attrName>ppt_x</p:attrName>
                                        </p:attrNameLst>
                                      </p:cBhvr>
                                      <p:tavLst>
                                        <p:tav tm="0">
                                          <p:val>
                                            <p:strVal val="#ppt_x-#ppt_w/2"/>
                                          </p:val>
                                        </p:tav>
                                        <p:tav tm="100000">
                                          <p:val>
                                            <p:strVal val="#ppt_x"/>
                                          </p:val>
                                        </p:tav>
                                      </p:tavLst>
                                    </p:anim>
                                    <p:anim calcmode="lin" valueType="num">
                                      <p:cBhvr>
                                        <p:cTn id="8" dur="500" fill="hold"/>
                                        <p:tgtEl>
                                          <p:spTgt spid="491527"/>
                                        </p:tgtEl>
                                        <p:attrNameLst>
                                          <p:attrName>ppt_y</p:attrName>
                                        </p:attrNameLst>
                                      </p:cBhvr>
                                      <p:tavLst>
                                        <p:tav tm="0">
                                          <p:val>
                                            <p:strVal val="#ppt_y"/>
                                          </p:val>
                                        </p:tav>
                                        <p:tav tm="100000">
                                          <p:val>
                                            <p:strVal val="#ppt_y"/>
                                          </p:val>
                                        </p:tav>
                                      </p:tavLst>
                                    </p:anim>
                                    <p:anim calcmode="lin" valueType="num">
                                      <p:cBhvr>
                                        <p:cTn id="9" dur="500" fill="hold"/>
                                        <p:tgtEl>
                                          <p:spTgt spid="491527"/>
                                        </p:tgtEl>
                                        <p:attrNameLst>
                                          <p:attrName>ppt_w</p:attrName>
                                        </p:attrNameLst>
                                      </p:cBhvr>
                                      <p:tavLst>
                                        <p:tav tm="0">
                                          <p:val>
                                            <p:fltVal val="0"/>
                                          </p:val>
                                        </p:tav>
                                        <p:tav tm="100000">
                                          <p:val>
                                            <p:strVal val="#ppt_w"/>
                                          </p:val>
                                        </p:tav>
                                      </p:tavLst>
                                    </p:anim>
                                    <p:anim calcmode="lin" valueType="num">
                                      <p:cBhvr>
                                        <p:cTn id="10" dur="500" fill="hold"/>
                                        <p:tgtEl>
                                          <p:spTgt spid="49152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1530"/>
                                        </p:tgtEl>
                                        <p:attrNameLst>
                                          <p:attrName>style.visibility</p:attrName>
                                        </p:attrNameLst>
                                      </p:cBhvr>
                                      <p:to>
                                        <p:strVal val="visible"/>
                                      </p:to>
                                    </p:set>
                                    <p:anim calcmode="lin" valueType="num">
                                      <p:cBhvr>
                                        <p:cTn id="15" dur="500" fill="hold"/>
                                        <p:tgtEl>
                                          <p:spTgt spid="491530"/>
                                        </p:tgtEl>
                                        <p:attrNameLst>
                                          <p:attrName>ppt_x</p:attrName>
                                        </p:attrNameLst>
                                      </p:cBhvr>
                                      <p:tavLst>
                                        <p:tav tm="0">
                                          <p:val>
                                            <p:strVal val="#ppt_x-#ppt_w/2"/>
                                          </p:val>
                                        </p:tav>
                                        <p:tav tm="100000">
                                          <p:val>
                                            <p:strVal val="#ppt_x"/>
                                          </p:val>
                                        </p:tav>
                                      </p:tavLst>
                                    </p:anim>
                                    <p:anim calcmode="lin" valueType="num">
                                      <p:cBhvr>
                                        <p:cTn id="16" dur="500" fill="hold"/>
                                        <p:tgtEl>
                                          <p:spTgt spid="491530"/>
                                        </p:tgtEl>
                                        <p:attrNameLst>
                                          <p:attrName>ppt_y</p:attrName>
                                        </p:attrNameLst>
                                      </p:cBhvr>
                                      <p:tavLst>
                                        <p:tav tm="0">
                                          <p:val>
                                            <p:strVal val="#ppt_y"/>
                                          </p:val>
                                        </p:tav>
                                        <p:tav tm="100000">
                                          <p:val>
                                            <p:strVal val="#ppt_y"/>
                                          </p:val>
                                        </p:tav>
                                      </p:tavLst>
                                    </p:anim>
                                    <p:anim calcmode="lin" valueType="num">
                                      <p:cBhvr>
                                        <p:cTn id="17" dur="500" fill="hold"/>
                                        <p:tgtEl>
                                          <p:spTgt spid="491530"/>
                                        </p:tgtEl>
                                        <p:attrNameLst>
                                          <p:attrName>ppt_w</p:attrName>
                                        </p:attrNameLst>
                                      </p:cBhvr>
                                      <p:tavLst>
                                        <p:tav tm="0">
                                          <p:val>
                                            <p:fltVal val="0"/>
                                          </p:val>
                                        </p:tav>
                                        <p:tav tm="100000">
                                          <p:val>
                                            <p:strVal val="#ppt_w"/>
                                          </p:val>
                                        </p:tav>
                                      </p:tavLst>
                                    </p:anim>
                                    <p:anim calcmode="lin" valueType="num">
                                      <p:cBhvr>
                                        <p:cTn id="18" dur="500" fill="hold"/>
                                        <p:tgtEl>
                                          <p:spTgt spid="491530"/>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491691"/>
                                        </p:tgtEl>
                                        <p:attrNameLst>
                                          <p:attrName>style.visibility</p:attrName>
                                        </p:attrNameLst>
                                      </p:cBhvr>
                                      <p:to>
                                        <p:strVal val="visible"/>
                                      </p:to>
                                    </p:set>
                                    <p:anim calcmode="lin" valueType="num">
                                      <p:cBhvr>
                                        <p:cTn id="23" dur="500" fill="hold"/>
                                        <p:tgtEl>
                                          <p:spTgt spid="491691"/>
                                        </p:tgtEl>
                                        <p:attrNameLst>
                                          <p:attrName>ppt_x</p:attrName>
                                        </p:attrNameLst>
                                      </p:cBhvr>
                                      <p:tavLst>
                                        <p:tav tm="0">
                                          <p:val>
                                            <p:strVal val="#ppt_x-#ppt_w/2"/>
                                          </p:val>
                                        </p:tav>
                                        <p:tav tm="100000">
                                          <p:val>
                                            <p:strVal val="#ppt_x"/>
                                          </p:val>
                                        </p:tav>
                                      </p:tavLst>
                                    </p:anim>
                                    <p:anim calcmode="lin" valueType="num">
                                      <p:cBhvr>
                                        <p:cTn id="24" dur="500" fill="hold"/>
                                        <p:tgtEl>
                                          <p:spTgt spid="491691"/>
                                        </p:tgtEl>
                                        <p:attrNameLst>
                                          <p:attrName>ppt_y</p:attrName>
                                        </p:attrNameLst>
                                      </p:cBhvr>
                                      <p:tavLst>
                                        <p:tav tm="0">
                                          <p:val>
                                            <p:strVal val="#ppt_y"/>
                                          </p:val>
                                        </p:tav>
                                        <p:tav tm="100000">
                                          <p:val>
                                            <p:strVal val="#ppt_y"/>
                                          </p:val>
                                        </p:tav>
                                      </p:tavLst>
                                    </p:anim>
                                    <p:anim calcmode="lin" valueType="num">
                                      <p:cBhvr>
                                        <p:cTn id="25" dur="500" fill="hold"/>
                                        <p:tgtEl>
                                          <p:spTgt spid="491691"/>
                                        </p:tgtEl>
                                        <p:attrNameLst>
                                          <p:attrName>ppt_w</p:attrName>
                                        </p:attrNameLst>
                                      </p:cBhvr>
                                      <p:tavLst>
                                        <p:tav tm="0">
                                          <p:val>
                                            <p:fltVal val="0"/>
                                          </p:val>
                                        </p:tav>
                                        <p:tav tm="100000">
                                          <p:val>
                                            <p:strVal val="#ppt_w"/>
                                          </p:val>
                                        </p:tav>
                                      </p:tavLst>
                                    </p:anim>
                                    <p:anim calcmode="lin" valueType="num">
                                      <p:cBhvr>
                                        <p:cTn id="26" dur="500" fill="hold"/>
                                        <p:tgtEl>
                                          <p:spTgt spid="49169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1557"/>
                                        </p:tgtEl>
                                        <p:attrNameLst>
                                          <p:attrName>style.visibility</p:attrName>
                                        </p:attrNameLst>
                                      </p:cBhvr>
                                      <p:to>
                                        <p:strVal val="visible"/>
                                      </p:to>
                                    </p:set>
                                    <p:anim calcmode="lin" valueType="num">
                                      <p:cBhvr>
                                        <p:cTn id="31" dur="500" fill="hold"/>
                                        <p:tgtEl>
                                          <p:spTgt spid="491557"/>
                                        </p:tgtEl>
                                        <p:attrNameLst>
                                          <p:attrName>ppt_x</p:attrName>
                                        </p:attrNameLst>
                                      </p:cBhvr>
                                      <p:tavLst>
                                        <p:tav tm="0">
                                          <p:val>
                                            <p:strVal val="#ppt_x-#ppt_w/2"/>
                                          </p:val>
                                        </p:tav>
                                        <p:tav tm="100000">
                                          <p:val>
                                            <p:strVal val="#ppt_x"/>
                                          </p:val>
                                        </p:tav>
                                      </p:tavLst>
                                    </p:anim>
                                    <p:anim calcmode="lin" valueType="num">
                                      <p:cBhvr>
                                        <p:cTn id="32" dur="500" fill="hold"/>
                                        <p:tgtEl>
                                          <p:spTgt spid="491557"/>
                                        </p:tgtEl>
                                        <p:attrNameLst>
                                          <p:attrName>ppt_y</p:attrName>
                                        </p:attrNameLst>
                                      </p:cBhvr>
                                      <p:tavLst>
                                        <p:tav tm="0">
                                          <p:val>
                                            <p:strVal val="#ppt_y"/>
                                          </p:val>
                                        </p:tav>
                                        <p:tav tm="100000">
                                          <p:val>
                                            <p:strVal val="#ppt_y"/>
                                          </p:val>
                                        </p:tav>
                                      </p:tavLst>
                                    </p:anim>
                                    <p:anim calcmode="lin" valueType="num">
                                      <p:cBhvr>
                                        <p:cTn id="33" dur="500" fill="hold"/>
                                        <p:tgtEl>
                                          <p:spTgt spid="491557"/>
                                        </p:tgtEl>
                                        <p:attrNameLst>
                                          <p:attrName>ppt_w</p:attrName>
                                        </p:attrNameLst>
                                      </p:cBhvr>
                                      <p:tavLst>
                                        <p:tav tm="0">
                                          <p:val>
                                            <p:fltVal val="0"/>
                                          </p:val>
                                        </p:tav>
                                        <p:tav tm="100000">
                                          <p:val>
                                            <p:strVal val="#ppt_w"/>
                                          </p:val>
                                        </p:tav>
                                      </p:tavLst>
                                    </p:anim>
                                    <p:anim calcmode="lin" valueType="num">
                                      <p:cBhvr>
                                        <p:cTn id="34" dur="500" fill="hold"/>
                                        <p:tgtEl>
                                          <p:spTgt spid="491557"/>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491570"/>
                                        </p:tgtEl>
                                        <p:attrNameLst>
                                          <p:attrName>style.visibility</p:attrName>
                                        </p:attrNameLst>
                                      </p:cBhvr>
                                      <p:to>
                                        <p:strVal val="visible"/>
                                      </p:to>
                                    </p:set>
                                    <p:anim calcmode="lin" valueType="num">
                                      <p:cBhvr>
                                        <p:cTn id="39" dur="500" fill="hold"/>
                                        <p:tgtEl>
                                          <p:spTgt spid="491570"/>
                                        </p:tgtEl>
                                        <p:attrNameLst>
                                          <p:attrName>ppt_x</p:attrName>
                                        </p:attrNameLst>
                                      </p:cBhvr>
                                      <p:tavLst>
                                        <p:tav tm="0">
                                          <p:val>
                                            <p:strVal val="#ppt_x-#ppt_w/2"/>
                                          </p:val>
                                        </p:tav>
                                        <p:tav tm="100000">
                                          <p:val>
                                            <p:strVal val="#ppt_x"/>
                                          </p:val>
                                        </p:tav>
                                      </p:tavLst>
                                    </p:anim>
                                    <p:anim calcmode="lin" valueType="num">
                                      <p:cBhvr>
                                        <p:cTn id="40" dur="500" fill="hold"/>
                                        <p:tgtEl>
                                          <p:spTgt spid="491570"/>
                                        </p:tgtEl>
                                        <p:attrNameLst>
                                          <p:attrName>ppt_y</p:attrName>
                                        </p:attrNameLst>
                                      </p:cBhvr>
                                      <p:tavLst>
                                        <p:tav tm="0">
                                          <p:val>
                                            <p:strVal val="#ppt_y"/>
                                          </p:val>
                                        </p:tav>
                                        <p:tav tm="100000">
                                          <p:val>
                                            <p:strVal val="#ppt_y"/>
                                          </p:val>
                                        </p:tav>
                                      </p:tavLst>
                                    </p:anim>
                                    <p:anim calcmode="lin" valueType="num">
                                      <p:cBhvr>
                                        <p:cTn id="41" dur="500" fill="hold"/>
                                        <p:tgtEl>
                                          <p:spTgt spid="491570"/>
                                        </p:tgtEl>
                                        <p:attrNameLst>
                                          <p:attrName>ppt_w</p:attrName>
                                        </p:attrNameLst>
                                      </p:cBhvr>
                                      <p:tavLst>
                                        <p:tav tm="0">
                                          <p:val>
                                            <p:fltVal val="0"/>
                                          </p:val>
                                        </p:tav>
                                        <p:tav tm="100000">
                                          <p:val>
                                            <p:strVal val="#ppt_w"/>
                                          </p:val>
                                        </p:tav>
                                      </p:tavLst>
                                    </p:anim>
                                    <p:anim calcmode="lin" valueType="num">
                                      <p:cBhvr>
                                        <p:cTn id="42" dur="500" fill="hold"/>
                                        <p:tgtEl>
                                          <p:spTgt spid="491570"/>
                                        </p:tgtEl>
                                        <p:attrNameLst>
                                          <p:attrName>ppt_h</p:attrName>
                                        </p:attrNameLst>
                                      </p:cBhvr>
                                      <p:tavLst>
                                        <p:tav tm="0">
                                          <p:val>
                                            <p:strVal val="#ppt_h"/>
                                          </p:val>
                                        </p:tav>
                                        <p:tav tm="100000">
                                          <p:val>
                                            <p:strVal val="#ppt_h"/>
                                          </p:val>
                                        </p:tav>
                                      </p:tavLst>
                                    </p:anim>
                                  </p:childTnLst>
                                </p:cTn>
                              </p:par>
                            </p:childTnLst>
                          </p:cTn>
                        </p:par>
                        <p:par>
                          <p:cTn id="43" fill="hold" nodeType="afterGroup">
                            <p:stCondLst>
                              <p:cond delay="500"/>
                            </p:stCondLst>
                            <p:childTnLst>
                              <p:par>
                                <p:cTn id="44" presetID="17" presetClass="entr" presetSubtype="8" fill="hold" grpId="0" nodeType="afterEffect">
                                  <p:stCondLst>
                                    <p:cond delay="0"/>
                                  </p:stCondLst>
                                  <p:childTnLst>
                                    <p:set>
                                      <p:cBhvr>
                                        <p:cTn id="45" dur="1" fill="hold">
                                          <p:stCondLst>
                                            <p:cond delay="0"/>
                                          </p:stCondLst>
                                        </p:cTn>
                                        <p:tgtEl>
                                          <p:spTgt spid="491571"/>
                                        </p:tgtEl>
                                        <p:attrNameLst>
                                          <p:attrName>style.visibility</p:attrName>
                                        </p:attrNameLst>
                                      </p:cBhvr>
                                      <p:to>
                                        <p:strVal val="visible"/>
                                      </p:to>
                                    </p:set>
                                    <p:anim calcmode="lin" valueType="num">
                                      <p:cBhvr>
                                        <p:cTn id="46" dur="500" fill="hold"/>
                                        <p:tgtEl>
                                          <p:spTgt spid="491571"/>
                                        </p:tgtEl>
                                        <p:attrNameLst>
                                          <p:attrName>ppt_x</p:attrName>
                                        </p:attrNameLst>
                                      </p:cBhvr>
                                      <p:tavLst>
                                        <p:tav tm="0">
                                          <p:val>
                                            <p:strVal val="#ppt_x-#ppt_w/2"/>
                                          </p:val>
                                        </p:tav>
                                        <p:tav tm="100000">
                                          <p:val>
                                            <p:strVal val="#ppt_x"/>
                                          </p:val>
                                        </p:tav>
                                      </p:tavLst>
                                    </p:anim>
                                    <p:anim calcmode="lin" valueType="num">
                                      <p:cBhvr>
                                        <p:cTn id="47" dur="500" fill="hold"/>
                                        <p:tgtEl>
                                          <p:spTgt spid="491571"/>
                                        </p:tgtEl>
                                        <p:attrNameLst>
                                          <p:attrName>ppt_y</p:attrName>
                                        </p:attrNameLst>
                                      </p:cBhvr>
                                      <p:tavLst>
                                        <p:tav tm="0">
                                          <p:val>
                                            <p:strVal val="#ppt_y"/>
                                          </p:val>
                                        </p:tav>
                                        <p:tav tm="100000">
                                          <p:val>
                                            <p:strVal val="#ppt_y"/>
                                          </p:val>
                                        </p:tav>
                                      </p:tavLst>
                                    </p:anim>
                                    <p:anim calcmode="lin" valueType="num">
                                      <p:cBhvr>
                                        <p:cTn id="48" dur="500" fill="hold"/>
                                        <p:tgtEl>
                                          <p:spTgt spid="491571"/>
                                        </p:tgtEl>
                                        <p:attrNameLst>
                                          <p:attrName>ppt_w</p:attrName>
                                        </p:attrNameLst>
                                      </p:cBhvr>
                                      <p:tavLst>
                                        <p:tav tm="0">
                                          <p:val>
                                            <p:fltVal val="0"/>
                                          </p:val>
                                        </p:tav>
                                        <p:tav tm="100000">
                                          <p:val>
                                            <p:strVal val="#ppt_w"/>
                                          </p:val>
                                        </p:tav>
                                      </p:tavLst>
                                    </p:anim>
                                    <p:anim calcmode="lin" valueType="num">
                                      <p:cBhvr>
                                        <p:cTn id="49" dur="500" fill="hold"/>
                                        <p:tgtEl>
                                          <p:spTgt spid="491571"/>
                                        </p:tgtEl>
                                        <p:attrNameLst>
                                          <p:attrName>ppt_h</p:attrName>
                                        </p:attrNameLst>
                                      </p:cBhvr>
                                      <p:tavLst>
                                        <p:tav tm="0">
                                          <p:val>
                                            <p:strVal val="#ppt_h"/>
                                          </p:val>
                                        </p:tav>
                                        <p:tav tm="100000">
                                          <p:val>
                                            <p:strVal val="#ppt_h"/>
                                          </p:val>
                                        </p:tav>
                                      </p:tavLst>
                                    </p:anim>
                                  </p:childTnLst>
                                </p:cTn>
                              </p:par>
                            </p:childTnLst>
                          </p:cTn>
                        </p:par>
                        <p:par>
                          <p:cTn id="50" fill="hold" nodeType="afterGroup">
                            <p:stCondLst>
                              <p:cond delay="1000"/>
                            </p:stCondLst>
                            <p:childTnLst>
                              <p:par>
                                <p:cTn id="51" presetID="17" presetClass="entr" presetSubtype="8" fill="hold" grpId="0" nodeType="afterEffect">
                                  <p:stCondLst>
                                    <p:cond delay="0"/>
                                  </p:stCondLst>
                                  <p:childTnLst>
                                    <p:set>
                                      <p:cBhvr>
                                        <p:cTn id="52" dur="1" fill="hold">
                                          <p:stCondLst>
                                            <p:cond delay="0"/>
                                          </p:stCondLst>
                                        </p:cTn>
                                        <p:tgtEl>
                                          <p:spTgt spid="491569"/>
                                        </p:tgtEl>
                                        <p:attrNameLst>
                                          <p:attrName>style.visibility</p:attrName>
                                        </p:attrNameLst>
                                      </p:cBhvr>
                                      <p:to>
                                        <p:strVal val="visible"/>
                                      </p:to>
                                    </p:set>
                                    <p:anim calcmode="lin" valueType="num">
                                      <p:cBhvr>
                                        <p:cTn id="53" dur="500" fill="hold"/>
                                        <p:tgtEl>
                                          <p:spTgt spid="491569"/>
                                        </p:tgtEl>
                                        <p:attrNameLst>
                                          <p:attrName>ppt_x</p:attrName>
                                        </p:attrNameLst>
                                      </p:cBhvr>
                                      <p:tavLst>
                                        <p:tav tm="0">
                                          <p:val>
                                            <p:strVal val="#ppt_x-#ppt_w/2"/>
                                          </p:val>
                                        </p:tav>
                                        <p:tav tm="100000">
                                          <p:val>
                                            <p:strVal val="#ppt_x"/>
                                          </p:val>
                                        </p:tav>
                                      </p:tavLst>
                                    </p:anim>
                                    <p:anim calcmode="lin" valueType="num">
                                      <p:cBhvr>
                                        <p:cTn id="54" dur="500" fill="hold"/>
                                        <p:tgtEl>
                                          <p:spTgt spid="491569"/>
                                        </p:tgtEl>
                                        <p:attrNameLst>
                                          <p:attrName>ppt_y</p:attrName>
                                        </p:attrNameLst>
                                      </p:cBhvr>
                                      <p:tavLst>
                                        <p:tav tm="0">
                                          <p:val>
                                            <p:strVal val="#ppt_y"/>
                                          </p:val>
                                        </p:tav>
                                        <p:tav tm="100000">
                                          <p:val>
                                            <p:strVal val="#ppt_y"/>
                                          </p:val>
                                        </p:tav>
                                      </p:tavLst>
                                    </p:anim>
                                    <p:anim calcmode="lin" valueType="num">
                                      <p:cBhvr>
                                        <p:cTn id="55" dur="500" fill="hold"/>
                                        <p:tgtEl>
                                          <p:spTgt spid="491569"/>
                                        </p:tgtEl>
                                        <p:attrNameLst>
                                          <p:attrName>ppt_w</p:attrName>
                                        </p:attrNameLst>
                                      </p:cBhvr>
                                      <p:tavLst>
                                        <p:tav tm="0">
                                          <p:val>
                                            <p:fltVal val="0"/>
                                          </p:val>
                                        </p:tav>
                                        <p:tav tm="100000">
                                          <p:val>
                                            <p:strVal val="#ppt_w"/>
                                          </p:val>
                                        </p:tav>
                                      </p:tavLst>
                                    </p:anim>
                                    <p:anim calcmode="lin" valueType="num">
                                      <p:cBhvr>
                                        <p:cTn id="56" dur="500" fill="hold"/>
                                        <p:tgtEl>
                                          <p:spTgt spid="491569"/>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8" fill="hold" grpId="0" nodeType="clickEffect">
                                  <p:stCondLst>
                                    <p:cond delay="0"/>
                                  </p:stCondLst>
                                  <p:childTnLst>
                                    <p:set>
                                      <p:cBhvr>
                                        <p:cTn id="60" dur="1" fill="hold">
                                          <p:stCondLst>
                                            <p:cond delay="0"/>
                                          </p:stCondLst>
                                        </p:cTn>
                                        <p:tgtEl>
                                          <p:spTgt spid="491566"/>
                                        </p:tgtEl>
                                        <p:attrNameLst>
                                          <p:attrName>style.visibility</p:attrName>
                                        </p:attrNameLst>
                                      </p:cBhvr>
                                      <p:to>
                                        <p:strVal val="visible"/>
                                      </p:to>
                                    </p:set>
                                    <p:anim calcmode="lin" valueType="num">
                                      <p:cBhvr>
                                        <p:cTn id="61" dur="500" fill="hold"/>
                                        <p:tgtEl>
                                          <p:spTgt spid="491566"/>
                                        </p:tgtEl>
                                        <p:attrNameLst>
                                          <p:attrName>ppt_x</p:attrName>
                                        </p:attrNameLst>
                                      </p:cBhvr>
                                      <p:tavLst>
                                        <p:tav tm="0">
                                          <p:val>
                                            <p:strVal val="#ppt_x-#ppt_w/2"/>
                                          </p:val>
                                        </p:tav>
                                        <p:tav tm="100000">
                                          <p:val>
                                            <p:strVal val="#ppt_x"/>
                                          </p:val>
                                        </p:tav>
                                      </p:tavLst>
                                    </p:anim>
                                    <p:anim calcmode="lin" valueType="num">
                                      <p:cBhvr>
                                        <p:cTn id="62" dur="500" fill="hold"/>
                                        <p:tgtEl>
                                          <p:spTgt spid="491566"/>
                                        </p:tgtEl>
                                        <p:attrNameLst>
                                          <p:attrName>ppt_y</p:attrName>
                                        </p:attrNameLst>
                                      </p:cBhvr>
                                      <p:tavLst>
                                        <p:tav tm="0">
                                          <p:val>
                                            <p:strVal val="#ppt_y"/>
                                          </p:val>
                                        </p:tav>
                                        <p:tav tm="100000">
                                          <p:val>
                                            <p:strVal val="#ppt_y"/>
                                          </p:val>
                                        </p:tav>
                                      </p:tavLst>
                                    </p:anim>
                                    <p:anim calcmode="lin" valueType="num">
                                      <p:cBhvr>
                                        <p:cTn id="63" dur="500" fill="hold"/>
                                        <p:tgtEl>
                                          <p:spTgt spid="491566"/>
                                        </p:tgtEl>
                                        <p:attrNameLst>
                                          <p:attrName>ppt_w</p:attrName>
                                        </p:attrNameLst>
                                      </p:cBhvr>
                                      <p:tavLst>
                                        <p:tav tm="0">
                                          <p:val>
                                            <p:fltVal val="0"/>
                                          </p:val>
                                        </p:tav>
                                        <p:tav tm="100000">
                                          <p:val>
                                            <p:strVal val="#ppt_w"/>
                                          </p:val>
                                        </p:tav>
                                      </p:tavLst>
                                    </p:anim>
                                    <p:anim calcmode="lin" valueType="num">
                                      <p:cBhvr>
                                        <p:cTn id="64" dur="500" fill="hold"/>
                                        <p:tgtEl>
                                          <p:spTgt spid="491566"/>
                                        </p:tgtEl>
                                        <p:attrNameLst>
                                          <p:attrName>ppt_h</p:attrName>
                                        </p:attrNameLst>
                                      </p:cBhvr>
                                      <p:tavLst>
                                        <p:tav tm="0">
                                          <p:val>
                                            <p:strVal val="#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7" presetClass="entr" presetSubtype="8" fill="hold" nodeType="clickEffect">
                                  <p:stCondLst>
                                    <p:cond delay="0"/>
                                  </p:stCondLst>
                                  <p:childTnLst>
                                    <p:set>
                                      <p:cBhvr>
                                        <p:cTn id="68" dur="1" fill="hold">
                                          <p:stCondLst>
                                            <p:cond delay="0"/>
                                          </p:stCondLst>
                                        </p:cTn>
                                        <p:tgtEl>
                                          <p:spTgt spid="491706"/>
                                        </p:tgtEl>
                                        <p:attrNameLst>
                                          <p:attrName>style.visibility</p:attrName>
                                        </p:attrNameLst>
                                      </p:cBhvr>
                                      <p:to>
                                        <p:strVal val="visible"/>
                                      </p:to>
                                    </p:set>
                                    <p:anim calcmode="lin" valueType="num">
                                      <p:cBhvr>
                                        <p:cTn id="69" dur="500" fill="hold"/>
                                        <p:tgtEl>
                                          <p:spTgt spid="491706"/>
                                        </p:tgtEl>
                                        <p:attrNameLst>
                                          <p:attrName>ppt_x</p:attrName>
                                        </p:attrNameLst>
                                      </p:cBhvr>
                                      <p:tavLst>
                                        <p:tav tm="0">
                                          <p:val>
                                            <p:strVal val="#ppt_x-#ppt_w/2"/>
                                          </p:val>
                                        </p:tav>
                                        <p:tav tm="100000">
                                          <p:val>
                                            <p:strVal val="#ppt_x"/>
                                          </p:val>
                                        </p:tav>
                                      </p:tavLst>
                                    </p:anim>
                                    <p:anim calcmode="lin" valueType="num">
                                      <p:cBhvr>
                                        <p:cTn id="70" dur="500" fill="hold"/>
                                        <p:tgtEl>
                                          <p:spTgt spid="491706"/>
                                        </p:tgtEl>
                                        <p:attrNameLst>
                                          <p:attrName>ppt_y</p:attrName>
                                        </p:attrNameLst>
                                      </p:cBhvr>
                                      <p:tavLst>
                                        <p:tav tm="0">
                                          <p:val>
                                            <p:strVal val="#ppt_y"/>
                                          </p:val>
                                        </p:tav>
                                        <p:tav tm="100000">
                                          <p:val>
                                            <p:strVal val="#ppt_y"/>
                                          </p:val>
                                        </p:tav>
                                      </p:tavLst>
                                    </p:anim>
                                    <p:anim calcmode="lin" valueType="num">
                                      <p:cBhvr>
                                        <p:cTn id="71" dur="500" fill="hold"/>
                                        <p:tgtEl>
                                          <p:spTgt spid="491706"/>
                                        </p:tgtEl>
                                        <p:attrNameLst>
                                          <p:attrName>ppt_w</p:attrName>
                                        </p:attrNameLst>
                                      </p:cBhvr>
                                      <p:tavLst>
                                        <p:tav tm="0">
                                          <p:val>
                                            <p:fltVal val="0"/>
                                          </p:val>
                                        </p:tav>
                                        <p:tav tm="100000">
                                          <p:val>
                                            <p:strVal val="#ppt_w"/>
                                          </p:val>
                                        </p:tav>
                                      </p:tavLst>
                                    </p:anim>
                                    <p:anim calcmode="lin" valueType="num">
                                      <p:cBhvr>
                                        <p:cTn id="72" dur="500" fill="hold"/>
                                        <p:tgtEl>
                                          <p:spTgt spid="491706"/>
                                        </p:tgtEl>
                                        <p:attrNameLst>
                                          <p:attrName>ppt_h</p:attrName>
                                        </p:attrNameLst>
                                      </p:cBhvr>
                                      <p:tavLst>
                                        <p:tav tm="0">
                                          <p:val>
                                            <p:strVal val="#ppt_h"/>
                                          </p:val>
                                        </p:tav>
                                        <p:tav tm="100000">
                                          <p:val>
                                            <p:strVal val="#ppt_h"/>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7" presetClass="entr" presetSubtype="8" fill="hold" grpId="0" nodeType="clickEffect">
                                  <p:stCondLst>
                                    <p:cond delay="0"/>
                                  </p:stCondLst>
                                  <p:childTnLst>
                                    <p:set>
                                      <p:cBhvr>
                                        <p:cTn id="76" dur="1" fill="hold">
                                          <p:stCondLst>
                                            <p:cond delay="0"/>
                                          </p:stCondLst>
                                        </p:cTn>
                                        <p:tgtEl>
                                          <p:spTgt spid="491531"/>
                                        </p:tgtEl>
                                        <p:attrNameLst>
                                          <p:attrName>style.visibility</p:attrName>
                                        </p:attrNameLst>
                                      </p:cBhvr>
                                      <p:to>
                                        <p:strVal val="visible"/>
                                      </p:to>
                                    </p:set>
                                    <p:anim calcmode="lin" valueType="num">
                                      <p:cBhvr>
                                        <p:cTn id="77" dur="500" fill="hold"/>
                                        <p:tgtEl>
                                          <p:spTgt spid="491531"/>
                                        </p:tgtEl>
                                        <p:attrNameLst>
                                          <p:attrName>ppt_x</p:attrName>
                                        </p:attrNameLst>
                                      </p:cBhvr>
                                      <p:tavLst>
                                        <p:tav tm="0">
                                          <p:val>
                                            <p:strVal val="#ppt_x-#ppt_w/2"/>
                                          </p:val>
                                        </p:tav>
                                        <p:tav tm="100000">
                                          <p:val>
                                            <p:strVal val="#ppt_x"/>
                                          </p:val>
                                        </p:tav>
                                      </p:tavLst>
                                    </p:anim>
                                    <p:anim calcmode="lin" valueType="num">
                                      <p:cBhvr>
                                        <p:cTn id="78" dur="500" fill="hold"/>
                                        <p:tgtEl>
                                          <p:spTgt spid="491531"/>
                                        </p:tgtEl>
                                        <p:attrNameLst>
                                          <p:attrName>ppt_y</p:attrName>
                                        </p:attrNameLst>
                                      </p:cBhvr>
                                      <p:tavLst>
                                        <p:tav tm="0">
                                          <p:val>
                                            <p:strVal val="#ppt_y"/>
                                          </p:val>
                                        </p:tav>
                                        <p:tav tm="100000">
                                          <p:val>
                                            <p:strVal val="#ppt_y"/>
                                          </p:val>
                                        </p:tav>
                                      </p:tavLst>
                                    </p:anim>
                                    <p:anim calcmode="lin" valueType="num">
                                      <p:cBhvr>
                                        <p:cTn id="79" dur="500" fill="hold"/>
                                        <p:tgtEl>
                                          <p:spTgt spid="491531"/>
                                        </p:tgtEl>
                                        <p:attrNameLst>
                                          <p:attrName>ppt_w</p:attrName>
                                        </p:attrNameLst>
                                      </p:cBhvr>
                                      <p:tavLst>
                                        <p:tav tm="0">
                                          <p:val>
                                            <p:fltVal val="0"/>
                                          </p:val>
                                        </p:tav>
                                        <p:tav tm="100000">
                                          <p:val>
                                            <p:strVal val="#ppt_w"/>
                                          </p:val>
                                        </p:tav>
                                      </p:tavLst>
                                    </p:anim>
                                    <p:anim calcmode="lin" valueType="num">
                                      <p:cBhvr>
                                        <p:cTn id="80" dur="500" fill="hold"/>
                                        <p:tgtEl>
                                          <p:spTgt spid="491531"/>
                                        </p:tgtEl>
                                        <p:attrNameLst>
                                          <p:attrName>ppt_h</p:attrName>
                                        </p:attrNameLst>
                                      </p:cBhvr>
                                      <p:tavLst>
                                        <p:tav tm="0">
                                          <p:val>
                                            <p:strVal val="#ppt_h"/>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7" presetClass="entr" presetSubtype="8" fill="hold" nodeType="clickEffect">
                                  <p:stCondLst>
                                    <p:cond delay="0"/>
                                  </p:stCondLst>
                                  <p:childTnLst>
                                    <p:set>
                                      <p:cBhvr>
                                        <p:cTn id="84" dur="1" fill="hold">
                                          <p:stCondLst>
                                            <p:cond delay="0"/>
                                          </p:stCondLst>
                                        </p:cTn>
                                        <p:tgtEl>
                                          <p:spTgt spid="491675"/>
                                        </p:tgtEl>
                                        <p:attrNameLst>
                                          <p:attrName>style.visibility</p:attrName>
                                        </p:attrNameLst>
                                      </p:cBhvr>
                                      <p:to>
                                        <p:strVal val="visible"/>
                                      </p:to>
                                    </p:set>
                                    <p:anim calcmode="lin" valueType="num">
                                      <p:cBhvr>
                                        <p:cTn id="85" dur="500" fill="hold"/>
                                        <p:tgtEl>
                                          <p:spTgt spid="491675"/>
                                        </p:tgtEl>
                                        <p:attrNameLst>
                                          <p:attrName>ppt_x</p:attrName>
                                        </p:attrNameLst>
                                      </p:cBhvr>
                                      <p:tavLst>
                                        <p:tav tm="0">
                                          <p:val>
                                            <p:strVal val="#ppt_x-#ppt_w/2"/>
                                          </p:val>
                                        </p:tav>
                                        <p:tav tm="100000">
                                          <p:val>
                                            <p:strVal val="#ppt_x"/>
                                          </p:val>
                                        </p:tav>
                                      </p:tavLst>
                                    </p:anim>
                                    <p:anim calcmode="lin" valueType="num">
                                      <p:cBhvr>
                                        <p:cTn id="86" dur="500" fill="hold"/>
                                        <p:tgtEl>
                                          <p:spTgt spid="491675"/>
                                        </p:tgtEl>
                                        <p:attrNameLst>
                                          <p:attrName>ppt_y</p:attrName>
                                        </p:attrNameLst>
                                      </p:cBhvr>
                                      <p:tavLst>
                                        <p:tav tm="0">
                                          <p:val>
                                            <p:strVal val="#ppt_y"/>
                                          </p:val>
                                        </p:tav>
                                        <p:tav tm="100000">
                                          <p:val>
                                            <p:strVal val="#ppt_y"/>
                                          </p:val>
                                        </p:tav>
                                      </p:tavLst>
                                    </p:anim>
                                    <p:anim calcmode="lin" valueType="num">
                                      <p:cBhvr>
                                        <p:cTn id="87" dur="500" fill="hold"/>
                                        <p:tgtEl>
                                          <p:spTgt spid="491675"/>
                                        </p:tgtEl>
                                        <p:attrNameLst>
                                          <p:attrName>ppt_w</p:attrName>
                                        </p:attrNameLst>
                                      </p:cBhvr>
                                      <p:tavLst>
                                        <p:tav tm="0">
                                          <p:val>
                                            <p:fltVal val="0"/>
                                          </p:val>
                                        </p:tav>
                                        <p:tav tm="100000">
                                          <p:val>
                                            <p:strVal val="#ppt_w"/>
                                          </p:val>
                                        </p:tav>
                                      </p:tavLst>
                                    </p:anim>
                                    <p:anim calcmode="lin" valueType="num">
                                      <p:cBhvr>
                                        <p:cTn id="88" dur="500" fill="hold"/>
                                        <p:tgtEl>
                                          <p:spTgt spid="491675"/>
                                        </p:tgtEl>
                                        <p:attrNameLst>
                                          <p:attrName>ppt_h</p:attrName>
                                        </p:attrNameLst>
                                      </p:cBhvr>
                                      <p:tavLst>
                                        <p:tav tm="0">
                                          <p:val>
                                            <p:strVal val="#ppt_h"/>
                                          </p:val>
                                        </p:tav>
                                        <p:tav tm="100000">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17" presetClass="entr" presetSubtype="8" fill="hold" nodeType="clickEffect">
                                  <p:stCondLst>
                                    <p:cond delay="0"/>
                                  </p:stCondLst>
                                  <p:childTnLst>
                                    <p:set>
                                      <p:cBhvr>
                                        <p:cTn id="92" dur="1" fill="hold">
                                          <p:stCondLst>
                                            <p:cond delay="0"/>
                                          </p:stCondLst>
                                        </p:cTn>
                                        <p:tgtEl>
                                          <p:spTgt spid="491676"/>
                                        </p:tgtEl>
                                        <p:attrNameLst>
                                          <p:attrName>style.visibility</p:attrName>
                                        </p:attrNameLst>
                                      </p:cBhvr>
                                      <p:to>
                                        <p:strVal val="visible"/>
                                      </p:to>
                                    </p:set>
                                    <p:anim calcmode="lin" valueType="num">
                                      <p:cBhvr>
                                        <p:cTn id="93" dur="500" fill="hold"/>
                                        <p:tgtEl>
                                          <p:spTgt spid="491676"/>
                                        </p:tgtEl>
                                        <p:attrNameLst>
                                          <p:attrName>ppt_x</p:attrName>
                                        </p:attrNameLst>
                                      </p:cBhvr>
                                      <p:tavLst>
                                        <p:tav tm="0">
                                          <p:val>
                                            <p:strVal val="#ppt_x-#ppt_w/2"/>
                                          </p:val>
                                        </p:tav>
                                        <p:tav tm="100000">
                                          <p:val>
                                            <p:strVal val="#ppt_x"/>
                                          </p:val>
                                        </p:tav>
                                      </p:tavLst>
                                    </p:anim>
                                    <p:anim calcmode="lin" valueType="num">
                                      <p:cBhvr>
                                        <p:cTn id="94" dur="500" fill="hold"/>
                                        <p:tgtEl>
                                          <p:spTgt spid="491676"/>
                                        </p:tgtEl>
                                        <p:attrNameLst>
                                          <p:attrName>ppt_y</p:attrName>
                                        </p:attrNameLst>
                                      </p:cBhvr>
                                      <p:tavLst>
                                        <p:tav tm="0">
                                          <p:val>
                                            <p:strVal val="#ppt_y"/>
                                          </p:val>
                                        </p:tav>
                                        <p:tav tm="100000">
                                          <p:val>
                                            <p:strVal val="#ppt_y"/>
                                          </p:val>
                                        </p:tav>
                                      </p:tavLst>
                                    </p:anim>
                                    <p:anim calcmode="lin" valueType="num">
                                      <p:cBhvr>
                                        <p:cTn id="95" dur="500" fill="hold"/>
                                        <p:tgtEl>
                                          <p:spTgt spid="491676"/>
                                        </p:tgtEl>
                                        <p:attrNameLst>
                                          <p:attrName>ppt_w</p:attrName>
                                        </p:attrNameLst>
                                      </p:cBhvr>
                                      <p:tavLst>
                                        <p:tav tm="0">
                                          <p:val>
                                            <p:fltVal val="0"/>
                                          </p:val>
                                        </p:tav>
                                        <p:tav tm="100000">
                                          <p:val>
                                            <p:strVal val="#ppt_w"/>
                                          </p:val>
                                        </p:tav>
                                      </p:tavLst>
                                    </p:anim>
                                    <p:anim calcmode="lin" valueType="num">
                                      <p:cBhvr>
                                        <p:cTn id="96" dur="500" fill="hold"/>
                                        <p:tgtEl>
                                          <p:spTgt spid="4916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7" grpId="0" autoUpdateAnimBg="0"/>
      <p:bldP spid="491530" grpId="0" autoUpdateAnimBg="0"/>
      <p:bldP spid="491531" grpId="0" autoUpdateAnimBg="0"/>
      <p:bldP spid="491557" grpId="0" autoUpdateAnimBg="0"/>
      <p:bldP spid="491569" grpId="0" autoUpdateAnimBg="0"/>
      <p:bldP spid="491570" grpId="0" autoUpdateAnimBg="0"/>
      <p:bldP spid="491571" grpId="0" autoUpdateAnimBg="0"/>
      <p:bldP spid="49156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2658" name="Picture 114">
            <a:extLst>
              <a:ext uri="{FF2B5EF4-FFF2-40B4-BE49-F238E27FC236}">
                <a16:creationId xmlns:a16="http://schemas.microsoft.com/office/drawing/2014/main" id="{A2BD753A-ACE1-2648-94EC-A6B6BBAEAB1E}"/>
              </a:ext>
            </a:extLst>
          </p:cNvPr>
          <p:cNvPicPr>
            <a:picLocks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07988" y="439738"/>
            <a:ext cx="8313737" cy="6045200"/>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2652" name="AutoShape 108">
            <a:extLst>
              <a:ext uri="{FF2B5EF4-FFF2-40B4-BE49-F238E27FC236}">
                <a16:creationId xmlns:a16="http://schemas.microsoft.com/office/drawing/2014/main" id="{D6EF1CB5-CE27-EA4E-BF21-38F69A77D6A0}"/>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492653" name="Rectangle 109">
            <a:extLst>
              <a:ext uri="{FF2B5EF4-FFF2-40B4-BE49-F238E27FC236}">
                <a16:creationId xmlns:a16="http://schemas.microsoft.com/office/drawing/2014/main" id="{4D8F471C-BDC9-7A49-A250-A47B17364203}"/>
              </a:ext>
            </a:extLst>
          </p:cNvPr>
          <p:cNvSpPr>
            <a:spLocks noChangeArrowheads="1"/>
          </p:cNvSpPr>
          <p:nvPr/>
        </p:nvSpPr>
        <p:spPr bwMode="auto">
          <a:xfrm>
            <a:off x="3149600" y="1384300"/>
            <a:ext cx="2901950" cy="2357438"/>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492548" name="Rectangle 4">
            <a:extLst>
              <a:ext uri="{FF2B5EF4-FFF2-40B4-BE49-F238E27FC236}">
                <a16:creationId xmlns:a16="http://schemas.microsoft.com/office/drawing/2014/main" id="{AAC7FD59-ED77-5540-8BE1-8FA2659D63FD}"/>
              </a:ext>
            </a:extLst>
          </p:cNvPr>
          <p:cNvSpPr>
            <a:spLocks noChangeArrowheads="1"/>
          </p:cNvSpPr>
          <p:nvPr/>
        </p:nvSpPr>
        <p:spPr bwMode="auto">
          <a:xfrm>
            <a:off x="2965450" y="987425"/>
            <a:ext cx="20335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28398" dir="1593903" algn="ctr" rotWithShape="0">
                    <a:schemeClr val="bg2"/>
                  </a:outerShdw>
                </a:effectLst>
              </a14:hiddenEffects>
            </a:ext>
          </a:extLst>
        </p:spPr>
        <p:txBody>
          <a:bodyPr wrap="none" lIns="90487" tIns="44450" rIns="90487" bIns="44450">
            <a:spAutoFit/>
          </a:bodyPr>
          <a:lstStyle/>
          <a:p>
            <a:r>
              <a:rPr lang="en-US" altLang="en-US" sz="2000">
                <a:solidFill>
                  <a:schemeClr val="accent2"/>
                </a:solidFill>
              </a:rPr>
              <a:t>PEMBUANGAN</a:t>
            </a:r>
          </a:p>
        </p:txBody>
      </p:sp>
      <p:sp>
        <p:nvSpPr>
          <p:cNvPr id="492549" name="Rectangle 5">
            <a:extLst>
              <a:ext uri="{FF2B5EF4-FFF2-40B4-BE49-F238E27FC236}">
                <a16:creationId xmlns:a16="http://schemas.microsoft.com/office/drawing/2014/main" id="{7979A6DC-5B8A-6C47-B6F0-AA583AE5FB24}"/>
              </a:ext>
            </a:extLst>
          </p:cNvPr>
          <p:cNvSpPr>
            <a:spLocks noChangeArrowheads="1"/>
          </p:cNvSpPr>
          <p:nvPr/>
        </p:nvSpPr>
        <p:spPr bwMode="auto">
          <a:xfrm>
            <a:off x="3614738" y="1571625"/>
            <a:ext cx="19224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70 TAHUN</a:t>
            </a:r>
          </a:p>
        </p:txBody>
      </p:sp>
      <p:sp>
        <p:nvSpPr>
          <p:cNvPr id="492550" name="Rectangle 6">
            <a:extLst>
              <a:ext uri="{FF2B5EF4-FFF2-40B4-BE49-F238E27FC236}">
                <a16:creationId xmlns:a16="http://schemas.microsoft.com/office/drawing/2014/main" id="{0F8A210B-7328-2D4C-890F-A3C1A62C0949}"/>
              </a:ext>
            </a:extLst>
          </p:cNvPr>
          <p:cNvSpPr>
            <a:spLocks noChangeArrowheads="1"/>
          </p:cNvSpPr>
          <p:nvPr/>
        </p:nvSpPr>
        <p:spPr bwMode="auto">
          <a:xfrm>
            <a:off x="3127375" y="2052638"/>
            <a:ext cx="3008313"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3  PERJALANAN</a:t>
            </a:r>
          </a:p>
        </p:txBody>
      </p:sp>
      <p:sp>
        <p:nvSpPr>
          <p:cNvPr id="492551" name="Rectangle 7">
            <a:extLst>
              <a:ext uri="{FF2B5EF4-FFF2-40B4-BE49-F238E27FC236}">
                <a16:creationId xmlns:a16="http://schemas.microsoft.com/office/drawing/2014/main" id="{DCDFD356-2829-E04C-836C-05B5F504014E}"/>
              </a:ext>
            </a:extLst>
          </p:cNvPr>
          <p:cNvSpPr>
            <a:spLocks noChangeArrowheads="1"/>
          </p:cNvSpPr>
          <p:nvPr/>
        </p:nvSpPr>
        <p:spPr bwMode="auto">
          <a:xfrm>
            <a:off x="3144838" y="2565400"/>
            <a:ext cx="28606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rPr>
              <a:t>100 TAHUN/50,000</a:t>
            </a:r>
          </a:p>
        </p:txBody>
      </p:sp>
      <p:sp>
        <p:nvSpPr>
          <p:cNvPr id="492552" name="Rectangle 8">
            <a:extLst>
              <a:ext uri="{FF2B5EF4-FFF2-40B4-BE49-F238E27FC236}">
                <a16:creationId xmlns:a16="http://schemas.microsoft.com/office/drawing/2014/main" id="{620D962B-EF96-7C4D-BCFF-9D866C67E0B2}"/>
              </a:ext>
            </a:extLst>
          </p:cNvPr>
          <p:cNvSpPr>
            <a:spLocks noChangeArrowheads="1"/>
          </p:cNvSpPr>
          <p:nvPr/>
        </p:nvSpPr>
        <p:spPr bwMode="auto">
          <a:xfrm>
            <a:off x="3821113" y="2981325"/>
            <a:ext cx="152400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Z - E - N</a:t>
            </a:r>
          </a:p>
        </p:txBody>
      </p:sp>
      <p:sp>
        <p:nvSpPr>
          <p:cNvPr id="492556" name="Rectangle 12">
            <a:extLst>
              <a:ext uri="{FF2B5EF4-FFF2-40B4-BE49-F238E27FC236}">
                <a16:creationId xmlns:a16="http://schemas.microsoft.com/office/drawing/2014/main" id="{04F5FF8F-A3BB-BA49-A129-4BEE63022F73}"/>
              </a:ext>
            </a:extLst>
          </p:cNvPr>
          <p:cNvSpPr>
            <a:spLocks noChangeArrowheads="1"/>
          </p:cNvSpPr>
          <p:nvPr/>
        </p:nvSpPr>
        <p:spPr bwMode="auto">
          <a:xfrm>
            <a:off x="7172325" y="5473700"/>
            <a:ext cx="117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2631" name="Text Box 87">
            <a:extLst>
              <a:ext uri="{FF2B5EF4-FFF2-40B4-BE49-F238E27FC236}">
                <a16:creationId xmlns:a16="http://schemas.microsoft.com/office/drawing/2014/main" id="{3C6C2ABA-0BFC-AA4B-A1E8-253E95F04218}"/>
              </a:ext>
            </a:extLst>
          </p:cNvPr>
          <p:cNvSpPr txBox="1">
            <a:spLocks noChangeArrowheads="1"/>
          </p:cNvSpPr>
          <p:nvPr/>
        </p:nvSpPr>
        <p:spPr bwMode="auto">
          <a:xfrm>
            <a:off x="1790700" y="0"/>
            <a:ext cx="3022600"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Ezra - Esther</a:t>
            </a:r>
          </a:p>
        </p:txBody>
      </p:sp>
      <p:sp>
        <p:nvSpPr>
          <p:cNvPr id="492637" name="Line 93">
            <a:extLst>
              <a:ext uri="{FF2B5EF4-FFF2-40B4-BE49-F238E27FC236}">
                <a16:creationId xmlns:a16="http://schemas.microsoft.com/office/drawing/2014/main" id="{E050A9ED-7E5D-9640-B71B-D62140E55E8F}"/>
              </a:ext>
            </a:extLst>
          </p:cNvPr>
          <p:cNvSpPr>
            <a:spLocks noChangeShapeType="1"/>
          </p:cNvSpPr>
          <p:nvPr/>
        </p:nvSpPr>
        <p:spPr bwMode="auto">
          <a:xfrm>
            <a:off x="3343275" y="3429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2638" name="Line 94">
            <a:extLst>
              <a:ext uri="{FF2B5EF4-FFF2-40B4-BE49-F238E27FC236}">
                <a16:creationId xmlns:a16="http://schemas.microsoft.com/office/drawing/2014/main" id="{98E5882A-9A27-884A-8B54-14C9A111A335}"/>
              </a:ext>
            </a:extLst>
          </p:cNvPr>
          <p:cNvSpPr>
            <a:spLocks noChangeShapeType="1"/>
          </p:cNvSpPr>
          <p:nvPr/>
        </p:nvSpPr>
        <p:spPr bwMode="auto">
          <a:xfrm>
            <a:off x="3343275" y="29702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2639" name="Line 95">
            <a:extLst>
              <a:ext uri="{FF2B5EF4-FFF2-40B4-BE49-F238E27FC236}">
                <a16:creationId xmlns:a16="http://schemas.microsoft.com/office/drawing/2014/main" id="{EC5EDA3D-C5F0-B745-B540-F3623BC776A5}"/>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2640" name="Line 96">
            <a:extLst>
              <a:ext uri="{FF2B5EF4-FFF2-40B4-BE49-F238E27FC236}">
                <a16:creationId xmlns:a16="http://schemas.microsoft.com/office/drawing/2014/main" id="{3A5E37C7-0879-7B4B-86B3-862ADEF667D0}"/>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2649" name="Text Box 105">
            <a:extLst>
              <a:ext uri="{FF2B5EF4-FFF2-40B4-BE49-F238E27FC236}">
                <a16:creationId xmlns:a16="http://schemas.microsoft.com/office/drawing/2014/main" id="{40C6A290-480B-1E41-8B0A-98520CF1D975}"/>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492655" name="Text Box 111">
            <a:extLst>
              <a:ext uri="{FF2B5EF4-FFF2-40B4-BE49-F238E27FC236}">
                <a16:creationId xmlns:a16="http://schemas.microsoft.com/office/drawing/2014/main" id="{93F6B1F0-E2A0-104B-84C7-F7BD21F1BCB5}"/>
              </a:ext>
            </a:extLst>
          </p:cNvPr>
          <p:cNvSpPr txBox="1">
            <a:spLocks noChangeArrowheads="1"/>
          </p:cNvSpPr>
          <p:nvPr/>
        </p:nvSpPr>
        <p:spPr bwMode="auto">
          <a:xfrm>
            <a:off x="8589963" y="64071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4</a:t>
            </a:r>
          </a:p>
        </p:txBody>
      </p:sp>
      <p:sp>
        <p:nvSpPr>
          <p:cNvPr id="492656" name="Rectangle 112">
            <a:extLst>
              <a:ext uri="{FF2B5EF4-FFF2-40B4-BE49-F238E27FC236}">
                <a16:creationId xmlns:a16="http://schemas.microsoft.com/office/drawing/2014/main" id="{34076355-05D7-874D-9F9A-66FF68B7943A}"/>
              </a:ext>
            </a:extLst>
          </p:cNvPr>
          <p:cNvSpPr>
            <a:spLocks noChangeArrowheads="1"/>
          </p:cNvSpPr>
          <p:nvPr/>
        </p:nvSpPr>
        <p:spPr bwMode="auto">
          <a:xfrm>
            <a:off x="8177213" y="652303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13</a:t>
            </a:r>
          </a:p>
        </p:txBody>
      </p:sp>
      <p:sp>
        <p:nvSpPr>
          <p:cNvPr id="492657" name="Text Box 113">
            <a:extLst>
              <a:ext uri="{FF2B5EF4-FFF2-40B4-BE49-F238E27FC236}">
                <a16:creationId xmlns:a16="http://schemas.microsoft.com/office/drawing/2014/main" id="{EC7BA330-CE20-2547-8581-B2F90EE849C0}"/>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492659" name="Rectangle 115">
            <a:extLst>
              <a:ext uri="{FF2B5EF4-FFF2-40B4-BE49-F238E27FC236}">
                <a16:creationId xmlns:a16="http://schemas.microsoft.com/office/drawing/2014/main" id="{EEB07D0C-9BAB-D942-805E-3C177D1EC511}"/>
              </a:ext>
            </a:extLst>
          </p:cNvPr>
          <p:cNvSpPr>
            <a:spLocks noChangeArrowheads="1"/>
          </p:cNvSpPr>
          <p:nvPr/>
        </p:nvSpPr>
        <p:spPr bwMode="auto">
          <a:xfrm>
            <a:off x="442913"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2660" name="Group 116">
            <a:extLst>
              <a:ext uri="{FF2B5EF4-FFF2-40B4-BE49-F238E27FC236}">
                <a16:creationId xmlns:a16="http://schemas.microsoft.com/office/drawing/2014/main" id="{04FDC0A4-D7FF-054A-8C59-E9FBEEE65F7A}"/>
              </a:ext>
            </a:extLst>
          </p:cNvPr>
          <p:cNvGrpSpPr>
            <a:grpSpLocks/>
          </p:cNvGrpSpPr>
          <p:nvPr/>
        </p:nvGrpSpPr>
        <p:grpSpPr bwMode="auto">
          <a:xfrm>
            <a:off x="152400" y="2305050"/>
            <a:ext cx="3865563" cy="2632075"/>
            <a:chOff x="96" y="1452"/>
            <a:chExt cx="2435" cy="1658"/>
          </a:xfrm>
        </p:grpSpPr>
        <p:sp>
          <p:nvSpPr>
            <p:cNvPr id="492566" name="Rectangle 22">
              <a:extLst>
                <a:ext uri="{FF2B5EF4-FFF2-40B4-BE49-F238E27FC236}">
                  <a16:creationId xmlns:a16="http://schemas.microsoft.com/office/drawing/2014/main" id="{0857E2D1-BAD3-FF49-A7BF-312A4987C875}"/>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2567" name="Rectangle 23">
              <a:extLst>
                <a:ext uri="{FF2B5EF4-FFF2-40B4-BE49-F238E27FC236}">
                  <a16:creationId xmlns:a16="http://schemas.microsoft.com/office/drawing/2014/main" id="{F829BA77-4C9D-EA4A-A533-24E76300C0D5}"/>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2568" name="Rectangle 24">
              <a:extLst>
                <a:ext uri="{FF2B5EF4-FFF2-40B4-BE49-F238E27FC236}">
                  <a16:creationId xmlns:a16="http://schemas.microsoft.com/office/drawing/2014/main" id="{92217CC7-E62C-C842-B5C9-C3AEF8E53AE8}"/>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2569" name="AutoShape 25">
              <a:extLst>
                <a:ext uri="{FF2B5EF4-FFF2-40B4-BE49-F238E27FC236}">
                  <a16:creationId xmlns:a16="http://schemas.microsoft.com/office/drawing/2014/main" id="{44638095-ABB3-0946-A8BC-F714514D49E6}"/>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2570" name="Rectangle 26">
              <a:extLst>
                <a:ext uri="{FF2B5EF4-FFF2-40B4-BE49-F238E27FC236}">
                  <a16:creationId xmlns:a16="http://schemas.microsoft.com/office/drawing/2014/main" id="{011E8A55-B190-BA42-9915-895748CC5572}"/>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92571" name="Rectangle 27">
              <a:extLst>
                <a:ext uri="{FF2B5EF4-FFF2-40B4-BE49-F238E27FC236}">
                  <a16:creationId xmlns:a16="http://schemas.microsoft.com/office/drawing/2014/main" id="{9BF94405-8BF4-2945-9C50-308A80E9D108}"/>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572" name="Line 28">
              <a:extLst>
                <a:ext uri="{FF2B5EF4-FFF2-40B4-BE49-F238E27FC236}">
                  <a16:creationId xmlns:a16="http://schemas.microsoft.com/office/drawing/2014/main" id="{3A430B20-4044-9B46-85C1-6BA1325452A8}"/>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73" name="Line 29">
              <a:extLst>
                <a:ext uri="{FF2B5EF4-FFF2-40B4-BE49-F238E27FC236}">
                  <a16:creationId xmlns:a16="http://schemas.microsoft.com/office/drawing/2014/main" id="{A629038B-444D-4345-9C45-BCE7E82BE5CA}"/>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74" name="Rectangle 30">
              <a:extLst>
                <a:ext uri="{FF2B5EF4-FFF2-40B4-BE49-F238E27FC236}">
                  <a16:creationId xmlns:a16="http://schemas.microsoft.com/office/drawing/2014/main" id="{AF731994-569D-4F4C-9BDF-699169A07698}"/>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2575" name="Rectangle 31">
              <a:extLst>
                <a:ext uri="{FF2B5EF4-FFF2-40B4-BE49-F238E27FC236}">
                  <a16:creationId xmlns:a16="http://schemas.microsoft.com/office/drawing/2014/main" id="{CD2E35CB-5155-B547-8C45-39CE8415FE8E}"/>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2576" name="Rectangle 32">
              <a:extLst>
                <a:ext uri="{FF2B5EF4-FFF2-40B4-BE49-F238E27FC236}">
                  <a16:creationId xmlns:a16="http://schemas.microsoft.com/office/drawing/2014/main" id="{E7152EC2-9ECF-534F-A4B7-CE7C3F3396E1}"/>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2577" name="AutoShape 33">
              <a:extLst>
                <a:ext uri="{FF2B5EF4-FFF2-40B4-BE49-F238E27FC236}">
                  <a16:creationId xmlns:a16="http://schemas.microsoft.com/office/drawing/2014/main" id="{AE6E040D-BA86-C041-AB2A-37ABF1C2D84D}"/>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2578" name="Rectangle 34">
              <a:extLst>
                <a:ext uri="{FF2B5EF4-FFF2-40B4-BE49-F238E27FC236}">
                  <a16:creationId xmlns:a16="http://schemas.microsoft.com/office/drawing/2014/main" id="{6269469D-F4B8-154E-B793-C3977560AA23}"/>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2579" name="Rectangle 35">
              <a:extLst>
                <a:ext uri="{FF2B5EF4-FFF2-40B4-BE49-F238E27FC236}">
                  <a16:creationId xmlns:a16="http://schemas.microsoft.com/office/drawing/2014/main" id="{F71BFE67-D4B3-4D41-B6B4-9230FFEE6C2E}"/>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580" name="Line 36">
              <a:extLst>
                <a:ext uri="{FF2B5EF4-FFF2-40B4-BE49-F238E27FC236}">
                  <a16:creationId xmlns:a16="http://schemas.microsoft.com/office/drawing/2014/main" id="{DC722A04-9BE8-CE40-B64C-CF876ACBB5F3}"/>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81" name="Line 37">
              <a:extLst>
                <a:ext uri="{FF2B5EF4-FFF2-40B4-BE49-F238E27FC236}">
                  <a16:creationId xmlns:a16="http://schemas.microsoft.com/office/drawing/2014/main" id="{51350C92-8A91-6D42-8364-801FF9480A4F}"/>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82" name="Rectangle 38">
              <a:extLst>
                <a:ext uri="{FF2B5EF4-FFF2-40B4-BE49-F238E27FC236}">
                  <a16:creationId xmlns:a16="http://schemas.microsoft.com/office/drawing/2014/main" id="{72F8BC48-D2B1-F841-BE8B-918381D6D641}"/>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2583" name="Rectangle 39">
              <a:extLst>
                <a:ext uri="{FF2B5EF4-FFF2-40B4-BE49-F238E27FC236}">
                  <a16:creationId xmlns:a16="http://schemas.microsoft.com/office/drawing/2014/main" id="{21269A2A-7C61-4B44-8E21-DC16BACA14D9}"/>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2584" name="Rectangle 40">
              <a:extLst>
                <a:ext uri="{FF2B5EF4-FFF2-40B4-BE49-F238E27FC236}">
                  <a16:creationId xmlns:a16="http://schemas.microsoft.com/office/drawing/2014/main" id="{C6DEB208-1C86-124C-B028-EE70B76A7F65}"/>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2585" name="AutoShape 41">
              <a:extLst>
                <a:ext uri="{FF2B5EF4-FFF2-40B4-BE49-F238E27FC236}">
                  <a16:creationId xmlns:a16="http://schemas.microsoft.com/office/drawing/2014/main" id="{FB35FCD3-99F8-AF41-B36A-858BBC9C5392}"/>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2586" name="Rectangle 42">
              <a:extLst>
                <a:ext uri="{FF2B5EF4-FFF2-40B4-BE49-F238E27FC236}">
                  <a16:creationId xmlns:a16="http://schemas.microsoft.com/office/drawing/2014/main" id="{5BA56BC2-B0F8-6240-AD2C-07BB6FC9C791}"/>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92587" name="Rectangle 43">
              <a:extLst>
                <a:ext uri="{FF2B5EF4-FFF2-40B4-BE49-F238E27FC236}">
                  <a16:creationId xmlns:a16="http://schemas.microsoft.com/office/drawing/2014/main" id="{740ADAC1-23AF-CC4B-9460-1D904544B324}"/>
                </a:ext>
              </a:extLst>
            </p:cNvPr>
            <p:cNvSpPr>
              <a:spLocks noChangeArrowheads="1"/>
            </p:cNvSpPr>
            <p:nvPr/>
          </p:nvSpPr>
          <p:spPr bwMode="auto">
            <a:xfrm>
              <a:off x="528"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588" name="Line 44">
              <a:extLst>
                <a:ext uri="{FF2B5EF4-FFF2-40B4-BE49-F238E27FC236}">
                  <a16:creationId xmlns:a16="http://schemas.microsoft.com/office/drawing/2014/main" id="{9388C35B-B007-5E4E-869F-9EE7B01ADB0A}"/>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90" name="Rectangle 46">
              <a:extLst>
                <a:ext uri="{FF2B5EF4-FFF2-40B4-BE49-F238E27FC236}">
                  <a16:creationId xmlns:a16="http://schemas.microsoft.com/office/drawing/2014/main" id="{19021224-E345-604F-8914-403164220E17}"/>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2591" name="AutoShape 47">
              <a:extLst>
                <a:ext uri="{FF2B5EF4-FFF2-40B4-BE49-F238E27FC236}">
                  <a16:creationId xmlns:a16="http://schemas.microsoft.com/office/drawing/2014/main" id="{77903279-9342-954D-BFC4-8D4E200F1B2C}"/>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2592" name="Rectangle 48">
              <a:extLst>
                <a:ext uri="{FF2B5EF4-FFF2-40B4-BE49-F238E27FC236}">
                  <a16:creationId xmlns:a16="http://schemas.microsoft.com/office/drawing/2014/main" id="{81F44A23-5EBB-2A43-BB3E-452B029D6DFD}"/>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2593" name="Rectangle 49">
              <a:extLst>
                <a:ext uri="{FF2B5EF4-FFF2-40B4-BE49-F238E27FC236}">
                  <a16:creationId xmlns:a16="http://schemas.microsoft.com/office/drawing/2014/main" id="{AF62313D-3BDF-DD4C-A9A6-F9B61D889548}"/>
                </a:ext>
              </a:extLst>
            </p:cNvPr>
            <p:cNvSpPr>
              <a:spLocks noChangeArrowheads="1"/>
            </p:cNvSpPr>
            <p:nvPr/>
          </p:nvSpPr>
          <p:spPr bwMode="auto">
            <a:xfrm>
              <a:off x="727" y="1896"/>
              <a:ext cx="4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MUSA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594" name="Line 50">
              <a:extLst>
                <a:ext uri="{FF2B5EF4-FFF2-40B4-BE49-F238E27FC236}">
                  <a16:creationId xmlns:a16="http://schemas.microsoft.com/office/drawing/2014/main" id="{801853D5-AEFF-6247-BA56-DE8D7283E804}"/>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96" name="Rectangle 52">
              <a:extLst>
                <a:ext uri="{FF2B5EF4-FFF2-40B4-BE49-F238E27FC236}">
                  <a16:creationId xmlns:a16="http://schemas.microsoft.com/office/drawing/2014/main" id="{33ECE6F7-3F84-EF46-ACF2-290EFC7DD8D1}"/>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2597" name="AutoShape 53">
              <a:extLst>
                <a:ext uri="{FF2B5EF4-FFF2-40B4-BE49-F238E27FC236}">
                  <a16:creationId xmlns:a16="http://schemas.microsoft.com/office/drawing/2014/main" id="{D6875155-53B3-3642-B33D-803D534A444E}"/>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2598" name="Rectangle 54">
              <a:extLst>
                <a:ext uri="{FF2B5EF4-FFF2-40B4-BE49-F238E27FC236}">
                  <a16:creationId xmlns:a16="http://schemas.microsoft.com/office/drawing/2014/main" id="{7E97D0AE-5EC5-8744-89E5-235037507EA9}"/>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492599" name="Rectangle 55">
              <a:extLst>
                <a:ext uri="{FF2B5EF4-FFF2-40B4-BE49-F238E27FC236}">
                  <a16:creationId xmlns:a16="http://schemas.microsoft.com/office/drawing/2014/main" id="{95CCF91D-9922-C14D-AF08-7FA1FC200169}"/>
                </a:ext>
              </a:extLst>
            </p:cNvPr>
            <p:cNvSpPr>
              <a:spLocks noChangeArrowheads="1"/>
            </p:cNvSpPr>
            <p:nvPr/>
          </p:nvSpPr>
          <p:spPr bwMode="auto">
            <a:xfrm>
              <a:off x="821" y="2031"/>
              <a:ext cx="4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YOSUA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600" name="Line 56">
              <a:extLst>
                <a:ext uri="{FF2B5EF4-FFF2-40B4-BE49-F238E27FC236}">
                  <a16:creationId xmlns:a16="http://schemas.microsoft.com/office/drawing/2014/main" id="{4F763919-CAFF-7245-B717-ACB86BFE46CE}"/>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02" name="Rectangle 58">
              <a:extLst>
                <a:ext uri="{FF2B5EF4-FFF2-40B4-BE49-F238E27FC236}">
                  <a16:creationId xmlns:a16="http://schemas.microsoft.com/office/drawing/2014/main" id="{B63F6264-6F20-3A41-97E9-0DD6F7CB8513}"/>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2603" name="AutoShape 59">
              <a:extLst>
                <a:ext uri="{FF2B5EF4-FFF2-40B4-BE49-F238E27FC236}">
                  <a16:creationId xmlns:a16="http://schemas.microsoft.com/office/drawing/2014/main" id="{9C6DF5B3-9613-5A44-B042-38ED1A0544F9}"/>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92604" name="Rectangle 60">
              <a:extLst>
                <a:ext uri="{FF2B5EF4-FFF2-40B4-BE49-F238E27FC236}">
                  <a16:creationId xmlns:a16="http://schemas.microsoft.com/office/drawing/2014/main" id="{20C95DAD-8949-EF4B-A7FE-26D52A99E786}"/>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2605" name="Rectangle 61">
              <a:extLst>
                <a:ext uri="{FF2B5EF4-FFF2-40B4-BE49-F238E27FC236}">
                  <a16:creationId xmlns:a16="http://schemas.microsoft.com/office/drawing/2014/main" id="{0C2B347F-E27D-3844-89F0-DFB9F3B37648}"/>
                </a:ext>
              </a:extLst>
            </p:cNvPr>
            <p:cNvSpPr>
              <a:spLocks noChangeArrowheads="1"/>
            </p:cNvSpPr>
            <p:nvPr/>
          </p:nvSpPr>
          <p:spPr bwMode="auto">
            <a:xfrm>
              <a:off x="942" y="2177"/>
              <a:ext cx="52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ANARKI</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606" name="Line 62">
              <a:extLst>
                <a:ext uri="{FF2B5EF4-FFF2-40B4-BE49-F238E27FC236}">
                  <a16:creationId xmlns:a16="http://schemas.microsoft.com/office/drawing/2014/main" id="{91339803-A845-9D40-9BFD-F1C281E58EA5}"/>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07" name="Rectangle 63">
              <a:extLst>
                <a:ext uri="{FF2B5EF4-FFF2-40B4-BE49-F238E27FC236}">
                  <a16:creationId xmlns:a16="http://schemas.microsoft.com/office/drawing/2014/main" id="{D8A1EF9A-58BC-6945-AA60-573E65A4CE8C}"/>
                </a:ext>
              </a:extLst>
            </p:cNvPr>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492608" name="AutoShape 64">
              <a:extLst>
                <a:ext uri="{FF2B5EF4-FFF2-40B4-BE49-F238E27FC236}">
                  <a16:creationId xmlns:a16="http://schemas.microsoft.com/office/drawing/2014/main" id="{C1078720-214C-3948-8D8E-A6FA2FDD1A01}"/>
                </a:ext>
              </a:extLst>
            </p:cNvPr>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2609" name="Rectangle 65">
              <a:extLst>
                <a:ext uri="{FF2B5EF4-FFF2-40B4-BE49-F238E27FC236}">
                  <a16:creationId xmlns:a16="http://schemas.microsoft.com/office/drawing/2014/main" id="{812E8797-E81F-0047-9E03-B6BA6D324EFE}"/>
                </a:ext>
              </a:extLst>
            </p:cNvPr>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2610" name="Rectangle 66">
              <a:extLst>
                <a:ext uri="{FF2B5EF4-FFF2-40B4-BE49-F238E27FC236}">
                  <a16:creationId xmlns:a16="http://schemas.microsoft.com/office/drawing/2014/main" id="{A4A6E6C8-1BAA-FA4F-A315-32A7F5983996}"/>
                </a:ext>
              </a:extLst>
            </p:cNvPr>
            <p:cNvSpPr>
              <a:spLocks noChangeArrowheads="1"/>
            </p:cNvSpPr>
            <p:nvPr/>
          </p:nvSpPr>
          <p:spPr bwMode="auto">
            <a:xfrm>
              <a:off x="1000" y="2320"/>
              <a:ext cx="7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KERAJAAN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611" name="Line 67">
              <a:extLst>
                <a:ext uri="{FF2B5EF4-FFF2-40B4-BE49-F238E27FC236}">
                  <a16:creationId xmlns:a16="http://schemas.microsoft.com/office/drawing/2014/main" id="{A2A0DC95-8EC5-6E4C-957C-8EECBFEB63EC}"/>
                </a:ext>
              </a:extLst>
            </p:cNvPr>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12" name="Rectangle 68">
              <a:extLst>
                <a:ext uri="{FF2B5EF4-FFF2-40B4-BE49-F238E27FC236}">
                  <a16:creationId xmlns:a16="http://schemas.microsoft.com/office/drawing/2014/main" id="{112289E4-15E4-A34B-A340-AD2D9D7ABFD4}"/>
                </a:ext>
              </a:extLst>
            </p:cNvPr>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2613" name="AutoShape 69">
              <a:extLst>
                <a:ext uri="{FF2B5EF4-FFF2-40B4-BE49-F238E27FC236}">
                  <a16:creationId xmlns:a16="http://schemas.microsoft.com/office/drawing/2014/main" id="{E47DA841-5D65-7F4A-A692-7004920888FA}"/>
                </a:ext>
              </a:extLst>
            </p:cNvPr>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2614" name="Rectangle 70">
              <a:extLst>
                <a:ext uri="{FF2B5EF4-FFF2-40B4-BE49-F238E27FC236}">
                  <a16:creationId xmlns:a16="http://schemas.microsoft.com/office/drawing/2014/main" id="{911250BA-256F-8745-A79F-783DF940635A}"/>
                </a:ext>
              </a:extLst>
            </p:cNvPr>
            <p:cNvSpPr>
              <a:spLocks noChangeArrowheads="1"/>
            </p:cNvSpPr>
            <p:nvPr/>
          </p:nvSpPr>
          <p:spPr bwMode="auto">
            <a:xfrm>
              <a:off x="1186" y="2655"/>
              <a:ext cx="977" cy="433"/>
            </a:xfrm>
            <a:prstGeom prst="rect">
              <a:avLst/>
            </a:prstGeom>
            <a:solidFill>
              <a:srgbClr val="FFD34A"/>
            </a:solidFill>
            <a:ln w="31750">
              <a:solidFill>
                <a:srgbClr val="FFD34A"/>
              </a:solidFill>
              <a:miter lim="800000"/>
              <a:headEnd/>
              <a:tailEnd/>
            </a:ln>
          </p:spPr>
          <p:txBody>
            <a:bodyPr/>
            <a:lstStyle/>
            <a:p>
              <a:endParaRPr lang="en-US"/>
            </a:p>
          </p:txBody>
        </p:sp>
        <p:sp>
          <p:nvSpPr>
            <p:cNvPr id="492615" name="Rectangle 71">
              <a:extLst>
                <a:ext uri="{FF2B5EF4-FFF2-40B4-BE49-F238E27FC236}">
                  <a16:creationId xmlns:a16="http://schemas.microsoft.com/office/drawing/2014/main" id="{310E4311-80F6-8342-9404-C52CF422D3C7}"/>
                </a:ext>
              </a:extLst>
            </p:cNvPr>
            <p:cNvSpPr>
              <a:spLocks noChangeArrowheads="1"/>
            </p:cNvSpPr>
            <p:nvPr/>
          </p:nvSpPr>
          <p:spPr bwMode="auto">
            <a:xfrm>
              <a:off x="1071" y="2471"/>
              <a:ext cx="90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PEMBUANGAN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616" name="Line 72">
              <a:extLst>
                <a:ext uri="{FF2B5EF4-FFF2-40B4-BE49-F238E27FC236}">
                  <a16:creationId xmlns:a16="http://schemas.microsoft.com/office/drawing/2014/main" id="{B29DBE65-D401-1140-951B-6D0A180CB4C9}"/>
                </a:ext>
              </a:extLst>
            </p:cNvPr>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2662" name="Rectangle 118">
            <a:extLst>
              <a:ext uri="{FF2B5EF4-FFF2-40B4-BE49-F238E27FC236}">
                <a16:creationId xmlns:a16="http://schemas.microsoft.com/office/drawing/2014/main" id="{AD1E12CE-27DD-5645-9828-C423D4F439B0}"/>
              </a:ext>
            </a:extLst>
          </p:cNvPr>
          <p:cNvSpPr>
            <a:spLocks noChangeArrowheads="1"/>
          </p:cNvSpPr>
          <p:nvPr/>
        </p:nvSpPr>
        <p:spPr bwMode="auto">
          <a:xfrm>
            <a:off x="4875213" y="976313"/>
            <a:ext cx="1482725" cy="454025"/>
          </a:xfrm>
          <a:prstGeom prst="rect">
            <a:avLst/>
          </a:prstGeom>
          <a:noFill/>
          <a:ln>
            <a:noFill/>
          </a:ln>
          <a:effectLst>
            <a:outerShdw dist="63500" dir="2212194"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a:solidFill>
                  <a:schemeClr val="tx1"/>
                </a:solidFill>
              </a:rPr>
              <a:t>± 500 SM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2662"/>
                                        </p:tgtEl>
                                        <p:attrNameLst>
                                          <p:attrName>style.visibility</p:attrName>
                                        </p:attrNameLst>
                                      </p:cBhvr>
                                      <p:to>
                                        <p:strVal val="visible"/>
                                      </p:to>
                                    </p:set>
                                    <p:anim calcmode="lin" valueType="num">
                                      <p:cBhvr>
                                        <p:cTn id="7" dur="500" fill="hold"/>
                                        <p:tgtEl>
                                          <p:spTgt spid="492662"/>
                                        </p:tgtEl>
                                        <p:attrNameLst>
                                          <p:attrName>ppt_x</p:attrName>
                                        </p:attrNameLst>
                                      </p:cBhvr>
                                      <p:tavLst>
                                        <p:tav tm="0">
                                          <p:val>
                                            <p:strVal val="#ppt_x-#ppt_w/2"/>
                                          </p:val>
                                        </p:tav>
                                        <p:tav tm="100000">
                                          <p:val>
                                            <p:strVal val="#ppt_x"/>
                                          </p:val>
                                        </p:tav>
                                      </p:tavLst>
                                    </p:anim>
                                    <p:anim calcmode="lin" valueType="num">
                                      <p:cBhvr>
                                        <p:cTn id="8" dur="500" fill="hold"/>
                                        <p:tgtEl>
                                          <p:spTgt spid="492662"/>
                                        </p:tgtEl>
                                        <p:attrNameLst>
                                          <p:attrName>ppt_y</p:attrName>
                                        </p:attrNameLst>
                                      </p:cBhvr>
                                      <p:tavLst>
                                        <p:tav tm="0">
                                          <p:val>
                                            <p:strVal val="#ppt_y"/>
                                          </p:val>
                                        </p:tav>
                                        <p:tav tm="100000">
                                          <p:val>
                                            <p:strVal val="#ppt_y"/>
                                          </p:val>
                                        </p:tav>
                                      </p:tavLst>
                                    </p:anim>
                                    <p:anim calcmode="lin" valueType="num">
                                      <p:cBhvr>
                                        <p:cTn id="9" dur="500" fill="hold"/>
                                        <p:tgtEl>
                                          <p:spTgt spid="492662"/>
                                        </p:tgtEl>
                                        <p:attrNameLst>
                                          <p:attrName>ppt_w</p:attrName>
                                        </p:attrNameLst>
                                      </p:cBhvr>
                                      <p:tavLst>
                                        <p:tav tm="0">
                                          <p:val>
                                            <p:fltVal val="0"/>
                                          </p:val>
                                        </p:tav>
                                        <p:tav tm="100000">
                                          <p:val>
                                            <p:strVal val="#ppt_w"/>
                                          </p:val>
                                        </p:tav>
                                      </p:tavLst>
                                    </p:anim>
                                    <p:anim calcmode="lin" valueType="num">
                                      <p:cBhvr>
                                        <p:cTn id="10" dur="500" fill="hold"/>
                                        <p:tgtEl>
                                          <p:spTgt spid="49266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2549"/>
                                        </p:tgtEl>
                                        <p:attrNameLst>
                                          <p:attrName>style.visibility</p:attrName>
                                        </p:attrNameLst>
                                      </p:cBhvr>
                                      <p:to>
                                        <p:strVal val="visible"/>
                                      </p:to>
                                    </p:set>
                                    <p:anim calcmode="lin" valueType="num">
                                      <p:cBhvr>
                                        <p:cTn id="15" dur="500" fill="hold"/>
                                        <p:tgtEl>
                                          <p:spTgt spid="492549"/>
                                        </p:tgtEl>
                                        <p:attrNameLst>
                                          <p:attrName>ppt_x</p:attrName>
                                        </p:attrNameLst>
                                      </p:cBhvr>
                                      <p:tavLst>
                                        <p:tav tm="0">
                                          <p:val>
                                            <p:strVal val="#ppt_x-#ppt_w/2"/>
                                          </p:val>
                                        </p:tav>
                                        <p:tav tm="100000">
                                          <p:val>
                                            <p:strVal val="#ppt_x"/>
                                          </p:val>
                                        </p:tav>
                                      </p:tavLst>
                                    </p:anim>
                                    <p:anim calcmode="lin" valueType="num">
                                      <p:cBhvr>
                                        <p:cTn id="16" dur="500" fill="hold"/>
                                        <p:tgtEl>
                                          <p:spTgt spid="492549"/>
                                        </p:tgtEl>
                                        <p:attrNameLst>
                                          <p:attrName>ppt_y</p:attrName>
                                        </p:attrNameLst>
                                      </p:cBhvr>
                                      <p:tavLst>
                                        <p:tav tm="0">
                                          <p:val>
                                            <p:strVal val="#ppt_y"/>
                                          </p:val>
                                        </p:tav>
                                        <p:tav tm="100000">
                                          <p:val>
                                            <p:strVal val="#ppt_y"/>
                                          </p:val>
                                        </p:tav>
                                      </p:tavLst>
                                    </p:anim>
                                    <p:anim calcmode="lin" valueType="num">
                                      <p:cBhvr>
                                        <p:cTn id="17" dur="500" fill="hold"/>
                                        <p:tgtEl>
                                          <p:spTgt spid="492549"/>
                                        </p:tgtEl>
                                        <p:attrNameLst>
                                          <p:attrName>ppt_w</p:attrName>
                                        </p:attrNameLst>
                                      </p:cBhvr>
                                      <p:tavLst>
                                        <p:tav tm="0">
                                          <p:val>
                                            <p:fltVal val="0"/>
                                          </p:val>
                                        </p:tav>
                                        <p:tav tm="100000">
                                          <p:val>
                                            <p:strVal val="#ppt_w"/>
                                          </p:val>
                                        </p:tav>
                                      </p:tavLst>
                                    </p:anim>
                                    <p:anim calcmode="lin" valueType="num">
                                      <p:cBhvr>
                                        <p:cTn id="18" dur="500" fill="hold"/>
                                        <p:tgtEl>
                                          <p:spTgt spid="49254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2550"/>
                                        </p:tgtEl>
                                        <p:attrNameLst>
                                          <p:attrName>style.visibility</p:attrName>
                                        </p:attrNameLst>
                                      </p:cBhvr>
                                      <p:to>
                                        <p:strVal val="visible"/>
                                      </p:to>
                                    </p:set>
                                    <p:anim calcmode="lin" valueType="num">
                                      <p:cBhvr>
                                        <p:cTn id="23" dur="500" fill="hold"/>
                                        <p:tgtEl>
                                          <p:spTgt spid="492550"/>
                                        </p:tgtEl>
                                        <p:attrNameLst>
                                          <p:attrName>ppt_x</p:attrName>
                                        </p:attrNameLst>
                                      </p:cBhvr>
                                      <p:tavLst>
                                        <p:tav tm="0">
                                          <p:val>
                                            <p:strVal val="#ppt_x-#ppt_w/2"/>
                                          </p:val>
                                        </p:tav>
                                        <p:tav tm="100000">
                                          <p:val>
                                            <p:strVal val="#ppt_x"/>
                                          </p:val>
                                        </p:tav>
                                      </p:tavLst>
                                    </p:anim>
                                    <p:anim calcmode="lin" valueType="num">
                                      <p:cBhvr>
                                        <p:cTn id="24" dur="500" fill="hold"/>
                                        <p:tgtEl>
                                          <p:spTgt spid="492550"/>
                                        </p:tgtEl>
                                        <p:attrNameLst>
                                          <p:attrName>ppt_y</p:attrName>
                                        </p:attrNameLst>
                                      </p:cBhvr>
                                      <p:tavLst>
                                        <p:tav tm="0">
                                          <p:val>
                                            <p:strVal val="#ppt_y"/>
                                          </p:val>
                                        </p:tav>
                                        <p:tav tm="100000">
                                          <p:val>
                                            <p:strVal val="#ppt_y"/>
                                          </p:val>
                                        </p:tav>
                                      </p:tavLst>
                                    </p:anim>
                                    <p:anim calcmode="lin" valueType="num">
                                      <p:cBhvr>
                                        <p:cTn id="25" dur="500" fill="hold"/>
                                        <p:tgtEl>
                                          <p:spTgt spid="492550"/>
                                        </p:tgtEl>
                                        <p:attrNameLst>
                                          <p:attrName>ppt_w</p:attrName>
                                        </p:attrNameLst>
                                      </p:cBhvr>
                                      <p:tavLst>
                                        <p:tav tm="0">
                                          <p:val>
                                            <p:fltVal val="0"/>
                                          </p:val>
                                        </p:tav>
                                        <p:tav tm="100000">
                                          <p:val>
                                            <p:strVal val="#ppt_w"/>
                                          </p:val>
                                        </p:tav>
                                      </p:tavLst>
                                    </p:anim>
                                    <p:anim calcmode="lin" valueType="num">
                                      <p:cBhvr>
                                        <p:cTn id="26" dur="500" fill="hold"/>
                                        <p:tgtEl>
                                          <p:spTgt spid="492550"/>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2551"/>
                                        </p:tgtEl>
                                        <p:attrNameLst>
                                          <p:attrName>style.visibility</p:attrName>
                                        </p:attrNameLst>
                                      </p:cBhvr>
                                      <p:to>
                                        <p:strVal val="visible"/>
                                      </p:to>
                                    </p:set>
                                    <p:anim calcmode="lin" valueType="num">
                                      <p:cBhvr>
                                        <p:cTn id="31" dur="500" fill="hold"/>
                                        <p:tgtEl>
                                          <p:spTgt spid="492551"/>
                                        </p:tgtEl>
                                        <p:attrNameLst>
                                          <p:attrName>ppt_x</p:attrName>
                                        </p:attrNameLst>
                                      </p:cBhvr>
                                      <p:tavLst>
                                        <p:tav tm="0">
                                          <p:val>
                                            <p:strVal val="#ppt_x-#ppt_w/2"/>
                                          </p:val>
                                        </p:tav>
                                        <p:tav tm="100000">
                                          <p:val>
                                            <p:strVal val="#ppt_x"/>
                                          </p:val>
                                        </p:tav>
                                      </p:tavLst>
                                    </p:anim>
                                    <p:anim calcmode="lin" valueType="num">
                                      <p:cBhvr>
                                        <p:cTn id="32" dur="500" fill="hold"/>
                                        <p:tgtEl>
                                          <p:spTgt spid="492551"/>
                                        </p:tgtEl>
                                        <p:attrNameLst>
                                          <p:attrName>ppt_y</p:attrName>
                                        </p:attrNameLst>
                                      </p:cBhvr>
                                      <p:tavLst>
                                        <p:tav tm="0">
                                          <p:val>
                                            <p:strVal val="#ppt_y"/>
                                          </p:val>
                                        </p:tav>
                                        <p:tav tm="100000">
                                          <p:val>
                                            <p:strVal val="#ppt_y"/>
                                          </p:val>
                                        </p:tav>
                                      </p:tavLst>
                                    </p:anim>
                                    <p:anim calcmode="lin" valueType="num">
                                      <p:cBhvr>
                                        <p:cTn id="33" dur="500" fill="hold"/>
                                        <p:tgtEl>
                                          <p:spTgt spid="492551"/>
                                        </p:tgtEl>
                                        <p:attrNameLst>
                                          <p:attrName>ppt_w</p:attrName>
                                        </p:attrNameLst>
                                      </p:cBhvr>
                                      <p:tavLst>
                                        <p:tav tm="0">
                                          <p:val>
                                            <p:fltVal val="0"/>
                                          </p:val>
                                        </p:tav>
                                        <p:tav tm="100000">
                                          <p:val>
                                            <p:strVal val="#ppt_w"/>
                                          </p:val>
                                        </p:tav>
                                      </p:tavLst>
                                    </p:anim>
                                    <p:anim calcmode="lin" valueType="num">
                                      <p:cBhvr>
                                        <p:cTn id="34" dur="500" fill="hold"/>
                                        <p:tgtEl>
                                          <p:spTgt spid="492551"/>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492552"/>
                                        </p:tgtEl>
                                        <p:attrNameLst>
                                          <p:attrName>style.visibility</p:attrName>
                                        </p:attrNameLst>
                                      </p:cBhvr>
                                      <p:to>
                                        <p:strVal val="visible"/>
                                      </p:to>
                                    </p:set>
                                    <p:anim calcmode="lin" valueType="num">
                                      <p:cBhvr>
                                        <p:cTn id="39" dur="500" fill="hold"/>
                                        <p:tgtEl>
                                          <p:spTgt spid="492552"/>
                                        </p:tgtEl>
                                        <p:attrNameLst>
                                          <p:attrName>ppt_x</p:attrName>
                                        </p:attrNameLst>
                                      </p:cBhvr>
                                      <p:tavLst>
                                        <p:tav tm="0">
                                          <p:val>
                                            <p:strVal val="#ppt_x-#ppt_w/2"/>
                                          </p:val>
                                        </p:tav>
                                        <p:tav tm="100000">
                                          <p:val>
                                            <p:strVal val="#ppt_x"/>
                                          </p:val>
                                        </p:tav>
                                      </p:tavLst>
                                    </p:anim>
                                    <p:anim calcmode="lin" valueType="num">
                                      <p:cBhvr>
                                        <p:cTn id="40" dur="500" fill="hold"/>
                                        <p:tgtEl>
                                          <p:spTgt spid="492552"/>
                                        </p:tgtEl>
                                        <p:attrNameLst>
                                          <p:attrName>ppt_y</p:attrName>
                                        </p:attrNameLst>
                                      </p:cBhvr>
                                      <p:tavLst>
                                        <p:tav tm="0">
                                          <p:val>
                                            <p:strVal val="#ppt_y"/>
                                          </p:val>
                                        </p:tav>
                                        <p:tav tm="100000">
                                          <p:val>
                                            <p:strVal val="#ppt_y"/>
                                          </p:val>
                                        </p:tav>
                                      </p:tavLst>
                                    </p:anim>
                                    <p:anim calcmode="lin" valueType="num">
                                      <p:cBhvr>
                                        <p:cTn id="41" dur="500" fill="hold"/>
                                        <p:tgtEl>
                                          <p:spTgt spid="492552"/>
                                        </p:tgtEl>
                                        <p:attrNameLst>
                                          <p:attrName>ppt_w</p:attrName>
                                        </p:attrNameLst>
                                      </p:cBhvr>
                                      <p:tavLst>
                                        <p:tav tm="0">
                                          <p:val>
                                            <p:fltVal val="0"/>
                                          </p:val>
                                        </p:tav>
                                        <p:tav tm="100000">
                                          <p:val>
                                            <p:strVal val="#ppt_w"/>
                                          </p:val>
                                        </p:tav>
                                      </p:tavLst>
                                    </p:anim>
                                    <p:anim calcmode="lin" valueType="num">
                                      <p:cBhvr>
                                        <p:cTn id="42" dur="500" fill="hold"/>
                                        <p:tgtEl>
                                          <p:spTgt spid="4925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9" grpId="0" autoUpdateAnimBg="0"/>
      <p:bldP spid="492550" grpId="0" autoUpdateAnimBg="0"/>
      <p:bldP spid="492551" grpId="0" autoUpdateAnimBg="0"/>
      <p:bldP spid="492552" grpId="0" autoUpdateAnimBg="0"/>
      <p:bldP spid="49266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3680" name="Picture 112">
            <a:extLst>
              <a:ext uri="{FF2B5EF4-FFF2-40B4-BE49-F238E27FC236}">
                <a16:creationId xmlns:a16="http://schemas.microsoft.com/office/drawing/2014/main" id="{24529E14-919E-504A-905A-FDA875005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121"/>
          <a:stretch>
            <a:fillRect/>
          </a:stretch>
        </p:blipFill>
        <p:spPr bwMode="auto">
          <a:xfrm>
            <a:off x="415925" y="303213"/>
            <a:ext cx="8326438"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3674" name="AutoShape 106">
            <a:extLst>
              <a:ext uri="{FF2B5EF4-FFF2-40B4-BE49-F238E27FC236}">
                <a16:creationId xmlns:a16="http://schemas.microsoft.com/office/drawing/2014/main" id="{E95A832F-9D76-BB42-9AA4-94366B86BD68}"/>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493675" name="Rectangle 107">
            <a:extLst>
              <a:ext uri="{FF2B5EF4-FFF2-40B4-BE49-F238E27FC236}">
                <a16:creationId xmlns:a16="http://schemas.microsoft.com/office/drawing/2014/main" id="{1F1D2A10-3A5E-E04E-A367-1AD7CA2E3128}"/>
              </a:ext>
            </a:extLst>
          </p:cNvPr>
          <p:cNvSpPr>
            <a:spLocks noChangeArrowheads="1"/>
          </p:cNvSpPr>
          <p:nvPr/>
        </p:nvSpPr>
        <p:spPr bwMode="auto">
          <a:xfrm>
            <a:off x="3149600" y="1384300"/>
            <a:ext cx="2901950" cy="1447800"/>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493573" name="Rectangle 5">
            <a:extLst>
              <a:ext uri="{FF2B5EF4-FFF2-40B4-BE49-F238E27FC236}">
                <a16:creationId xmlns:a16="http://schemas.microsoft.com/office/drawing/2014/main" id="{B3047156-5616-0C4A-9A9C-8497E3FEEF9B}"/>
              </a:ext>
            </a:extLst>
          </p:cNvPr>
          <p:cNvSpPr>
            <a:spLocks noChangeArrowheads="1"/>
          </p:cNvSpPr>
          <p:nvPr/>
        </p:nvSpPr>
        <p:spPr bwMode="auto">
          <a:xfrm>
            <a:off x="3016250" y="989013"/>
            <a:ext cx="16875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latin typeface="Helvetica" pitchFamily="2" charset="0"/>
              </a:rPr>
              <a:t>   SENYAP</a:t>
            </a:r>
          </a:p>
        </p:txBody>
      </p:sp>
      <p:sp>
        <p:nvSpPr>
          <p:cNvPr id="493574" name="Rectangle 6">
            <a:extLst>
              <a:ext uri="{FF2B5EF4-FFF2-40B4-BE49-F238E27FC236}">
                <a16:creationId xmlns:a16="http://schemas.microsoft.com/office/drawing/2014/main" id="{97ED311F-A505-CB46-8BD0-B9ECED729E0E}"/>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75" name="Rectangle 7">
            <a:extLst>
              <a:ext uri="{FF2B5EF4-FFF2-40B4-BE49-F238E27FC236}">
                <a16:creationId xmlns:a16="http://schemas.microsoft.com/office/drawing/2014/main" id="{4DDE05E7-FF4C-4540-9C69-702ACBF1FE0D}"/>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84" name="Rectangle 16">
            <a:extLst>
              <a:ext uri="{FF2B5EF4-FFF2-40B4-BE49-F238E27FC236}">
                <a16:creationId xmlns:a16="http://schemas.microsoft.com/office/drawing/2014/main" id="{4EDC7285-76BF-464D-8C04-A7D22D35A3D0}"/>
              </a:ext>
            </a:extLst>
          </p:cNvPr>
          <p:cNvSpPr>
            <a:spLocks noChangeArrowheads="1"/>
          </p:cNvSpPr>
          <p:nvPr/>
        </p:nvSpPr>
        <p:spPr bwMode="auto">
          <a:xfrm>
            <a:off x="4875213" y="976313"/>
            <a:ext cx="1482725" cy="454025"/>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a:solidFill>
                  <a:schemeClr val="bg2"/>
                </a:solidFill>
              </a:rPr>
              <a:t>± 500 SM</a:t>
            </a:r>
          </a:p>
        </p:txBody>
      </p:sp>
      <p:sp>
        <p:nvSpPr>
          <p:cNvPr id="493652" name="Text Box 84">
            <a:extLst>
              <a:ext uri="{FF2B5EF4-FFF2-40B4-BE49-F238E27FC236}">
                <a16:creationId xmlns:a16="http://schemas.microsoft.com/office/drawing/2014/main" id="{D5AEE304-FD90-C24E-935B-80511C6A1B1C}"/>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latin typeface="Comic Sans MS" panose="030F0902030302020204" pitchFamily="66" charset="0"/>
            </a:endParaRPr>
          </a:p>
        </p:txBody>
      </p:sp>
      <p:sp>
        <p:nvSpPr>
          <p:cNvPr id="493653" name="Text Box 85">
            <a:extLst>
              <a:ext uri="{FF2B5EF4-FFF2-40B4-BE49-F238E27FC236}">
                <a16:creationId xmlns:a16="http://schemas.microsoft.com/office/drawing/2014/main" id="{F3B3D89C-FBC3-394D-AE08-544A6F187D82}"/>
              </a:ext>
            </a:extLst>
          </p:cNvPr>
          <p:cNvSpPr txBox="1">
            <a:spLocks noChangeArrowheads="1"/>
          </p:cNvSpPr>
          <p:nvPr/>
        </p:nvSpPr>
        <p:spPr bwMode="auto">
          <a:xfrm>
            <a:off x="1778000" y="0"/>
            <a:ext cx="67056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Antara Maleakhi dan Matius (Perjanjian Lama dan Baru)</a:t>
            </a:r>
          </a:p>
        </p:txBody>
      </p:sp>
      <p:sp>
        <p:nvSpPr>
          <p:cNvPr id="493571" name="Rectangle 3">
            <a:extLst>
              <a:ext uri="{FF2B5EF4-FFF2-40B4-BE49-F238E27FC236}">
                <a16:creationId xmlns:a16="http://schemas.microsoft.com/office/drawing/2014/main" id="{1F7C8464-12B3-6046-8CA0-7F2D22F6E5E6}"/>
              </a:ext>
            </a:extLst>
          </p:cNvPr>
          <p:cNvSpPr>
            <a:spLocks noChangeArrowheads="1"/>
          </p:cNvSpPr>
          <p:nvPr/>
        </p:nvSpPr>
        <p:spPr bwMode="auto">
          <a:xfrm>
            <a:off x="3138488" y="1616075"/>
            <a:ext cx="29225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a:solidFill>
                  <a:schemeClr val="accent2"/>
                </a:solidFill>
              </a:rPr>
              <a:t>ALEX ORANG YUNANI</a:t>
            </a:r>
          </a:p>
        </p:txBody>
      </p:sp>
      <p:sp>
        <p:nvSpPr>
          <p:cNvPr id="493585" name="Rectangle 17">
            <a:extLst>
              <a:ext uri="{FF2B5EF4-FFF2-40B4-BE49-F238E27FC236}">
                <a16:creationId xmlns:a16="http://schemas.microsoft.com/office/drawing/2014/main" id="{71A4B41C-2E13-314D-BE52-251B976DA103}"/>
              </a:ext>
            </a:extLst>
          </p:cNvPr>
          <p:cNvSpPr>
            <a:spLocks noChangeArrowheads="1"/>
          </p:cNvSpPr>
          <p:nvPr/>
        </p:nvSpPr>
        <p:spPr bwMode="auto">
          <a:xfrm>
            <a:off x="3354388" y="2116138"/>
            <a:ext cx="23304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rPr>
              <a:t>SISTEM ROMA</a:t>
            </a:r>
          </a:p>
        </p:txBody>
      </p:sp>
      <p:sp>
        <p:nvSpPr>
          <p:cNvPr id="493661" name="Line 93">
            <a:extLst>
              <a:ext uri="{FF2B5EF4-FFF2-40B4-BE49-F238E27FC236}">
                <a16:creationId xmlns:a16="http://schemas.microsoft.com/office/drawing/2014/main" id="{A24E3863-87DA-9F49-BE60-D074E1AE4F5F}"/>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62" name="Line 94">
            <a:extLst>
              <a:ext uri="{FF2B5EF4-FFF2-40B4-BE49-F238E27FC236}">
                <a16:creationId xmlns:a16="http://schemas.microsoft.com/office/drawing/2014/main" id="{BF638387-8577-1142-8B0C-9CED4526C9EB}"/>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71" name="Text Box 103">
            <a:extLst>
              <a:ext uri="{FF2B5EF4-FFF2-40B4-BE49-F238E27FC236}">
                <a16:creationId xmlns:a16="http://schemas.microsoft.com/office/drawing/2014/main" id="{9F2EFDD2-B91F-7A47-B2FC-AC67641AE222}"/>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493677" name="Text Box 109">
            <a:extLst>
              <a:ext uri="{FF2B5EF4-FFF2-40B4-BE49-F238E27FC236}">
                <a16:creationId xmlns:a16="http://schemas.microsoft.com/office/drawing/2014/main" id="{618E53BB-5860-8642-A78A-C0BA7792C0CD}"/>
              </a:ext>
            </a:extLst>
          </p:cNvPr>
          <p:cNvSpPr txBox="1">
            <a:spLocks noChangeArrowheads="1"/>
          </p:cNvSpPr>
          <p:nvPr/>
        </p:nvSpPr>
        <p:spPr bwMode="auto">
          <a:xfrm>
            <a:off x="8593138" y="64071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2</a:t>
            </a:r>
          </a:p>
        </p:txBody>
      </p:sp>
      <p:sp>
        <p:nvSpPr>
          <p:cNvPr id="493678" name="Rectangle 110">
            <a:extLst>
              <a:ext uri="{FF2B5EF4-FFF2-40B4-BE49-F238E27FC236}">
                <a16:creationId xmlns:a16="http://schemas.microsoft.com/office/drawing/2014/main" id="{F5E49C8B-6E9B-FA42-BDBD-7DA7643B060C}"/>
              </a:ext>
            </a:extLst>
          </p:cNvPr>
          <p:cNvSpPr>
            <a:spLocks noChangeArrowheads="1"/>
          </p:cNvSpPr>
          <p:nvPr/>
        </p:nvSpPr>
        <p:spPr bwMode="auto">
          <a:xfrm>
            <a:off x="8177213"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14</a:t>
            </a:r>
          </a:p>
        </p:txBody>
      </p:sp>
      <p:sp>
        <p:nvSpPr>
          <p:cNvPr id="493679" name="Text Box 111">
            <a:extLst>
              <a:ext uri="{FF2B5EF4-FFF2-40B4-BE49-F238E27FC236}">
                <a16:creationId xmlns:a16="http://schemas.microsoft.com/office/drawing/2014/main" id="{7A5383F7-D5A5-924F-9B04-B07C30F5DC08}"/>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493681" name="Rectangle 113">
            <a:extLst>
              <a:ext uri="{FF2B5EF4-FFF2-40B4-BE49-F238E27FC236}">
                <a16:creationId xmlns:a16="http://schemas.microsoft.com/office/drawing/2014/main" id="{81381AEB-F5D5-B845-8C3A-7B0C4C664B10}"/>
              </a:ext>
            </a:extLst>
          </p:cNvPr>
          <p:cNvSpPr>
            <a:spLocks noChangeArrowheads="1"/>
          </p:cNvSpPr>
          <p:nvPr/>
        </p:nvSpPr>
        <p:spPr bwMode="auto">
          <a:xfrm>
            <a:off x="404813"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3682" name="Group 114">
            <a:extLst>
              <a:ext uri="{FF2B5EF4-FFF2-40B4-BE49-F238E27FC236}">
                <a16:creationId xmlns:a16="http://schemas.microsoft.com/office/drawing/2014/main" id="{AA3CCE26-0CC8-0E49-9A9E-BF99F0AFA487}"/>
              </a:ext>
            </a:extLst>
          </p:cNvPr>
          <p:cNvGrpSpPr>
            <a:grpSpLocks/>
          </p:cNvGrpSpPr>
          <p:nvPr/>
        </p:nvGrpSpPr>
        <p:grpSpPr bwMode="auto">
          <a:xfrm>
            <a:off x="152400" y="2305050"/>
            <a:ext cx="4162425" cy="2851150"/>
            <a:chOff x="96" y="1452"/>
            <a:chExt cx="2622" cy="1796"/>
          </a:xfrm>
        </p:grpSpPr>
        <p:sp>
          <p:nvSpPr>
            <p:cNvPr id="493587" name="Rectangle 19">
              <a:extLst>
                <a:ext uri="{FF2B5EF4-FFF2-40B4-BE49-F238E27FC236}">
                  <a16:creationId xmlns:a16="http://schemas.microsoft.com/office/drawing/2014/main" id="{F5AF9E24-C234-804F-BEEC-E8E7798DC79C}"/>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3588" name="Rectangle 20">
              <a:extLst>
                <a:ext uri="{FF2B5EF4-FFF2-40B4-BE49-F238E27FC236}">
                  <a16:creationId xmlns:a16="http://schemas.microsoft.com/office/drawing/2014/main" id="{2C31666B-160E-064A-BCD6-1B68B8E11E28}"/>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3589" name="Rectangle 21">
              <a:extLst>
                <a:ext uri="{FF2B5EF4-FFF2-40B4-BE49-F238E27FC236}">
                  <a16:creationId xmlns:a16="http://schemas.microsoft.com/office/drawing/2014/main" id="{B34B21FE-3CAC-234A-86A6-233BD8F3E460}"/>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3590" name="AutoShape 22">
              <a:extLst>
                <a:ext uri="{FF2B5EF4-FFF2-40B4-BE49-F238E27FC236}">
                  <a16:creationId xmlns:a16="http://schemas.microsoft.com/office/drawing/2014/main" id="{6AD15932-178B-AF40-BC5C-7505AFCA2992}"/>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3591" name="Rectangle 23">
              <a:extLst>
                <a:ext uri="{FF2B5EF4-FFF2-40B4-BE49-F238E27FC236}">
                  <a16:creationId xmlns:a16="http://schemas.microsoft.com/office/drawing/2014/main" id="{42C599B9-14EA-0E45-A913-1D8C228A88BE}"/>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93592" name="Rectangle 24">
              <a:extLst>
                <a:ext uri="{FF2B5EF4-FFF2-40B4-BE49-F238E27FC236}">
                  <a16:creationId xmlns:a16="http://schemas.microsoft.com/office/drawing/2014/main" id="{EC45BFF7-5635-A74C-877C-8C48E011074C}"/>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593" name="Line 25">
              <a:extLst>
                <a:ext uri="{FF2B5EF4-FFF2-40B4-BE49-F238E27FC236}">
                  <a16:creationId xmlns:a16="http://schemas.microsoft.com/office/drawing/2014/main" id="{1FF930F7-E66A-2F4E-ACE5-A30055EE3631}"/>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594" name="Line 26">
              <a:extLst>
                <a:ext uri="{FF2B5EF4-FFF2-40B4-BE49-F238E27FC236}">
                  <a16:creationId xmlns:a16="http://schemas.microsoft.com/office/drawing/2014/main" id="{94F23CFF-35CF-304A-82E2-50BB254237D9}"/>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595" name="Rectangle 27">
              <a:extLst>
                <a:ext uri="{FF2B5EF4-FFF2-40B4-BE49-F238E27FC236}">
                  <a16:creationId xmlns:a16="http://schemas.microsoft.com/office/drawing/2014/main" id="{67141D97-F1BA-7A47-9CB1-7EF76E308447}"/>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3596" name="Rectangle 28">
              <a:extLst>
                <a:ext uri="{FF2B5EF4-FFF2-40B4-BE49-F238E27FC236}">
                  <a16:creationId xmlns:a16="http://schemas.microsoft.com/office/drawing/2014/main" id="{E90E3344-2DC8-9747-8F76-F4F6A6298B8D}"/>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3597" name="Rectangle 29">
              <a:extLst>
                <a:ext uri="{FF2B5EF4-FFF2-40B4-BE49-F238E27FC236}">
                  <a16:creationId xmlns:a16="http://schemas.microsoft.com/office/drawing/2014/main" id="{F193B9C5-162B-104A-9022-7494EF3D57DB}"/>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3598" name="AutoShape 30">
              <a:extLst>
                <a:ext uri="{FF2B5EF4-FFF2-40B4-BE49-F238E27FC236}">
                  <a16:creationId xmlns:a16="http://schemas.microsoft.com/office/drawing/2014/main" id="{B3F03D4E-617B-294D-ABC8-87EE043E84CB}"/>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3599" name="Rectangle 31">
              <a:extLst>
                <a:ext uri="{FF2B5EF4-FFF2-40B4-BE49-F238E27FC236}">
                  <a16:creationId xmlns:a16="http://schemas.microsoft.com/office/drawing/2014/main" id="{2A7A47DE-395D-D446-AD56-65F51AF1F450}"/>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3600" name="Rectangle 32">
              <a:extLst>
                <a:ext uri="{FF2B5EF4-FFF2-40B4-BE49-F238E27FC236}">
                  <a16:creationId xmlns:a16="http://schemas.microsoft.com/office/drawing/2014/main" id="{FF0ABA0C-0429-8440-B70D-7BBA68366C36}"/>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601" name="Line 33">
              <a:extLst>
                <a:ext uri="{FF2B5EF4-FFF2-40B4-BE49-F238E27FC236}">
                  <a16:creationId xmlns:a16="http://schemas.microsoft.com/office/drawing/2014/main" id="{6B83CDC5-BEA8-D04D-B82E-6F0E41E63816}"/>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02" name="Line 34">
              <a:extLst>
                <a:ext uri="{FF2B5EF4-FFF2-40B4-BE49-F238E27FC236}">
                  <a16:creationId xmlns:a16="http://schemas.microsoft.com/office/drawing/2014/main" id="{DEF5E16E-1A5E-F047-AF8A-47590AACBBD4}"/>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03" name="Rectangle 35">
              <a:extLst>
                <a:ext uri="{FF2B5EF4-FFF2-40B4-BE49-F238E27FC236}">
                  <a16:creationId xmlns:a16="http://schemas.microsoft.com/office/drawing/2014/main" id="{4E889D76-BACF-124B-9295-340CEAAA60C8}"/>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3604" name="Rectangle 36">
              <a:extLst>
                <a:ext uri="{FF2B5EF4-FFF2-40B4-BE49-F238E27FC236}">
                  <a16:creationId xmlns:a16="http://schemas.microsoft.com/office/drawing/2014/main" id="{134A1D90-FED3-FF42-A614-71BE992A02C4}"/>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3605" name="Rectangle 37">
              <a:extLst>
                <a:ext uri="{FF2B5EF4-FFF2-40B4-BE49-F238E27FC236}">
                  <a16:creationId xmlns:a16="http://schemas.microsoft.com/office/drawing/2014/main" id="{B3CC4629-BFD4-9B4F-B6C5-D03BAD3EB3F6}"/>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3606" name="AutoShape 38">
              <a:extLst>
                <a:ext uri="{FF2B5EF4-FFF2-40B4-BE49-F238E27FC236}">
                  <a16:creationId xmlns:a16="http://schemas.microsoft.com/office/drawing/2014/main" id="{0F498912-60C4-CC42-A281-215CF246E3B1}"/>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3607" name="Rectangle 39">
              <a:extLst>
                <a:ext uri="{FF2B5EF4-FFF2-40B4-BE49-F238E27FC236}">
                  <a16:creationId xmlns:a16="http://schemas.microsoft.com/office/drawing/2014/main" id="{B98D85DC-3072-ED49-A17D-5A0D03107699}"/>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93608" name="Rectangle 40">
              <a:extLst>
                <a:ext uri="{FF2B5EF4-FFF2-40B4-BE49-F238E27FC236}">
                  <a16:creationId xmlns:a16="http://schemas.microsoft.com/office/drawing/2014/main" id="{46742EF3-6B63-0D4D-97DC-C473F5D6A094}"/>
                </a:ext>
              </a:extLst>
            </p:cNvPr>
            <p:cNvSpPr>
              <a:spLocks noChangeArrowheads="1"/>
            </p:cNvSpPr>
            <p:nvPr/>
          </p:nvSpPr>
          <p:spPr bwMode="auto">
            <a:xfrm>
              <a:off x="528"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609" name="Line 41">
              <a:extLst>
                <a:ext uri="{FF2B5EF4-FFF2-40B4-BE49-F238E27FC236}">
                  <a16:creationId xmlns:a16="http://schemas.microsoft.com/office/drawing/2014/main" id="{2C144F7F-82B8-AB4D-B119-3837CB26576D}"/>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10" name="Line 42">
              <a:extLst>
                <a:ext uri="{FF2B5EF4-FFF2-40B4-BE49-F238E27FC236}">
                  <a16:creationId xmlns:a16="http://schemas.microsoft.com/office/drawing/2014/main" id="{9DE969D2-8D3E-1D47-97CB-6A2231010EEA}"/>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11" name="Rectangle 43">
              <a:extLst>
                <a:ext uri="{FF2B5EF4-FFF2-40B4-BE49-F238E27FC236}">
                  <a16:creationId xmlns:a16="http://schemas.microsoft.com/office/drawing/2014/main" id="{6ACA5E26-7CFE-3148-8B8A-A2664131D640}"/>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3612" name="AutoShape 44">
              <a:extLst>
                <a:ext uri="{FF2B5EF4-FFF2-40B4-BE49-F238E27FC236}">
                  <a16:creationId xmlns:a16="http://schemas.microsoft.com/office/drawing/2014/main" id="{2A9D85E9-D35D-0645-840C-48F4DC14945B}"/>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3613" name="Rectangle 45">
              <a:extLst>
                <a:ext uri="{FF2B5EF4-FFF2-40B4-BE49-F238E27FC236}">
                  <a16:creationId xmlns:a16="http://schemas.microsoft.com/office/drawing/2014/main" id="{4E80DF47-40F5-E84B-A5F2-BF573769C892}"/>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3614" name="Rectangle 46">
              <a:extLst>
                <a:ext uri="{FF2B5EF4-FFF2-40B4-BE49-F238E27FC236}">
                  <a16:creationId xmlns:a16="http://schemas.microsoft.com/office/drawing/2014/main" id="{94B9F2C2-51A0-0E48-BC0F-CD26C437DEBC}"/>
                </a:ext>
              </a:extLst>
            </p:cNvPr>
            <p:cNvSpPr>
              <a:spLocks noChangeArrowheads="1"/>
            </p:cNvSpPr>
            <p:nvPr/>
          </p:nvSpPr>
          <p:spPr bwMode="auto">
            <a:xfrm>
              <a:off x="727" y="1896"/>
              <a:ext cx="4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MUSA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615" name="Line 47">
              <a:extLst>
                <a:ext uri="{FF2B5EF4-FFF2-40B4-BE49-F238E27FC236}">
                  <a16:creationId xmlns:a16="http://schemas.microsoft.com/office/drawing/2014/main" id="{FC65EC6D-8B54-3348-9687-B82499A4E506}"/>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16" name="Line 48">
              <a:extLst>
                <a:ext uri="{FF2B5EF4-FFF2-40B4-BE49-F238E27FC236}">
                  <a16:creationId xmlns:a16="http://schemas.microsoft.com/office/drawing/2014/main" id="{F8EF8E81-234E-EF40-BB5D-39FFF48EB7E5}"/>
                </a:ext>
              </a:extLst>
            </p:cNvPr>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17" name="Rectangle 49">
              <a:extLst>
                <a:ext uri="{FF2B5EF4-FFF2-40B4-BE49-F238E27FC236}">
                  <a16:creationId xmlns:a16="http://schemas.microsoft.com/office/drawing/2014/main" id="{E3FC7AA8-D9CB-C04F-909B-725ABFEFB3DA}"/>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3618" name="AutoShape 50">
              <a:extLst>
                <a:ext uri="{FF2B5EF4-FFF2-40B4-BE49-F238E27FC236}">
                  <a16:creationId xmlns:a16="http://schemas.microsoft.com/office/drawing/2014/main" id="{3846B668-BC1A-BE4A-86D1-B255BC9E6D5A}"/>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3619" name="Rectangle 51">
              <a:extLst>
                <a:ext uri="{FF2B5EF4-FFF2-40B4-BE49-F238E27FC236}">
                  <a16:creationId xmlns:a16="http://schemas.microsoft.com/office/drawing/2014/main" id="{E7E66E05-03F0-ED4F-A6F9-2460726E3120}"/>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493620" name="Rectangle 52">
              <a:extLst>
                <a:ext uri="{FF2B5EF4-FFF2-40B4-BE49-F238E27FC236}">
                  <a16:creationId xmlns:a16="http://schemas.microsoft.com/office/drawing/2014/main" id="{3CC03C33-5B10-2D4E-A771-32016AD9BBF6}"/>
                </a:ext>
              </a:extLst>
            </p:cNvPr>
            <p:cNvSpPr>
              <a:spLocks noChangeArrowheads="1"/>
            </p:cNvSpPr>
            <p:nvPr/>
          </p:nvSpPr>
          <p:spPr bwMode="auto">
            <a:xfrm>
              <a:off x="869" y="2031"/>
              <a:ext cx="39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YOSUA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621" name="Line 53">
              <a:extLst>
                <a:ext uri="{FF2B5EF4-FFF2-40B4-BE49-F238E27FC236}">
                  <a16:creationId xmlns:a16="http://schemas.microsoft.com/office/drawing/2014/main" id="{061B4189-E55D-1B46-976F-2E7614F0EAA4}"/>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22" name="Line 54">
              <a:extLst>
                <a:ext uri="{FF2B5EF4-FFF2-40B4-BE49-F238E27FC236}">
                  <a16:creationId xmlns:a16="http://schemas.microsoft.com/office/drawing/2014/main" id="{1C2DA747-4442-A84D-AD65-E895E7ACA566}"/>
                </a:ext>
              </a:extLst>
            </p:cNvPr>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23" name="Rectangle 55">
              <a:extLst>
                <a:ext uri="{FF2B5EF4-FFF2-40B4-BE49-F238E27FC236}">
                  <a16:creationId xmlns:a16="http://schemas.microsoft.com/office/drawing/2014/main" id="{99755BFD-23DE-7948-B122-53A3F890143C}"/>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3624" name="AutoShape 56">
              <a:extLst>
                <a:ext uri="{FF2B5EF4-FFF2-40B4-BE49-F238E27FC236}">
                  <a16:creationId xmlns:a16="http://schemas.microsoft.com/office/drawing/2014/main" id="{38263F5E-A4B8-D345-8A4C-48D7E05E8FC0}"/>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93625" name="Rectangle 57">
              <a:extLst>
                <a:ext uri="{FF2B5EF4-FFF2-40B4-BE49-F238E27FC236}">
                  <a16:creationId xmlns:a16="http://schemas.microsoft.com/office/drawing/2014/main" id="{64287852-DDBC-3248-A1AC-7BFFCC80EF36}"/>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3626" name="Rectangle 58">
              <a:extLst>
                <a:ext uri="{FF2B5EF4-FFF2-40B4-BE49-F238E27FC236}">
                  <a16:creationId xmlns:a16="http://schemas.microsoft.com/office/drawing/2014/main" id="{A781C6CC-47E2-F649-9A96-988CCD65F1B9}"/>
                </a:ext>
              </a:extLst>
            </p:cNvPr>
            <p:cNvSpPr>
              <a:spLocks noChangeArrowheads="1"/>
            </p:cNvSpPr>
            <p:nvPr/>
          </p:nvSpPr>
          <p:spPr bwMode="auto">
            <a:xfrm>
              <a:off x="942" y="2177"/>
              <a:ext cx="52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ANARKI</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627" name="Line 59">
              <a:extLst>
                <a:ext uri="{FF2B5EF4-FFF2-40B4-BE49-F238E27FC236}">
                  <a16:creationId xmlns:a16="http://schemas.microsoft.com/office/drawing/2014/main" id="{6A638D8D-9857-9E42-B73F-49DBFC3E846D}"/>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28" name="Rectangle 60">
              <a:extLst>
                <a:ext uri="{FF2B5EF4-FFF2-40B4-BE49-F238E27FC236}">
                  <a16:creationId xmlns:a16="http://schemas.microsoft.com/office/drawing/2014/main" id="{E8A13D72-1596-1A40-8173-8139EEB089F4}"/>
                </a:ext>
              </a:extLst>
            </p:cNvPr>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493629" name="AutoShape 61">
              <a:extLst>
                <a:ext uri="{FF2B5EF4-FFF2-40B4-BE49-F238E27FC236}">
                  <a16:creationId xmlns:a16="http://schemas.microsoft.com/office/drawing/2014/main" id="{71FFAE79-B90E-434E-8ABC-8138202559BE}"/>
                </a:ext>
              </a:extLst>
            </p:cNvPr>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3630" name="Rectangle 62">
              <a:extLst>
                <a:ext uri="{FF2B5EF4-FFF2-40B4-BE49-F238E27FC236}">
                  <a16:creationId xmlns:a16="http://schemas.microsoft.com/office/drawing/2014/main" id="{CC68ED31-524D-7C4F-A830-0204E8836ECC}"/>
                </a:ext>
              </a:extLst>
            </p:cNvPr>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3631" name="Rectangle 63">
              <a:extLst>
                <a:ext uri="{FF2B5EF4-FFF2-40B4-BE49-F238E27FC236}">
                  <a16:creationId xmlns:a16="http://schemas.microsoft.com/office/drawing/2014/main" id="{AAD9FB87-44C0-5846-8A73-5563A98DAE98}"/>
                </a:ext>
              </a:extLst>
            </p:cNvPr>
            <p:cNvSpPr>
              <a:spLocks noChangeArrowheads="1"/>
            </p:cNvSpPr>
            <p:nvPr/>
          </p:nvSpPr>
          <p:spPr bwMode="auto">
            <a:xfrm>
              <a:off x="1000" y="2320"/>
              <a:ext cx="7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KERAJAAN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632" name="Line 64">
              <a:extLst>
                <a:ext uri="{FF2B5EF4-FFF2-40B4-BE49-F238E27FC236}">
                  <a16:creationId xmlns:a16="http://schemas.microsoft.com/office/drawing/2014/main" id="{6F723CAE-6E95-9840-AF55-71B125B80397}"/>
                </a:ext>
              </a:extLst>
            </p:cNvPr>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33" name="Rectangle 65">
              <a:extLst>
                <a:ext uri="{FF2B5EF4-FFF2-40B4-BE49-F238E27FC236}">
                  <a16:creationId xmlns:a16="http://schemas.microsoft.com/office/drawing/2014/main" id="{10641AB0-7AEE-B14A-BCC8-D0A7F1ABDE65}"/>
                </a:ext>
              </a:extLst>
            </p:cNvPr>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3634" name="AutoShape 66">
              <a:extLst>
                <a:ext uri="{FF2B5EF4-FFF2-40B4-BE49-F238E27FC236}">
                  <a16:creationId xmlns:a16="http://schemas.microsoft.com/office/drawing/2014/main" id="{A7AA4A86-E3FA-A34B-AAE3-5F26897C1C38}"/>
                </a:ext>
              </a:extLst>
            </p:cNvPr>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3635" name="Rectangle 67">
              <a:extLst>
                <a:ext uri="{FF2B5EF4-FFF2-40B4-BE49-F238E27FC236}">
                  <a16:creationId xmlns:a16="http://schemas.microsoft.com/office/drawing/2014/main" id="{FF7352C9-56F6-9F48-9873-FCD67FE1BD68}"/>
                </a:ext>
              </a:extLst>
            </p:cNvPr>
            <p:cNvSpPr>
              <a:spLocks noChangeArrowheads="1"/>
            </p:cNvSpPr>
            <p:nvPr/>
          </p:nvSpPr>
          <p:spPr bwMode="auto">
            <a:xfrm>
              <a:off x="1186" y="26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3636" name="Rectangle 68">
              <a:extLst>
                <a:ext uri="{FF2B5EF4-FFF2-40B4-BE49-F238E27FC236}">
                  <a16:creationId xmlns:a16="http://schemas.microsoft.com/office/drawing/2014/main" id="{CD02079E-7D8E-944A-83F5-D4B64812EDCA}"/>
                </a:ext>
              </a:extLst>
            </p:cNvPr>
            <p:cNvSpPr>
              <a:spLocks noChangeArrowheads="1"/>
            </p:cNvSpPr>
            <p:nvPr/>
          </p:nvSpPr>
          <p:spPr bwMode="auto">
            <a:xfrm>
              <a:off x="1071" y="2471"/>
              <a:ext cx="90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PEMBUANGAN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637" name="Line 69">
              <a:extLst>
                <a:ext uri="{FF2B5EF4-FFF2-40B4-BE49-F238E27FC236}">
                  <a16:creationId xmlns:a16="http://schemas.microsoft.com/office/drawing/2014/main" id="{E56EEE9A-0728-BD47-97CD-267649A78361}"/>
                </a:ext>
              </a:extLst>
            </p:cNvPr>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38" name="Rectangle 70">
              <a:extLst>
                <a:ext uri="{FF2B5EF4-FFF2-40B4-BE49-F238E27FC236}">
                  <a16:creationId xmlns:a16="http://schemas.microsoft.com/office/drawing/2014/main" id="{EB543E6A-08F9-4040-9113-2938ADFF82A8}"/>
                </a:ext>
              </a:extLst>
            </p:cNvPr>
            <p:cNvSpPr>
              <a:spLocks noChangeArrowheads="1"/>
            </p:cNvSpPr>
            <p:nvPr/>
          </p:nvSpPr>
          <p:spPr bwMode="auto">
            <a:xfrm>
              <a:off x="1354" y="2790"/>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93639" name="AutoShape 71">
              <a:extLst>
                <a:ext uri="{FF2B5EF4-FFF2-40B4-BE49-F238E27FC236}">
                  <a16:creationId xmlns:a16="http://schemas.microsoft.com/office/drawing/2014/main" id="{B636C35D-B83C-EE4D-87EA-42A82422F803}"/>
                </a:ext>
              </a:extLst>
            </p:cNvPr>
            <p:cNvSpPr>
              <a:spLocks noChangeArrowheads="1"/>
            </p:cNvSpPr>
            <p:nvPr/>
          </p:nvSpPr>
          <p:spPr bwMode="auto">
            <a:xfrm>
              <a:off x="1354" y="2599"/>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3640" name="Rectangle 72">
              <a:extLst>
                <a:ext uri="{FF2B5EF4-FFF2-40B4-BE49-F238E27FC236}">
                  <a16:creationId xmlns:a16="http://schemas.microsoft.com/office/drawing/2014/main" id="{E4A869F2-608F-DB4D-8F32-11644BCAF4AC}"/>
                </a:ext>
              </a:extLst>
            </p:cNvPr>
            <p:cNvSpPr>
              <a:spLocks noChangeArrowheads="1"/>
            </p:cNvSpPr>
            <p:nvPr/>
          </p:nvSpPr>
          <p:spPr bwMode="auto">
            <a:xfrm>
              <a:off x="1374" y="2815"/>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493641" name="Rectangle 73">
              <a:extLst>
                <a:ext uri="{FF2B5EF4-FFF2-40B4-BE49-F238E27FC236}">
                  <a16:creationId xmlns:a16="http://schemas.microsoft.com/office/drawing/2014/main" id="{45CE7FB9-1EF8-4B4F-9F50-C0CB3A90A12D}"/>
                </a:ext>
              </a:extLst>
            </p:cNvPr>
            <p:cNvSpPr>
              <a:spLocks noChangeArrowheads="1"/>
            </p:cNvSpPr>
            <p:nvPr/>
          </p:nvSpPr>
          <p:spPr bwMode="auto">
            <a:xfrm>
              <a:off x="1457" y="2617"/>
              <a:ext cx="5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SENYAP</a:t>
              </a:r>
              <a:endParaRPr lang="en-US" altLang="en-US" sz="2000">
                <a:solidFill>
                  <a:srgbClr val="FFA27C"/>
                </a:solidFill>
                <a:effectLst>
                  <a:outerShdw blurRad="38100" dist="38100" dir="2700000" algn="tl">
                    <a:srgbClr val="000000"/>
                  </a:outerShdw>
                </a:effectLst>
                <a:latin typeface="Helvetica" pitchFamily="2" charset="0"/>
              </a:endParaRP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3584"/>
                                        </p:tgtEl>
                                        <p:attrNameLst>
                                          <p:attrName>style.visibility</p:attrName>
                                        </p:attrNameLst>
                                      </p:cBhvr>
                                      <p:to>
                                        <p:strVal val="visible"/>
                                      </p:to>
                                    </p:set>
                                    <p:anim calcmode="lin" valueType="num">
                                      <p:cBhvr>
                                        <p:cTn id="7" dur="500" fill="hold"/>
                                        <p:tgtEl>
                                          <p:spTgt spid="493584"/>
                                        </p:tgtEl>
                                        <p:attrNameLst>
                                          <p:attrName>ppt_x</p:attrName>
                                        </p:attrNameLst>
                                      </p:cBhvr>
                                      <p:tavLst>
                                        <p:tav tm="0">
                                          <p:val>
                                            <p:strVal val="#ppt_x-#ppt_w/2"/>
                                          </p:val>
                                        </p:tav>
                                        <p:tav tm="100000">
                                          <p:val>
                                            <p:strVal val="#ppt_x"/>
                                          </p:val>
                                        </p:tav>
                                      </p:tavLst>
                                    </p:anim>
                                    <p:anim calcmode="lin" valueType="num">
                                      <p:cBhvr>
                                        <p:cTn id="8" dur="500" fill="hold"/>
                                        <p:tgtEl>
                                          <p:spTgt spid="493584"/>
                                        </p:tgtEl>
                                        <p:attrNameLst>
                                          <p:attrName>ppt_y</p:attrName>
                                        </p:attrNameLst>
                                      </p:cBhvr>
                                      <p:tavLst>
                                        <p:tav tm="0">
                                          <p:val>
                                            <p:strVal val="#ppt_y"/>
                                          </p:val>
                                        </p:tav>
                                        <p:tav tm="100000">
                                          <p:val>
                                            <p:strVal val="#ppt_y"/>
                                          </p:val>
                                        </p:tav>
                                      </p:tavLst>
                                    </p:anim>
                                    <p:anim calcmode="lin" valueType="num">
                                      <p:cBhvr>
                                        <p:cTn id="9" dur="500" fill="hold"/>
                                        <p:tgtEl>
                                          <p:spTgt spid="493584"/>
                                        </p:tgtEl>
                                        <p:attrNameLst>
                                          <p:attrName>ppt_w</p:attrName>
                                        </p:attrNameLst>
                                      </p:cBhvr>
                                      <p:tavLst>
                                        <p:tav tm="0">
                                          <p:val>
                                            <p:fltVal val="0"/>
                                          </p:val>
                                        </p:tav>
                                        <p:tav tm="100000">
                                          <p:val>
                                            <p:strVal val="#ppt_w"/>
                                          </p:val>
                                        </p:tav>
                                      </p:tavLst>
                                    </p:anim>
                                    <p:anim calcmode="lin" valueType="num">
                                      <p:cBhvr>
                                        <p:cTn id="10" dur="500" fill="hold"/>
                                        <p:tgtEl>
                                          <p:spTgt spid="49358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3571"/>
                                        </p:tgtEl>
                                        <p:attrNameLst>
                                          <p:attrName>style.visibility</p:attrName>
                                        </p:attrNameLst>
                                      </p:cBhvr>
                                      <p:to>
                                        <p:strVal val="visible"/>
                                      </p:to>
                                    </p:set>
                                    <p:anim calcmode="lin" valueType="num">
                                      <p:cBhvr>
                                        <p:cTn id="15" dur="500" fill="hold"/>
                                        <p:tgtEl>
                                          <p:spTgt spid="493571"/>
                                        </p:tgtEl>
                                        <p:attrNameLst>
                                          <p:attrName>ppt_x</p:attrName>
                                        </p:attrNameLst>
                                      </p:cBhvr>
                                      <p:tavLst>
                                        <p:tav tm="0">
                                          <p:val>
                                            <p:strVal val="#ppt_x-#ppt_w/2"/>
                                          </p:val>
                                        </p:tav>
                                        <p:tav tm="100000">
                                          <p:val>
                                            <p:strVal val="#ppt_x"/>
                                          </p:val>
                                        </p:tav>
                                      </p:tavLst>
                                    </p:anim>
                                    <p:anim calcmode="lin" valueType="num">
                                      <p:cBhvr>
                                        <p:cTn id="16" dur="500" fill="hold"/>
                                        <p:tgtEl>
                                          <p:spTgt spid="493571"/>
                                        </p:tgtEl>
                                        <p:attrNameLst>
                                          <p:attrName>ppt_y</p:attrName>
                                        </p:attrNameLst>
                                      </p:cBhvr>
                                      <p:tavLst>
                                        <p:tav tm="0">
                                          <p:val>
                                            <p:strVal val="#ppt_y"/>
                                          </p:val>
                                        </p:tav>
                                        <p:tav tm="100000">
                                          <p:val>
                                            <p:strVal val="#ppt_y"/>
                                          </p:val>
                                        </p:tav>
                                      </p:tavLst>
                                    </p:anim>
                                    <p:anim calcmode="lin" valueType="num">
                                      <p:cBhvr>
                                        <p:cTn id="17" dur="500" fill="hold"/>
                                        <p:tgtEl>
                                          <p:spTgt spid="493571"/>
                                        </p:tgtEl>
                                        <p:attrNameLst>
                                          <p:attrName>ppt_w</p:attrName>
                                        </p:attrNameLst>
                                      </p:cBhvr>
                                      <p:tavLst>
                                        <p:tav tm="0">
                                          <p:val>
                                            <p:fltVal val="0"/>
                                          </p:val>
                                        </p:tav>
                                        <p:tav tm="100000">
                                          <p:val>
                                            <p:strVal val="#ppt_w"/>
                                          </p:val>
                                        </p:tav>
                                      </p:tavLst>
                                    </p:anim>
                                    <p:anim calcmode="lin" valueType="num">
                                      <p:cBhvr>
                                        <p:cTn id="18" dur="500" fill="hold"/>
                                        <p:tgtEl>
                                          <p:spTgt spid="493571"/>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3585"/>
                                        </p:tgtEl>
                                        <p:attrNameLst>
                                          <p:attrName>style.visibility</p:attrName>
                                        </p:attrNameLst>
                                      </p:cBhvr>
                                      <p:to>
                                        <p:strVal val="visible"/>
                                      </p:to>
                                    </p:set>
                                    <p:anim calcmode="lin" valueType="num">
                                      <p:cBhvr>
                                        <p:cTn id="23" dur="500" fill="hold"/>
                                        <p:tgtEl>
                                          <p:spTgt spid="493585"/>
                                        </p:tgtEl>
                                        <p:attrNameLst>
                                          <p:attrName>ppt_x</p:attrName>
                                        </p:attrNameLst>
                                      </p:cBhvr>
                                      <p:tavLst>
                                        <p:tav tm="0">
                                          <p:val>
                                            <p:strVal val="#ppt_x-#ppt_w/2"/>
                                          </p:val>
                                        </p:tav>
                                        <p:tav tm="100000">
                                          <p:val>
                                            <p:strVal val="#ppt_x"/>
                                          </p:val>
                                        </p:tav>
                                      </p:tavLst>
                                    </p:anim>
                                    <p:anim calcmode="lin" valueType="num">
                                      <p:cBhvr>
                                        <p:cTn id="24" dur="500" fill="hold"/>
                                        <p:tgtEl>
                                          <p:spTgt spid="493585"/>
                                        </p:tgtEl>
                                        <p:attrNameLst>
                                          <p:attrName>ppt_y</p:attrName>
                                        </p:attrNameLst>
                                      </p:cBhvr>
                                      <p:tavLst>
                                        <p:tav tm="0">
                                          <p:val>
                                            <p:strVal val="#ppt_y"/>
                                          </p:val>
                                        </p:tav>
                                        <p:tav tm="100000">
                                          <p:val>
                                            <p:strVal val="#ppt_y"/>
                                          </p:val>
                                        </p:tav>
                                      </p:tavLst>
                                    </p:anim>
                                    <p:anim calcmode="lin" valueType="num">
                                      <p:cBhvr>
                                        <p:cTn id="25" dur="500" fill="hold"/>
                                        <p:tgtEl>
                                          <p:spTgt spid="493585"/>
                                        </p:tgtEl>
                                        <p:attrNameLst>
                                          <p:attrName>ppt_w</p:attrName>
                                        </p:attrNameLst>
                                      </p:cBhvr>
                                      <p:tavLst>
                                        <p:tav tm="0">
                                          <p:val>
                                            <p:fltVal val="0"/>
                                          </p:val>
                                        </p:tav>
                                        <p:tav tm="100000">
                                          <p:val>
                                            <p:strVal val="#ppt_w"/>
                                          </p:val>
                                        </p:tav>
                                      </p:tavLst>
                                    </p:anim>
                                    <p:anim calcmode="lin" valueType="num">
                                      <p:cBhvr>
                                        <p:cTn id="26" dur="500" fill="hold"/>
                                        <p:tgtEl>
                                          <p:spTgt spid="4935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84" grpId="0" autoUpdateAnimBg="0"/>
      <p:bldP spid="493571" grpId="0" autoUpdateAnimBg="0"/>
      <p:bldP spid="49358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4734" name="Picture 142">
            <a:extLst>
              <a:ext uri="{FF2B5EF4-FFF2-40B4-BE49-F238E27FC236}">
                <a16:creationId xmlns:a16="http://schemas.microsoft.com/office/drawing/2014/main" id="{677DA6FA-8E4D-3A4E-9762-2FBAA7442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21"/>
          <a:stretch>
            <a:fillRect/>
          </a:stretch>
        </p:blipFill>
        <p:spPr bwMode="auto">
          <a:xfrm>
            <a:off x="400050" y="333375"/>
            <a:ext cx="8374063" cy="614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4728" name="AutoShape 136">
            <a:extLst>
              <a:ext uri="{FF2B5EF4-FFF2-40B4-BE49-F238E27FC236}">
                <a16:creationId xmlns:a16="http://schemas.microsoft.com/office/drawing/2014/main" id="{0811C1A5-1D21-3C4A-A926-82BB32357C7E}"/>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494729" name="Rectangle 137">
            <a:extLst>
              <a:ext uri="{FF2B5EF4-FFF2-40B4-BE49-F238E27FC236}">
                <a16:creationId xmlns:a16="http://schemas.microsoft.com/office/drawing/2014/main" id="{8CDD1FB0-0288-394B-8680-C8B42F99D1CA}"/>
              </a:ext>
            </a:extLst>
          </p:cNvPr>
          <p:cNvSpPr>
            <a:spLocks noChangeArrowheads="1"/>
          </p:cNvSpPr>
          <p:nvPr/>
        </p:nvSpPr>
        <p:spPr bwMode="auto">
          <a:xfrm>
            <a:off x="3163888" y="1385888"/>
            <a:ext cx="2901950" cy="3760787"/>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494597" name="Rectangle 5">
            <a:extLst>
              <a:ext uri="{FF2B5EF4-FFF2-40B4-BE49-F238E27FC236}">
                <a16:creationId xmlns:a16="http://schemas.microsoft.com/office/drawing/2014/main" id="{BAE9802A-4B04-3347-93AA-0B183D565149}"/>
              </a:ext>
            </a:extLst>
          </p:cNvPr>
          <p:cNvSpPr>
            <a:spLocks noChangeArrowheads="1"/>
          </p:cNvSpPr>
          <p:nvPr/>
        </p:nvSpPr>
        <p:spPr bwMode="auto">
          <a:xfrm>
            <a:off x="2855913" y="914400"/>
            <a:ext cx="2025650" cy="6381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b="0">
                <a:solidFill>
                  <a:schemeClr val="accent1"/>
                </a:solidFill>
              </a:rPr>
              <a:t>   </a:t>
            </a:r>
            <a:r>
              <a:rPr lang="en-US" altLang="en-US" sz="3600">
                <a:solidFill>
                  <a:schemeClr val="accent1"/>
                </a:solidFill>
              </a:rPr>
              <a:t>YESUS</a:t>
            </a:r>
          </a:p>
        </p:txBody>
      </p:sp>
      <p:sp>
        <p:nvSpPr>
          <p:cNvPr id="494602" name="Rectangle 10">
            <a:extLst>
              <a:ext uri="{FF2B5EF4-FFF2-40B4-BE49-F238E27FC236}">
                <a16:creationId xmlns:a16="http://schemas.microsoft.com/office/drawing/2014/main" id="{866BBE0E-D468-C247-BC33-3C0FA826E57A}"/>
              </a:ext>
            </a:extLst>
          </p:cNvPr>
          <p:cNvSpPr>
            <a:spLocks noChangeArrowheads="1"/>
          </p:cNvSpPr>
          <p:nvPr/>
        </p:nvSpPr>
        <p:spPr bwMode="auto">
          <a:xfrm>
            <a:off x="3725863" y="1460500"/>
            <a:ext cx="1603375" cy="638175"/>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600" i="1">
                <a:solidFill>
                  <a:schemeClr val="accent1"/>
                </a:solidFill>
              </a:rPr>
              <a:t>HIDUP</a:t>
            </a:r>
          </a:p>
        </p:txBody>
      </p:sp>
      <p:sp>
        <p:nvSpPr>
          <p:cNvPr id="494603" name="Rectangle 11">
            <a:extLst>
              <a:ext uri="{FF2B5EF4-FFF2-40B4-BE49-F238E27FC236}">
                <a16:creationId xmlns:a16="http://schemas.microsoft.com/office/drawing/2014/main" id="{27BD958C-CD97-4042-BEE9-2C7C73931C74}"/>
              </a:ext>
            </a:extLst>
          </p:cNvPr>
          <p:cNvSpPr>
            <a:spLocks noChangeArrowheads="1"/>
          </p:cNvSpPr>
          <p:nvPr/>
        </p:nvSpPr>
        <p:spPr bwMode="auto">
          <a:xfrm>
            <a:off x="3643313" y="1955800"/>
            <a:ext cx="1552575" cy="6381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600" i="1">
                <a:solidFill>
                  <a:schemeClr val="accent1"/>
                </a:solidFill>
              </a:rPr>
              <a:t>SALIB</a:t>
            </a:r>
          </a:p>
        </p:txBody>
      </p:sp>
      <p:sp>
        <p:nvSpPr>
          <p:cNvPr id="494604" name="Rectangle 12">
            <a:extLst>
              <a:ext uri="{FF2B5EF4-FFF2-40B4-BE49-F238E27FC236}">
                <a16:creationId xmlns:a16="http://schemas.microsoft.com/office/drawing/2014/main" id="{A3102902-0961-9446-9F10-4E66E4CEB2CE}"/>
              </a:ext>
            </a:extLst>
          </p:cNvPr>
          <p:cNvSpPr>
            <a:spLocks noChangeArrowheads="1"/>
          </p:cNvSpPr>
          <p:nvPr/>
        </p:nvSpPr>
        <p:spPr bwMode="auto">
          <a:xfrm>
            <a:off x="3490913" y="2413000"/>
            <a:ext cx="2060575" cy="6381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600" i="1">
                <a:solidFill>
                  <a:schemeClr val="accent1"/>
                </a:solidFill>
              </a:rPr>
              <a:t>GEREJA</a:t>
            </a:r>
          </a:p>
        </p:txBody>
      </p:sp>
      <p:sp>
        <p:nvSpPr>
          <p:cNvPr id="494605" name="Rectangle 13">
            <a:extLst>
              <a:ext uri="{FF2B5EF4-FFF2-40B4-BE49-F238E27FC236}">
                <a16:creationId xmlns:a16="http://schemas.microsoft.com/office/drawing/2014/main" id="{78538E86-84D2-BE4F-889C-60213990D964}"/>
              </a:ext>
            </a:extLst>
          </p:cNvPr>
          <p:cNvSpPr>
            <a:spLocks noChangeArrowheads="1"/>
          </p:cNvSpPr>
          <p:nvPr/>
        </p:nvSpPr>
        <p:spPr bwMode="auto">
          <a:xfrm>
            <a:off x="7697788" y="5862638"/>
            <a:ext cx="11763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4740" name="Group 148">
            <a:extLst>
              <a:ext uri="{FF2B5EF4-FFF2-40B4-BE49-F238E27FC236}">
                <a16:creationId xmlns:a16="http://schemas.microsoft.com/office/drawing/2014/main" id="{FF173263-448A-5A4B-B351-6EBB4B298A7B}"/>
              </a:ext>
            </a:extLst>
          </p:cNvPr>
          <p:cNvGrpSpPr>
            <a:grpSpLocks/>
          </p:cNvGrpSpPr>
          <p:nvPr/>
        </p:nvGrpSpPr>
        <p:grpSpPr bwMode="auto">
          <a:xfrm>
            <a:off x="2921000" y="4371975"/>
            <a:ext cx="5856288" cy="2106613"/>
            <a:chOff x="1840" y="2754"/>
            <a:chExt cx="3689" cy="1327"/>
          </a:xfrm>
        </p:grpSpPr>
        <p:sp>
          <p:nvSpPr>
            <p:cNvPr id="494601" name="Rectangle 9">
              <a:extLst>
                <a:ext uri="{FF2B5EF4-FFF2-40B4-BE49-F238E27FC236}">
                  <a16:creationId xmlns:a16="http://schemas.microsoft.com/office/drawing/2014/main" id="{43332303-7011-4342-B785-B6A31ECA7682}"/>
                </a:ext>
              </a:extLst>
            </p:cNvPr>
            <p:cNvSpPr>
              <a:spLocks noChangeArrowheads="1"/>
            </p:cNvSpPr>
            <p:nvPr/>
          </p:nvSpPr>
          <p:spPr bwMode="auto">
            <a:xfrm>
              <a:off x="1840" y="2754"/>
              <a:ext cx="1518"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800">
                  <a:solidFill>
                    <a:schemeClr val="accent2"/>
                  </a:solidFill>
                </a:rPr>
                <a:t>         WAHYU</a:t>
              </a:r>
              <a:endParaRPr lang="en-US" altLang="en-US" sz="2800">
                <a:solidFill>
                  <a:schemeClr val="bg2"/>
                </a:solidFill>
              </a:endParaRPr>
            </a:p>
          </p:txBody>
        </p:sp>
        <p:grpSp>
          <p:nvGrpSpPr>
            <p:cNvPr id="494618" name="Group 26">
              <a:extLst>
                <a:ext uri="{FF2B5EF4-FFF2-40B4-BE49-F238E27FC236}">
                  <a16:creationId xmlns:a16="http://schemas.microsoft.com/office/drawing/2014/main" id="{7ACFE73D-2961-4740-8B5D-7005BE300347}"/>
                </a:ext>
              </a:extLst>
            </p:cNvPr>
            <p:cNvGrpSpPr>
              <a:grpSpLocks/>
            </p:cNvGrpSpPr>
            <p:nvPr/>
          </p:nvGrpSpPr>
          <p:grpSpPr bwMode="auto">
            <a:xfrm>
              <a:off x="4071" y="3011"/>
              <a:ext cx="1458" cy="1070"/>
              <a:chOff x="4111" y="3067"/>
              <a:chExt cx="1458" cy="1070"/>
            </a:xfrm>
          </p:grpSpPr>
          <p:sp>
            <p:nvSpPr>
              <p:cNvPr id="494619" name="Rectangle 27">
                <a:extLst>
                  <a:ext uri="{FF2B5EF4-FFF2-40B4-BE49-F238E27FC236}">
                    <a16:creationId xmlns:a16="http://schemas.microsoft.com/office/drawing/2014/main" id="{AB15371D-E928-F343-A25D-E286C8C3161D}"/>
                  </a:ext>
                </a:extLst>
              </p:cNvPr>
              <p:cNvSpPr>
                <a:spLocks noChangeArrowheads="1"/>
              </p:cNvSpPr>
              <p:nvPr/>
            </p:nvSpPr>
            <p:spPr bwMode="auto">
              <a:xfrm>
                <a:off x="4111" y="3072"/>
                <a:ext cx="1162" cy="661"/>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94620" name="Rectangle 28">
                <a:extLst>
                  <a:ext uri="{FF2B5EF4-FFF2-40B4-BE49-F238E27FC236}">
                    <a16:creationId xmlns:a16="http://schemas.microsoft.com/office/drawing/2014/main" id="{51F544E6-02F5-1141-8330-105203A4FC9A}"/>
                  </a:ext>
                </a:extLst>
              </p:cNvPr>
              <p:cNvSpPr>
                <a:spLocks noChangeArrowheads="1"/>
              </p:cNvSpPr>
              <p:nvPr/>
            </p:nvSpPr>
            <p:spPr bwMode="auto">
              <a:xfrm>
                <a:off x="4191" y="3067"/>
                <a:ext cx="1378" cy="1070"/>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nSpc>
                    <a:spcPct val="80000"/>
                  </a:lnSpc>
                </a:pPr>
                <a:r>
                  <a:rPr lang="en-US" altLang="en-US" sz="3200">
                    <a:solidFill>
                      <a:srgbClr val="FFFF00"/>
                    </a:solidFill>
                  </a:rPr>
                  <a:t>Masa </a:t>
                </a:r>
              </a:p>
              <a:p>
                <a:pPr>
                  <a:lnSpc>
                    <a:spcPct val="80000"/>
                  </a:lnSpc>
                </a:pPr>
                <a:r>
                  <a:rPr lang="en-US" altLang="en-US" sz="3200">
                    <a:solidFill>
                      <a:srgbClr val="FFFF00"/>
                    </a:solidFill>
                  </a:rPr>
                  <a:t>Depan</a:t>
                </a:r>
              </a:p>
              <a:p>
                <a:pPr>
                  <a:lnSpc>
                    <a:spcPct val="80000"/>
                  </a:lnSpc>
                </a:pPr>
                <a:r>
                  <a:rPr lang="en-US" altLang="en-US" sz="3200">
                    <a:solidFill>
                      <a:srgbClr val="FFFF00"/>
                    </a:solidFill>
                  </a:rPr>
                  <a:t>Kekekalan</a:t>
                </a:r>
                <a:endParaRPr lang="en-US" altLang="en-US" sz="1800">
                  <a:solidFill>
                    <a:srgbClr val="FFFF00"/>
                  </a:solidFill>
                </a:endParaRPr>
              </a:p>
              <a:p>
                <a:pPr>
                  <a:lnSpc>
                    <a:spcPct val="80000"/>
                  </a:lnSpc>
                </a:pPr>
                <a:endParaRPr lang="en-US" altLang="en-US" sz="1800">
                  <a:solidFill>
                    <a:srgbClr val="FFFF00"/>
                  </a:solidFill>
                </a:endParaRPr>
              </a:p>
              <a:p>
                <a:pPr>
                  <a:lnSpc>
                    <a:spcPct val="80000"/>
                  </a:lnSpc>
                </a:pPr>
                <a:endParaRPr lang="en-US" altLang="en-US" sz="1800">
                  <a:solidFill>
                    <a:srgbClr val="FFFF00"/>
                  </a:solidFill>
                </a:endParaRPr>
              </a:p>
            </p:txBody>
          </p:sp>
        </p:grpSp>
        <p:sp>
          <p:nvSpPr>
            <p:cNvPr id="494621" name="Line 29">
              <a:extLst>
                <a:ext uri="{FF2B5EF4-FFF2-40B4-BE49-F238E27FC236}">
                  <a16:creationId xmlns:a16="http://schemas.microsoft.com/office/drawing/2014/main" id="{0D7A76B6-070F-C242-923D-E51B04F4A6C5}"/>
                </a:ext>
              </a:extLst>
            </p:cNvPr>
            <p:cNvSpPr>
              <a:spLocks noChangeShapeType="1"/>
            </p:cNvSpPr>
            <p:nvPr/>
          </p:nvSpPr>
          <p:spPr bwMode="auto">
            <a:xfrm>
              <a:off x="3637" y="2897"/>
              <a:ext cx="547" cy="359"/>
            </a:xfrm>
            <a:prstGeom prst="line">
              <a:avLst/>
            </a:prstGeom>
            <a:noFill/>
            <a:ln w="57150">
              <a:solidFill>
                <a:schemeClr val="accent1"/>
              </a:solidFill>
              <a:round/>
              <a:headEnd/>
              <a:tailEnd/>
            </a:ln>
            <a:effectLst>
              <a:outerShdw dist="25400" dir="54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94634" name="Rectangle 42">
            <a:extLst>
              <a:ext uri="{FF2B5EF4-FFF2-40B4-BE49-F238E27FC236}">
                <a16:creationId xmlns:a16="http://schemas.microsoft.com/office/drawing/2014/main" id="{5415BBEE-9E94-9C45-9F0D-A790AF223459}"/>
              </a:ext>
            </a:extLst>
          </p:cNvPr>
          <p:cNvSpPr>
            <a:spLocks noChangeArrowheads="1"/>
          </p:cNvSpPr>
          <p:nvPr/>
        </p:nvSpPr>
        <p:spPr bwMode="auto">
          <a:xfrm>
            <a:off x="6473825" y="244475"/>
            <a:ext cx="1844675" cy="10493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grpSp>
        <p:nvGrpSpPr>
          <p:cNvPr id="494745" name="Group 153">
            <a:extLst>
              <a:ext uri="{FF2B5EF4-FFF2-40B4-BE49-F238E27FC236}">
                <a16:creationId xmlns:a16="http://schemas.microsoft.com/office/drawing/2014/main" id="{DD880ACF-97CF-FE4E-BD60-419D5B70D532}"/>
              </a:ext>
            </a:extLst>
          </p:cNvPr>
          <p:cNvGrpSpPr>
            <a:grpSpLocks/>
          </p:cNvGrpSpPr>
          <p:nvPr/>
        </p:nvGrpSpPr>
        <p:grpSpPr bwMode="auto">
          <a:xfrm>
            <a:off x="3227388" y="3424238"/>
            <a:ext cx="5132387" cy="1384300"/>
            <a:chOff x="2033" y="2157"/>
            <a:chExt cx="3233" cy="872"/>
          </a:xfrm>
        </p:grpSpPr>
        <p:grpSp>
          <p:nvGrpSpPr>
            <p:cNvPr id="494623" name="Group 31">
              <a:extLst>
                <a:ext uri="{FF2B5EF4-FFF2-40B4-BE49-F238E27FC236}">
                  <a16:creationId xmlns:a16="http://schemas.microsoft.com/office/drawing/2014/main" id="{EDB2697F-1BC5-524B-BFC5-F7917CAF2A7E}"/>
                </a:ext>
              </a:extLst>
            </p:cNvPr>
            <p:cNvGrpSpPr>
              <a:grpSpLocks/>
            </p:cNvGrpSpPr>
            <p:nvPr/>
          </p:nvGrpSpPr>
          <p:grpSpPr bwMode="auto">
            <a:xfrm>
              <a:off x="4104" y="2157"/>
              <a:ext cx="1162" cy="872"/>
              <a:chOff x="4112" y="2181"/>
              <a:chExt cx="1162" cy="872"/>
            </a:xfrm>
          </p:grpSpPr>
          <p:sp>
            <p:nvSpPr>
              <p:cNvPr id="494624" name="Rectangle 32">
                <a:extLst>
                  <a:ext uri="{FF2B5EF4-FFF2-40B4-BE49-F238E27FC236}">
                    <a16:creationId xmlns:a16="http://schemas.microsoft.com/office/drawing/2014/main" id="{16BFCE53-31FB-074C-879E-A9A7E34C80F3}"/>
                  </a:ext>
                </a:extLst>
              </p:cNvPr>
              <p:cNvSpPr>
                <a:spLocks noChangeArrowheads="1"/>
              </p:cNvSpPr>
              <p:nvPr/>
            </p:nvSpPr>
            <p:spPr bwMode="auto">
              <a:xfrm>
                <a:off x="4112" y="2198"/>
                <a:ext cx="1162" cy="661"/>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94625" name="Rectangle 33">
                <a:extLst>
                  <a:ext uri="{FF2B5EF4-FFF2-40B4-BE49-F238E27FC236}">
                    <a16:creationId xmlns:a16="http://schemas.microsoft.com/office/drawing/2014/main" id="{FAE855FE-6EC0-1F43-871A-AA3BF4942426}"/>
                  </a:ext>
                </a:extLst>
              </p:cNvPr>
              <p:cNvSpPr>
                <a:spLocks noChangeArrowheads="1"/>
              </p:cNvSpPr>
              <p:nvPr/>
            </p:nvSpPr>
            <p:spPr bwMode="auto">
              <a:xfrm>
                <a:off x="4226" y="2181"/>
                <a:ext cx="937" cy="87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5000"/>
                  </a:lnSpc>
                </a:pPr>
                <a:r>
                  <a:rPr lang="en-US" altLang="en-US" sz="3200">
                    <a:solidFill>
                      <a:srgbClr val="FFFF00"/>
                    </a:solidFill>
                  </a:rPr>
                  <a:t>Isu-isu</a:t>
                </a:r>
              </a:p>
              <a:p>
                <a:pPr algn="ctr">
                  <a:lnSpc>
                    <a:spcPct val="85000"/>
                  </a:lnSpc>
                </a:pPr>
                <a:r>
                  <a:rPr lang="en-US" altLang="en-US" sz="3200">
                    <a:solidFill>
                      <a:srgbClr val="FFFF00"/>
                    </a:solidFill>
                  </a:rPr>
                  <a:t>Gereja</a:t>
                </a:r>
                <a:endParaRPr lang="en-US" altLang="en-US" sz="1800">
                  <a:solidFill>
                    <a:srgbClr val="FFFF00"/>
                  </a:solidFill>
                </a:endParaRPr>
              </a:p>
              <a:p>
                <a:pPr algn="ctr">
                  <a:lnSpc>
                    <a:spcPct val="85000"/>
                  </a:lnSpc>
                </a:pPr>
                <a:endParaRPr lang="en-US" altLang="en-US" sz="1800">
                  <a:solidFill>
                    <a:srgbClr val="FFFF00"/>
                  </a:solidFill>
                </a:endParaRPr>
              </a:p>
              <a:p>
                <a:pPr algn="ctr">
                  <a:lnSpc>
                    <a:spcPct val="85000"/>
                  </a:lnSpc>
                </a:pPr>
                <a:endParaRPr lang="en-US" altLang="en-US" sz="1800">
                  <a:solidFill>
                    <a:srgbClr val="FFFF00"/>
                  </a:solidFill>
                </a:endParaRPr>
              </a:p>
            </p:txBody>
          </p:sp>
        </p:grpSp>
        <p:sp>
          <p:nvSpPr>
            <p:cNvPr id="494626" name="Line 34">
              <a:extLst>
                <a:ext uri="{FF2B5EF4-FFF2-40B4-BE49-F238E27FC236}">
                  <a16:creationId xmlns:a16="http://schemas.microsoft.com/office/drawing/2014/main" id="{7463769E-A309-944F-B0AD-C028CA4A76DD}"/>
                </a:ext>
              </a:extLst>
            </p:cNvPr>
            <p:cNvSpPr>
              <a:spLocks noChangeShapeType="1"/>
            </p:cNvSpPr>
            <p:nvPr/>
          </p:nvSpPr>
          <p:spPr bwMode="auto">
            <a:xfrm flipV="1">
              <a:off x="3685" y="2424"/>
              <a:ext cx="563" cy="148"/>
            </a:xfrm>
            <a:prstGeom prst="line">
              <a:avLst/>
            </a:prstGeom>
            <a:noFill/>
            <a:ln w="57150">
              <a:solidFill>
                <a:schemeClr val="accent1"/>
              </a:solidFill>
              <a:round/>
              <a:headEnd/>
              <a:tailEnd/>
            </a:ln>
            <a:effectLst>
              <a:outerShdw dist="40161" dir="6506097"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94600" name="Rectangle 8">
              <a:extLst>
                <a:ext uri="{FF2B5EF4-FFF2-40B4-BE49-F238E27FC236}">
                  <a16:creationId xmlns:a16="http://schemas.microsoft.com/office/drawing/2014/main" id="{3194C258-E2E5-4449-926E-D9725E20B7A3}"/>
                </a:ext>
              </a:extLst>
            </p:cNvPr>
            <p:cNvSpPr>
              <a:spLocks noChangeArrowheads="1"/>
            </p:cNvSpPr>
            <p:nvPr/>
          </p:nvSpPr>
          <p:spPr bwMode="auto">
            <a:xfrm>
              <a:off x="2033" y="2458"/>
              <a:ext cx="1733"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SURAT-SURAT</a:t>
              </a:r>
              <a:endParaRPr lang="en-US" altLang="en-US" sz="2800">
                <a:solidFill>
                  <a:schemeClr val="bg2"/>
                </a:solidFill>
              </a:endParaRPr>
            </a:p>
          </p:txBody>
        </p:sp>
      </p:grpSp>
      <p:sp>
        <p:nvSpPr>
          <p:cNvPr id="494708" name="Text Box 116">
            <a:extLst>
              <a:ext uri="{FF2B5EF4-FFF2-40B4-BE49-F238E27FC236}">
                <a16:creationId xmlns:a16="http://schemas.microsoft.com/office/drawing/2014/main" id="{4F70D31B-A6F3-2F45-9F8F-084810886272}"/>
              </a:ext>
            </a:extLst>
          </p:cNvPr>
          <p:cNvSpPr txBox="1">
            <a:spLocks noChangeArrowheads="1"/>
          </p:cNvSpPr>
          <p:nvPr/>
        </p:nvSpPr>
        <p:spPr bwMode="auto">
          <a:xfrm>
            <a:off x="1778000" y="0"/>
            <a:ext cx="48260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Matius - Wahyu</a:t>
            </a:r>
          </a:p>
        </p:txBody>
      </p:sp>
      <p:grpSp>
        <p:nvGrpSpPr>
          <p:cNvPr id="494709" name="Group 117">
            <a:extLst>
              <a:ext uri="{FF2B5EF4-FFF2-40B4-BE49-F238E27FC236}">
                <a16:creationId xmlns:a16="http://schemas.microsoft.com/office/drawing/2014/main" id="{91FE29DA-302E-5947-BB12-0E1B6D9AEC5C}"/>
              </a:ext>
            </a:extLst>
          </p:cNvPr>
          <p:cNvGrpSpPr>
            <a:grpSpLocks/>
          </p:cNvGrpSpPr>
          <p:nvPr/>
        </p:nvGrpSpPr>
        <p:grpSpPr bwMode="auto">
          <a:xfrm>
            <a:off x="3325813" y="2019300"/>
            <a:ext cx="2514600" cy="2790825"/>
            <a:chOff x="2095" y="1272"/>
            <a:chExt cx="1584" cy="1758"/>
          </a:xfrm>
        </p:grpSpPr>
        <p:sp>
          <p:nvSpPr>
            <p:cNvPr id="494710" name="Line 118">
              <a:extLst>
                <a:ext uri="{FF2B5EF4-FFF2-40B4-BE49-F238E27FC236}">
                  <a16:creationId xmlns:a16="http://schemas.microsoft.com/office/drawing/2014/main" id="{1E9A335E-676A-0E40-8E28-CEC6132A3CA0}"/>
                </a:ext>
              </a:extLst>
            </p:cNvPr>
            <p:cNvSpPr>
              <a:spLocks noChangeShapeType="1"/>
            </p:cNvSpPr>
            <p:nvPr/>
          </p:nvSpPr>
          <p:spPr bwMode="auto">
            <a:xfrm>
              <a:off x="2106" y="2447"/>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711" name="Line 119">
              <a:extLst>
                <a:ext uri="{FF2B5EF4-FFF2-40B4-BE49-F238E27FC236}">
                  <a16:creationId xmlns:a16="http://schemas.microsoft.com/office/drawing/2014/main" id="{A17D8C1F-13A9-0B43-B4BB-A6F9265286A9}"/>
                </a:ext>
              </a:extLst>
            </p:cNvPr>
            <p:cNvSpPr>
              <a:spLocks noChangeShapeType="1"/>
            </p:cNvSpPr>
            <p:nvPr/>
          </p:nvSpPr>
          <p:spPr bwMode="auto">
            <a:xfrm>
              <a:off x="2127" y="2735"/>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712" name="Line 120">
              <a:extLst>
                <a:ext uri="{FF2B5EF4-FFF2-40B4-BE49-F238E27FC236}">
                  <a16:creationId xmlns:a16="http://schemas.microsoft.com/office/drawing/2014/main" id="{6CB2551D-BAB0-7240-ACB7-26D6966ED3F1}"/>
                </a:ext>
              </a:extLst>
            </p:cNvPr>
            <p:cNvSpPr>
              <a:spLocks noChangeShapeType="1"/>
            </p:cNvSpPr>
            <p:nvPr/>
          </p:nvSpPr>
          <p:spPr bwMode="auto">
            <a:xfrm>
              <a:off x="2127" y="3030"/>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713" name="Line 121">
              <a:extLst>
                <a:ext uri="{FF2B5EF4-FFF2-40B4-BE49-F238E27FC236}">
                  <a16:creationId xmlns:a16="http://schemas.microsoft.com/office/drawing/2014/main" id="{064C4632-CB67-E44C-B499-7816F4A4C7C5}"/>
                </a:ext>
              </a:extLst>
            </p:cNvPr>
            <p:cNvSpPr>
              <a:spLocks noChangeShapeType="1"/>
            </p:cNvSpPr>
            <p:nvPr/>
          </p:nvSpPr>
          <p:spPr bwMode="auto">
            <a:xfrm>
              <a:off x="2106" y="2160"/>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714" name="Line 122">
              <a:extLst>
                <a:ext uri="{FF2B5EF4-FFF2-40B4-BE49-F238E27FC236}">
                  <a16:creationId xmlns:a16="http://schemas.microsoft.com/office/drawing/2014/main" id="{9FD7371B-14BA-BC46-AA96-FB93058748CA}"/>
                </a:ext>
              </a:extLst>
            </p:cNvPr>
            <p:cNvSpPr>
              <a:spLocks noChangeShapeType="1"/>
            </p:cNvSpPr>
            <p:nvPr/>
          </p:nvSpPr>
          <p:spPr bwMode="auto">
            <a:xfrm>
              <a:off x="2106" y="1871"/>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715" name="Line 123">
              <a:extLst>
                <a:ext uri="{FF2B5EF4-FFF2-40B4-BE49-F238E27FC236}">
                  <a16:creationId xmlns:a16="http://schemas.microsoft.com/office/drawing/2014/main" id="{41804ABD-64C8-D441-8E1F-39840E6867F3}"/>
                </a:ext>
              </a:extLst>
            </p:cNvPr>
            <p:cNvSpPr>
              <a:spLocks noChangeShapeType="1"/>
            </p:cNvSpPr>
            <p:nvPr/>
          </p:nvSpPr>
          <p:spPr bwMode="auto">
            <a:xfrm>
              <a:off x="2095" y="1584"/>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716" name="Line 124">
              <a:extLst>
                <a:ext uri="{FF2B5EF4-FFF2-40B4-BE49-F238E27FC236}">
                  <a16:creationId xmlns:a16="http://schemas.microsoft.com/office/drawing/2014/main" id="{85AE81FD-5F01-5241-9D12-C1DE25BB6364}"/>
                </a:ext>
              </a:extLst>
            </p:cNvPr>
            <p:cNvSpPr>
              <a:spLocks noChangeShapeType="1"/>
            </p:cNvSpPr>
            <p:nvPr/>
          </p:nvSpPr>
          <p:spPr bwMode="auto">
            <a:xfrm>
              <a:off x="2106" y="1272"/>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94725" name="Text Box 133">
            <a:extLst>
              <a:ext uri="{FF2B5EF4-FFF2-40B4-BE49-F238E27FC236}">
                <a16:creationId xmlns:a16="http://schemas.microsoft.com/office/drawing/2014/main" id="{8D57DA8A-1D22-7B48-967C-5AFE738C48A7}"/>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494731" name="Text Box 139">
            <a:extLst>
              <a:ext uri="{FF2B5EF4-FFF2-40B4-BE49-F238E27FC236}">
                <a16:creationId xmlns:a16="http://schemas.microsoft.com/office/drawing/2014/main" id="{8707D61F-36CB-F942-97C2-DCA31CE7740A}"/>
              </a:ext>
            </a:extLst>
          </p:cNvPr>
          <p:cNvSpPr txBox="1">
            <a:spLocks noChangeArrowheads="1"/>
          </p:cNvSpPr>
          <p:nvPr/>
        </p:nvSpPr>
        <p:spPr bwMode="auto">
          <a:xfrm>
            <a:off x="8593138"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7</a:t>
            </a:r>
          </a:p>
        </p:txBody>
      </p:sp>
      <p:sp>
        <p:nvSpPr>
          <p:cNvPr id="494732" name="Rectangle 140">
            <a:extLst>
              <a:ext uri="{FF2B5EF4-FFF2-40B4-BE49-F238E27FC236}">
                <a16:creationId xmlns:a16="http://schemas.microsoft.com/office/drawing/2014/main" id="{933DCBA4-677F-2240-99CA-6B018E6DE4BF}"/>
              </a:ext>
            </a:extLst>
          </p:cNvPr>
          <p:cNvSpPr>
            <a:spLocks noChangeArrowheads="1"/>
          </p:cNvSpPr>
          <p:nvPr/>
        </p:nvSpPr>
        <p:spPr bwMode="auto">
          <a:xfrm>
            <a:off x="817403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15</a:t>
            </a:r>
          </a:p>
        </p:txBody>
      </p:sp>
      <p:sp>
        <p:nvSpPr>
          <p:cNvPr id="494733" name="Text Box 141">
            <a:extLst>
              <a:ext uri="{FF2B5EF4-FFF2-40B4-BE49-F238E27FC236}">
                <a16:creationId xmlns:a16="http://schemas.microsoft.com/office/drawing/2014/main" id="{F953691A-95A1-F446-BAAB-FD1B1C471EA5}"/>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494735" name="Rectangle 143">
            <a:extLst>
              <a:ext uri="{FF2B5EF4-FFF2-40B4-BE49-F238E27FC236}">
                <a16:creationId xmlns:a16="http://schemas.microsoft.com/office/drawing/2014/main" id="{E57193B5-E449-8F43-9775-EC40EAFA7007}"/>
              </a:ext>
            </a:extLst>
          </p:cNvPr>
          <p:cNvSpPr>
            <a:spLocks noChangeArrowheads="1"/>
          </p:cNvSpPr>
          <p:nvPr/>
        </p:nvSpPr>
        <p:spPr bwMode="auto">
          <a:xfrm>
            <a:off x="404813"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4743" name="Group 151">
            <a:extLst>
              <a:ext uri="{FF2B5EF4-FFF2-40B4-BE49-F238E27FC236}">
                <a16:creationId xmlns:a16="http://schemas.microsoft.com/office/drawing/2014/main" id="{BA16A04D-A753-0444-88A4-406F9AC41EF0}"/>
              </a:ext>
            </a:extLst>
          </p:cNvPr>
          <p:cNvGrpSpPr>
            <a:grpSpLocks/>
          </p:cNvGrpSpPr>
          <p:nvPr/>
        </p:nvGrpSpPr>
        <p:grpSpPr bwMode="auto">
          <a:xfrm>
            <a:off x="3413125" y="625475"/>
            <a:ext cx="4821238" cy="2843213"/>
            <a:chOff x="2150" y="394"/>
            <a:chExt cx="3037" cy="1791"/>
          </a:xfrm>
        </p:grpSpPr>
        <p:sp>
          <p:nvSpPr>
            <p:cNvPr id="494598" name="Rectangle 6">
              <a:extLst>
                <a:ext uri="{FF2B5EF4-FFF2-40B4-BE49-F238E27FC236}">
                  <a16:creationId xmlns:a16="http://schemas.microsoft.com/office/drawing/2014/main" id="{A9FFECC0-BE58-FB4F-BE60-2FE21B84A79E}"/>
                </a:ext>
              </a:extLst>
            </p:cNvPr>
            <p:cNvSpPr>
              <a:spLocks noChangeArrowheads="1"/>
            </p:cNvSpPr>
            <p:nvPr/>
          </p:nvSpPr>
          <p:spPr bwMode="auto">
            <a:xfrm>
              <a:off x="2150" y="1860"/>
              <a:ext cx="1409"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KITAB INJIL</a:t>
              </a:r>
              <a:endParaRPr lang="en-US" altLang="en-US" sz="2800">
                <a:solidFill>
                  <a:schemeClr val="bg2"/>
                </a:solidFill>
              </a:endParaRPr>
            </a:p>
          </p:txBody>
        </p:sp>
        <p:sp>
          <p:nvSpPr>
            <p:cNvPr id="494635" name="Rectangle 43">
              <a:extLst>
                <a:ext uri="{FF2B5EF4-FFF2-40B4-BE49-F238E27FC236}">
                  <a16:creationId xmlns:a16="http://schemas.microsoft.com/office/drawing/2014/main" id="{CDF6F8EC-41B7-6A4E-8A0B-D52BF3D73EE3}"/>
                </a:ext>
              </a:extLst>
            </p:cNvPr>
            <p:cNvSpPr>
              <a:spLocks noChangeArrowheads="1"/>
            </p:cNvSpPr>
            <p:nvPr/>
          </p:nvSpPr>
          <p:spPr bwMode="auto">
            <a:xfrm>
              <a:off x="4165" y="394"/>
              <a:ext cx="1022" cy="87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nSpc>
                  <a:spcPct val="85000"/>
                </a:lnSpc>
              </a:pPr>
              <a:r>
                <a:rPr lang="en-US" altLang="en-US" sz="3200">
                  <a:solidFill>
                    <a:srgbClr val="FFFF00"/>
                  </a:solidFill>
                </a:rPr>
                <a:t>Fakta</a:t>
              </a:r>
              <a:r>
                <a:rPr lang="en-US" altLang="en-US" sz="1800">
                  <a:solidFill>
                    <a:srgbClr val="FFFF00"/>
                  </a:solidFill>
                </a:rPr>
                <a:t> </a:t>
              </a:r>
              <a:r>
                <a:rPr lang="en-US" altLang="en-US" sz="2400">
                  <a:solidFill>
                    <a:srgbClr val="FFFF00"/>
                  </a:solidFill>
                </a:rPr>
                <a:t>&amp;</a:t>
              </a:r>
            </a:p>
            <a:p>
              <a:pPr>
                <a:lnSpc>
                  <a:spcPct val="85000"/>
                </a:lnSpc>
              </a:pPr>
              <a:r>
                <a:rPr lang="en-US" altLang="en-US" sz="3200">
                  <a:solidFill>
                    <a:srgbClr val="FFFF00"/>
                  </a:solidFill>
                </a:rPr>
                <a:t>Teologi</a:t>
              </a:r>
              <a:endParaRPr lang="en-US" altLang="en-US" sz="1800">
                <a:solidFill>
                  <a:srgbClr val="FFFF00"/>
                </a:solidFill>
              </a:endParaRPr>
            </a:p>
            <a:p>
              <a:pPr>
                <a:lnSpc>
                  <a:spcPct val="85000"/>
                </a:lnSpc>
              </a:pPr>
              <a:endParaRPr lang="en-US" altLang="en-US" sz="1800">
                <a:solidFill>
                  <a:srgbClr val="FFFF00"/>
                </a:solidFill>
              </a:endParaRPr>
            </a:p>
            <a:p>
              <a:pPr>
                <a:lnSpc>
                  <a:spcPct val="85000"/>
                </a:lnSpc>
              </a:pPr>
              <a:endParaRPr lang="en-US" altLang="en-US" sz="1800">
                <a:solidFill>
                  <a:srgbClr val="FFFF00"/>
                </a:solidFill>
              </a:endParaRPr>
            </a:p>
          </p:txBody>
        </p:sp>
        <p:sp>
          <p:nvSpPr>
            <p:cNvPr id="494636" name="Line 44">
              <a:extLst>
                <a:ext uri="{FF2B5EF4-FFF2-40B4-BE49-F238E27FC236}">
                  <a16:creationId xmlns:a16="http://schemas.microsoft.com/office/drawing/2014/main" id="{1FE37E20-9D2B-024B-BF38-7D3DF5822FFD}"/>
                </a:ext>
              </a:extLst>
            </p:cNvPr>
            <p:cNvSpPr>
              <a:spLocks noChangeShapeType="1"/>
            </p:cNvSpPr>
            <p:nvPr/>
          </p:nvSpPr>
          <p:spPr bwMode="auto">
            <a:xfrm flipV="1">
              <a:off x="3557" y="649"/>
              <a:ext cx="624" cy="1296"/>
            </a:xfrm>
            <a:prstGeom prst="line">
              <a:avLst/>
            </a:prstGeom>
            <a:noFill/>
            <a:ln w="57150">
              <a:solidFill>
                <a:schemeClr val="accent1"/>
              </a:solidFill>
              <a:round/>
              <a:headEnd/>
              <a:tailEnd/>
            </a:ln>
            <a:effectLst>
              <a:outerShdw dist="68392" dir="409191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494744" name="Group 152">
            <a:extLst>
              <a:ext uri="{FF2B5EF4-FFF2-40B4-BE49-F238E27FC236}">
                <a16:creationId xmlns:a16="http://schemas.microsoft.com/office/drawing/2014/main" id="{346BF00C-1772-834A-92BC-84B715EE8E24}"/>
              </a:ext>
            </a:extLst>
          </p:cNvPr>
          <p:cNvGrpSpPr>
            <a:grpSpLocks/>
          </p:cNvGrpSpPr>
          <p:nvPr/>
        </p:nvGrpSpPr>
        <p:grpSpPr bwMode="auto">
          <a:xfrm>
            <a:off x="3246438" y="1817688"/>
            <a:ext cx="5257800" cy="2143125"/>
            <a:chOff x="2045" y="1145"/>
            <a:chExt cx="3312" cy="1350"/>
          </a:xfrm>
        </p:grpSpPr>
        <p:sp>
          <p:nvSpPr>
            <p:cNvPr id="494599" name="Rectangle 7">
              <a:extLst>
                <a:ext uri="{FF2B5EF4-FFF2-40B4-BE49-F238E27FC236}">
                  <a16:creationId xmlns:a16="http://schemas.microsoft.com/office/drawing/2014/main" id="{289C078F-3344-D64C-91EC-E907C057D031}"/>
                </a:ext>
              </a:extLst>
            </p:cNvPr>
            <p:cNvSpPr>
              <a:spLocks noChangeArrowheads="1"/>
            </p:cNvSpPr>
            <p:nvPr/>
          </p:nvSpPr>
          <p:spPr bwMode="auto">
            <a:xfrm>
              <a:off x="2045" y="2170"/>
              <a:ext cx="1645"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KISAH RASUL</a:t>
              </a:r>
              <a:endParaRPr lang="en-US" altLang="en-US" sz="2800">
                <a:solidFill>
                  <a:schemeClr val="bg2"/>
                </a:solidFill>
              </a:endParaRPr>
            </a:p>
          </p:txBody>
        </p:sp>
        <p:grpSp>
          <p:nvGrpSpPr>
            <p:cNvPr id="494628" name="Group 36">
              <a:extLst>
                <a:ext uri="{FF2B5EF4-FFF2-40B4-BE49-F238E27FC236}">
                  <a16:creationId xmlns:a16="http://schemas.microsoft.com/office/drawing/2014/main" id="{113AFA35-02F1-B942-8155-6E673BC58005}"/>
                </a:ext>
              </a:extLst>
            </p:cNvPr>
            <p:cNvGrpSpPr>
              <a:grpSpLocks/>
            </p:cNvGrpSpPr>
            <p:nvPr/>
          </p:nvGrpSpPr>
          <p:grpSpPr bwMode="auto">
            <a:xfrm>
              <a:off x="4107" y="1145"/>
              <a:ext cx="1250" cy="681"/>
              <a:chOff x="4112" y="1314"/>
              <a:chExt cx="1250" cy="681"/>
            </a:xfrm>
          </p:grpSpPr>
          <p:sp>
            <p:nvSpPr>
              <p:cNvPr id="494629" name="Rectangle 37">
                <a:extLst>
                  <a:ext uri="{FF2B5EF4-FFF2-40B4-BE49-F238E27FC236}">
                    <a16:creationId xmlns:a16="http://schemas.microsoft.com/office/drawing/2014/main" id="{BE58D210-A940-B341-B626-3C2C135D5190}"/>
                  </a:ext>
                </a:extLst>
              </p:cNvPr>
              <p:cNvSpPr>
                <a:spLocks noChangeArrowheads="1"/>
              </p:cNvSpPr>
              <p:nvPr/>
            </p:nvSpPr>
            <p:spPr bwMode="auto">
              <a:xfrm>
                <a:off x="4112" y="1334"/>
                <a:ext cx="1162" cy="661"/>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94630" name="Rectangle 38">
                <a:extLst>
                  <a:ext uri="{FF2B5EF4-FFF2-40B4-BE49-F238E27FC236}">
                    <a16:creationId xmlns:a16="http://schemas.microsoft.com/office/drawing/2014/main" id="{A89953E1-FF7B-C048-BF62-E734D6AB0C94}"/>
                  </a:ext>
                </a:extLst>
              </p:cNvPr>
              <p:cNvSpPr>
                <a:spLocks noChangeArrowheads="1"/>
              </p:cNvSpPr>
              <p:nvPr/>
            </p:nvSpPr>
            <p:spPr bwMode="auto">
              <a:xfrm>
                <a:off x="4253" y="1314"/>
                <a:ext cx="1109" cy="57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nSpc>
                    <a:spcPct val="85000"/>
                  </a:lnSpc>
                </a:pPr>
                <a:r>
                  <a:rPr lang="en-US" altLang="en-US" sz="3200">
                    <a:solidFill>
                      <a:srgbClr val="FFFF00"/>
                    </a:solidFill>
                  </a:rPr>
                  <a:t>Sejarah </a:t>
                </a:r>
              </a:p>
              <a:p>
                <a:pPr>
                  <a:lnSpc>
                    <a:spcPct val="85000"/>
                  </a:lnSpc>
                </a:pPr>
                <a:r>
                  <a:rPr lang="en-US" altLang="en-US" sz="3200">
                    <a:solidFill>
                      <a:srgbClr val="FFFF00"/>
                    </a:solidFill>
                  </a:rPr>
                  <a:t>Gereja</a:t>
                </a:r>
              </a:p>
            </p:txBody>
          </p:sp>
        </p:grpSp>
        <p:sp>
          <p:nvSpPr>
            <p:cNvPr id="494631" name="Line 39">
              <a:extLst>
                <a:ext uri="{FF2B5EF4-FFF2-40B4-BE49-F238E27FC236}">
                  <a16:creationId xmlns:a16="http://schemas.microsoft.com/office/drawing/2014/main" id="{F0FD211C-DD60-244B-B724-7849B3FC58A6}"/>
                </a:ext>
              </a:extLst>
            </p:cNvPr>
            <p:cNvSpPr>
              <a:spLocks noChangeShapeType="1"/>
            </p:cNvSpPr>
            <p:nvPr/>
          </p:nvSpPr>
          <p:spPr bwMode="auto">
            <a:xfrm flipV="1">
              <a:off x="3610" y="1491"/>
              <a:ext cx="639" cy="762"/>
            </a:xfrm>
            <a:prstGeom prst="line">
              <a:avLst/>
            </a:prstGeom>
            <a:noFill/>
            <a:ln w="57150">
              <a:solidFill>
                <a:schemeClr val="accent1"/>
              </a:solidFill>
              <a:round/>
              <a:headEnd/>
              <a:tailEnd/>
            </a:ln>
            <a:effectLst>
              <a:outerShdw dist="64758" dir="60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94741" name="Rectangle 149">
            <a:extLst>
              <a:ext uri="{FF2B5EF4-FFF2-40B4-BE49-F238E27FC236}">
                <a16:creationId xmlns:a16="http://schemas.microsoft.com/office/drawing/2014/main" id="{CCCC5A08-34F8-7641-9888-E152F0645018}"/>
              </a:ext>
            </a:extLst>
          </p:cNvPr>
          <p:cNvSpPr>
            <a:spLocks noChangeArrowheads="1"/>
          </p:cNvSpPr>
          <p:nvPr/>
        </p:nvSpPr>
        <p:spPr bwMode="auto">
          <a:xfrm>
            <a:off x="4857750" y="592138"/>
            <a:ext cx="1638300" cy="819150"/>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bg2"/>
                </a:solidFill>
              </a:rPr>
              <a:t>Abad Pertama</a:t>
            </a:r>
          </a:p>
        </p:txBody>
      </p:sp>
      <p:grpSp>
        <p:nvGrpSpPr>
          <p:cNvPr id="494736" name="Group 144">
            <a:extLst>
              <a:ext uri="{FF2B5EF4-FFF2-40B4-BE49-F238E27FC236}">
                <a16:creationId xmlns:a16="http://schemas.microsoft.com/office/drawing/2014/main" id="{40C5BCE0-DD50-3E4D-93CF-C3C61DFBCEFA}"/>
              </a:ext>
            </a:extLst>
          </p:cNvPr>
          <p:cNvGrpSpPr>
            <a:grpSpLocks/>
          </p:cNvGrpSpPr>
          <p:nvPr/>
        </p:nvGrpSpPr>
        <p:grpSpPr bwMode="auto">
          <a:xfrm>
            <a:off x="152400" y="2305050"/>
            <a:ext cx="4432300" cy="3192463"/>
            <a:chOff x="96" y="1452"/>
            <a:chExt cx="2792" cy="2011"/>
          </a:xfrm>
        </p:grpSpPr>
        <p:sp>
          <p:nvSpPr>
            <p:cNvPr id="494606" name="AutoShape 14">
              <a:extLst>
                <a:ext uri="{FF2B5EF4-FFF2-40B4-BE49-F238E27FC236}">
                  <a16:creationId xmlns:a16="http://schemas.microsoft.com/office/drawing/2014/main" id="{62E7FC05-1F45-6C41-8DA0-75AE26240E61}"/>
                </a:ext>
              </a:extLst>
            </p:cNvPr>
            <p:cNvSpPr>
              <a:spLocks noChangeArrowheads="1"/>
            </p:cNvSpPr>
            <p:nvPr/>
          </p:nvSpPr>
          <p:spPr bwMode="auto">
            <a:xfrm>
              <a:off x="605" y="1841"/>
              <a:ext cx="936" cy="756"/>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grpSp>
          <p:nvGrpSpPr>
            <p:cNvPr id="494637" name="Group 45">
              <a:extLst>
                <a:ext uri="{FF2B5EF4-FFF2-40B4-BE49-F238E27FC236}">
                  <a16:creationId xmlns:a16="http://schemas.microsoft.com/office/drawing/2014/main" id="{53A80B80-1652-EA4E-97B1-DCD527ACA261}"/>
                </a:ext>
              </a:extLst>
            </p:cNvPr>
            <p:cNvGrpSpPr>
              <a:grpSpLocks/>
            </p:cNvGrpSpPr>
            <p:nvPr/>
          </p:nvGrpSpPr>
          <p:grpSpPr bwMode="auto">
            <a:xfrm>
              <a:off x="96" y="1452"/>
              <a:ext cx="2792" cy="2011"/>
              <a:chOff x="96" y="1452"/>
              <a:chExt cx="2792" cy="2011"/>
            </a:xfrm>
          </p:grpSpPr>
          <p:sp>
            <p:nvSpPr>
              <p:cNvPr id="494638" name="Rectangle 46">
                <a:extLst>
                  <a:ext uri="{FF2B5EF4-FFF2-40B4-BE49-F238E27FC236}">
                    <a16:creationId xmlns:a16="http://schemas.microsoft.com/office/drawing/2014/main" id="{F359BB83-1BCA-FE4B-91BA-D9EFEC573EEC}"/>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4639" name="Rectangle 47">
                <a:extLst>
                  <a:ext uri="{FF2B5EF4-FFF2-40B4-BE49-F238E27FC236}">
                    <a16:creationId xmlns:a16="http://schemas.microsoft.com/office/drawing/2014/main" id="{E7DA4370-1E03-1B47-A1E4-B73492F62F2C}"/>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4640" name="Rectangle 48">
                <a:extLst>
                  <a:ext uri="{FF2B5EF4-FFF2-40B4-BE49-F238E27FC236}">
                    <a16:creationId xmlns:a16="http://schemas.microsoft.com/office/drawing/2014/main" id="{23BDDAC9-EF70-1B43-944C-8B3AFD7D0691}"/>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4641" name="AutoShape 49">
                <a:extLst>
                  <a:ext uri="{FF2B5EF4-FFF2-40B4-BE49-F238E27FC236}">
                    <a16:creationId xmlns:a16="http://schemas.microsoft.com/office/drawing/2014/main" id="{38717324-C164-A946-A924-33896A41F05A}"/>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4642" name="Rectangle 50">
                <a:extLst>
                  <a:ext uri="{FF2B5EF4-FFF2-40B4-BE49-F238E27FC236}">
                    <a16:creationId xmlns:a16="http://schemas.microsoft.com/office/drawing/2014/main" id="{1458D06B-F8EA-4246-A3FB-89F2764EA5D3}"/>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94643" name="Rectangle 51">
                <a:extLst>
                  <a:ext uri="{FF2B5EF4-FFF2-40B4-BE49-F238E27FC236}">
                    <a16:creationId xmlns:a16="http://schemas.microsoft.com/office/drawing/2014/main" id="{54A9674F-2B39-D749-A313-72659B490884}"/>
                  </a:ext>
                </a:extLst>
              </p:cNvPr>
              <p:cNvSpPr>
                <a:spLocks noChangeArrowheads="1"/>
              </p:cNvSpPr>
              <p:nvPr/>
            </p:nvSpPr>
            <p:spPr bwMode="auto">
              <a:xfrm>
                <a:off x="161"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44" name="Line 52">
                <a:extLst>
                  <a:ext uri="{FF2B5EF4-FFF2-40B4-BE49-F238E27FC236}">
                    <a16:creationId xmlns:a16="http://schemas.microsoft.com/office/drawing/2014/main" id="{81C05DE3-2EF8-AB4A-AA57-BB5ACBBDC53B}"/>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45" name="Line 53">
                <a:extLst>
                  <a:ext uri="{FF2B5EF4-FFF2-40B4-BE49-F238E27FC236}">
                    <a16:creationId xmlns:a16="http://schemas.microsoft.com/office/drawing/2014/main" id="{A9E6F09D-0C5E-B349-AD9A-C3319757A091}"/>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46" name="Rectangle 54">
                <a:extLst>
                  <a:ext uri="{FF2B5EF4-FFF2-40B4-BE49-F238E27FC236}">
                    <a16:creationId xmlns:a16="http://schemas.microsoft.com/office/drawing/2014/main" id="{EC063683-B7F5-9946-A512-672D326DFDAD}"/>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4647" name="Rectangle 55">
                <a:extLst>
                  <a:ext uri="{FF2B5EF4-FFF2-40B4-BE49-F238E27FC236}">
                    <a16:creationId xmlns:a16="http://schemas.microsoft.com/office/drawing/2014/main" id="{24646D49-70B4-A145-9CB1-F43E3BCDE516}"/>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4648" name="Rectangle 56">
                <a:extLst>
                  <a:ext uri="{FF2B5EF4-FFF2-40B4-BE49-F238E27FC236}">
                    <a16:creationId xmlns:a16="http://schemas.microsoft.com/office/drawing/2014/main" id="{793C5EC8-7823-CA44-AABF-932FFBDB08AE}"/>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4649" name="AutoShape 57">
                <a:extLst>
                  <a:ext uri="{FF2B5EF4-FFF2-40B4-BE49-F238E27FC236}">
                    <a16:creationId xmlns:a16="http://schemas.microsoft.com/office/drawing/2014/main" id="{2C8F6823-40BE-0C46-A11D-30F5C4E48033}"/>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4650" name="Rectangle 58">
                <a:extLst>
                  <a:ext uri="{FF2B5EF4-FFF2-40B4-BE49-F238E27FC236}">
                    <a16:creationId xmlns:a16="http://schemas.microsoft.com/office/drawing/2014/main" id="{FFABB4DD-748F-3647-932F-54E9408AFE64}"/>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4651" name="Rectangle 59">
                <a:extLst>
                  <a:ext uri="{FF2B5EF4-FFF2-40B4-BE49-F238E27FC236}">
                    <a16:creationId xmlns:a16="http://schemas.microsoft.com/office/drawing/2014/main" id="{857583CF-59EB-DB48-9F8D-EC50B5E7A380}"/>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52" name="Line 60">
                <a:extLst>
                  <a:ext uri="{FF2B5EF4-FFF2-40B4-BE49-F238E27FC236}">
                    <a16:creationId xmlns:a16="http://schemas.microsoft.com/office/drawing/2014/main" id="{AE39EE31-E2FB-2246-A691-04A78D3FE1B0}"/>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53" name="Line 61">
                <a:extLst>
                  <a:ext uri="{FF2B5EF4-FFF2-40B4-BE49-F238E27FC236}">
                    <a16:creationId xmlns:a16="http://schemas.microsoft.com/office/drawing/2014/main" id="{609EBE7F-AE08-B643-9E86-CEBF5D58AC33}"/>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54" name="Rectangle 62">
                <a:extLst>
                  <a:ext uri="{FF2B5EF4-FFF2-40B4-BE49-F238E27FC236}">
                    <a16:creationId xmlns:a16="http://schemas.microsoft.com/office/drawing/2014/main" id="{DFE76EBC-03B2-0C4D-844C-09D3C08B3B62}"/>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4655" name="Rectangle 63">
                <a:extLst>
                  <a:ext uri="{FF2B5EF4-FFF2-40B4-BE49-F238E27FC236}">
                    <a16:creationId xmlns:a16="http://schemas.microsoft.com/office/drawing/2014/main" id="{8000E83F-A21C-3D4B-AEC0-165A979EA998}"/>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4656" name="Rectangle 64">
                <a:extLst>
                  <a:ext uri="{FF2B5EF4-FFF2-40B4-BE49-F238E27FC236}">
                    <a16:creationId xmlns:a16="http://schemas.microsoft.com/office/drawing/2014/main" id="{4611A295-FC7C-204F-A2CC-6C24321E88F0}"/>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4657" name="AutoShape 65">
                <a:extLst>
                  <a:ext uri="{FF2B5EF4-FFF2-40B4-BE49-F238E27FC236}">
                    <a16:creationId xmlns:a16="http://schemas.microsoft.com/office/drawing/2014/main" id="{F4433025-293A-9E43-B9DC-97118783F109}"/>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4658" name="Rectangle 66">
                <a:extLst>
                  <a:ext uri="{FF2B5EF4-FFF2-40B4-BE49-F238E27FC236}">
                    <a16:creationId xmlns:a16="http://schemas.microsoft.com/office/drawing/2014/main" id="{1135D4DB-F3BC-BF4F-8FA5-A36DFE420103}"/>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94659" name="Rectangle 67">
                <a:extLst>
                  <a:ext uri="{FF2B5EF4-FFF2-40B4-BE49-F238E27FC236}">
                    <a16:creationId xmlns:a16="http://schemas.microsoft.com/office/drawing/2014/main" id="{4AD10C9F-632E-4248-9512-ACEE75B0A29C}"/>
                  </a:ext>
                </a:extLst>
              </p:cNvPr>
              <p:cNvSpPr>
                <a:spLocks noChangeArrowheads="1"/>
              </p:cNvSpPr>
              <p:nvPr/>
            </p:nvSpPr>
            <p:spPr bwMode="auto">
              <a:xfrm>
                <a:off x="526"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60" name="Line 68">
                <a:extLst>
                  <a:ext uri="{FF2B5EF4-FFF2-40B4-BE49-F238E27FC236}">
                    <a16:creationId xmlns:a16="http://schemas.microsoft.com/office/drawing/2014/main" id="{5F042DEF-686D-CF49-A253-F6BEB19EA95D}"/>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61" name="Line 69">
                <a:extLst>
                  <a:ext uri="{FF2B5EF4-FFF2-40B4-BE49-F238E27FC236}">
                    <a16:creationId xmlns:a16="http://schemas.microsoft.com/office/drawing/2014/main" id="{3445F863-5D2C-4D4E-A1E8-17C48D6F113C}"/>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62" name="Rectangle 70">
                <a:extLst>
                  <a:ext uri="{FF2B5EF4-FFF2-40B4-BE49-F238E27FC236}">
                    <a16:creationId xmlns:a16="http://schemas.microsoft.com/office/drawing/2014/main" id="{0B23B64C-516C-8442-80B3-F7224B466C56}"/>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4663" name="AutoShape 71">
                <a:extLst>
                  <a:ext uri="{FF2B5EF4-FFF2-40B4-BE49-F238E27FC236}">
                    <a16:creationId xmlns:a16="http://schemas.microsoft.com/office/drawing/2014/main" id="{6CBB172A-620F-9849-B50D-4CC9CF472847}"/>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4664" name="Rectangle 72">
                <a:extLst>
                  <a:ext uri="{FF2B5EF4-FFF2-40B4-BE49-F238E27FC236}">
                    <a16:creationId xmlns:a16="http://schemas.microsoft.com/office/drawing/2014/main" id="{FF6D660C-8C64-0649-A6AF-931B04CF2F2E}"/>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4665" name="Rectangle 73">
                <a:extLst>
                  <a:ext uri="{FF2B5EF4-FFF2-40B4-BE49-F238E27FC236}">
                    <a16:creationId xmlns:a16="http://schemas.microsoft.com/office/drawing/2014/main" id="{65C6175E-5F41-4349-AF4B-D39E58782714}"/>
                  </a:ext>
                </a:extLst>
              </p:cNvPr>
              <p:cNvSpPr>
                <a:spLocks noChangeArrowheads="1"/>
              </p:cNvSpPr>
              <p:nvPr/>
            </p:nvSpPr>
            <p:spPr bwMode="auto">
              <a:xfrm>
                <a:off x="726" y="1896"/>
                <a:ext cx="4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MUSA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66" name="Line 74">
                <a:extLst>
                  <a:ext uri="{FF2B5EF4-FFF2-40B4-BE49-F238E27FC236}">
                    <a16:creationId xmlns:a16="http://schemas.microsoft.com/office/drawing/2014/main" id="{0DCF356B-F553-414E-A91B-509BCB34052A}"/>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67" name="Line 75">
                <a:extLst>
                  <a:ext uri="{FF2B5EF4-FFF2-40B4-BE49-F238E27FC236}">
                    <a16:creationId xmlns:a16="http://schemas.microsoft.com/office/drawing/2014/main" id="{8EA3CA80-67B4-7B47-868E-C8A326844E28}"/>
                  </a:ext>
                </a:extLst>
              </p:cNvPr>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68" name="Rectangle 76">
                <a:extLst>
                  <a:ext uri="{FF2B5EF4-FFF2-40B4-BE49-F238E27FC236}">
                    <a16:creationId xmlns:a16="http://schemas.microsoft.com/office/drawing/2014/main" id="{65C22F8F-77CD-0944-B31B-460B45A42939}"/>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4669" name="AutoShape 77">
                <a:extLst>
                  <a:ext uri="{FF2B5EF4-FFF2-40B4-BE49-F238E27FC236}">
                    <a16:creationId xmlns:a16="http://schemas.microsoft.com/office/drawing/2014/main" id="{FF96B8B8-CC49-FC47-A4AA-281A95F4204B}"/>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4670" name="Rectangle 78">
                <a:extLst>
                  <a:ext uri="{FF2B5EF4-FFF2-40B4-BE49-F238E27FC236}">
                    <a16:creationId xmlns:a16="http://schemas.microsoft.com/office/drawing/2014/main" id="{5835CEC0-32D8-7D44-9C9A-7FC3FD5C2A71}"/>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494671" name="Rectangle 79">
                <a:extLst>
                  <a:ext uri="{FF2B5EF4-FFF2-40B4-BE49-F238E27FC236}">
                    <a16:creationId xmlns:a16="http://schemas.microsoft.com/office/drawing/2014/main" id="{A4A19B50-8A67-2442-B41F-FE7B31BC5C4F}"/>
                  </a:ext>
                </a:extLst>
              </p:cNvPr>
              <p:cNvSpPr>
                <a:spLocks noChangeArrowheads="1"/>
              </p:cNvSpPr>
              <p:nvPr/>
            </p:nvSpPr>
            <p:spPr bwMode="auto">
              <a:xfrm>
                <a:off x="821" y="2031"/>
                <a:ext cx="4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YOSUA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72" name="Line 80">
                <a:extLst>
                  <a:ext uri="{FF2B5EF4-FFF2-40B4-BE49-F238E27FC236}">
                    <a16:creationId xmlns:a16="http://schemas.microsoft.com/office/drawing/2014/main" id="{A3863FD0-0D52-3848-881B-526C1AB04444}"/>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73" name="Line 81">
                <a:extLst>
                  <a:ext uri="{FF2B5EF4-FFF2-40B4-BE49-F238E27FC236}">
                    <a16:creationId xmlns:a16="http://schemas.microsoft.com/office/drawing/2014/main" id="{18FA79B2-17D3-7148-B227-2CF16DF4572D}"/>
                  </a:ext>
                </a:extLst>
              </p:cNvPr>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74" name="Rectangle 82">
                <a:extLst>
                  <a:ext uri="{FF2B5EF4-FFF2-40B4-BE49-F238E27FC236}">
                    <a16:creationId xmlns:a16="http://schemas.microsoft.com/office/drawing/2014/main" id="{2F9E948C-638E-6D4F-AB90-AC3F2A46798E}"/>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4675" name="AutoShape 83">
                <a:extLst>
                  <a:ext uri="{FF2B5EF4-FFF2-40B4-BE49-F238E27FC236}">
                    <a16:creationId xmlns:a16="http://schemas.microsoft.com/office/drawing/2014/main" id="{AD8D01A6-2375-9747-8D23-439756802129}"/>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94676" name="Rectangle 84">
                <a:extLst>
                  <a:ext uri="{FF2B5EF4-FFF2-40B4-BE49-F238E27FC236}">
                    <a16:creationId xmlns:a16="http://schemas.microsoft.com/office/drawing/2014/main" id="{E4F40D95-D488-3F4C-B108-2A551D3FFD85}"/>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4677" name="Rectangle 85">
                <a:extLst>
                  <a:ext uri="{FF2B5EF4-FFF2-40B4-BE49-F238E27FC236}">
                    <a16:creationId xmlns:a16="http://schemas.microsoft.com/office/drawing/2014/main" id="{71897547-5F42-8B40-A5CD-16921AC37C8F}"/>
                  </a:ext>
                </a:extLst>
              </p:cNvPr>
              <p:cNvSpPr>
                <a:spLocks noChangeArrowheads="1"/>
              </p:cNvSpPr>
              <p:nvPr/>
            </p:nvSpPr>
            <p:spPr bwMode="auto">
              <a:xfrm>
                <a:off x="941" y="2177"/>
                <a:ext cx="52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ANARKI</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78" name="Line 86">
                <a:extLst>
                  <a:ext uri="{FF2B5EF4-FFF2-40B4-BE49-F238E27FC236}">
                    <a16:creationId xmlns:a16="http://schemas.microsoft.com/office/drawing/2014/main" id="{5337B180-CADD-A747-A8AF-57D4C31E4831}"/>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79" name="Rectangle 87">
                <a:extLst>
                  <a:ext uri="{FF2B5EF4-FFF2-40B4-BE49-F238E27FC236}">
                    <a16:creationId xmlns:a16="http://schemas.microsoft.com/office/drawing/2014/main" id="{6417FC2C-5DB0-C440-8A04-279219288ECC}"/>
                  </a:ext>
                </a:extLst>
              </p:cNvPr>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494680" name="AutoShape 88">
                <a:extLst>
                  <a:ext uri="{FF2B5EF4-FFF2-40B4-BE49-F238E27FC236}">
                    <a16:creationId xmlns:a16="http://schemas.microsoft.com/office/drawing/2014/main" id="{0F04B2F6-2763-8148-8247-110219B43EFA}"/>
                  </a:ext>
                </a:extLst>
              </p:cNvPr>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4681" name="Rectangle 89">
                <a:extLst>
                  <a:ext uri="{FF2B5EF4-FFF2-40B4-BE49-F238E27FC236}">
                    <a16:creationId xmlns:a16="http://schemas.microsoft.com/office/drawing/2014/main" id="{30A6AE01-8099-0F48-956F-F5A3F98233AE}"/>
                  </a:ext>
                </a:extLst>
              </p:cNvPr>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4682" name="Rectangle 90">
                <a:extLst>
                  <a:ext uri="{FF2B5EF4-FFF2-40B4-BE49-F238E27FC236}">
                    <a16:creationId xmlns:a16="http://schemas.microsoft.com/office/drawing/2014/main" id="{0A09F4A3-1CA6-A14F-9B77-CA5885269E4A}"/>
                  </a:ext>
                </a:extLst>
              </p:cNvPr>
              <p:cNvSpPr>
                <a:spLocks noChangeArrowheads="1"/>
              </p:cNvSpPr>
              <p:nvPr/>
            </p:nvSpPr>
            <p:spPr bwMode="auto">
              <a:xfrm>
                <a:off x="997" y="2320"/>
                <a:ext cx="7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KERAJAAN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83" name="Line 91">
                <a:extLst>
                  <a:ext uri="{FF2B5EF4-FFF2-40B4-BE49-F238E27FC236}">
                    <a16:creationId xmlns:a16="http://schemas.microsoft.com/office/drawing/2014/main" id="{9DBA65C6-B59E-A442-99E0-F5E4BC234F93}"/>
                  </a:ext>
                </a:extLst>
              </p:cNvPr>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84" name="Rectangle 92">
                <a:extLst>
                  <a:ext uri="{FF2B5EF4-FFF2-40B4-BE49-F238E27FC236}">
                    <a16:creationId xmlns:a16="http://schemas.microsoft.com/office/drawing/2014/main" id="{33DEB753-E716-B54D-A3D6-D1B955582A32}"/>
                  </a:ext>
                </a:extLst>
              </p:cNvPr>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4685" name="AutoShape 93">
                <a:extLst>
                  <a:ext uri="{FF2B5EF4-FFF2-40B4-BE49-F238E27FC236}">
                    <a16:creationId xmlns:a16="http://schemas.microsoft.com/office/drawing/2014/main" id="{E4108067-4AFA-9F4E-8B1A-E70A5825483E}"/>
                  </a:ext>
                </a:extLst>
              </p:cNvPr>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4686" name="Rectangle 94">
                <a:extLst>
                  <a:ext uri="{FF2B5EF4-FFF2-40B4-BE49-F238E27FC236}">
                    <a16:creationId xmlns:a16="http://schemas.microsoft.com/office/drawing/2014/main" id="{B0796505-DED2-4B4D-9835-3B032B8C5818}"/>
                  </a:ext>
                </a:extLst>
              </p:cNvPr>
              <p:cNvSpPr>
                <a:spLocks noChangeArrowheads="1"/>
              </p:cNvSpPr>
              <p:nvPr/>
            </p:nvSpPr>
            <p:spPr bwMode="auto">
              <a:xfrm>
                <a:off x="1186" y="26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4687" name="Rectangle 95">
                <a:extLst>
                  <a:ext uri="{FF2B5EF4-FFF2-40B4-BE49-F238E27FC236}">
                    <a16:creationId xmlns:a16="http://schemas.microsoft.com/office/drawing/2014/main" id="{F861038B-D9EB-8142-85E7-81D5EC62DA32}"/>
                  </a:ext>
                </a:extLst>
              </p:cNvPr>
              <p:cNvSpPr>
                <a:spLocks noChangeArrowheads="1"/>
              </p:cNvSpPr>
              <p:nvPr/>
            </p:nvSpPr>
            <p:spPr bwMode="auto">
              <a:xfrm>
                <a:off x="1067" y="2471"/>
                <a:ext cx="90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PEMBUANGAN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88" name="Line 96">
                <a:extLst>
                  <a:ext uri="{FF2B5EF4-FFF2-40B4-BE49-F238E27FC236}">
                    <a16:creationId xmlns:a16="http://schemas.microsoft.com/office/drawing/2014/main" id="{CC13F4F5-9F56-5A47-B72E-A5C1C6D780B1}"/>
                  </a:ext>
                </a:extLst>
              </p:cNvPr>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89" name="Rectangle 97">
                <a:extLst>
                  <a:ext uri="{FF2B5EF4-FFF2-40B4-BE49-F238E27FC236}">
                    <a16:creationId xmlns:a16="http://schemas.microsoft.com/office/drawing/2014/main" id="{66F1CC6C-8C98-D34F-91BC-99D134CA402B}"/>
                  </a:ext>
                </a:extLst>
              </p:cNvPr>
              <p:cNvSpPr>
                <a:spLocks noChangeArrowheads="1"/>
              </p:cNvSpPr>
              <p:nvPr/>
            </p:nvSpPr>
            <p:spPr bwMode="auto">
              <a:xfrm>
                <a:off x="1354" y="2790"/>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94690" name="AutoShape 98">
                <a:extLst>
                  <a:ext uri="{FF2B5EF4-FFF2-40B4-BE49-F238E27FC236}">
                    <a16:creationId xmlns:a16="http://schemas.microsoft.com/office/drawing/2014/main" id="{20C64971-742E-CC43-924E-4E6EBF0E35EC}"/>
                  </a:ext>
                </a:extLst>
              </p:cNvPr>
              <p:cNvSpPr>
                <a:spLocks noChangeArrowheads="1"/>
              </p:cNvSpPr>
              <p:nvPr/>
            </p:nvSpPr>
            <p:spPr bwMode="auto">
              <a:xfrm>
                <a:off x="1354" y="2599"/>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4691" name="Rectangle 99">
                <a:extLst>
                  <a:ext uri="{FF2B5EF4-FFF2-40B4-BE49-F238E27FC236}">
                    <a16:creationId xmlns:a16="http://schemas.microsoft.com/office/drawing/2014/main" id="{4424C192-CC68-8649-A06B-44ACEA653C28}"/>
                  </a:ext>
                </a:extLst>
              </p:cNvPr>
              <p:cNvSpPr>
                <a:spLocks noChangeArrowheads="1"/>
              </p:cNvSpPr>
              <p:nvPr/>
            </p:nvSpPr>
            <p:spPr bwMode="auto">
              <a:xfrm>
                <a:off x="1374" y="2839"/>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494692" name="Rectangle 100">
                <a:extLst>
                  <a:ext uri="{FF2B5EF4-FFF2-40B4-BE49-F238E27FC236}">
                    <a16:creationId xmlns:a16="http://schemas.microsoft.com/office/drawing/2014/main" id="{7B3CCAF2-C558-B949-B5D3-EA0E524EBD62}"/>
                  </a:ext>
                </a:extLst>
              </p:cNvPr>
              <p:cNvSpPr>
                <a:spLocks noChangeArrowheads="1"/>
              </p:cNvSpPr>
              <p:nvPr/>
            </p:nvSpPr>
            <p:spPr bwMode="auto">
              <a:xfrm>
                <a:off x="1455" y="2617"/>
                <a:ext cx="5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SENYAP</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93" name="Line 101">
                <a:extLst>
                  <a:ext uri="{FF2B5EF4-FFF2-40B4-BE49-F238E27FC236}">
                    <a16:creationId xmlns:a16="http://schemas.microsoft.com/office/drawing/2014/main" id="{B005C0C9-561A-BA4F-BFAE-8D02D155ED8E}"/>
                  </a:ext>
                </a:extLst>
              </p:cNvPr>
              <p:cNvSpPr>
                <a:spLocks noChangeShapeType="1"/>
              </p:cNvSpPr>
              <p:nvPr/>
            </p:nvSpPr>
            <p:spPr bwMode="auto">
              <a:xfrm>
                <a:off x="2143" y="279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94" name="Rectangle 102">
                <a:extLst>
                  <a:ext uri="{FF2B5EF4-FFF2-40B4-BE49-F238E27FC236}">
                    <a16:creationId xmlns:a16="http://schemas.microsoft.com/office/drawing/2014/main" id="{35B2F1AC-8932-1740-8494-4A0CC255DD56}"/>
                  </a:ext>
                </a:extLst>
              </p:cNvPr>
              <p:cNvSpPr>
                <a:spLocks noChangeArrowheads="1"/>
              </p:cNvSpPr>
              <p:nvPr/>
            </p:nvSpPr>
            <p:spPr bwMode="auto">
              <a:xfrm>
                <a:off x="1523" y="299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4695" name="AutoShape 103">
                <a:extLst>
                  <a:ext uri="{FF2B5EF4-FFF2-40B4-BE49-F238E27FC236}">
                    <a16:creationId xmlns:a16="http://schemas.microsoft.com/office/drawing/2014/main" id="{6E52F512-EC5E-FD4F-8732-AEC4F0D588DC}"/>
                  </a:ext>
                </a:extLst>
              </p:cNvPr>
              <p:cNvSpPr>
                <a:spLocks noChangeArrowheads="1"/>
              </p:cNvSpPr>
              <p:nvPr/>
            </p:nvSpPr>
            <p:spPr bwMode="auto">
              <a:xfrm>
                <a:off x="1523" y="275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4696" name="Rectangle 104">
                <a:extLst>
                  <a:ext uri="{FF2B5EF4-FFF2-40B4-BE49-F238E27FC236}">
                    <a16:creationId xmlns:a16="http://schemas.microsoft.com/office/drawing/2014/main" id="{606BCC29-8CC5-744F-A1B3-C169C2C60148}"/>
                  </a:ext>
                </a:extLst>
              </p:cNvPr>
              <p:cNvSpPr>
                <a:spLocks noChangeArrowheads="1"/>
              </p:cNvSpPr>
              <p:nvPr/>
            </p:nvSpPr>
            <p:spPr bwMode="auto">
              <a:xfrm>
                <a:off x="1527" y="2992"/>
                <a:ext cx="977" cy="390"/>
              </a:xfrm>
              <a:prstGeom prst="rect">
                <a:avLst/>
              </a:prstGeom>
              <a:solidFill>
                <a:srgbClr val="FFD34A"/>
              </a:solidFill>
              <a:ln w="31750">
                <a:solidFill>
                  <a:srgbClr val="FFD34A"/>
                </a:solidFill>
                <a:miter lim="800000"/>
                <a:headEnd/>
                <a:tailEnd/>
              </a:ln>
            </p:spPr>
            <p:txBody>
              <a:bodyPr/>
              <a:lstStyle/>
              <a:p>
                <a:endParaRPr lang="en-US"/>
              </a:p>
            </p:txBody>
          </p:sp>
          <p:grpSp>
            <p:nvGrpSpPr>
              <p:cNvPr id="494697" name="Group 105">
                <a:extLst>
                  <a:ext uri="{FF2B5EF4-FFF2-40B4-BE49-F238E27FC236}">
                    <a16:creationId xmlns:a16="http://schemas.microsoft.com/office/drawing/2014/main" id="{A6E77ACD-C3B4-7A44-817E-214186E8CF8B}"/>
                  </a:ext>
                </a:extLst>
              </p:cNvPr>
              <p:cNvGrpSpPr>
                <a:grpSpLocks/>
              </p:cNvGrpSpPr>
              <p:nvPr/>
            </p:nvGrpSpPr>
            <p:grpSpPr bwMode="auto">
              <a:xfrm>
                <a:off x="1617" y="2765"/>
                <a:ext cx="572" cy="203"/>
                <a:chOff x="3089" y="3101"/>
                <a:chExt cx="572" cy="203"/>
              </a:xfrm>
            </p:grpSpPr>
            <p:sp>
              <p:nvSpPr>
                <p:cNvPr id="494698" name="Rectangle 106">
                  <a:extLst>
                    <a:ext uri="{FF2B5EF4-FFF2-40B4-BE49-F238E27FC236}">
                      <a16:creationId xmlns:a16="http://schemas.microsoft.com/office/drawing/2014/main" id="{3430E3A8-5B59-E341-8586-DDF78095693D}"/>
                    </a:ext>
                  </a:extLst>
                </p:cNvPr>
                <p:cNvSpPr>
                  <a:spLocks noChangeArrowheads="1"/>
                </p:cNvSpPr>
                <p:nvPr/>
              </p:nvSpPr>
              <p:spPr bwMode="auto">
                <a:xfrm>
                  <a:off x="3089" y="3112"/>
                  <a:ext cx="1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000">
                      <a:solidFill>
                        <a:srgbClr val="790015"/>
                      </a:solidFill>
                      <a:latin typeface="Helvetica" pitchFamily="2" charset="0"/>
                    </a:rPr>
                    <a:t>   </a:t>
                  </a:r>
                  <a:endParaRPr lang="en-US" altLang="en-US" sz="3200">
                    <a:solidFill>
                      <a:srgbClr val="FFA27C"/>
                    </a:solidFill>
                    <a:effectLst>
                      <a:outerShdw blurRad="38100" dist="38100" dir="2700000" algn="tl">
                        <a:srgbClr val="000000"/>
                      </a:outerShdw>
                    </a:effectLst>
                    <a:latin typeface="Helvetica" pitchFamily="2" charset="0"/>
                  </a:endParaRPr>
                </a:p>
              </p:txBody>
            </p:sp>
            <p:sp>
              <p:nvSpPr>
                <p:cNvPr id="494699" name="Rectangle 107">
                  <a:extLst>
                    <a:ext uri="{FF2B5EF4-FFF2-40B4-BE49-F238E27FC236}">
                      <a16:creationId xmlns:a16="http://schemas.microsoft.com/office/drawing/2014/main" id="{F0090FA9-7E71-154C-AC7C-A4CFD960D87B}"/>
                    </a:ext>
                  </a:extLst>
                </p:cNvPr>
                <p:cNvSpPr>
                  <a:spLocks noChangeArrowheads="1"/>
                </p:cNvSpPr>
                <p:nvPr/>
              </p:nvSpPr>
              <p:spPr bwMode="auto">
                <a:xfrm>
                  <a:off x="3092" y="3101"/>
                  <a:ext cx="56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100">
                      <a:solidFill>
                        <a:srgbClr val="790015"/>
                      </a:solidFill>
                      <a:latin typeface="Helvetica" pitchFamily="2" charset="0"/>
                    </a:rPr>
                    <a:t>YESUS</a:t>
                  </a:r>
                  <a:endParaRPr lang="en-US" altLang="en-US" sz="3200">
                    <a:solidFill>
                      <a:srgbClr val="FFA27C"/>
                    </a:solidFill>
                    <a:effectLst>
                      <a:outerShdw blurRad="38100" dist="38100" dir="2700000" algn="tl">
                        <a:srgbClr val="000000"/>
                      </a:outerShdw>
                    </a:effectLst>
                    <a:latin typeface="Helvetica" pitchFamily="2" charset="0"/>
                  </a:endParaRPr>
                </a:p>
              </p:txBody>
            </p:sp>
          </p:grpSp>
          <p:sp>
            <p:nvSpPr>
              <p:cNvPr id="494700" name="Line 108">
                <a:extLst>
                  <a:ext uri="{FF2B5EF4-FFF2-40B4-BE49-F238E27FC236}">
                    <a16:creationId xmlns:a16="http://schemas.microsoft.com/office/drawing/2014/main" id="{28EAFFB6-B689-114F-A272-E54DFA7CDAC4}"/>
                  </a:ext>
                </a:extLst>
              </p:cNvPr>
              <p:cNvSpPr>
                <a:spLocks noChangeShapeType="1"/>
              </p:cNvSpPr>
              <p:nvPr/>
            </p:nvSpPr>
            <p:spPr bwMode="auto">
              <a:xfrm>
                <a:off x="1523" y="295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701" name="Line 109">
                <a:extLst>
                  <a:ext uri="{FF2B5EF4-FFF2-40B4-BE49-F238E27FC236}">
                    <a16:creationId xmlns:a16="http://schemas.microsoft.com/office/drawing/2014/main" id="{95C79D6C-A908-6445-B370-51881C04F2BA}"/>
                  </a:ext>
                </a:extLst>
              </p:cNvPr>
              <p:cNvSpPr>
                <a:spLocks noChangeShapeType="1"/>
              </p:cNvSpPr>
              <p:nvPr/>
            </p:nvSpPr>
            <p:spPr bwMode="auto">
              <a:xfrm>
                <a:off x="2305" y="299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4741"/>
                                        </p:tgtEl>
                                        <p:attrNameLst>
                                          <p:attrName>style.visibility</p:attrName>
                                        </p:attrNameLst>
                                      </p:cBhvr>
                                      <p:to>
                                        <p:strVal val="visible"/>
                                      </p:to>
                                    </p:set>
                                    <p:anim calcmode="lin" valueType="num">
                                      <p:cBhvr>
                                        <p:cTn id="7" dur="500" fill="hold"/>
                                        <p:tgtEl>
                                          <p:spTgt spid="494741"/>
                                        </p:tgtEl>
                                        <p:attrNameLst>
                                          <p:attrName>ppt_x</p:attrName>
                                        </p:attrNameLst>
                                      </p:cBhvr>
                                      <p:tavLst>
                                        <p:tav tm="0">
                                          <p:val>
                                            <p:strVal val="#ppt_x-#ppt_w/2"/>
                                          </p:val>
                                        </p:tav>
                                        <p:tav tm="100000">
                                          <p:val>
                                            <p:strVal val="#ppt_x"/>
                                          </p:val>
                                        </p:tav>
                                      </p:tavLst>
                                    </p:anim>
                                    <p:anim calcmode="lin" valueType="num">
                                      <p:cBhvr>
                                        <p:cTn id="8" dur="500" fill="hold"/>
                                        <p:tgtEl>
                                          <p:spTgt spid="494741"/>
                                        </p:tgtEl>
                                        <p:attrNameLst>
                                          <p:attrName>ppt_y</p:attrName>
                                        </p:attrNameLst>
                                      </p:cBhvr>
                                      <p:tavLst>
                                        <p:tav tm="0">
                                          <p:val>
                                            <p:strVal val="#ppt_y"/>
                                          </p:val>
                                        </p:tav>
                                        <p:tav tm="100000">
                                          <p:val>
                                            <p:strVal val="#ppt_y"/>
                                          </p:val>
                                        </p:tav>
                                      </p:tavLst>
                                    </p:anim>
                                    <p:anim calcmode="lin" valueType="num">
                                      <p:cBhvr>
                                        <p:cTn id="9" dur="500" fill="hold"/>
                                        <p:tgtEl>
                                          <p:spTgt spid="494741"/>
                                        </p:tgtEl>
                                        <p:attrNameLst>
                                          <p:attrName>ppt_w</p:attrName>
                                        </p:attrNameLst>
                                      </p:cBhvr>
                                      <p:tavLst>
                                        <p:tav tm="0">
                                          <p:val>
                                            <p:fltVal val="0"/>
                                          </p:val>
                                        </p:tav>
                                        <p:tav tm="100000">
                                          <p:val>
                                            <p:strVal val="#ppt_w"/>
                                          </p:val>
                                        </p:tav>
                                      </p:tavLst>
                                    </p:anim>
                                    <p:anim calcmode="lin" valueType="num">
                                      <p:cBhvr>
                                        <p:cTn id="10" dur="500" fill="hold"/>
                                        <p:tgtEl>
                                          <p:spTgt spid="4947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4602"/>
                                        </p:tgtEl>
                                        <p:attrNameLst>
                                          <p:attrName>style.visibility</p:attrName>
                                        </p:attrNameLst>
                                      </p:cBhvr>
                                      <p:to>
                                        <p:strVal val="visible"/>
                                      </p:to>
                                    </p:set>
                                    <p:anim calcmode="lin" valueType="num">
                                      <p:cBhvr>
                                        <p:cTn id="15" dur="500" fill="hold"/>
                                        <p:tgtEl>
                                          <p:spTgt spid="494602"/>
                                        </p:tgtEl>
                                        <p:attrNameLst>
                                          <p:attrName>ppt_x</p:attrName>
                                        </p:attrNameLst>
                                      </p:cBhvr>
                                      <p:tavLst>
                                        <p:tav tm="0">
                                          <p:val>
                                            <p:strVal val="#ppt_x-#ppt_w/2"/>
                                          </p:val>
                                        </p:tav>
                                        <p:tav tm="100000">
                                          <p:val>
                                            <p:strVal val="#ppt_x"/>
                                          </p:val>
                                        </p:tav>
                                      </p:tavLst>
                                    </p:anim>
                                    <p:anim calcmode="lin" valueType="num">
                                      <p:cBhvr>
                                        <p:cTn id="16" dur="500" fill="hold"/>
                                        <p:tgtEl>
                                          <p:spTgt spid="494602"/>
                                        </p:tgtEl>
                                        <p:attrNameLst>
                                          <p:attrName>ppt_y</p:attrName>
                                        </p:attrNameLst>
                                      </p:cBhvr>
                                      <p:tavLst>
                                        <p:tav tm="0">
                                          <p:val>
                                            <p:strVal val="#ppt_y"/>
                                          </p:val>
                                        </p:tav>
                                        <p:tav tm="100000">
                                          <p:val>
                                            <p:strVal val="#ppt_y"/>
                                          </p:val>
                                        </p:tav>
                                      </p:tavLst>
                                    </p:anim>
                                    <p:anim calcmode="lin" valueType="num">
                                      <p:cBhvr>
                                        <p:cTn id="17" dur="500" fill="hold"/>
                                        <p:tgtEl>
                                          <p:spTgt spid="494602"/>
                                        </p:tgtEl>
                                        <p:attrNameLst>
                                          <p:attrName>ppt_w</p:attrName>
                                        </p:attrNameLst>
                                      </p:cBhvr>
                                      <p:tavLst>
                                        <p:tav tm="0">
                                          <p:val>
                                            <p:fltVal val="0"/>
                                          </p:val>
                                        </p:tav>
                                        <p:tav tm="100000">
                                          <p:val>
                                            <p:strVal val="#ppt_w"/>
                                          </p:val>
                                        </p:tav>
                                      </p:tavLst>
                                    </p:anim>
                                    <p:anim calcmode="lin" valueType="num">
                                      <p:cBhvr>
                                        <p:cTn id="18" dur="500" fill="hold"/>
                                        <p:tgtEl>
                                          <p:spTgt spid="494602"/>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4603"/>
                                        </p:tgtEl>
                                        <p:attrNameLst>
                                          <p:attrName>style.visibility</p:attrName>
                                        </p:attrNameLst>
                                      </p:cBhvr>
                                      <p:to>
                                        <p:strVal val="visible"/>
                                      </p:to>
                                    </p:set>
                                    <p:anim calcmode="lin" valueType="num">
                                      <p:cBhvr>
                                        <p:cTn id="23" dur="500" fill="hold"/>
                                        <p:tgtEl>
                                          <p:spTgt spid="494603"/>
                                        </p:tgtEl>
                                        <p:attrNameLst>
                                          <p:attrName>ppt_x</p:attrName>
                                        </p:attrNameLst>
                                      </p:cBhvr>
                                      <p:tavLst>
                                        <p:tav tm="0">
                                          <p:val>
                                            <p:strVal val="#ppt_x-#ppt_w/2"/>
                                          </p:val>
                                        </p:tav>
                                        <p:tav tm="100000">
                                          <p:val>
                                            <p:strVal val="#ppt_x"/>
                                          </p:val>
                                        </p:tav>
                                      </p:tavLst>
                                    </p:anim>
                                    <p:anim calcmode="lin" valueType="num">
                                      <p:cBhvr>
                                        <p:cTn id="24" dur="500" fill="hold"/>
                                        <p:tgtEl>
                                          <p:spTgt spid="494603"/>
                                        </p:tgtEl>
                                        <p:attrNameLst>
                                          <p:attrName>ppt_y</p:attrName>
                                        </p:attrNameLst>
                                      </p:cBhvr>
                                      <p:tavLst>
                                        <p:tav tm="0">
                                          <p:val>
                                            <p:strVal val="#ppt_y"/>
                                          </p:val>
                                        </p:tav>
                                        <p:tav tm="100000">
                                          <p:val>
                                            <p:strVal val="#ppt_y"/>
                                          </p:val>
                                        </p:tav>
                                      </p:tavLst>
                                    </p:anim>
                                    <p:anim calcmode="lin" valueType="num">
                                      <p:cBhvr>
                                        <p:cTn id="25" dur="500" fill="hold"/>
                                        <p:tgtEl>
                                          <p:spTgt spid="494603"/>
                                        </p:tgtEl>
                                        <p:attrNameLst>
                                          <p:attrName>ppt_w</p:attrName>
                                        </p:attrNameLst>
                                      </p:cBhvr>
                                      <p:tavLst>
                                        <p:tav tm="0">
                                          <p:val>
                                            <p:fltVal val="0"/>
                                          </p:val>
                                        </p:tav>
                                        <p:tav tm="100000">
                                          <p:val>
                                            <p:strVal val="#ppt_w"/>
                                          </p:val>
                                        </p:tav>
                                      </p:tavLst>
                                    </p:anim>
                                    <p:anim calcmode="lin" valueType="num">
                                      <p:cBhvr>
                                        <p:cTn id="26" dur="500" fill="hold"/>
                                        <p:tgtEl>
                                          <p:spTgt spid="494603"/>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4604"/>
                                        </p:tgtEl>
                                        <p:attrNameLst>
                                          <p:attrName>style.visibility</p:attrName>
                                        </p:attrNameLst>
                                      </p:cBhvr>
                                      <p:to>
                                        <p:strVal val="visible"/>
                                      </p:to>
                                    </p:set>
                                    <p:anim calcmode="lin" valueType="num">
                                      <p:cBhvr>
                                        <p:cTn id="31" dur="500" fill="hold"/>
                                        <p:tgtEl>
                                          <p:spTgt spid="494604"/>
                                        </p:tgtEl>
                                        <p:attrNameLst>
                                          <p:attrName>ppt_x</p:attrName>
                                        </p:attrNameLst>
                                      </p:cBhvr>
                                      <p:tavLst>
                                        <p:tav tm="0">
                                          <p:val>
                                            <p:strVal val="#ppt_x-#ppt_w/2"/>
                                          </p:val>
                                        </p:tav>
                                        <p:tav tm="100000">
                                          <p:val>
                                            <p:strVal val="#ppt_x"/>
                                          </p:val>
                                        </p:tav>
                                      </p:tavLst>
                                    </p:anim>
                                    <p:anim calcmode="lin" valueType="num">
                                      <p:cBhvr>
                                        <p:cTn id="32" dur="500" fill="hold"/>
                                        <p:tgtEl>
                                          <p:spTgt spid="494604"/>
                                        </p:tgtEl>
                                        <p:attrNameLst>
                                          <p:attrName>ppt_y</p:attrName>
                                        </p:attrNameLst>
                                      </p:cBhvr>
                                      <p:tavLst>
                                        <p:tav tm="0">
                                          <p:val>
                                            <p:strVal val="#ppt_y"/>
                                          </p:val>
                                        </p:tav>
                                        <p:tav tm="100000">
                                          <p:val>
                                            <p:strVal val="#ppt_y"/>
                                          </p:val>
                                        </p:tav>
                                      </p:tavLst>
                                    </p:anim>
                                    <p:anim calcmode="lin" valueType="num">
                                      <p:cBhvr>
                                        <p:cTn id="33" dur="500" fill="hold"/>
                                        <p:tgtEl>
                                          <p:spTgt spid="494604"/>
                                        </p:tgtEl>
                                        <p:attrNameLst>
                                          <p:attrName>ppt_w</p:attrName>
                                        </p:attrNameLst>
                                      </p:cBhvr>
                                      <p:tavLst>
                                        <p:tav tm="0">
                                          <p:val>
                                            <p:fltVal val="0"/>
                                          </p:val>
                                        </p:tav>
                                        <p:tav tm="100000">
                                          <p:val>
                                            <p:strVal val="#ppt_w"/>
                                          </p:val>
                                        </p:tav>
                                      </p:tavLst>
                                    </p:anim>
                                    <p:anim calcmode="lin" valueType="num">
                                      <p:cBhvr>
                                        <p:cTn id="34" dur="500" fill="hold"/>
                                        <p:tgtEl>
                                          <p:spTgt spid="494604"/>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494743"/>
                                        </p:tgtEl>
                                        <p:attrNameLst>
                                          <p:attrName>style.visibility</p:attrName>
                                        </p:attrNameLst>
                                      </p:cBhvr>
                                      <p:to>
                                        <p:strVal val="visible"/>
                                      </p:to>
                                    </p:set>
                                    <p:anim calcmode="lin" valueType="num">
                                      <p:cBhvr>
                                        <p:cTn id="39" dur="500" fill="hold"/>
                                        <p:tgtEl>
                                          <p:spTgt spid="494743"/>
                                        </p:tgtEl>
                                        <p:attrNameLst>
                                          <p:attrName>ppt_x</p:attrName>
                                        </p:attrNameLst>
                                      </p:cBhvr>
                                      <p:tavLst>
                                        <p:tav tm="0">
                                          <p:val>
                                            <p:strVal val="#ppt_x-#ppt_w/2"/>
                                          </p:val>
                                        </p:tav>
                                        <p:tav tm="100000">
                                          <p:val>
                                            <p:strVal val="#ppt_x"/>
                                          </p:val>
                                        </p:tav>
                                      </p:tavLst>
                                    </p:anim>
                                    <p:anim calcmode="lin" valueType="num">
                                      <p:cBhvr>
                                        <p:cTn id="40" dur="500" fill="hold"/>
                                        <p:tgtEl>
                                          <p:spTgt spid="494743"/>
                                        </p:tgtEl>
                                        <p:attrNameLst>
                                          <p:attrName>ppt_y</p:attrName>
                                        </p:attrNameLst>
                                      </p:cBhvr>
                                      <p:tavLst>
                                        <p:tav tm="0">
                                          <p:val>
                                            <p:strVal val="#ppt_y"/>
                                          </p:val>
                                        </p:tav>
                                        <p:tav tm="100000">
                                          <p:val>
                                            <p:strVal val="#ppt_y"/>
                                          </p:val>
                                        </p:tav>
                                      </p:tavLst>
                                    </p:anim>
                                    <p:anim calcmode="lin" valueType="num">
                                      <p:cBhvr>
                                        <p:cTn id="41" dur="500" fill="hold"/>
                                        <p:tgtEl>
                                          <p:spTgt spid="494743"/>
                                        </p:tgtEl>
                                        <p:attrNameLst>
                                          <p:attrName>ppt_w</p:attrName>
                                        </p:attrNameLst>
                                      </p:cBhvr>
                                      <p:tavLst>
                                        <p:tav tm="0">
                                          <p:val>
                                            <p:fltVal val="0"/>
                                          </p:val>
                                        </p:tav>
                                        <p:tav tm="100000">
                                          <p:val>
                                            <p:strVal val="#ppt_w"/>
                                          </p:val>
                                        </p:tav>
                                      </p:tavLst>
                                    </p:anim>
                                    <p:anim calcmode="lin" valueType="num">
                                      <p:cBhvr>
                                        <p:cTn id="42" dur="500" fill="hold"/>
                                        <p:tgtEl>
                                          <p:spTgt spid="494743"/>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494744"/>
                                        </p:tgtEl>
                                        <p:attrNameLst>
                                          <p:attrName>style.visibility</p:attrName>
                                        </p:attrNameLst>
                                      </p:cBhvr>
                                      <p:to>
                                        <p:strVal val="visible"/>
                                      </p:to>
                                    </p:set>
                                    <p:anim calcmode="lin" valueType="num">
                                      <p:cBhvr>
                                        <p:cTn id="47" dur="500" fill="hold"/>
                                        <p:tgtEl>
                                          <p:spTgt spid="494744"/>
                                        </p:tgtEl>
                                        <p:attrNameLst>
                                          <p:attrName>ppt_x</p:attrName>
                                        </p:attrNameLst>
                                      </p:cBhvr>
                                      <p:tavLst>
                                        <p:tav tm="0">
                                          <p:val>
                                            <p:strVal val="#ppt_x-#ppt_w/2"/>
                                          </p:val>
                                        </p:tav>
                                        <p:tav tm="100000">
                                          <p:val>
                                            <p:strVal val="#ppt_x"/>
                                          </p:val>
                                        </p:tav>
                                      </p:tavLst>
                                    </p:anim>
                                    <p:anim calcmode="lin" valueType="num">
                                      <p:cBhvr>
                                        <p:cTn id="48" dur="500" fill="hold"/>
                                        <p:tgtEl>
                                          <p:spTgt spid="494744"/>
                                        </p:tgtEl>
                                        <p:attrNameLst>
                                          <p:attrName>ppt_y</p:attrName>
                                        </p:attrNameLst>
                                      </p:cBhvr>
                                      <p:tavLst>
                                        <p:tav tm="0">
                                          <p:val>
                                            <p:strVal val="#ppt_y"/>
                                          </p:val>
                                        </p:tav>
                                        <p:tav tm="100000">
                                          <p:val>
                                            <p:strVal val="#ppt_y"/>
                                          </p:val>
                                        </p:tav>
                                      </p:tavLst>
                                    </p:anim>
                                    <p:anim calcmode="lin" valueType="num">
                                      <p:cBhvr>
                                        <p:cTn id="49" dur="500" fill="hold"/>
                                        <p:tgtEl>
                                          <p:spTgt spid="494744"/>
                                        </p:tgtEl>
                                        <p:attrNameLst>
                                          <p:attrName>ppt_w</p:attrName>
                                        </p:attrNameLst>
                                      </p:cBhvr>
                                      <p:tavLst>
                                        <p:tav tm="0">
                                          <p:val>
                                            <p:fltVal val="0"/>
                                          </p:val>
                                        </p:tav>
                                        <p:tav tm="100000">
                                          <p:val>
                                            <p:strVal val="#ppt_w"/>
                                          </p:val>
                                        </p:tav>
                                      </p:tavLst>
                                    </p:anim>
                                    <p:anim calcmode="lin" valueType="num">
                                      <p:cBhvr>
                                        <p:cTn id="50" dur="500" fill="hold"/>
                                        <p:tgtEl>
                                          <p:spTgt spid="494744"/>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p:cTn id="54" dur="1" fill="hold">
                                          <p:stCondLst>
                                            <p:cond delay="0"/>
                                          </p:stCondLst>
                                        </p:cTn>
                                        <p:tgtEl>
                                          <p:spTgt spid="494745"/>
                                        </p:tgtEl>
                                        <p:attrNameLst>
                                          <p:attrName>style.visibility</p:attrName>
                                        </p:attrNameLst>
                                      </p:cBhvr>
                                      <p:to>
                                        <p:strVal val="visible"/>
                                      </p:to>
                                    </p:set>
                                    <p:anim calcmode="lin" valueType="num">
                                      <p:cBhvr>
                                        <p:cTn id="55" dur="500" fill="hold"/>
                                        <p:tgtEl>
                                          <p:spTgt spid="494745"/>
                                        </p:tgtEl>
                                        <p:attrNameLst>
                                          <p:attrName>ppt_x</p:attrName>
                                        </p:attrNameLst>
                                      </p:cBhvr>
                                      <p:tavLst>
                                        <p:tav tm="0">
                                          <p:val>
                                            <p:strVal val="#ppt_x-#ppt_w/2"/>
                                          </p:val>
                                        </p:tav>
                                        <p:tav tm="100000">
                                          <p:val>
                                            <p:strVal val="#ppt_x"/>
                                          </p:val>
                                        </p:tav>
                                      </p:tavLst>
                                    </p:anim>
                                    <p:anim calcmode="lin" valueType="num">
                                      <p:cBhvr>
                                        <p:cTn id="56" dur="500" fill="hold"/>
                                        <p:tgtEl>
                                          <p:spTgt spid="494745"/>
                                        </p:tgtEl>
                                        <p:attrNameLst>
                                          <p:attrName>ppt_y</p:attrName>
                                        </p:attrNameLst>
                                      </p:cBhvr>
                                      <p:tavLst>
                                        <p:tav tm="0">
                                          <p:val>
                                            <p:strVal val="#ppt_y"/>
                                          </p:val>
                                        </p:tav>
                                        <p:tav tm="100000">
                                          <p:val>
                                            <p:strVal val="#ppt_y"/>
                                          </p:val>
                                        </p:tav>
                                      </p:tavLst>
                                    </p:anim>
                                    <p:anim calcmode="lin" valueType="num">
                                      <p:cBhvr>
                                        <p:cTn id="57" dur="500" fill="hold"/>
                                        <p:tgtEl>
                                          <p:spTgt spid="494745"/>
                                        </p:tgtEl>
                                        <p:attrNameLst>
                                          <p:attrName>ppt_w</p:attrName>
                                        </p:attrNameLst>
                                      </p:cBhvr>
                                      <p:tavLst>
                                        <p:tav tm="0">
                                          <p:val>
                                            <p:fltVal val="0"/>
                                          </p:val>
                                        </p:tav>
                                        <p:tav tm="100000">
                                          <p:val>
                                            <p:strVal val="#ppt_w"/>
                                          </p:val>
                                        </p:tav>
                                      </p:tavLst>
                                    </p:anim>
                                    <p:anim calcmode="lin" valueType="num">
                                      <p:cBhvr>
                                        <p:cTn id="58" dur="500" fill="hold"/>
                                        <p:tgtEl>
                                          <p:spTgt spid="494745"/>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nodeType="clickEffect">
                                  <p:stCondLst>
                                    <p:cond delay="0"/>
                                  </p:stCondLst>
                                  <p:childTnLst>
                                    <p:set>
                                      <p:cBhvr>
                                        <p:cTn id="62" dur="1" fill="hold">
                                          <p:stCondLst>
                                            <p:cond delay="0"/>
                                          </p:stCondLst>
                                        </p:cTn>
                                        <p:tgtEl>
                                          <p:spTgt spid="494740"/>
                                        </p:tgtEl>
                                        <p:attrNameLst>
                                          <p:attrName>style.visibility</p:attrName>
                                        </p:attrNameLst>
                                      </p:cBhvr>
                                      <p:to>
                                        <p:strVal val="visible"/>
                                      </p:to>
                                    </p:set>
                                    <p:anim calcmode="lin" valueType="num">
                                      <p:cBhvr>
                                        <p:cTn id="63" dur="500" fill="hold"/>
                                        <p:tgtEl>
                                          <p:spTgt spid="494740"/>
                                        </p:tgtEl>
                                        <p:attrNameLst>
                                          <p:attrName>ppt_x</p:attrName>
                                        </p:attrNameLst>
                                      </p:cBhvr>
                                      <p:tavLst>
                                        <p:tav tm="0">
                                          <p:val>
                                            <p:strVal val="#ppt_x-#ppt_w/2"/>
                                          </p:val>
                                        </p:tav>
                                        <p:tav tm="100000">
                                          <p:val>
                                            <p:strVal val="#ppt_x"/>
                                          </p:val>
                                        </p:tav>
                                      </p:tavLst>
                                    </p:anim>
                                    <p:anim calcmode="lin" valueType="num">
                                      <p:cBhvr>
                                        <p:cTn id="64" dur="500" fill="hold"/>
                                        <p:tgtEl>
                                          <p:spTgt spid="494740"/>
                                        </p:tgtEl>
                                        <p:attrNameLst>
                                          <p:attrName>ppt_y</p:attrName>
                                        </p:attrNameLst>
                                      </p:cBhvr>
                                      <p:tavLst>
                                        <p:tav tm="0">
                                          <p:val>
                                            <p:strVal val="#ppt_y"/>
                                          </p:val>
                                        </p:tav>
                                        <p:tav tm="100000">
                                          <p:val>
                                            <p:strVal val="#ppt_y"/>
                                          </p:val>
                                        </p:tav>
                                      </p:tavLst>
                                    </p:anim>
                                    <p:anim calcmode="lin" valueType="num">
                                      <p:cBhvr>
                                        <p:cTn id="65" dur="500" fill="hold"/>
                                        <p:tgtEl>
                                          <p:spTgt spid="494740"/>
                                        </p:tgtEl>
                                        <p:attrNameLst>
                                          <p:attrName>ppt_w</p:attrName>
                                        </p:attrNameLst>
                                      </p:cBhvr>
                                      <p:tavLst>
                                        <p:tav tm="0">
                                          <p:val>
                                            <p:fltVal val="0"/>
                                          </p:val>
                                        </p:tav>
                                        <p:tav tm="100000">
                                          <p:val>
                                            <p:strVal val="#ppt_w"/>
                                          </p:val>
                                        </p:tav>
                                      </p:tavLst>
                                    </p:anim>
                                    <p:anim calcmode="lin" valueType="num">
                                      <p:cBhvr>
                                        <p:cTn id="66" dur="500" fill="hold"/>
                                        <p:tgtEl>
                                          <p:spTgt spid="4947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602" grpId="0" autoUpdateAnimBg="0"/>
      <p:bldP spid="494603" grpId="0" autoUpdateAnimBg="0"/>
      <p:bldP spid="494604" grpId="0" autoUpdateAnimBg="0"/>
      <p:bldP spid="49474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23" name="Picture 3">
            <a:extLst>
              <a:ext uri="{FF2B5EF4-FFF2-40B4-BE49-F238E27FC236}">
                <a16:creationId xmlns:a16="http://schemas.microsoft.com/office/drawing/2014/main" id="{4A2C4F05-2100-E040-9E9E-9A3B871C98D7}"/>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4" name="Picture 4">
            <a:extLst>
              <a:ext uri="{FF2B5EF4-FFF2-40B4-BE49-F238E27FC236}">
                <a16:creationId xmlns:a16="http://schemas.microsoft.com/office/drawing/2014/main" id="{2788FA03-E47E-B24E-A0A0-E0B34CB915D0}"/>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5" name="Picture 5">
            <a:extLst>
              <a:ext uri="{FF2B5EF4-FFF2-40B4-BE49-F238E27FC236}">
                <a16:creationId xmlns:a16="http://schemas.microsoft.com/office/drawing/2014/main" id="{51F0E7A8-8B6E-EC49-BA25-2E0898F984CF}"/>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6" name="Picture 6">
            <a:extLst>
              <a:ext uri="{FF2B5EF4-FFF2-40B4-BE49-F238E27FC236}">
                <a16:creationId xmlns:a16="http://schemas.microsoft.com/office/drawing/2014/main" id="{0E462FFF-FDD6-604B-937E-DE6581D3C3E2}"/>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3927" name="Text Box 7">
            <a:extLst>
              <a:ext uri="{FF2B5EF4-FFF2-40B4-BE49-F238E27FC236}">
                <a16:creationId xmlns:a16="http://schemas.microsoft.com/office/drawing/2014/main" id="{728732F5-97F8-4944-966D-9E7590C35B1D}"/>
              </a:ext>
            </a:extLst>
          </p:cNvPr>
          <p:cNvSpPr txBox="1">
            <a:spLocks noChangeArrowheads="1"/>
          </p:cNvSpPr>
          <p:nvPr/>
        </p:nvSpPr>
        <p:spPr bwMode="auto">
          <a:xfrm>
            <a:off x="8756650" y="10477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latin typeface="B VAG Rounded Bold" charset="0"/>
            </a:endParaRPr>
          </a:p>
        </p:txBody>
      </p:sp>
      <p:pic>
        <p:nvPicPr>
          <p:cNvPr id="593928" name="Picture 8">
            <a:extLst>
              <a:ext uri="{FF2B5EF4-FFF2-40B4-BE49-F238E27FC236}">
                <a16:creationId xmlns:a16="http://schemas.microsoft.com/office/drawing/2014/main" id="{82E30AF5-7578-7F4E-81FD-6B1CA8E1DF4D}"/>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3929" name="Text Box 9">
            <a:extLst>
              <a:ext uri="{FF2B5EF4-FFF2-40B4-BE49-F238E27FC236}">
                <a16:creationId xmlns:a16="http://schemas.microsoft.com/office/drawing/2014/main" id="{0C84EA62-6D10-604D-8FC2-7DB32DD920B2}"/>
              </a:ext>
            </a:extLst>
          </p:cNvPr>
          <p:cNvSpPr txBox="1">
            <a:spLocks noChangeArrowheads="1"/>
          </p:cNvSpPr>
          <p:nvPr/>
        </p:nvSpPr>
        <p:spPr bwMode="auto">
          <a:xfrm>
            <a:off x="355600" y="6072188"/>
            <a:ext cx="153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0">
                <a:solidFill>
                  <a:srgbClr val="333333"/>
                </a:solidFill>
                <a:latin typeface="Webdings" pitchFamily="2" charset="2"/>
              </a:rPr>
              <a:t></a:t>
            </a:r>
          </a:p>
        </p:txBody>
      </p:sp>
      <p:grpSp>
        <p:nvGrpSpPr>
          <p:cNvPr id="593933" name="Group 13">
            <a:extLst>
              <a:ext uri="{FF2B5EF4-FFF2-40B4-BE49-F238E27FC236}">
                <a16:creationId xmlns:a16="http://schemas.microsoft.com/office/drawing/2014/main" id="{DD5D990F-E9EB-5F43-BE42-B8EB29A975C0}"/>
              </a:ext>
            </a:extLst>
          </p:cNvPr>
          <p:cNvGrpSpPr>
            <a:grpSpLocks/>
          </p:cNvGrpSpPr>
          <p:nvPr/>
        </p:nvGrpSpPr>
        <p:grpSpPr bwMode="auto">
          <a:xfrm>
            <a:off x="846138" y="1954213"/>
            <a:ext cx="7513637" cy="2606675"/>
            <a:chOff x="533" y="1231"/>
            <a:chExt cx="4733" cy="1642"/>
          </a:xfrm>
        </p:grpSpPr>
        <p:sp>
          <p:nvSpPr>
            <p:cNvPr id="593934" name="Text Box 14">
              <a:extLst>
                <a:ext uri="{FF2B5EF4-FFF2-40B4-BE49-F238E27FC236}">
                  <a16:creationId xmlns:a16="http://schemas.microsoft.com/office/drawing/2014/main" id="{7D578DD5-BA6F-E844-BACF-5FE97578CD71}"/>
                </a:ext>
              </a:extLst>
            </p:cNvPr>
            <p:cNvSpPr txBox="1">
              <a:spLocks noChangeArrowheads="1"/>
            </p:cNvSpPr>
            <p:nvPr/>
          </p:nvSpPr>
          <p:spPr bwMode="auto">
            <a:xfrm>
              <a:off x="533" y="1231"/>
              <a:ext cx="4733" cy="1642"/>
            </a:xfrm>
            <a:prstGeom prst="rect">
              <a:avLst/>
            </a:prstGeom>
            <a:noFill/>
            <a:ln>
              <a:noFill/>
            </a:ln>
            <a:effectLst>
              <a:outerShdw dist="143684"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16500">
                  <a:solidFill>
                    <a:srgbClr val="FF0000"/>
                  </a:solidFill>
                </a:rPr>
                <a:t>C 7 S Y</a:t>
              </a:r>
            </a:p>
          </p:txBody>
        </p:sp>
        <p:sp>
          <p:nvSpPr>
            <p:cNvPr id="593935" name="Rectangle 15">
              <a:extLst>
                <a:ext uri="{FF2B5EF4-FFF2-40B4-BE49-F238E27FC236}">
                  <a16:creationId xmlns:a16="http://schemas.microsoft.com/office/drawing/2014/main" id="{61356FB7-C1FC-F04E-A118-675E1628B69D}"/>
                </a:ext>
              </a:extLst>
            </p:cNvPr>
            <p:cNvSpPr>
              <a:spLocks noChangeArrowheads="1"/>
            </p:cNvSpPr>
            <p:nvPr/>
          </p:nvSpPr>
          <p:spPr bwMode="auto">
            <a:xfrm>
              <a:off x="2081" y="2028"/>
              <a:ext cx="516" cy="105"/>
            </a:xfrm>
            <a:prstGeom prst="rect">
              <a:avLst/>
            </a:prstGeom>
            <a:solidFill>
              <a:srgbClr val="7AFEEE"/>
            </a:solidFill>
            <a:ln>
              <a:noFill/>
            </a:ln>
            <a:effectLst>
              <a:outerShdw dist="56796" dir="3806097"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grpSp>
        <p:nvGrpSpPr>
          <p:cNvPr id="593936" name="Group 16">
            <a:extLst>
              <a:ext uri="{FF2B5EF4-FFF2-40B4-BE49-F238E27FC236}">
                <a16:creationId xmlns:a16="http://schemas.microsoft.com/office/drawing/2014/main" id="{BDE8D57A-1536-AF46-9992-FE1F104EEDFB}"/>
              </a:ext>
            </a:extLst>
          </p:cNvPr>
          <p:cNvGrpSpPr>
            <a:grpSpLocks/>
          </p:cNvGrpSpPr>
          <p:nvPr/>
        </p:nvGrpSpPr>
        <p:grpSpPr bwMode="auto">
          <a:xfrm>
            <a:off x="2241550" y="1200150"/>
            <a:ext cx="2763838" cy="1343025"/>
            <a:chOff x="2412" y="2052"/>
            <a:chExt cx="1741" cy="846"/>
          </a:xfrm>
        </p:grpSpPr>
        <p:sp>
          <p:nvSpPr>
            <p:cNvPr id="593937" name="Rectangle 17">
              <a:extLst>
                <a:ext uri="{FF2B5EF4-FFF2-40B4-BE49-F238E27FC236}">
                  <a16:creationId xmlns:a16="http://schemas.microsoft.com/office/drawing/2014/main" id="{DE6A4696-47B5-294B-B22A-A77519324148}"/>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38" name="AutoShape 18">
              <a:extLst>
                <a:ext uri="{FF2B5EF4-FFF2-40B4-BE49-F238E27FC236}">
                  <a16:creationId xmlns:a16="http://schemas.microsoft.com/office/drawing/2014/main" id="{1C12B5ED-3388-8A4A-8EE2-4B896BC43425}"/>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39" name="Rectangle 19">
              <a:extLst>
                <a:ext uri="{FF2B5EF4-FFF2-40B4-BE49-F238E27FC236}">
                  <a16:creationId xmlns:a16="http://schemas.microsoft.com/office/drawing/2014/main" id="{613B1FDB-83E1-344D-B020-3357A9F8D9E5}"/>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40" name="Rectangle 20">
              <a:extLst>
                <a:ext uri="{FF2B5EF4-FFF2-40B4-BE49-F238E27FC236}">
                  <a16:creationId xmlns:a16="http://schemas.microsoft.com/office/drawing/2014/main" id="{D6D60C11-8BC2-9A45-AB64-4F18587D2530}"/>
                </a:ext>
              </a:extLst>
            </p:cNvPr>
            <p:cNvSpPr>
              <a:spLocks noChangeArrowheads="1"/>
            </p:cNvSpPr>
            <p:nvPr/>
          </p:nvSpPr>
          <p:spPr bwMode="auto">
            <a:xfrm>
              <a:off x="2486" y="2078"/>
              <a:ext cx="7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CIPTAAN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41" name="Line 21">
              <a:extLst>
                <a:ext uri="{FF2B5EF4-FFF2-40B4-BE49-F238E27FC236}">
                  <a16:creationId xmlns:a16="http://schemas.microsoft.com/office/drawing/2014/main" id="{0FAE9136-72A4-C44C-B757-2E70FD3FA0EA}"/>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42" name="Group 22">
            <a:extLst>
              <a:ext uri="{FF2B5EF4-FFF2-40B4-BE49-F238E27FC236}">
                <a16:creationId xmlns:a16="http://schemas.microsoft.com/office/drawing/2014/main" id="{E9169C45-331E-5749-98C2-7254DABCF7FE}"/>
              </a:ext>
            </a:extLst>
          </p:cNvPr>
          <p:cNvGrpSpPr>
            <a:grpSpLocks/>
          </p:cNvGrpSpPr>
          <p:nvPr/>
        </p:nvGrpSpPr>
        <p:grpSpPr bwMode="auto">
          <a:xfrm>
            <a:off x="2482850" y="1555750"/>
            <a:ext cx="2763838" cy="1343025"/>
            <a:chOff x="2412" y="2052"/>
            <a:chExt cx="1741" cy="846"/>
          </a:xfrm>
        </p:grpSpPr>
        <p:sp>
          <p:nvSpPr>
            <p:cNvPr id="593943" name="Rectangle 23">
              <a:extLst>
                <a:ext uri="{FF2B5EF4-FFF2-40B4-BE49-F238E27FC236}">
                  <a16:creationId xmlns:a16="http://schemas.microsoft.com/office/drawing/2014/main" id="{B7FD1BDB-EAA7-BD4B-B117-6B5688552A2E}"/>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44" name="AutoShape 24">
              <a:extLst>
                <a:ext uri="{FF2B5EF4-FFF2-40B4-BE49-F238E27FC236}">
                  <a16:creationId xmlns:a16="http://schemas.microsoft.com/office/drawing/2014/main" id="{A497EF8B-96FD-EC4B-B16B-DD6B27ECFB8D}"/>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45" name="Rectangle 25">
              <a:extLst>
                <a:ext uri="{FF2B5EF4-FFF2-40B4-BE49-F238E27FC236}">
                  <a16:creationId xmlns:a16="http://schemas.microsoft.com/office/drawing/2014/main" id="{490712EB-F78E-3842-90C1-7E0C675CE10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46" name="Rectangle 26">
              <a:extLst>
                <a:ext uri="{FF2B5EF4-FFF2-40B4-BE49-F238E27FC236}">
                  <a16:creationId xmlns:a16="http://schemas.microsoft.com/office/drawing/2014/main" id="{DD2BE8FE-97F6-294C-BF80-275AABD51786}"/>
                </a:ext>
              </a:extLst>
            </p:cNvPr>
            <p:cNvSpPr>
              <a:spLocks noChangeArrowheads="1"/>
            </p:cNvSpPr>
            <p:nvPr/>
          </p:nvSpPr>
          <p:spPr bwMode="auto">
            <a:xfrm>
              <a:off x="2434" y="2078"/>
              <a:ext cx="8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ABRAHAM</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47" name="Line 27">
              <a:extLst>
                <a:ext uri="{FF2B5EF4-FFF2-40B4-BE49-F238E27FC236}">
                  <a16:creationId xmlns:a16="http://schemas.microsoft.com/office/drawing/2014/main" id="{084E0307-6919-D543-97DA-97BB7C683EE6}"/>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48" name="Group 28">
            <a:extLst>
              <a:ext uri="{FF2B5EF4-FFF2-40B4-BE49-F238E27FC236}">
                <a16:creationId xmlns:a16="http://schemas.microsoft.com/office/drawing/2014/main" id="{A0E9FBDD-B1BA-B942-88EC-911B42C79DB7}"/>
              </a:ext>
            </a:extLst>
          </p:cNvPr>
          <p:cNvGrpSpPr>
            <a:grpSpLocks/>
          </p:cNvGrpSpPr>
          <p:nvPr/>
        </p:nvGrpSpPr>
        <p:grpSpPr bwMode="auto">
          <a:xfrm>
            <a:off x="2762250" y="1898650"/>
            <a:ext cx="2763838" cy="1343025"/>
            <a:chOff x="2412" y="2052"/>
            <a:chExt cx="1741" cy="846"/>
          </a:xfrm>
        </p:grpSpPr>
        <p:sp>
          <p:nvSpPr>
            <p:cNvPr id="593949" name="Rectangle 29">
              <a:extLst>
                <a:ext uri="{FF2B5EF4-FFF2-40B4-BE49-F238E27FC236}">
                  <a16:creationId xmlns:a16="http://schemas.microsoft.com/office/drawing/2014/main" id="{5CD72F3D-F915-704F-B88E-A12ED198C551}"/>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50" name="AutoShape 30">
              <a:extLst>
                <a:ext uri="{FF2B5EF4-FFF2-40B4-BE49-F238E27FC236}">
                  <a16:creationId xmlns:a16="http://schemas.microsoft.com/office/drawing/2014/main" id="{366A43DC-2790-7342-A7C5-2C5401C7FDE8}"/>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51" name="Rectangle 31">
              <a:extLst>
                <a:ext uri="{FF2B5EF4-FFF2-40B4-BE49-F238E27FC236}">
                  <a16:creationId xmlns:a16="http://schemas.microsoft.com/office/drawing/2014/main" id="{84622E7B-5CEC-CE46-AEC5-35B3778F0F20}"/>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52" name="Rectangle 32">
              <a:extLst>
                <a:ext uri="{FF2B5EF4-FFF2-40B4-BE49-F238E27FC236}">
                  <a16:creationId xmlns:a16="http://schemas.microsoft.com/office/drawing/2014/main" id="{0C4E035A-F514-FA45-A1DD-25EA5EB02071}"/>
                </a:ext>
              </a:extLst>
            </p:cNvPr>
            <p:cNvSpPr>
              <a:spLocks noChangeArrowheads="1"/>
            </p:cNvSpPr>
            <p:nvPr/>
          </p:nvSpPr>
          <p:spPr bwMode="auto">
            <a:xfrm>
              <a:off x="2562" y="2078"/>
              <a:ext cx="6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YUSUF</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53" name="Line 33">
              <a:extLst>
                <a:ext uri="{FF2B5EF4-FFF2-40B4-BE49-F238E27FC236}">
                  <a16:creationId xmlns:a16="http://schemas.microsoft.com/office/drawing/2014/main" id="{1631E17F-966E-824E-BC81-C783CBAF783D}"/>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54" name="Group 34">
            <a:extLst>
              <a:ext uri="{FF2B5EF4-FFF2-40B4-BE49-F238E27FC236}">
                <a16:creationId xmlns:a16="http://schemas.microsoft.com/office/drawing/2014/main" id="{E9B14BF8-A346-574A-8F2C-2D7DAA76C4C7}"/>
              </a:ext>
            </a:extLst>
          </p:cNvPr>
          <p:cNvGrpSpPr>
            <a:grpSpLocks/>
          </p:cNvGrpSpPr>
          <p:nvPr/>
        </p:nvGrpSpPr>
        <p:grpSpPr bwMode="auto">
          <a:xfrm>
            <a:off x="3054350" y="2216150"/>
            <a:ext cx="2763838" cy="1343025"/>
            <a:chOff x="2412" y="2052"/>
            <a:chExt cx="1741" cy="846"/>
          </a:xfrm>
        </p:grpSpPr>
        <p:sp>
          <p:nvSpPr>
            <p:cNvPr id="593955" name="Rectangle 35">
              <a:extLst>
                <a:ext uri="{FF2B5EF4-FFF2-40B4-BE49-F238E27FC236}">
                  <a16:creationId xmlns:a16="http://schemas.microsoft.com/office/drawing/2014/main" id="{FABAAAC7-553D-1B4B-8A20-FAFD7BC918F0}"/>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56" name="AutoShape 36">
              <a:extLst>
                <a:ext uri="{FF2B5EF4-FFF2-40B4-BE49-F238E27FC236}">
                  <a16:creationId xmlns:a16="http://schemas.microsoft.com/office/drawing/2014/main" id="{954EB9E2-A315-C442-A043-7A7200CCE697}"/>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57" name="Rectangle 37">
              <a:extLst>
                <a:ext uri="{FF2B5EF4-FFF2-40B4-BE49-F238E27FC236}">
                  <a16:creationId xmlns:a16="http://schemas.microsoft.com/office/drawing/2014/main" id="{238E2909-67C1-7A47-B491-50E3C68E0876}"/>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58" name="Rectangle 38">
              <a:extLst>
                <a:ext uri="{FF2B5EF4-FFF2-40B4-BE49-F238E27FC236}">
                  <a16:creationId xmlns:a16="http://schemas.microsoft.com/office/drawing/2014/main" id="{5AA146BF-888F-9340-9721-D75ADA61B14F}"/>
                </a:ext>
              </a:extLst>
            </p:cNvPr>
            <p:cNvSpPr>
              <a:spLocks noChangeArrowheads="1"/>
            </p:cNvSpPr>
            <p:nvPr/>
          </p:nvSpPr>
          <p:spPr bwMode="auto">
            <a:xfrm>
              <a:off x="2594" y="2078"/>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MUSA</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59" name="Line 39">
              <a:extLst>
                <a:ext uri="{FF2B5EF4-FFF2-40B4-BE49-F238E27FC236}">
                  <a16:creationId xmlns:a16="http://schemas.microsoft.com/office/drawing/2014/main" id="{2A2AE5B4-85FA-4E4A-A299-24FFEFBCA702}"/>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60" name="Group 40">
            <a:extLst>
              <a:ext uri="{FF2B5EF4-FFF2-40B4-BE49-F238E27FC236}">
                <a16:creationId xmlns:a16="http://schemas.microsoft.com/office/drawing/2014/main" id="{9BE9BA25-1B2C-AD44-90F1-12011DF1254B}"/>
              </a:ext>
            </a:extLst>
          </p:cNvPr>
          <p:cNvGrpSpPr>
            <a:grpSpLocks/>
          </p:cNvGrpSpPr>
          <p:nvPr/>
        </p:nvGrpSpPr>
        <p:grpSpPr bwMode="auto">
          <a:xfrm>
            <a:off x="3321050" y="2520950"/>
            <a:ext cx="2763838" cy="1343025"/>
            <a:chOff x="2412" y="2052"/>
            <a:chExt cx="1741" cy="846"/>
          </a:xfrm>
        </p:grpSpPr>
        <p:sp>
          <p:nvSpPr>
            <p:cNvPr id="593961" name="Rectangle 41">
              <a:extLst>
                <a:ext uri="{FF2B5EF4-FFF2-40B4-BE49-F238E27FC236}">
                  <a16:creationId xmlns:a16="http://schemas.microsoft.com/office/drawing/2014/main" id="{21559F35-6143-C84C-A897-F5A71660B620}"/>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62" name="AutoShape 42">
              <a:extLst>
                <a:ext uri="{FF2B5EF4-FFF2-40B4-BE49-F238E27FC236}">
                  <a16:creationId xmlns:a16="http://schemas.microsoft.com/office/drawing/2014/main" id="{D46268FA-812B-C643-AC54-2EF0FBD7581D}"/>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63" name="Rectangle 43">
              <a:extLst>
                <a:ext uri="{FF2B5EF4-FFF2-40B4-BE49-F238E27FC236}">
                  <a16:creationId xmlns:a16="http://schemas.microsoft.com/office/drawing/2014/main" id="{29F3751F-E769-0F4B-8564-E21475F1B9E3}"/>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64" name="Rectangle 44">
              <a:extLst>
                <a:ext uri="{FF2B5EF4-FFF2-40B4-BE49-F238E27FC236}">
                  <a16:creationId xmlns:a16="http://schemas.microsoft.com/office/drawing/2014/main" id="{F3147CE0-3D11-D14B-A2DB-824AA9E3D9B7}"/>
                </a:ext>
              </a:extLst>
            </p:cNvPr>
            <p:cNvSpPr>
              <a:spLocks noChangeArrowheads="1"/>
            </p:cNvSpPr>
            <p:nvPr/>
          </p:nvSpPr>
          <p:spPr bwMode="auto">
            <a:xfrm>
              <a:off x="2550" y="2078"/>
              <a:ext cx="6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YOSUA</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65" name="Line 45">
              <a:extLst>
                <a:ext uri="{FF2B5EF4-FFF2-40B4-BE49-F238E27FC236}">
                  <a16:creationId xmlns:a16="http://schemas.microsoft.com/office/drawing/2014/main" id="{6A54842F-C98E-2E4F-B3EE-E8EB9871FD8A}"/>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66" name="Group 46">
            <a:extLst>
              <a:ext uri="{FF2B5EF4-FFF2-40B4-BE49-F238E27FC236}">
                <a16:creationId xmlns:a16="http://schemas.microsoft.com/office/drawing/2014/main" id="{F5212B9B-7BD8-9145-9DD1-8343E5F9C7E7}"/>
              </a:ext>
            </a:extLst>
          </p:cNvPr>
          <p:cNvGrpSpPr>
            <a:grpSpLocks/>
          </p:cNvGrpSpPr>
          <p:nvPr/>
        </p:nvGrpSpPr>
        <p:grpSpPr bwMode="auto">
          <a:xfrm>
            <a:off x="3600450" y="2825750"/>
            <a:ext cx="2763838" cy="1343025"/>
            <a:chOff x="2412" y="2052"/>
            <a:chExt cx="1741" cy="846"/>
          </a:xfrm>
        </p:grpSpPr>
        <p:sp>
          <p:nvSpPr>
            <p:cNvPr id="593967" name="Rectangle 47">
              <a:extLst>
                <a:ext uri="{FF2B5EF4-FFF2-40B4-BE49-F238E27FC236}">
                  <a16:creationId xmlns:a16="http://schemas.microsoft.com/office/drawing/2014/main" id="{71877ABD-366B-AE40-9AE9-507E71D85C19}"/>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68" name="AutoShape 48">
              <a:extLst>
                <a:ext uri="{FF2B5EF4-FFF2-40B4-BE49-F238E27FC236}">
                  <a16:creationId xmlns:a16="http://schemas.microsoft.com/office/drawing/2014/main" id="{F3D237F7-584F-3746-A52C-30F91DCE68D1}"/>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69" name="Rectangle 49">
              <a:extLst>
                <a:ext uri="{FF2B5EF4-FFF2-40B4-BE49-F238E27FC236}">
                  <a16:creationId xmlns:a16="http://schemas.microsoft.com/office/drawing/2014/main" id="{D6E4A28B-392B-F748-A757-A732DA0000E3}"/>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70" name="Rectangle 50">
              <a:extLst>
                <a:ext uri="{FF2B5EF4-FFF2-40B4-BE49-F238E27FC236}">
                  <a16:creationId xmlns:a16="http://schemas.microsoft.com/office/drawing/2014/main" id="{E0437E31-D755-0546-90AF-705A38270D41}"/>
                </a:ext>
              </a:extLst>
            </p:cNvPr>
            <p:cNvSpPr>
              <a:spLocks noChangeArrowheads="1"/>
            </p:cNvSpPr>
            <p:nvPr/>
          </p:nvSpPr>
          <p:spPr bwMode="auto">
            <a:xfrm>
              <a:off x="2526" y="2078"/>
              <a:ext cx="6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ANARKI</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71" name="Line 51">
              <a:extLst>
                <a:ext uri="{FF2B5EF4-FFF2-40B4-BE49-F238E27FC236}">
                  <a16:creationId xmlns:a16="http://schemas.microsoft.com/office/drawing/2014/main" id="{3FD95A12-E3BB-584C-9784-A2840E66AE6C}"/>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72" name="Group 52">
            <a:extLst>
              <a:ext uri="{FF2B5EF4-FFF2-40B4-BE49-F238E27FC236}">
                <a16:creationId xmlns:a16="http://schemas.microsoft.com/office/drawing/2014/main" id="{02D1BA45-D7ED-6A4D-848A-6D7272E0225F}"/>
              </a:ext>
            </a:extLst>
          </p:cNvPr>
          <p:cNvGrpSpPr>
            <a:grpSpLocks/>
          </p:cNvGrpSpPr>
          <p:nvPr/>
        </p:nvGrpSpPr>
        <p:grpSpPr bwMode="auto">
          <a:xfrm>
            <a:off x="3883025" y="3143250"/>
            <a:ext cx="2773363" cy="1343025"/>
            <a:chOff x="2406" y="2052"/>
            <a:chExt cx="1747" cy="846"/>
          </a:xfrm>
        </p:grpSpPr>
        <p:sp>
          <p:nvSpPr>
            <p:cNvPr id="593973" name="Rectangle 53">
              <a:extLst>
                <a:ext uri="{FF2B5EF4-FFF2-40B4-BE49-F238E27FC236}">
                  <a16:creationId xmlns:a16="http://schemas.microsoft.com/office/drawing/2014/main" id="{1F830DC6-3721-5C42-AC57-944B58D2A0D7}"/>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74" name="AutoShape 54">
              <a:extLst>
                <a:ext uri="{FF2B5EF4-FFF2-40B4-BE49-F238E27FC236}">
                  <a16:creationId xmlns:a16="http://schemas.microsoft.com/office/drawing/2014/main" id="{F1EF534E-4E1C-1F49-BB98-79C695078CBC}"/>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75" name="Rectangle 55">
              <a:extLst>
                <a:ext uri="{FF2B5EF4-FFF2-40B4-BE49-F238E27FC236}">
                  <a16:creationId xmlns:a16="http://schemas.microsoft.com/office/drawing/2014/main" id="{67ABCDDD-7DDB-2346-A5D6-B490EDAE8E9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76" name="Rectangle 56">
              <a:extLst>
                <a:ext uri="{FF2B5EF4-FFF2-40B4-BE49-F238E27FC236}">
                  <a16:creationId xmlns:a16="http://schemas.microsoft.com/office/drawing/2014/main" id="{5DFD8628-B57C-AD40-8D94-FA3FE8ECECE5}"/>
                </a:ext>
              </a:extLst>
            </p:cNvPr>
            <p:cNvSpPr>
              <a:spLocks noChangeArrowheads="1"/>
            </p:cNvSpPr>
            <p:nvPr/>
          </p:nvSpPr>
          <p:spPr bwMode="auto">
            <a:xfrm>
              <a:off x="2406" y="2078"/>
              <a:ext cx="9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KERAJAAN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77" name="Line 57">
              <a:extLst>
                <a:ext uri="{FF2B5EF4-FFF2-40B4-BE49-F238E27FC236}">
                  <a16:creationId xmlns:a16="http://schemas.microsoft.com/office/drawing/2014/main" id="{3882720F-6F74-6A45-BF21-BEA759D9943C}"/>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78" name="Group 58">
            <a:extLst>
              <a:ext uri="{FF2B5EF4-FFF2-40B4-BE49-F238E27FC236}">
                <a16:creationId xmlns:a16="http://schemas.microsoft.com/office/drawing/2014/main" id="{6D564506-D1EF-DC4F-AED8-F0333FA8BBBC}"/>
              </a:ext>
            </a:extLst>
          </p:cNvPr>
          <p:cNvGrpSpPr>
            <a:grpSpLocks/>
          </p:cNvGrpSpPr>
          <p:nvPr/>
        </p:nvGrpSpPr>
        <p:grpSpPr bwMode="auto">
          <a:xfrm>
            <a:off x="3927475" y="3498850"/>
            <a:ext cx="2970213" cy="1343025"/>
            <a:chOff x="2282" y="2052"/>
            <a:chExt cx="1871" cy="846"/>
          </a:xfrm>
        </p:grpSpPr>
        <p:sp>
          <p:nvSpPr>
            <p:cNvPr id="593979" name="Rectangle 59">
              <a:extLst>
                <a:ext uri="{FF2B5EF4-FFF2-40B4-BE49-F238E27FC236}">
                  <a16:creationId xmlns:a16="http://schemas.microsoft.com/office/drawing/2014/main" id="{F0144AB8-E2DB-234E-9892-5509016D6C96}"/>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80" name="AutoShape 60">
              <a:extLst>
                <a:ext uri="{FF2B5EF4-FFF2-40B4-BE49-F238E27FC236}">
                  <a16:creationId xmlns:a16="http://schemas.microsoft.com/office/drawing/2014/main" id="{96C7A6FD-2B5F-8742-B6CB-50A990A2D2FF}"/>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81" name="Rectangle 61">
              <a:extLst>
                <a:ext uri="{FF2B5EF4-FFF2-40B4-BE49-F238E27FC236}">
                  <a16:creationId xmlns:a16="http://schemas.microsoft.com/office/drawing/2014/main" id="{46F85717-22BD-4545-8BAA-ECE0B2EE414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82" name="Rectangle 62">
              <a:extLst>
                <a:ext uri="{FF2B5EF4-FFF2-40B4-BE49-F238E27FC236}">
                  <a16:creationId xmlns:a16="http://schemas.microsoft.com/office/drawing/2014/main" id="{1B3A26F4-3019-014A-AB24-547147ADE502}"/>
                </a:ext>
              </a:extLst>
            </p:cNvPr>
            <p:cNvSpPr>
              <a:spLocks noChangeArrowheads="1"/>
            </p:cNvSpPr>
            <p:nvPr/>
          </p:nvSpPr>
          <p:spPr bwMode="auto">
            <a:xfrm>
              <a:off x="2282" y="2078"/>
              <a:ext cx="11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PEMBUANGAN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83" name="Line 63">
              <a:extLst>
                <a:ext uri="{FF2B5EF4-FFF2-40B4-BE49-F238E27FC236}">
                  <a16:creationId xmlns:a16="http://schemas.microsoft.com/office/drawing/2014/main" id="{CA2C7F2C-9831-CB4D-969E-BFAA91AE3254}"/>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84" name="Group 64">
            <a:extLst>
              <a:ext uri="{FF2B5EF4-FFF2-40B4-BE49-F238E27FC236}">
                <a16:creationId xmlns:a16="http://schemas.microsoft.com/office/drawing/2014/main" id="{4E472EE4-0222-D744-AECC-19F31BA4E7B2}"/>
              </a:ext>
            </a:extLst>
          </p:cNvPr>
          <p:cNvGrpSpPr>
            <a:grpSpLocks/>
          </p:cNvGrpSpPr>
          <p:nvPr/>
        </p:nvGrpSpPr>
        <p:grpSpPr bwMode="auto">
          <a:xfrm>
            <a:off x="4438650" y="3833813"/>
            <a:ext cx="2760663" cy="1333500"/>
            <a:chOff x="2652" y="2271"/>
            <a:chExt cx="1739" cy="840"/>
          </a:xfrm>
        </p:grpSpPr>
        <p:sp>
          <p:nvSpPr>
            <p:cNvPr id="593985" name="Rectangle 65">
              <a:extLst>
                <a:ext uri="{FF2B5EF4-FFF2-40B4-BE49-F238E27FC236}">
                  <a16:creationId xmlns:a16="http://schemas.microsoft.com/office/drawing/2014/main" id="{48AB00E3-7D46-714C-B0E6-1C61E2F1C22F}"/>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593986" name="AutoShape 66">
              <a:extLst>
                <a:ext uri="{FF2B5EF4-FFF2-40B4-BE49-F238E27FC236}">
                  <a16:creationId xmlns:a16="http://schemas.microsoft.com/office/drawing/2014/main" id="{0AC972ED-EF68-514E-BDC7-101EA9C0DB24}"/>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93987" name="Rectangle 67">
              <a:extLst>
                <a:ext uri="{FF2B5EF4-FFF2-40B4-BE49-F238E27FC236}">
                  <a16:creationId xmlns:a16="http://schemas.microsoft.com/office/drawing/2014/main" id="{12C894D2-2E20-7C47-8BC3-607AFC5A457B}"/>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593988" name="Rectangle 68">
              <a:extLst>
                <a:ext uri="{FF2B5EF4-FFF2-40B4-BE49-F238E27FC236}">
                  <a16:creationId xmlns:a16="http://schemas.microsoft.com/office/drawing/2014/main" id="{DDA2265B-069E-954A-9F96-1AFD759529F5}"/>
                </a:ext>
              </a:extLst>
            </p:cNvPr>
            <p:cNvSpPr>
              <a:spLocks noChangeArrowheads="1"/>
            </p:cNvSpPr>
            <p:nvPr/>
          </p:nvSpPr>
          <p:spPr bwMode="auto">
            <a:xfrm>
              <a:off x="2779" y="2298"/>
              <a:ext cx="7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SENYAP</a:t>
              </a:r>
              <a:endParaRPr lang="en-US" altLang="en-US" sz="2800">
                <a:solidFill>
                  <a:srgbClr val="FFA27C"/>
                </a:solidFill>
                <a:effectLst>
                  <a:outerShdw blurRad="38100" dist="38100" dir="2700000" algn="tl">
                    <a:srgbClr val="000000"/>
                  </a:outerShdw>
                </a:effectLst>
                <a:latin typeface="Helvetica" pitchFamily="2" charset="0"/>
              </a:endParaRPr>
            </a:p>
          </p:txBody>
        </p:sp>
      </p:grpSp>
      <p:grpSp>
        <p:nvGrpSpPr>
          <p:cNvPr id="593989" name="Group 69">
            <a:extLst>
              <a:ext uri="{FF2B5EF4-FFF2-40B4-BE49-F238E27FC236}">
                <a16:creationId xmlns:a16="http://schemas.microsoft.com/office/drawing/2014/main" id="{FCAD89AB-3492-0C44-BB15-455860D75751}"/>
              </a:ext>
            </a:extLst>
          </p:cNvPr>
          <p:cNvGrpSpPr>
            <a:grpSpLocks/>
          </p:cNvGrpSpPr>
          <p:nvPr/>
        </p:nvGrpSpPr>
        <p:grpSpPr bwMode="auto">
          <a:xfrm>
            <a:off x="4705350" y="4183063"/>
            <a:ext cx="2762250" cy="1479550"/>
            <a:chOff x="3948" y="107"/>
            <a:chExt cx="1740" cy="932"/>
          </a:xfrm>
        </p:grpSpPr>
        <p:sp>
          <p:nvSpPr>
            <p:cNvPr id="593990" name="Rectangle 70">
              <a:extLst>
                <a:ext uri="{FF2B5EF4-FFF2-40B4-BE49-F238E27FC236}">
                  <a16:creationId xmlns:a16="http://schemas.microsoft.com/office/drawing/2014/main" id="{04DB87D5-DF7F-A94B-B28E-9B3E73F7FFA3}"/>
                </a:ext>
              </a:extLst>
            </p:cNvPr>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593991" name="AutoShape 71">
              <a:extLst>
                <a:ext uri="{FF2B5EF4-FFF2-40B4-BE49-F238E27FC236}">
                  <a16:creationId xmlns:a16="http://schemas.microsoft.com/office/drawing/2014/main" id="{6E1C65E2-DDDD-2040-A466-C774973965FE}"/>
                </a:ext>
              </a:extLst>
            </p:cNvPr>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93992" name="Rectangle 72">
              <a:extLst>
                <a:ext uri="{FF2B5EF4-FFF2-40B4-BE49-F238E27FC236}">
                  <a16:creationId xmlns:a16="http://schemas.microsoft.com/office/drawing/2014/main" id="{79E799FB-34B2-FB49-9055-C31D250AFCAC}"/>
                </a:ext>
              </a:extLst>
            </p:cNvPr>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593993" name="Group 73">
              <a:extLst>
                <a:ext uri="{FF2B5EF4-FFF2-40B4-BE49-F238E27FC236}">
                  <a16:creationId xmlns:a16="http://schemas.microsoft.com/office/drawing/2014/main" id="{5734FC4C-B76F-254F-BFC3-F48EBC0313AA}"/>
                </a:ext>
              </a:extLst>
            </p:cNvPr>
            <p:cNvGrpSpPr>
              <a:grpSpLocks/>
            </p:cNvGrpSpPr>
            <p:nvPr/>
          </p:nvGrpSpPr>
          <p:grpSpPr bwMode="auto">
            <a:xfrm>
              <a:off x="4040" y="130"/>
              <a:ext cx="788" cy="283"/>
              <a:chOff x="3068" y="3101"/>
              <a:chExt cx="617" cy="235"/>
            </a:xfrm>
          </p:grpSpPr>
          <p:sp>
            <p:nvSpPr>
              <p:cNvPr id="593994" name="Rectangle 74">
                <a:extLst>
                  <a:ext uri="{FF2B5EF4-FFF2-40B4-BE49-F238E27FC236}">
                    <a16:creationId xmlns:a16="http://schemas.microsoft.com/office/drawing/2014/main" id="{705CB708-B744-5B4D-9574-8DD26DF6ED00}"/>
                  </a:ext>
                </a:extLst>
              </p:cNvPr>
              <p:cNvSpPr>
                <a:spLocks noChangeArrowheads="1"/>
              </p:cNvSpPr>
              <p:nvPr/>
            </p:nvSpPr>
            <p:spPr bwMode="auto">
              <a:xfrm>
                <a:off x="3083" y="3113"/>
                <a:ext cx="145"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rgbClr val="790015"/>
                    </a:solidFill>
                    <a:latin typeface="Helvetica" pitchFamily="2" charset="0"/>
                  </a:rPr>
                  <a:t>   </a:t>
                </a:r>
                <a:endParaRPr lang="en-US" altLang="en-US" sz="4000">
                  <a:solidFill>
                    <a:srgbClr val="FFA27C"/>
                  </a:solidFill>
                  <a:effectLst>
                    <a:outerShdw blurRad="38100" dist="38100" dir="2700000" algn="tl">
                      <a:srgbClr val="000000"/>
                    </a:outerShdw>
                  </a:effectLst>
                  <a:latin typeface="Helvetica" pitchFamily="2" charset="0"/>
                </a:endParaRPr>
              </a:p>
            </p:txBody>
          </p:sp>
          <p:sp>
            <p:nvSpPr>
              <p:cNvPr id="593995" name="Rectangle 75">
                <a:extLst>
                  <a:ext uri="{FF2B5EF4-FFF2-40B4-BE49-F238E27FC236}">
                    <a16:creationId xmlns:a16="http://schemas.microsoft.com/office/drawing/2014/main" id="{021EA27E-4B4D-7744-9400-B717422BAEA7}"/>
                  </a:ext>
                </a:extLst>
              </p:cNvPr>
              <p:cNvSpPr>
                <a:spLocks noChangeArrowheads="1"/>
              </p:cNvSpPr>
              <p:nvPr/>
            </p:nvSpPr>
            <p:spPr bwMode="auto">
              <a:xfrm>
                <a:off x="3068" y="3101"/>
                <a:ext cx="61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900">
                    <a:solidFill>
                      <a:srgbClr val="790015"/>
                    </a:solidFill>
                    <a:latin typeface="Helvetica" pitchFamily="2" charset="0"/>
                  </a:rPr>
                  <a:t>YESUS</a:t>
                </a:r>
                <a:endParaRPr lang="en-US" altLang="en-US" sz="4000">
                  <a:solidFill>
                    <a:srgbClr val="FFA27C"/>
                  </a:solidFill>
                  <a:effectLst>
                    <a:outerShdw blurRad="38100" dist="38100" dir="2700000" algn="tl">
                      <a:srgbClr val="000000"/>
                    </a:outerShdw>
                  </a:effectLst>
                  <a:latin typeface="Helvetica" pitchFamily="2" charset="0"/>
                </a:endParaRPr>
              </a:p>
            </p:txBody>
          </p:sp>
        </p:grpSp>
        <p:sp>
          <p:nvSpPr>
            <p:cNvPr id="593996" name="Line 76">
              <a:extLst>
                <a:ext uri="{FF2B5EF4-FFF2-40B4-BE49-F238E27FC236}">
                  <a16:creationId xmlns:a16="http://schemas.microsoft.com/office/drawing/2014/main" id="{4C2797E3-5D48-8040-AA87-A332680BB5FD}"/>
                </a:ext>
              </a:extLst>
            </p:cNvPr>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3997" name="Line 77">
              <a:extLst>
                <a:ext uri="{FF2B5EF4-FFF2-40B4-BE49-F238E27FC236}">
                  <a16:creationId xmlns:a16="http://schemas.microsoft.com/office/drawing/2014/main" id="{B77154B0-7FB8-DA45-8609-983122A88BCF}"/>
                </a:ext>
              </a:extLst>
            </p:cNvPr>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93998" name="Text Box 78">
            <a:extLst>
              <a:ext uri="{FF2B5EF4-FFF2-40B4-BE49-F238E27FC236}">
                <a16:creationId xmlns:a16="http://schemas.microsoft.com/office/drawing/2014/main" id="{51870B7C-0874-CE42-8A72-8DB613FDD574}"/>
              </a:ext>
            </a:extLst>
          </p:cNvPr>
          <p:cNvSpPr txBox="1">
            <a:spLocks noChangeArrowheads="1"/>
          </p:cNvSpPr>
          <p:nvPr/>
        </p:nvSpPr>
        <p:spPr bwMode="auto">
          <a:xfrm>
            <a:off x="8593138"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2</a:t>
            </a:r>
          </a:p>
        </p:txBody>
      </p:sp>
      <p:sp>
        <p:nvSpPr>
          <p:cNvPr id="593999" name="Rectangle 79">
            <a:extLst>
              <a:ext uri="{FF2B5EF4-FFF2-40B4-BE49-F238E27FC236}">
                <a16:creationId xmlns:a16="http://schemas.microsoft.com/office/drawing/2014/main" id="{3C6DC951-20CE-2044-8349-C9B7D393CF4F}"/>
              </a:ext>
            </a:extLst>
          </p:cNvPr>
          <p:cNvSpPr>
            <a:spLocks noChangeArrowheads="1"/>
          </p:cNvSpPr>
          <p:nvPr/>
        </p:nvSpPr>
        <p:spPr bwMode="auto">
          <a:xfrm>
            <a:off x="817403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93924"/>
                                        </p:tgtEl>
                                        <p:attrNameLst>
                                          <p:attrName>style.visibility</p:attrName>
                                        </p:attrNameLst>
                                      </p:cBhvr>
                                      <p:to>
                                        <p:strVal val="visible"/>
                                      </p:to>
                                    </p:set>
                                    <p:animEffect transition="in" filter="dissolve">
                                      <p:cBhvr>
                                        <p:cTn id="7" dur="500"/>
                                        <p:tgtEl>
                                          <p:spTgt spid="59392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93925"/>
                                        </p:tgtEl>
                                        <p:attrNameLst>
                                          <p:attrName>style.visibility</p:attrName>
                                        </p:attrNameLst>
                                      </p:cBhvr>
                                      <p:to>
                                        <p:strVal val="visible"/>
                                      </p:to>
                                    </p:set>
                                    <p:animEffect transition="in" filter="dissolve">
                                      <p:cBhvr>
                                        <p:cTn id="11" dur="500"/>
                                        <p:tgtEl>
                                          <p:spTgt spid="59392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93926"/>
                                        </p:tgtEl>
                                        <p:attrNameLst>
                                          <p:attrName>style.visibility</p:attrName>
                                        </p:attrNameLst>
                                      </p:cBhvr>
                                      <p:to>
                                        <p:strVal val="visible"/>
                                      </p:to>
                                    </p:set>
                                    <p:animEffect transition="in" filter="dissolve">
                                      <p:cBhvr>
                                        <p:cTn id="15" dur="500"/>
                                        <p:tgtEl>
                                          <p:spTgt spid="593926"/>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593928"/>
                                        </p:tgtEl>
                                        <p:attrNameLst>
                                          <p:attrName>style.visibility</p:attrName>
                                        </p:attrNameLst>
                                      </p:cBhvr>
                                      <p:to>
                                        <p:strVal val="visible"/>
                                      </p:to>
                                    </p:set>
                                    <p:animEffect transition="in" filter="dissolve">
                                      <p:cBhvr>
                                        <p:cTn id="19" dur="500"/>
                                        <p:tgtEl>
                                          <p:spTgt spid="59392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593933"/>
                                        </p:tgtEl>
                                        <p:attrNameLst>
                                          <p:attrName>style.visibility</p:attrName>
                                        </p:attrNameLst>
                                      </p:cBhvr>
                                      <p:to>
                                        <p:strVal val="visible"/>
                                      </p:to>
                                    </p:set>
                                    <p:animEffect transition="in" filter="wipe(left)">
                                      <p:cBhvr>
                                        <p:cTn id="24" dur="500"/>
                                        <p:tgtEl>
                                          <p:spTgt spid="59393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593936"/>
                                        </p:tgtEl>
                                        <p:attrNameLst>
                                          <p:attrName>style.visibility</p:attrName>
                                        </p:attrNameLst>
                                      </p:cBhvr>
                                      <p:to>
                                        <p:strVal val="visible"/>
                                      </p:to>
                                    </p:set>
                                    <p:animEffect transition="in" filter="dissolve">
                                      <p:cBhvr>
                                        <p:cTn id="29" dur="500"/>
                                        <p:tgtEl>
                                          <p:spTgt spid="593936"/>
                                        </p:tgtEl>
                                      </p:cBhvr>
                                    </p:animEffect>
                                  </p:childTnLst>
                                </p:cTn>
                              </p:par>
                            </p:childTnLst>
                          </p:cTn>
                        </p:par>
                        <p:par>
                          <p:cTn id="30" fill="hold" nodeType="afterGroup">
                            <p:stCondLst>
                              <p:cond delay="500"/>
                            </p:stCondLst>
                            <p:childTnLst>
                              <p:par>
                                <p:cTn id="31" presetID="9" presetClass="entr" presetSubtype="0" fill="hold" nodeType="afterEffect">
                                  <p:stCondLst>
                                    <p:cond delay="100"/>
                                  </p:stCondLst>
                                  <p:childTnLst>
                                    <p:set>
                                      <p:cBhvr>
                                        <p:cTn id="32" dur="1" fill="hold">
                                          <p:stCondLst>
                                            <p:cond delay="0"/>
                                          </p:stCondLst>
                                        </p:cTn>
                                        <p:tgtEl>
                                          <p:spTgt spid="593942"/>
                                        </p:tgtEl>
                                        <p:attrNameLst>
                                          <p:attrName>style.visibility</p:attrName>
                                        </p:attrNameLst>
                                      </p:cBhvr>
                                      <p:to>
                                        <p:strVal val="visible"/>
                                      </p:to>
                                    </p:set>
                                    <p:animEffect transition="in" filter="dissolve">
                                      <p:cBhvr>
                                        <p:cTn id="33" dur="500"/>
                                        <p:tgtEl>
                                          <p:spTgt spid="593942"/>
                                        </p:tgtEl>
                                      </p:cBhvr>
                                    </p:animEffect>
                                  </p:childTnLst>
                                </p:cTn>
                              </p:par>
                            </p:childTnLst>
                          </p:cTn>
                        </p:par>
                        <p:par>
                          <p:cTn id="34" fill="hold" nodeType="afterGroup">
                            <p:stCondLst>
                              <p:cond delay="1100"/>
                            </p:stCondLst>
                            <p:childTnLst>
                              <p:par>
                                <p:cTn id="35" presetID="9" presetClass="entr" presetSubtype="0" fill="hold" nodeType="afterEffect">
                                  <p:stCondLst>
                                    <p:cond delay="100"/>
                                  </p:stCondLst>
                                  <p:childTnLst>
                                    <p:set>
                                      <p:cBhvr>
                                        <p:cTn id="36" dur="1" fill="hold">
                                          <p:stCondLst>
                                            <p:cond delay="0"/>
                                          </p:stCondLst>
                                        </p:cTn>
                                        <p:tgtEl>
                                          <p:spTgt spid="593948"/>
                                        </p:tgtEl>
                                        <p:attrNameLst>
                                          <p:attrName>style.visibility</p:attrName>
                                        </p:attrNameLst>
                                      </p:cBhvr>
                                      <p:to>
                                        <p:strVal val="visible"/>
                                      </p:to>
                                    </p:set>
                                    <p:animEffect transition="in" filter="dissolve">
                                      <p:cBhvr>
                                        <p:cTn id="37" dur="500"/>
                                        <p:tgtEl>
                                          <p:spTgt spid="593948"/>
                                        </p:tgtEl>
                                      </p:cBhvr>
                                    </p:animEffect>
                                  </p:childTnLst>
                                </p:cTn>
                              </p:par>
                            </p:childTnLst>
                          </p:cTn>
                        </p:par>
                        <p:par>
                          <p:cTn id="38" fill="hold" nodeType="afterGroup">
                            <p:stCondLst>
                              <p:cond delay="1700"/>
                            </p:stCondLst>
                            <p:childTnLst>
                              <p:par>
                                <p:cTn id="39" presetID="9" presetClass="entr" presetSubtype="0" fill="hold" nodeType="afterEffect">
                                  <p:stCondLst>
                                    <p:cond delay="100"/>
                                  </p:stCondLst>
                                  <p:childTnLst>
                                    <p:set>
                                      <p:cBhvr>
                                        <p:cTn id="40" dur="1" fill="hold">
                                          <p:stCondLst>
                                            <p:cond delay="0"/>
                                          </p:stCondLst>
                                        </p:cTn>
                                        <p:tgtEl>
                                          <p:spTgt spid="593954"/>
                                        </p:tgtEl>
                                        <p:attrNameLst>
                                          <p:attrName>style.visibility</p:attrName>
                                        </p:attrNameLst>
                                      </p:cBhvr>
                                      <p:to>
                                        <p:strVal val="visible"/>
                                      </p:to>
                                    </p:set>
                                    <p:animEffect transition="in" filter="dissolve">
                                      <p:cBhvr>
                                        <p:cTn id="41" dur="500"/>
                                        <p:tgtEl>
                                          <p:spTgt spid="593954"/>
                                        </p:tgtEl>
                                      </p:cBhvr>
                                    </p:animEffect>
                                  </p:childTnLst>
                                </p:cTn>
                              </p:par>
                            </p:childTnLst>
                          </p:cTn>
                        </p:par>
                        <p:par>
                          <p:cTn id="42" fill="hold" nodeType="afterGroup">
                            <p:stCondLst>
                              <p:cond delay="2300"/>
                            </p:stCondLst>
                            <p:childTnLst>
                              <p:par>
                                <p:cTn id="43" presetID="9" presetClass="entr" presetSubtype="0" fill="hold" nodeType="afterEffect">
                                  <p:stCondLst>
                                    <p:cond delay="100"/>
                                  </p:stCondLst>
                                  <p:childTnLst>
                                    <p:set>
                                      <p:cBhvr>
                                        <p:cTn id="44" dur="1" fill="hold">
                                          <p:stCondLst>
                                            <p:cond delay="0"/>
                                          </p:stCondLst>
                                        </p:cTn>
                                        <p:tgtEl>
                                          <p:spTgt spid="593960"/>
                                        </p:tgtEl>
                                        <p:attrNameLst>
                                          <p:attrName>style.visibility</p:attrName>
                                        </p:attrNameLst>
                                      </p:cBhvr>
                                      <p:to>
                                        <p:strVal val="visible"/>
                                      </p:to>
                                    </p:set>
                                    <p:animEffect transition="in" filter="dissolve">
                                      <p:cBhvr>
                                        <p:cTn id="45" dur="500"/>
                                        <p:tgtEl>
                                          <p:spTgt spid="593960"/>
                                        </p:tgtEl>
                                      </p:cBhvr>
                                    </p:animEffect>
                                  </p:childTnLst>
                                </p:cTn>
                              </p:par>
                            </p:childTnLst>
                          </p:cTn>
                        </p:par>
                        <p:par>
                          <p:cTn id="46" fill="hold" nodeType="afterGroup">
                            <p:stCondLst>
                              <p:cond delay="2900"/>
                            </p:stCondLst>
                            <p:childTnLst>
                              <p:par>
                                <p:cTn id="47" presetID="9" presetClass="entr" presetSubtype="0" fill="hold" nodeType="afterEffect">
                                  <p:stCondLst>
                                    <p:cond delay="100"/>
                                  </p:stCondLst>
                                  <p:childTnLst>
                                    <p:set>
                                      <p:cBhvr>
                                        <p:cTn id="48" dur="1" fill="hold">
                                          <p:stCondLst>
                                            <p:cond delay="0"/>
                                          </p:stCondLst>
                                        </p:cTn>
                                        <p:tgtEl>
                                          <p:spTgt spid="593966"/>
                                        </p:tgtEl>
                                        <p:attrNameLst>
                                          <p:attrName>style.visibility</p:attrName>
                                        </p:attrNameLst>
                                      </p:cBhvr>
                                      <p:to>
                                        <p:strVal val="visible"/>
                                      </p:to>
                                    </p:set>
                                    <p:animEffect transition="in" filter="dissolve">
                                      <p:cBhvr>
                                        <p:cTn id="49" dur="500"/>
                                        <p:tgtEl>
                                          <p:spTgt spid="593966"/>
                                        </p:tgtEl>
                                      </p:cBhvr>
                                    </p:animEffect>
                                  </p:childTnLst>
                                </p:cTn>
                              </p:par>
                            </p:childTnLst>
                          </p:cTn>
                        </p:par>
                        <p:par>
                          <p:cTn id="50" fill="hold" nodeType="afterGroup">
                            <p:stCondLst>
                              <p:cond delay="3500"/>
                            </p:stCondLst>
                            <p:childTnLst>
                              <p:par>
                                <p:cTn id="51" presetID="9" presetClass="entr" presetSubtype="0" fill="hold" nodeType="afterEffect">
                                  <p:stCondLst>
                                    <p:cond delay="100"/>
                                  </p:stCondLst>
                                  <p:childTnLst>
                                    <p:set>
                                      <p:cBhvr>
                                        <p:cTn id="52" dur="1" fill="hold">
                                          <p:stCondLst>
                                            <p:cond delay="0"/>
                                          </p:stCondLst>
                                        </p:cTn>
                                        <p:tgtEl>
                                          <p:spTgt spid="593972"/>
                                        </p:tgtEl>
                                        <p:attrNameLst>
                                          <p:attrName>style.visibility</p:attrName>
                                        </p:attrNameLst>
                                      </p:cBhvr>
                                      <p:to>
                                        <p:strVal val="visible"/>
                                      </p:to>
                                    </p:set>
                                    <p:animEffect transition="in" filter="dissolve">
                                      <p:cBhvr>
                                        <p:cTn id="53" dur="500"/>
                                        <p:tgtEl>
                                          <p:spTgt spid="593972"/>
                                        </p:tgtEl>
                                      </p:cBhvr>
                                    </p:animEffect>
                                  </p:childTnLst>
                                </p:cTn>
                              </p:par>
                            </p:childTnLst>
                          </p:cTn>
                        </p:par>
                        <p:par>
                          <p:cTn id="54" fill="hold" nodeType="afterGroup">
                            <p:stCondLst>
                              <p:cond delay="4100"/>
                            </p:stCondLst>
                            <p:childTnLst>
                              <p:par>
                                <p:cTn id="55" presetID="9" presetClass="entr" presetSubtype="0" fill="hold" nodeType="afterEffect">
                                  <p:stCondLst>
                                    <p:cond delay="100"/>
                                  </p:stCondLst>
                                  <p:childTnLst>
                                    <p:set>
                                      <p:cBhvr>
                                        <p:cTn id="56" dur="1" fill="hold">
                                          <p:stCondLst>
                                            <p:cond delay="0"/>
                                          </p:stCondLst>
                                        </p:cTn>
                                        <p:tgtEl>
                                          <p:spTgt spid="593978"/>
                                        </p:tgtEl>
                                        <p:attrNameLst>
                                          <p:attrName>style.visibility</p:attrName>
                                        </p:attrNameLst>
                                      </p:cBhvr>
                                      <p:to>
                                        <p:strVal val="visible"/>
                                      </p:to>
                                    </p:set>
                                    <p:animEffect transition="in" filter="dissolve">
                                      <p:cBhvr>
                                        <p:cTn id="57" dur="500"/>
                                        <p:tgtEl>
                                          <p:spTgt spid="593978"/>
                                        </p:tgtEl>
                                      </p:cBhvr>
                                    </p:animEffect>
                                  </p:childTnLst>
                                </p:cTn>
                              </p:par>
                            </p:childTnLst>
                          </p:cTn>
                        </p:par>
                        <p:par>
                          <p:cTn id="58" fill="hold" nodeType="afterGroup">
                            <p:stCondLst>
                              <p:cond delay="4700"/>
                            </p:stCondLst>
                            <p:childTnLst>
                              <p:par>
                                <p:cTn id="59" presetID="9" presetClass="entr" presetSubtype="0" fill="hold" nodeType="afterEffect">
                                  <p:stCondLst>
                                    <p:cond delay="100"/>
                                  </p:stCondLst>
                                  <p:childTnLst>
                                    <p:set>
                                      <p:cBhvr>
                                        <p:cTn id="60" dur="1" fill="hold">
                                          <p:stCondLst>
                                            <p:cond delay="0"/>
                                          </p:stCondLst>
                                        </p:cTn>
                                        <p:tgtEl>
                                          <p:spTgt spid="593984"/>
                                        </p:tgtEl>
                                        <p:attrNameLst>
                                          <p:attrName>style.visibility</p:attrName>
                                        </p:attrNameLst>
                                      </p:cBhvr>
                                      <p:to>
                                        <p:strVal val="visible"/>
                                      </p:to>
                                    </p:set>
                                    <p:animEffect transition="in" filter="dissolve">
                                      <p:cBhvr>
                                        <p:cTn id="61" dur="500"/>
                                        <p:tgtEl>
                                          <p:spTgt spid="593984"/>
                                        </p:tgtEl>
                                      </p:cBhvr>
                                    </p:animEffect>
                                  </p:childTnLst>
                                </p:cTn>
                              </p:par>
                            </p:childTnLst>
                          </p:cTn>
                        </p:par>
                        <p:par>
                          <p:cTn id="62" fill="hold" nodeType="afterGroup">
                            <p:stCondLst>
                              <p:cond delay="5300"/>
                            </p:stCondLst>
                            <p:childTnLst>
                              <p:par>
                                <p:cTn id="63" presetID="9" presetClass="entr" presetSubtype="0" fill="hold" nodeType="afterEffect">
                                  <p:stCondLst>
                                    <p:cond delay="100"/>
                                  </p:stCondLst>
                                  <p:childTnLst>
                                    <p:set>
                                      <p:cBhvr>
                                        <p:cTn id="64" dur="1" fill="hold">
                                          <p:stCondLst>
                                            <p:cond delay="0"/>
                                          </p:stCondLst>
                                        </p:cTn>
                                        <p:tgtEl>
                                          <p:spTgt spid="593989"/>
                                        </p:tgtEl>
                                        <p:attrNameLst>
                                          <p:attrName>style.visibility</p:attrName>
                                        </p:attrNameLst>
                                      </p:cBhvr>
                                      <p:to>
                                        <p:strVal val="visible"/>
                                      </p:to>
                                    </p:set>
                                    <p:animEffect transition="in" filter="dissolve">
                                      <p:cBhvr>
                                        <p:cTn id="65" dur="500"/>
                                        <p:tgtEl>
                                          <p:spTgt spid="593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5970" name="Picture 2">
            <a:extLst>
              <a:ext uri="{FF2B5EF4-FFF2-40B4-BE49-F238E27FC236}">
                <a16:creationId xmlns:a16="http://schemas.microsoft.com/office/drawing/2014/main" id="{667D4055-86CE-8F4D-AF81-70A2DE58BD43}"/>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5971" name="Picture 3">
            <a:extLst>
              <a:ext uri="{FF2B5EF4-FFF2-40B4-BE49-F238E27FC236}">
                <a16:creationId xmlns:a16="http://schemas.microsoft.com/office/drawing/2014/main" id="{A7376A89-5A25-8746-B803-8FF1CD065C49}"/>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5972" name="Picture 4">
            <a:extLst>
              <a:ext uri="{FF2B5EF4-FFF2-40B4-BE49-F238E27FC236}">
                <a16:creationId xmlns:a16="http://schemas.microsoft.com/office/drawing/2014/main" id="{05382A04-5067-3844-936F-B548A7FDD868}"/>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5973" name="Picture 5">
            <a:extLst>
              <a:ext uri="{FF2B5EF4-FFF2-40B4-BE49-F238E27FC236}">
                <a16:creationId xmlns:a16="http://schemas.microsoft.com/office/drawing/2014/main" id="{7401D35C-A8DB-5747-B432-CAD2AC0B545E}"/>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5974" name="Text Box 6">
            <a:extLst>
              <a:ext uri="{FF2B5EF4-FFF2-40B4-BE49-F238E27FC236}">
                <a16:creationId xmlns:a16="http://schemas.microsoft.com/office/drawing/2014/main" id="{C6E22636-4C57-9A46-B61E-1A54FB9B5F91}"/>
              </a:ext>
            </a:extLst>
          </p:cNvPr>
          <p:cNvSpPr txBox="1">
            <a:spLocks noChangeArrowheads="1"/>
          </p:cNvSpPr>
          <p:nvPr/>
        </p:nvSpPr>
        <p:spPr bwMode="auto">
          <a:xfrm>
            <a:off x="8756650" y="10477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latin typeface="B VAG Rounded Bold" charset="0"/>
            </a:endParaRPr>
          </a:p>
        </p:txBody>
      </p:sp>
      <p:pic>
        <p:nvPicPr>
          <p:cNvPr id="595975" name="Picture 7">
            <a:extLst>
              <a:ext uri="{FF2B5EF4-FFF2-40B4-BE49-F238E27FC236}">
                <a16:creationId xmlns:a16="http://schemas.microsoft.com/office/drawing/2014/main" id="{9AB7F62D-E9E6-B947-8400-579DFF1E6948}"/>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5976" name="Text Box 8">
            <a:extLst>
              <a:ext uri="{FF2B5EF4-FFF2-40B4-BE49-F238E27FC236}">
                <a16:creationId xmlns:a16="http://schemas.microsoft.com/office/drawing/2014/main" id="{54A74AD2-A9B1-CF41-AD30-C95B6AF21B5A}"/>
              </a:ext>
            </a:extLst>
          </p:cNvPr>
          <p:cNvSpPr txBox="1">
            <a:spLocks noChangeArrowheads="1"/>
          </p:cNvSpPr>
          <p:nvPr/>
        </p:nvSpPr>
        <p:spPr bwMode="auto">
          <a:xfrm>
            <a:off x="355600" y="6072188"/>
            <a:ext cx="153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0">
                <a:solidFill>
                  <a:srgbClr val="333333"/>
                </a:solidFill>
                <a:latin typeface="Webdings" pitchFamily="2" charset="2"/>
              </a:rPr>
              <a:t></a:t>
            </a:r>
          </a:p>
        </p:txBody>
      </p:sp>
      <p:sp>
        <p:nvSpPr>
          <p:cNvPr id="595977" name="Rectangle 9">
            <a:extLst>
              <a:ext uri="{FF2B5EF4-FFF2-40B4-BE49-F238E27FC236}">
                <a16:creationId xmlns:a16="http://schemas.microsoft.com/office/drawing/2014/main" id="{E0EE6BD6-BEB7-8848-B6D9-B5BEE792C5A4}"/>
              </a:ext>
            </a:extLst>
          </p:cNvPr>
          <p:cNvSpPr>
            <a:spLocks noChangeArrowheads="1"/>
          </p:cNvSpPr>
          <p:nvPr/>
        </p:nvSpPr>
        <p:spPr bwMode="auto">
          <a:xfrm>
            <a:off x="839788" y="909638"/>
            <a:ext cx="7437437" cy="4994275"/>
          </a:xfrm>
          <a:prstGeom prst="rect">
            <a:avLst/>
          </a:prstGeom>
          <a:solidFill>
            <a:srgbClr val="0000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5978" name="Text Box 10">
            <a:extLst>
              <a:ext uri="{FF2B5EF4-FFF2-40B4-BE49-F238E27FC236}">
                <a16:creationId xmlns:a16="http://schemas.microsoft.com/office/drawing/2014/main" id="{D7CAFF1F-9158-9C4D-8A69-65A8CC257DF2}"/>
              </a:ext>
            </a:extLst>
          </p:cNvPr>
          <p:cNvSpPr txBox="1">
            <a:spLocks noChangeArrowheads="1"/>
          </p:cNvSpPr>
          <p:nvPr/>
        </p:nvSpPr>
        <p:spPr bwMode="auto">
          <a:xfrm>
            <a:off x="1258888" y="1054100"/>
            <a:ext cx="6581775" cy="51244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6600">
                <a:solidFill>
                  <a:schemeClr val="tx1"/>
                </a:solidFill>
                <a:latin typeface="Comic Sans MS" panose="030F0902030302020204" pitchFamily="66" charset="0"/>
              </a:rPr>
              <a:t>ITULAH TADI ALKITAB ANDA…DALAM WAKTU YANG SINGKAT!</a:t>
            </a:r>
          </a:p>
        </p:txBody>
      </p:sp>
      <p:sp>
        <p:nvSpPr>
          <p:cNvPr id="595979" name="Text Box 11">
            <a:extLst>
              <a:ext uri="{FF2B5EF4-FFF2-40B4-BE49-F238E27FC236}">
                <a16:creationId xmlns:a16="http://schemas.microsoft.com/office/drawing/2014/main" id="{F560A024-E093-0D44-B4B9-3CF6D44C7128}"/>
              </a:ext>
            </a:extLst>
          </p:cNvPr>
          <p:cNvSpPr txBox="1">
            <a:spLocks noChangeArrowheads="1"/>
          </p:cNvSpPr>
          <p:nvPr/>
        </p:nvSpPr>
        <p:spPr bwMode="auto">
          <a:xfrm>
            <a:off x="8662988" y="6403975"/>
            <a:ext cx="1841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800">
              <a:solidFill>
                <a:srgbClr val="FFFFFF"/>
              </a:solidFill>
              <a:latin typeface="Comic Sans MS" panose="030F0902030302020204" pitchFamily="66" charset="0"/>
            </a:endParaRPr>
          </a:p>
        </p:txBody>
      </p:sp>
      <p:sp>
        <p:nvSpPr>
          <p:cNvPr id="595980" name="Rectangle 12">
            <a:extLst>
              <a:ext uri="{FF2B5EF4-FFF2-40B4-BE49-F238E27FC236}">
                <a16:creationId xmlns:a16="http://schemas.microsoft.com/office/drawing/2014/main" id="{DDCD3B93-75CC-D84A-B79B-3071D5A6BD07}"/>
              </a:ext>
            </a:extLst>
          </p:cNvPr>
          <p:cNvSpPr>
            <a:spLocks noChangeArrowheads="1"/>
          </p:cNvSpPr>
          <p:nvPr/>
        </p:nvSpPr>
        <p:spPr bwMode="auto">
          <a:xfrm>
            <a:off x="817403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17</a:t>
            </a:r>
          </a:p>
        </p:txBody>
      </p:sp>
      <p:sp>
        <p:nvSpPr>
          <p:cNvPr id="595983" name="Text Box 15">
            <a:extLst>
              <a:ext uri="{FF2B5EF4-FFF2-40B4-BE49-F238E27FC236}">
                <a16:creationId xmlns:a16="http://schemas.microsoft.com/office/drawing/2014/main" id="{2873248D-12D5-4340-AF1D-0C1F83208E85}"/>
              </a:ext>
            </a:extLst>
          </p:cNvPr>
          <p:cNvSpPr txBox="1">
            <a:spLocks noChangeArrowheads="1"/>
          </p:cNvSpPr>
          <p:nvPr/>
        </p:nvSpPr>
        <p:spPr bwMode="auto">
          <a:xfrm>
            <a:off x="8593138"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1</a:t>
            </a:r>
          </a:p>
        </p:txBody>
      </p:sp>
      <p:sp>
        <p:nvSpPr>
          <p:cNvPr id="595984" name="Text Box 16">
            <a:extLst>
              <a:ext uri="{FF2B5EF4-FFF2-40B4-BE49-F238E27FC236}">
                <a16:creationId xmlns:a16="http://schemas.microsoft.com/office/drawing/2014/main" id="{8D926900-D3E8-FF49-9E93-94C314EF5465}"/>
              </a:ext>
            </a:extLst>
          </p:cNvPr>
          <p:cNvSpPr txBox="1">
            <a:spLocks noChangeArrowheads="1"/>
          </p:cNvSpPr>
          <p:nvPr/>
        </p:nvSpPr>
        <p:spPr bwMode="auto">
          <a:xfrm>
            <a:off x="1282700" y="1363663"/>
            <a:ext cx="6297613" cy="51244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6600">
                <a:solidFill>
                  <a:srgbClr val="FFEA18"/>
                </a:solidFill>
              </a:rPr>
              <a:t>“Karena itu pergilah dan jadikanlah semua bangsa muridKu…”</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95978"/>
                                        </p:tgtEl>
                                        <p:attrNameLst>
                                          <p:attrName>style.visibility</p:attrName>
                                        </p:attrNameLst>
                                      </p:cBhvr>
                                      <p:to>
                                        <p:strVal val="visible"/>
                                      </p:to>
                                    </p:set>
                                    <p:anim calcmode="lin" valueType="num">
                                      <p:cBhvr>
                                        <p:cTn id="7" dur="500" fill="hold"/>
                                        <p:tgtEl>
                                          <p:spTgt spid="595978"/>
                                        </p:tgtEl>
                                        <p:attrNameLst>
                                          <p:attrName>ppt_w</p:attrName>
                                        </p:attrNameLst>
                                      </p:cBhvr>
                                      <p:tavLst>
                                        <p:tav tm="0">
                                          <p:val>
                                            <p:fltVal val="0"/>
                                          </p:val>
                                        </p:tav>
                                        <p:tav tm="100000">
                                          <p:val>
                                            <p:strVal val="#ppt_w"/>
                                          </p:val>
                                        </p:tav>
                                      </p:tavLst>
                                    </p:anim>
                                    <p:anim calcmode="lin" valueType="num">
                                      <p:cBhvr>
                                        <p:cTn id="8" dur="500" fill="hold"/>
                                        <p:tgtEl>
                                          <p:spTgt spid="595978"/>
                                        </p:tgtEl>
                                        <p:attrNameLst>
                                          <p:attrName>ppt_h</p:attrName>
                                        </p:attrNameLst>
                                      </p:cBhvr>
                                      <p:tavLst>
                                        <p:tav tm="0">
                                          <p:val>
                                            <p:fltVal val="0"/>
                                          </p:val>
                                        </p:tav>
                                        <p:tav tm="100000">
                                          <p:val>
                                            <p:strVal val="#ppt_h"/>
                                          </p:val>
                                        </p:tav>
                                      </p:tavLst>
                                    </p:anim>
                                    <p:anim calcmode="lin" valueType="num">
                                      <p:cBhvr>
                                        <p:cTn id="9" dur="500" fill="hold"/>
                                        <p:tgtEl>
                                          <p:spTgt spid="595978"/>
                                        </p:tgtEl>
                                        <p:attrNameLst>
                                          <p:attrName>ppt_x</p:attrName>
                                        </p:attrNameLst>
                                      </p:cBhvr>
                                      <p:tavLst>
                                        <p:tav tm="0">
                                          <p:val>
                                            <p:fltVal val="0.5"/>
                                          </p:val>
                                        </p:tav>
                                        <p:tav tm="100000">
                                          <p:val>
                                            <p:strVal val="#ppt_x"/>
                                          </p:val>
                                        </p:tav>
                                      </p:tavLst>
                                    </p:anim>
                                    <p:anim calcmode="lin" valueType="num">
                                      <p:cBhvr>
                                        <p:cTn id="10" dur="500" fill="hold"/>
                                        <p:tgtEl>
                                          <p:spTgt spid="59597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95984"/>
                                        </p:tgtEl>
                                        <p:attrNameLst>
                                          <p:attrName>style.visibility</p:attrName>
                                        </p:attrNameLst>
                                      </p:cBhvr>
                                      <p:to>
                                        <p:strVal val="visible"/>
                                      </p:to>
                                    </p:set>
                                    <p:animEffect transition="in" filter="wipe(left)">
                                      <p:cBhvr>
                                        <p:cTn id="15" dur="500"/>
                                        <p:tgtEl>
                                          <p:spTgt spid="595984"/>
                                        </p:tgtEl>
                                      </p:cBhvr>
                                    </p:animEffect>
                                  </p:childTnLst>
                                </p:cTn>
                              </p:par>
                              <p:par>
                                <p:cTn id="16" presetID="3" presetClass="exit" presetSubtype="10" fill="hold" grpId="1" nodeType="withEffect">
                                  <p:stCondLst>
                                    <p:cond delay="0"/>
                                  </p:stCondLst>
                                  <p:childTnLst>
                                    <p:animEffect transition="out" filter="blinds(horizontal)">
                                      <p:cBhvr>
                                        <p:cTn id="17" dur="500"/>
                                        <p:tgtEl>
                                          <p:spTgt spid="595978"/>
                                        </p:tgtEl>
                                      </p:cBhvr>
                                    </p:animEffect>
                                    <p:set>
                                      <p:cBhvr>
                                        <p:cTn id="18" dur="1" fill="hold">
                                          <p:stCondLst>
                                            <p:cond delay="499"/>
                                          </p:stCondLst>
                                        </p:cTn>
                                        <p:tgtEl>
                                          <p:spTgt spid="5959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8" grpId="0" autoUpdateAnimBg="0"/>
      <p:bldP spid="595978" grpId="1"/>
      <p:bldP spid="59598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
        <p:nvSpPr>
          <p:cNvPr id="12" name="Rectangle 11">
            <a:extLst>
              <a:ext uri="{FF2B5EF4-FFF2-40B4-BE49-F238E27FC236}">
                <a16:creationId xmlns:a16="http://schemas.microsoft.com/office/drawing/2014/main" id="{9DCA0979-4097-564F-8CCE-F67B5BFFC49C}"/>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1550767253"/>
      </p:ext>
    </p:extLst>
  </p:cSld>
  <p:clrMapOvr>
    <a:masterClrMapping/>
  </p:clrMapOvr>
  <p:transition spd="slow">
    <p:wheel spokes="0"/>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Tree>
    <p:extLst>
      <p:ext uri="{BB962C8B-B14F-4D97-AF65-F5344CB8AC3E}">
        <p14:creationId xmlns:p14="http://schemas.microsoft.com/office/powerpoint/2010/main" val="436112735"/>
      </p:ext>
    </p:extLst>
  </p:cSld>
  <p:clrMapOvr>
    <a:masterClrMapping/>
  </p:clrMapOvr>
  <p:transition spd="slow">
    <p:wheel spokes="0"/>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9410" name="Rectangle 2">
            <a:extLst>
              <a:ext uri="{FF2B5EF4-FFF2-40B4-BE49-F238E27FC236}">
                <a16:creationId xmlns:a16="http://schemas.microsoft.com/office/drawing/2014/main" id="{BFEA08B6-85AB-AF42-8236-34B95124E2AA}"/>
              </a:ext>
            </a:extLst>
          </p:cNvPr>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9416" name="Rectangle 8">
            <a:extLst>
              <a:ext uri="{FF2B5EF4-FFF2-40B4-BE49-F238E27FC236}">
                <a16:creationId xmlns:a16="http://schemas.microsoft.com/office/drawing/2014/main" id="{B022E634-3E62-444D-8F11-1825F28E3F12}"/>
              </a:ext>
            </a:extLst>
          </p:cNvPr>
          <p:cNvSpPr>
            <a:spLocks noChangeArrowheads="1"/>
          </p:cNvSpPr>
          <p:nvPr/>
        </p:nvSpPr>
        <p:spPr bwMode="auto">
          <a:xfrm>
            <a:off x="820578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19</a:t>
            </a:r>
          </a:p>
        </p:txBody>
      </p:sp>
      <p:sp>
        <p:nvSpPr>
          <p:cNvPr id="529417" name="Text Box 9">
            <a:extLst>
              <a:ext uri="{FF2B5EF4-FFF2-40B4-BE49-F238E27FC236}">
                <a16:creationId xmlns:a16="http://schemas.microsoft.com/office/drawing/2014/main" id="{B40C1EAB-616C-B34B-87CF-E2466DD1B941}"/>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rPr>
              <a:t>©2003 TBBMI</a:t>
            </a:r>
          </a:p>
        </p:txBody>
      </p:sp>
      <p:sp>
        <p:nvSpPr>
          <p:cNvPr id="529418" name="Rectangle 10">
            <a:extLst>
              <a:ext uri="{FF2B5EF4-FFF2-40B4-BE49-F238E27FC236}">
                <a16:creationId xmlns:a16="http://schemas.microsoft.com/office/drawing/2014/main" id="{D3FCC622-76A3-3849-A92A-CE12DF0CA397}"/>
              </a:ext>
            </a:extLst>
          </p:cNvPr>
          <p:cNvSpPr>
            <a:spLocks noChangeArrowheads="1"/>
          </p:cNvSpPr>
          <p:nvPr/>
        </p:nvSpPr>
        <p:spPr bwMode="auto">
          <a:xfrm>
            <a:off x="7540625" y="6515100"/>
            <a:ext cx="81915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7.5.04SL.</a:t>
            </a:r>
          </a:p>
        </p:txBody>
      </p:sp>
    </p:spTree>
  </p:cSld>
  <p:clrMapOvr>
    <a:masterClrMapping/>
  </p:clrMapOvr>
  <p:transition>
    <p:wheel spokes="0"/>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Intisari</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Alkitab</a:t>
            </a:r>
            <a:r>
              <a:rPr lang="en-US" sz="2800" b="1" dirty="0">
                <a:solidFill>
                  <a:srgbClr val="FFFFFF"/>
                </a:solidFill>
                <a:latin typeface="Arial" charset="0"/>
                <a:ea typeface="ＭＳ Ｐゴシック" charset="0"/>
              </a:rPr>
              <a:t>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112467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9042" name="Rectangle 2">
            <a:extLst>
              <a:ext uri="{FF2B5EF4-FFF2-40B4-BE49-F238E27FC236}">
                <a16:creationId xmlns:a16="http://schemas.microsoft.com/office/drawing/2014/main" id="{05B23214-4ADA-8A49-B291-DD6BE9560FCF}"/>
              </a:ext>
            </a:extLst>
          </p:cNvPr>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43" name="Rectangle 3">
            <a:extLst>
              <a:ext uri="{FF2B5EF4-FFF2-40B4-BE49-F238E27FC236}">
                <a16:creationId xmlns:a16="http://schemas.microsoft.com/office/drawing/2014/main" id="{1EDB093B-5728-4F49-9968-900C39BBAF11}"/>
              </a:ext>
            </a:extLst>
          </p:cNvPr>
          <p:cNvSpPr>
            <a:spLocks noChangeArrowheads="1"/>
          </p:cNvSpPr>
          <p:nvPr/>
        </p:nvSpPr>
        <p:spPr bwMode="auto">
          <a:xfrm>
            <a:off x="-1047750" y="1225550"/>
            <a:ext cx="7870825"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0">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sp>
        <p:nvSpPr>
          <p:cNvPr id="599044" name="Text Box 4">
            <a:extLst>
              <a:ext uri="{FF2B5EF4-FFF2-40B4-BE49-F238E27FC236}">
                <a16:creationId xmlns:a16="http://schemas.microsoft.com/office/drawing/2014/main" id="{5B14D6C1-BD8A-8146-A415-034E0518B6DB}"/>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rPr>
              <a:t>©2006 TBBMI</a:t>
            </a:r>
          </a:p>
        </p:txBody>
      </p:sp>
      <p:sp>
        <p:nvSpPr>
          <p:cNvPr id="599045" name="Rectangle 5">
            <a:extLst>
              <a:ext uri="{FF2B5EF4-FFF2-40B4-BE49-F238E27FC236}">
                <a16:creationId xmlns:a16="http://schemas.microsoft.com/office/drawing/2014/main" id="{E80416CD-B21B-2446-AF77-4DBBA4F24C71}"/>
              </a:ext>
            </a:extLst>
          </p:cNvPr>
          <p:cNvSpPr>
            <a:spLocks noChangeArrowheads="1"/>
          </p:cNvSpPr>
          <p:nvPr/>
        </p:nvSpPr>
        <p:spPr bwMode="auto">
          <a:xfrm>
            <a:off x="-1082675" y="1217613"/>
            <a:ext cx="7870825" cy="564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0">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sp>
        <p:nvSpPr>
          <p:cNvPr id="599046" name="Rectangle 6">
            <a:extLst>
              <a:ext uri="{FF2B5EF4-FFF2-40B4-BE49-F238E27FC236}">
                <a16:creationId xmlns:a16="http://schemas.microsoft.com/office/drawing/2014/main" id="{23FC1FEE-A102-E744-8EC8-07F4884F4503}"/>
              </a:ext>
            </a:extLst>
          </p:cNvPr>
          <p:cNvSpPr>
            <a:spLocks noChangeArrowheads="1"/>
          </p:cNvSpPr>
          <p:nvPr/>
        </p:nvSpPr>
        <p:spPr bwMode="auto">
          <a:xfrm>
            <a:off x="692150" y="622300"/>
            <a:ext cx="8086725" cy="5915025"/>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99047" name="Picture 7">
            <a:extLst>
              <a:ext uri="{FF2B5EF4-FFF2-40B4-BE49-F238E27FC236}">
                <a16:creationId xmlns:a16="http://schemas.microsoft.com/office/drawing/2014/main" id="{02FE5999-080B-C346-8838-954D9D9C4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612775"/>
            <a:ext cx="7854950" cy="564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40161" dir="1106097" algn="ctr" rotWithShape="0">
                    <a:schemeClr val="bg1"/>
                  </a:outerShdw>
                </a:effectLst>
              </a14:hiddenEffects>
            </a:ext>
          </a:extLst>
        </p:spPr>
      </p:pic>
      <p:sp>
        <p:nvSpPr>
          <p:cNvPr id="599048" name="Rectangle 8">
            <a:extLst>
              <a:ext uri="{FF2B5EF4-FFF2-40B4-BE49-F238E27FC236}">
                <a16:creationId xmlns:a16="http://schemas.microsoft.com/office/drawing/2014/main" id="{EF6CB343-F5B3-DC4C-9A47-C49A6346E233}"/>
              </a:ext>
            </a:extLst>
          </p:cNvPr>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grpSp>
        <p:nvGrpSpPr>
          <p:cNvPr id="599049" name="Group 9">
            <a:extLst>
              <a:ext uri="{FF2B5EF4-FFF2-40B4-BE49-F238E27FC236}">
                <a16:creationId xmlns:a16="http://schemas.microsoft.com/office/drawing/2014/main" id="{24B35E55-0187-704B-899D-FFA1E80B12A9}"/>
              </a:ext>
            </a:extLst>
          </p:cNvPr>
          <p:cNvGrpSpPr>
            <a:grpSpLocks/>
          </p:cNvGrpSpPr>
          <p:nvPr/>
        </p:nvGrpSpPr>
        <p:grpSpPr bwMode="auto">
          <a:xfrm>
            <a:off x="666750" y="687388"/>
            <a:ext cx="7704138" cy="5511800"/>
            <a:chOff x="460" y="457"/>
            <a:chExt cx="4853" cy="3472"/>
          </a:xfrm>
        </p:grpSpPr>
        <p:grpSp>
          <p:nvGrpSpPr>
            <p:cNvPr id="599050" name="Group 10">
              <a:extLst>
                <a:ext uri="{FF2B5EF4-FFF2-40B4-BE49-F238E27FC236}">
                  <a16:creationId xmlns:a16="http://schemas.microsoft.com/office/drawing/2014/main" id="{6ADF39E3-67BF-5A47-A742-D4F39D0106E5}"/>
                </a:ext>
              </a:extLst>
            </p:cNvPr>
            <p:cNvGrpSpPr>
              <a:grpSpLocks/>
            </p:cNvGrpSpPr>
            <p:nvPr/>
          </p:nvGrpSpPr>
          <p:grpSpPr bwMode="auto">
            <a:xfrm>
              <a:off x="460" y="457"/>
              <a:ext cx="4853" cy="3472"/>
              <a:chOff x="460" y="457"/>
              <a:chExt cx="4853" cy="3472"/>
            </a:xfrm>
          </p:grpSpPr>
          <p:grpSp>
            <p:nvGrpSpPr>
              <p:cNvPr id="599051" name="Group 11">
                <a:extLst>
                  <a:ext uri="{FF2B5EF4-FFF2-40B4-BE49-F238E27FC236}">
                    <a16:creationId xmlns:a16="http://schemas.microsoft.com/office/drawing/2014/main" id="{465A367A-DD4B-9946-9089-5884B7F70B10}"/>
                  </a:ext>
                </a:extLst>
              </p:cNvPr>
              <p:cNvGrpSpPr>
                <a:grpSpLocks/>
              </p:cNvGrpSpPr>
              <p:nvPr/>
            </p:nvGrpSpPr>
            <p:grpSpPr bwMode="auto">
              <a:xfrm>
                <a:off x="460" y="457"/>
                <a:ext cx="4853" cy="3472"/>
                <a:chOff x="460" y="457"/>
                <a:chExt cx="4853" cy="3472"/>
              </a:xfrm>
            </p:grpSpPr>
            <p:pic>
              <p:nvPicPr>
                <p:cNvPr id="599052" name="Picture 12">
                  <a:extLst>
                    <a:ext uri="{FF2B5EF4-FFF2-40B4-BE49-F238E27FC236}">
                      <a16:creationId xmlns:a16="http://schemas.microsoft.com/office/drawing/2014/main" id="{A7CD7D23-DDD5-B54E-B148-9AF4D25FD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7"/>
                <a:stretch>
                  <a:fillRect/>
                </a:stretch>
              </p:blipFill>
              <p:spPr bwMode="auto">
                <a:xfrm>
                  <a:off x="589" y="457"/>
                  <a:ext cx="4724" cy="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40161" dir="1106097" algn="ctr" rotWithShape="0">
                          <a:schemeClr val="bg1"/>
                        </a:outerShdw>
                      </a:effectLst>
                    </a14:hiddenEffects>
                  </a:ext>
                </a:extLst>
              </p:spPr>
            </p:pic>
            <p:pic>
              <p:nvPicPr>
                <p:cNvPr id="599053" name="Picture 13">
                  <a:extLst>
                    <a:ext uri="{FF2B5EF4-FFF2-40B4-BE49-F238E27FC236}">
                      <a16:creationId xmlns:a16="http://schemas.microsoft.com/office/drawing/2014/main" id="{CFBBA02B-F63F-3A4A-838B-F9ED8F31A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444"/>
                <a:stretch>
                  <a:fillRect/>
                </a:stretch>
              </p:blipFill>
              <p:spPr bwMode="auto">
                <a:xfrm>
                  <a:off x="467" y="457"/>
                  <a:ext cx="4846" cy="3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40161" dir="1106097" algn="ctr" rotWithShape="0">
                          <a:schemeClr val="bg1"/>
                        </a:outerShdw>
                      </a:effectLst>
                    </a14:hiddenEffects>
                  </a:ext>
                </a:extLst>
              </p:spPr>
            </p:pic>
            <p:sp>
              <p:nvSpPr>
                <p:cNvPr id="599054" name="Rectangle 14">
                  <a:extLst>
                    <a:ext uri="{FF2B5EF4-FFF2-40B4-BE49-F238E27FC236}">
                      <a16:creationId xmlns:a16="http://schemas.microsoft.com/office/drawing/2014/main" id="{FF0200DB-1AF2-A74D-8311-EB7D499B5FF3}"/>
                    </a:ext>
                  </a:extLst>
                </p:cNvPr>
                <p:cNvSpPr>
                  <a:spLocks noChangeArrowheads="1"/>
                </p:cNvSpPr>
                <p:nvPr/>
              </p:nvSpPr>
              <p:spPr bwMode="auto">
                <a:xfrm>
                  <a:off x="460" y="457"/>
                  <a:ext cx="4853" cy="3472"/>
                </a:xfrm>
                <a:prstGeom prst="rect">
                  <a:avLst/>
                </a:prstGeom>
                <a:solidFill>
                  <a:srgbClr val="080808">
                    <a:alpha val="50000"/>
                  </a:srgbClr>
                </a:solidFill>
                <a:ln>
                  <a:noFill/>
                </a:ln>
                <a:effectLst/>
                <a:extLs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9055" name="Text Box 15">
                <a:extLst>
                  <a:ext uri="{FF2B5EF4-FFF2-40B4-BE49-F238E27FC236}">
                    <a16:creationId xmlns:a16="http://schemas.microsoft.com/office/drawing/2014/main" id="{48EB47D0-15B5-0445-A166-6977B59E8F7E}"/>
                  </a:ext>
                </a:extLst>
              </p:cNvPr>
              <p:cNvSpPr txBox="1">
                <a:spLocks noChangeArrowheads="1"/>
              </p:cNvSpPr>
              <p:nvPr/>
            </p:nvSpPr>
            <p:spPr bwMode="auto">
              <a:xfrm>
                <a:off x="575" y="1319"/>
                <a:ext cx="4442" cy="69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6600" b="0" i="1">
                    <a:solidFill>
                      <a:srgbClr val="FFFC1E"/>
                    </a:solidFill>
                    <a:latin typeface="Kosher-Normal" charset="0"/>
                  </a:rPr>
                  <a:t>Intisari Alkitab</a:t>
                </a:r>
                <a:endParaRPr lang="en-US" altLang="en-US" sz="500" b="0" i="1" baseline="100000">
                  <a:solidFill>
                    <a:srgbClr val="27FC31"/>
                  </a:solidFill>
                  <a:latin typeface="Kosher-Normal" charset="0"/>
                </a:endParaRPr>
              </a:p>
            </p:txBody>
          </p:sp>
          <p:sp>
            <p:nvSpPr>
              <p:cNvPr id="599056" name="Text Box 16">
                <a:extLst>
                  <a:ext uri="{FF2B5EF4-FFF2-40B4-BE49-F238E27FC236}">
                    <a16:creationId xmlns:a16="http://schemas.microsoft.com/office/drawing/2014/main" id="{4D96FE36-76ED-194A-80E1-332C54C3F5E2}"/>
                  </a:ext>
                </a:extLst>
              </p:cNvPr>
              <p:cNvSpPr txBox="1">
                <a:spLocks noChangeArrowheads="1"/>
              </p:cNvSpPr>
              <p:nvPr/>
            </p:nvSpPr>
            <p:spPr bwMode="auto">
              <a:xfrm>
                <a:off x="1818" y="2194"/>
                <a:ext cx="2093" cy="36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pPr>
                <a:r>
                  <a:rPr lang="en-US" altLang="en-US" sz="3200">
                    <a:solidFill>
                      <a:schemeClr val="tx1"/>
                    </a:solidFill>
                    <a:effectLst>
                      <a:outerShdw blurRad="38100" dist="38100" dir="2700000" algn="tl">
                        <a:srgbClr val="000000"/>
                      </a:outerShdw>
                    </a:effectLst>
                  </a:rPr>
                  <a:t>BAGIAN EMPAT</a:t>
                </a:r>
              </a:p>
            </p:txBody>
          </p:sp>
        </p:grpSp>
        <p:sp>
          <p:nvSpPr>
            <p:cNvPr id="599057" name="Text Box 17">
              <a:extLst>
                <a:ext uri="{FF2B5EF4-FFF2-40B4-BE49-F238E27FC236}">
                  <a16:creationId xmlns:a16="http://schemas.microsoft.com/office/drawing/2014/main" id="{A5206259-E9D2-1545-A201-D37EC0ADF1F0}"/>
                </a:ext>
              </a:extLst>
            </p:cNvPr>
            <p:cNvSpPr txBox="1">
              <a:spLocks noChangeArrowheads="1"/>
            </p:cNvSpPr>
            <p:nvPr/>
          </p:nvSpPr>
          <p:spPr bwMode="auto">
            <a:xfrm>
              <a:off x="4973" y="1426"/>
              <a:ext cx="23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i="1">
                  <a:solidFill>
                    <a:srgbClr val="FFFC1E"/>
                  </a:solidFill>
                </a:rPr>
                <a:t>®</a:t>
              </a:r>
            </a:p>
          </p:txBody>
        </p:sp>
      </p:grpSp>
      <p:sp>
        <p:nvSpPr>
          <p:cNvPr id="599058" name="Text Box 18">
            <a:extLst>
              <a:ext uri="{FF2B5EF4-FFF2-40B4-BE49-F238E27FC236}">
                <a16:creationId xmlns:a16="http://schemas.microsoft.com/office/drawing/2014/main" id="{7E8FB0FB-83F7-B941-BADF-04F00CCF5A62}"/>
              </a:ext>
            </a:extLst>
          </p:cNvPr>
          <p:cNvSpPr txBox="1">
            <a:spLocks noChangeArrowheads="1"/>
          </p:cNvSpPr>
          <p:nvPr/>
        </p:nvSpPr>
        <p:spPr bwMode="auto">
          <a:xfrm>
            <a:off x="436563" y="1263650"/>
            <a:ext cx="8061325" cy="48895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600" i="1">
                <a:solidFill>
                  <a:schemeClr val="tx1"/>
                </a:solidFill>
                <a:effectLst>
                  <a:outerShdw blurRad="38100" dist="38100" dir="2700000" algn="tl">
                    <a:srgbClr val="000000"/>
                  </a:outerShdw>
                </a:effectLst>
              </a:rPr>
              <a:t>(Apa? SEMUAnya?)</a:t>
            </a:r>
          </a:p>
        </p:txBody>
      </p:sp>
      <p:sp>
        <p:nvSpPr>
          <p:cNvPr id="599059" name="Text Box 19">
            <a:extLst>
              <a:ext uri="{FF2B5EF4-FFF2-40B4-BE49-F238E27FC236}">
                <a16:creationId xmlns:a16="http://schemas.microsoft.com/office/drawing/2014/main" id="{0441574A-D360-1F42-B3A1-6DAAA2956BFE}"/>
              </a:ext>
            </a:extLst>
          </p:cNvPr>
          <p:cNvSpPr txBox="1">
            <a:spLocks noChangeArrowheads="1"/>
          </p:cNvSpPr>
          <p:nvPr/>
        </p:nvSpPr>
        <p:spPr bwMode="auto">
          <a:xfrm>
            <a:off x="969963" y="4270375"/>
            <a:ext cx="7024687" cy="11906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nchor="ctr">
            <a:spAutoFit/>
          </a:bodyPr>
          <a:lstStyle/>
          <a:p>
            <a:pPr algn="ctr">
              <a:spcBef>
                <a:spcPct val="50000"/>
              </a:spcBef>
            </a:pPr>
            <a:r>
              <a:rPr lang="en-US" altLang="en-US" sz="3600" i="1">
                <a:solidFill>
                  <a:srgbClr val="77FD68"/>
                </a:solidFill>
                <a:effectLst>
                  <a:outerShdw blurRad="38100" dist="38100" dir="2700000" algn="tl">
                    <a:srgbClr val="000000"/>
                  </a:outerShdw>
                </a:effectLst>
              </a:rPr>
              <a:t>CERITA ALKITAB                     SINGKAT</a:t>
            </a:r>
          </a:p>
        </p:txBody>
      </p:sp>
      <p:sp>
        <p:nvSpPr>
          <p:cNvPr id="599060" name="Text Box 20">
            <a:extLst>
              <a:ext uri="{FF2B5EF4-FFF2-40B4-BE49-F238E27FC236}">
                <a16:creationId xmlns:a16="http://schemas.microsoft.com/office/drawing/2014/main" id="{027C5FD9-A95A-7D47-85FE-4BBC40BDAC34}"/>
              </a:ext>
            </a:extLst>
          </p:cNvPr>
          <p:cNvSpPr txBox="1">
            <a:spLocks noChangeArrowheads="1"/>
          </p:cNvSpPr>
          <p:nvPr/>
        </p:nvSpPr>
        <p:spPr bwMode="auto">
          <a:xfrm>
            <a:off x="1392238" y="5915025"/>
            <a:ext cx="63230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a:solidFill>
                <a:schemeClr val="tx1"/>
              </a:solidFill>
            </a:endParaRPr>
          </a:p>
        </p:txBody>
      </p:sp>
      <p:sp>
        <p:nvSpPr>
          <p:cNvPr id="599063" name="Rectangle 23">
            <a:extLst>
              <a:ext uri="{FF2B5EF4-FFF2-40B4-BE49-F238E27FC236}">
                <a16:creationId xmlns:a16="http://schemas.microsoft.com/office/drawing/2014/main" id="{9502496C-1852-C44A-B0E3-AE46D97BD3BE}"/>
              </a:ext>
            </a:extLst>
          </p:cNvPr>
          <p:cNvSpPr>
            <a:spLocks noChangeArrowheads="1"/>
          </p:cNvSpPr>
          <p:nvPr/>
        </p:nvSpPr>
        <p:spPr bwMode="auto">
          <a:xfrm>
            <a:off x="7489825" y="6526213"/>
            <a:ext cx="8969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9.65.04SL.</a:t>
            </a:r>
          </a:p>
        </p:txBody>
      </p:sp>
      <p:sp>
        <p:nvSpPr>
          <p:cNvPr id="599064" name="Rectangle 24">
            <a:extLst>
              <a:ext uri="{FF2B5EF4-FFF2-40B4-BE49-F238E27FC236}">
                <a16:creationId xmlns:a16="http://schemas.microsoft.com/office/drawing/2014/main" id="{96E3046B-984A-7845-9F55-3F0EEBD4F01E}"/>
              </a:ext>
            </a:extLst>
          </p:cNvPr>
          <p:cNvSpPr>
            <a:spLocks noChangeArrowheads="1"/>
          </p:cNvSpPr>
          <p:nvPr/>
        </p:nvSpPr>
        <p:spPr bwMode="auto">
          <a:xfrm>
            <a:off x="8178800"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02</a:t>
            </a:r>
          </a:p>
        </p:txBody>
      </p:sp>
      <p:sp>
        <p:nvSpPr>
          <p:cNvPr id="599065" name="Text Box 25">
            <a:extLst>
              <a:ext uri="{FF2B5EF4-FFF2-40B4-BE49-F238E27FC236}">
                <a16:creationId xmlns:a16="http://schemas.microsoft.com/office/drawing/2014/main" id="{00BFFC47-8436-6C44-946E-8BF041FD8618}"/>
              </a:ext>
            </a:extLst>
          </p:cNvPr>
          <p:cNvSpPr txBox="1">
            <a:spLocks noChangeArrowheads="1"/>
          </p:cNvSpPr>
          <p:nvPr/>
        </p:nvSpPr>
        <p:spPr bwMode="auto">
          <a:xfrm>
            <a:off x="1544638" y="5881688"/>
            <a:ext cx="63230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chemeClr val="tx1"/>
                </a:solidFill>
              </a:rPr>
              <a:t>Versi PowerPoint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599049"/>
                                        </p:tgtEl>
                                        <p:attrNameLst>
                                          <p:attrName>style.visibility</p:attrName>
                                        </p:attrNameLst>
                                      </p:cBhvr>
                                      <p:to>
                                        <p:strVal val="visible"/>
                                      </p:to>
                                    </p:set>
                                    <p:animEffect transition="in" filter="dissolve">
                                      <p:cBhvr>
                                        <p:cTn id="7" dur="500"/>
                                        <p:tgtEl>
                                          <p:spTgt spid="599049"/>
                                        </p:tgtEl>
                                      </p:cBhvr>
                                    </p:animEffect>
                                  </p:childTnLst>
                                </p:cTn>
                              </p:par>
                            </p:childTnLst>
                          </p:cTn>
                        </p:par>
                        <p:par>
                          <p:cTn id="8" fill="hold" nodeType="afterGroup">
                            <p:stCondLst>
                              <p:cond delay="1500"/>
                            </p:stCondLst>
                            <p:childTnLst>
                              <p:par>
                                <p:cTn id="9" presetID="9" presetClass="entr" presetSubtype="0" fill="hold" grpId="0" nodeType="afterEffect">
                                  <p:stCondLst>
                                    <p:cond delay="0"/>
                                  </p:stCondLst>
                                  <p:childTnLst>
                                    <p:set>
                                      <p:cBhvr>
                                        <p:cTn id="10" dur="1" fill="hold">
                                          <p:stCondLst>
                                            <p:cond delay="0"/>
                                          </p:stCondLst>
                                        </p:cTn>
                                        <p:tgtEl>
                                          <p:spTgt spid="599059"/>
                                        </p:tgtEl>
                                        <p:attrNameLst>
                                          <p:attrName>style.visibility</p:attrName>
                                        </p:attrNameLst>
                                      </p:cBhvr>
                                      <p:to>
                                        <p:strVal val="visible"/>
                                      </p:to>
                                    </p:set>
                                    <p:animEffect transition="in" filter="dissolve">
                                      <p:cBhvr>
                                        <p:cTn id="11" dur="500"/>
                                        <p:tgtEl>
                                          <p:spTgt spid="599059"/>
                                        </p:tgtEl>
                                      </p:cBhvr>
                                    </p:animEffect>
                                  </p:childTnLst>
                                </p:cTn>
                              </p:par>
                            </p:childTnLst>
                          </p:cTn>
                        </p:par>
                        <p:par>
                          <p:cTn id="12" fill="hold" nodeType="afterGroup">
                            <p:stCondLst>
                              <p:cond delay="2000"/>
                            </p:stCondLst>
                            <p:childTnLst>
                              <p:par>
                                <p:cTn id="13" presetID="9" presetClass="entr" presetSubtype="0" fill="hold" grpId="0" nodeType="afterEffect">
                                  <p:stCondLst>
                                    <p:cond delay="0"/>
                                  </p:stCondLst>
                                  <p:iterate type="lt">
                                    <p:tmPct val="100000"/>
                                  </p:iterate>
                                  <p:childTnLst>
                                    <p:set>
                                      <p:cBhvr>
                                        <p:cTn id="14" dur="1" fill="hold">
                                          <p:stCondLst>
                                            <p:cond delay="0"/>
                                          </p:stCondLst>
                                        </p:cTn>
                                        <p:tgtEl>
                                          <p:spTgt spid="599058"/>
                                        </p:tgtEl>
                                        <p:attrNameLst>
                                          <p:attrName>style.visibility</p:attrName>
                                        </p:attrNameLst>
                                      </p:cBhvr>
                                      <p:to>
                                        <p:strVal val="visible"/>
                                      </p:to>
                                    </p:set>
                                    <p:animEffect transition="in" filter="dissolve">
                                      <p:cBhvr>
                                        <p:cTn id="15" dur="75"/>
                                        <p:tgtEl>
                                          <p:spTgt spid="599058"/>
                                        </p:tgtEl>
                                      </p:cBhvr>
                                    </p:animEffect>
                                  </p:childTnLst>
                                </p:cTn>
                              </p:par>
                            </p:childTnLst>
                          </p:cTn>
                        </p:par>
                        <p:par>
                          <p:cTn id="16" fill="hold" nodeType="afterGroup">
                            <p:stCondLst>
                              <p:cond delay="3125"/>
                            </p:stCondLst>
                            <p:childTnLst>
                              <p:par>
                                <p:cTn id="17" presetID="9" presetClass="entr" presetSubtype="0" fill="hold" grpId="0" nodeType="afterEffect" nodePh="1">
                                  <p:stCondLst>
                                    <p:cond delay="0"/>
                                  </p:stCondLst>
                                  <p:endCondLst>
                                    <p:cond evt="begin" delay="0">
                                      <p:tn val="17"/>
                                    </p:cond>
                                  </p:endCondLst>
                                  <p:childTnLst>
                                    <p:set>
                                      <p:cBhvr>
                                        <p:cTn id="18" dur="1" fill="hold">
                                          <p:stCondLst>
                                            <p:cond delay="0"/>
                                          </p:stCondLst>
                                        </p:cTn>
                                        <p:tgtEl>
                                          <p:spTgt spid="599060"/>
                                        </p:tgtEl>
                                        <p:attrNameLst>
                                          <p:attrName>style.visibility</p:attrName>
                                        </p:attrNameLst>
                                      </p:cBhvr>
                                      <p:to>
                                        <p:strVal val="visible"/>
                                      </p:to>
                                    </p:set>
                                    <p:animEffect transition="in" filter="dissolve">
                                      <p:cBhvr>
                                        <p:cTn id="19" dur="500"/>
                                        <p:tgtEl>
                                          <p:spTgt spid="599060"/>
                                        </p:tgtEl>
                                      </p:cBhvr>
                                    </p:animEffect>
                                  </p:childTnLst>
                                </p:cTn>
                              </p:par>
                            </p:childTnLst>
                          </p:cTn>
                        </p:par>
                        <p:par>
                          <p:cTn id="20" fill="hold" nodeType="afterGroup">
                            <p:stCondLst>
                              <p:cond delay="3625"/>
                            </p:stCondLst>
                            <p:childTnLst>
                              <p:par>
                                <p:cTn id="21" presetID="9" presetClass="entr" presetSubtype="0" fill="hold" grpId="0" nodeType="afterEffect">
                                  <p:stCondLst>
                                    <p:cond delay="0"/>
                                  </p:stCondLst>
                                  <p:childTnLst>
                                    <p:set>
                                      <p:cBhvr>
                                        <p:cTn id="22" dur="1" fill="hold">
                                          <p:stCondLst>
                                            <p:cond delay="0"/>
                                          </p:stCondLst>
                                        </p:cTn>
                                        <p:tgtEl>
                                          <p:spTgt spid="599065"/>
                                        </p:tgtEl>
                                        <p:attrNameLst>
                                          <p:attrName>style.visibility</p:attrName>
                                        </p:attrNameLst>
                                      </p:cBhvr>
                                      <p:to>
                                        <p:strVal val="visible"/>
                                      </p:to>
                                    </p:set>
                                    <p:animEffect transition="in" filter="dissolve">
                                      <p:cBhvr>
                                        <p:cTn id="23" dur="500"/>
                                        <p:tgtEl>
                                          <p:spTgt spid="599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58" grpId="0" autoUpdateAnimBg="0"/>
      <p:bldP spid="599059" grpId="0" autoUpdateAnimBg="0"/>
      <p:bldP spid="599060" grpId="0" autoUpdateAnimBg="0"/>
      <p:bldP spid="59906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7538" name="Picture 2">
            <a:extLst>
              <a:ext uri="{FF2B5EF4-FFF2-40B4-BE49-F238E27FC236}">
                <a16:creationId xmlns:a16="http://schemas.microsoft.com/office/drawing/2014/main" id="{FEAB368A-4814-7A46-ACA9-200FF75D73F6}"/>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39" name="Picture 3">
            <a:extLst>
              <a:ext uri="{FF2B5EF4-FFF2-40B4-BE49-F238E27FC236}">
                <a16:creationId xmlns:a16="http://schemas.microsoft.com/office/drawing/2014/main" id="{E6FBA31B-F23F-074F-8768-B4D82828ADEF}"/>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0" name="Picture 4">
            <a:extLst>
              <a:ext uri="{FF2B5EF4-FFF2-40B4-BE49-F238E27FC236}">
                <a16:creationId xmlns:a16="http://schemas.microsoft.com/office/drawing/2014/main" id="{EF8A43C2-415E-E04D-9AE0-C9C759F4B09B}"/>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1" name="Picture 5">
            <a:extLst>
              <a:ext uri="{FF2B5EF4-FFF2-40B4-BE49-F238E27FC236}">
                <a16:creationId xmlns:a16="http://schemas.microsoft.com/office/drawing/2014/main" id="{80DE6310-83FA-C64A-8F30-0AAB9FC1C0F8}"/>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2" name="Picture 6">
            <a:extLst>
              <a:ext uri="{FF2B5EF4-FFF2-40B4-BE49-F238E27FC236}">
                <a16:creationId xmlns:a16="http://schemas.microsoft.com/office/drawing/2014/main" id="{451A2E33-A014-AC4B-BE8F-97C6587F9685}"/>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77544" name="Rectangle 8">
            <a:extLst>
              <a:ext uri="{FF2B5EF4-FFF2-40B4-BE49-F238E27FC236}">
                <a16:creationId xmlns:a16="http://schemas.microsoft.com/office/drawing/2014/main" id="{21B551AF-5077-2E49-84FA-12FDC61140BD}"/>
              </a:ext>
            </a:extLst>
          </p:cNvPr>
          <p:cNvSpPr>
            <a:spLocks noChangeArrowheads="1"/>
          </p:cNvSpPr>
          <p:nvPr/>
        </p:nvSpPr>
        <p:spPr bwMode="auto">
          <a:xfrm>
            <a:off x="823913" y="911225"/>
            <a:ext cx="7459662" cy="4981575"/>
          </a:xfrm>
          <a:prstGeom prst="rect">
            <a:avLst/>
          </a:prstGeom>
          <a:solidFill>
            <a:srgbClr val="00041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45" name="Text Box 9">
            <a:extLst>
              <a:ext uri="{FF2B5EF4-FFF2-40B4-BE49-F238E27FC236}">
                <a16:creationId xmlns:a16="http://schemas.microsoft.com/office/drawing/2014/main" id="{4B1B7704-76CE-C44A-9863-74DDEA5A3495}"/>
              </a:ext>
            </a:extLst>
          </p:cNvPr>
          <p:cNvSpPr txBox="1">
            <a:spLocks noChangeArrowheads="1"/>
          </p:cNvSpPr>
          <p:nvPr/>
        </p:nvSpPr>
        <p:spPr bwMode="auto">
          <a:xfrm>
            <a:off x="838200" y="798513"/>
            <a:ext cx="7467600" cy="55784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6000">
                <a:solidFill>
                  <a:srgbClr val="FAFD00"/>
                </a:solidFill>
                <a:latin typeface="Comic Sans MS" panose="030F0902030302020204" pitchFamily="66" charset="0"/>
              </a:rPr>
              <a:t>BERSIAPLAH UNTUK MENCERITAKAN KISAH ALKITAB DALAM WAKTU YANG SINGKAT!</a:t>
            </a:r>
          </a:p>
        </p:txBody>
      </p:sp>
      <p:sp>
        <p:nvSpPr>
          <p:cNvPr id="577546" name="Text Box 10">
            <a:extLst>
              <a:ext uri="{FF2B5EF4-FFF2-40B4-BE49-F238E27FC236}">
                <a16:creationId xmlns:a16="http://schemas.microsoft.com/office/drawing/2014/main" id="{38EC8DA7-C9E4-DC42-B92F-DCF9E70AE860}"/>
              </a:ext>
            </a:extLst>
          </p:cNvPr>
          <p:cNvSpPr txBox="1">
            <a:spLocks noChangeArrowheads="1"/>
          </p:cNvSpPr>
          <p:nvPr/>
        </p:nvSpPr>
        <p:spPr bwMode="auto">
          <a:xfrm>
            <a:off x="8815388" y="6430963"/>
            <a:ext cx="18415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chemeClr val="tx1"/>
                </a:solidFill>
                <a:latin typeface="Comic Sans MS" panose="030F0902030302020204" pitchFamily="66" charset="0"/>
              </a:rPr>
              <a:t>1</a:t>
            </a:r>
          </a:p>
        </p:txBody>
      </p:sp>
      <p:sp>
        <p:nvSpPr>
          <p:cNvPr id="577547" name="Rectangle 11">
            <a:extLst>
              <a:ext uri="{FF2B5EF4-FFF2-40B4-BE49-F238E27FC236}">
                <a16:creationId xmlns:a16="http://schemas.microsoft.com/office/drawing/2014/main" id="{362017FD-3981-804A-97A1-F0066C259984}"/>
              </a:ext>
            </a:extLst>
          </p:cNvPr>
          <p:cNvSpPr>
            <a:spLocks noChangeArrowheads="1"/>
          </p:cNvSpPr>
          <p:nvPr/>
        </p:nvSpPr>
        <p:spPr bwMode="auto">
          <a:xfrm>
            <a:off x="8178800"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77538"/>
                                        </p:tgtEl>
                                        <p:attrNameLst>
                                          <p:attrName>style.visibility</p:attrName>
                                        </p:attrNameLst>
                                      </p:cBhvr>
                                      <p:to>
                                        <p:strVal val="visible"/>
                                      </p:to>
                                    </p:set>
                                    <p:animEffect transition="in" filter="dissolve">
                                      <p:cBhvr>
                                        <p:cTn id="7" dur="500"/>
                                        <p:tgtEl>
                                          <p:spTgt spid="57753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77539"/>
                                        </p:tgtEl>
                                        <p:attrNameLst>
                                          <p:attrName>style.visibility</p:attrName>
                                        </p:attrNameLst>
                                      </p:cBhvr>
                                      <p:to>
                                        <p:strVal val="visible"/>
                                      </p:to>
                                    </p:set>
                                    <p:animEffect transition="in" filter="dissolve">
                                      <p:cBhvr>
                                        <p:cTn id="11" dur="500"/>
                                        <p:tgtEl>
                                          <p:spTgt spid="57753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77540"/>
                                        </p:tgtEl>
                                        <p:attrNameLst>
                                          <p:attrName>style.visibility</p:attrName>
                                        </p:attrNameLst>
                                      </p:cBhvr>
                                      <p:to>
                                        <p:strVal val="visible"/>
                                      </p:to>
                                    </p:set>
                                    <p:animEffect transition="in" filter="dissolve">
                                      <p:cBhvr>
                                        <p:cTn id="15" dur="500"/>
                                        <p:tgtEl>
                                          <p:spTgt spid="577540"/>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577541"/>
                                        </p:tgtEl>
                                        <p:attrNameLst>
                                          <p:attrName>style.visibility</p:attrName>
                                        </p:attrNameLst>
                                      </p:cBhvr>
                                      <p:to>
                                        <p:strVal val="visible"/>
                                      </p:to>
                                    </p:set>
                                    <p:animEffect transition="in" filter="dissolve">
                                      <p:cBhvr>
                                        <p:cTn id="19" dur="500"/>
                                        <p:tgtEl>
                                          <p:spTgt spid="577541"/>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577542"/>
                                        </p:tgtEl>
                                        <p:attrNameLst>
                                          <p:attrName>style.visibility</p:attrName>
                                        </p:attrNameLst>
                                      </p:cBhvr>
                                      <p:to>
                                        <p:strVal val="visible"/>
                                      </p:to>
                                    </p:set>
                                    <p:animEffect transition="in" filter="dissolve">
                                      <p:cBhvr>
                                        <p:cTn id="23" dur="500"/>
                                        <p:tgtEl>
                                          <p:spTgt spid="577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8562" name="Picture 2">
            <a:extLst>
              <a:ext uri="{FF2B5EF4-FFF2-40B4-BE49-F238E27FC236}">
                <a16:creationId xmlns:a16="http://schemas.microsoft.com/office/drawing/2014/main" id="{056E3E1B-1700-7743-9361-DCD318B3B9AE}"/>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8563" name="Picture 3">
            <a:extLst>
              <a:ext uri="{FF2B5EF4-FFF2-40B4-BE49-F238E27FC236}">
                <a16:creationId xmlns:a16="http://schemas.microsoft.com/office/drawing/2014/main" id="{4E85EC04-03E0-BC49-99AC-888FA6DDE134}"/>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8564" name="Picture 4">
            <a:extLst>
              <a:ext uri="{FF2B5EF4-FFF2-40B4-BE49-F238E27FC236}">
                <a16:creationId xmlns:a16="http://schemas.microsoft.com/office/drawing/2014/main" id="{701C6912-0760-8B46-8B02-5046B6584CB0}"/>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8565" name="Picture 5">
            <a:extLst>
              <a:ext uri="{FF2B5EF4-FFF2-40B4-BE49-F238E27FC236}">
                <a16:creationId xmlns:a16="http://schemas.microsoft.com/office/drawing/2014/main" id="{78AF153C-636D-3240-8A67-1B41ECF22F31}"/>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8566" name="Picture 6">
            <a:extLst>
              <a:ext uri="{FF2B5EF4-FFF2-40B4-BE49-F238E27FC236}">
                <a16:creationId xmlns:a16="http://schemas.microsoft.com/office/drawing/2014/main" id="{E64F62C5-9553-0848-B5E6-91442F57773A}"/>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78567" name="Rectangle 7">
            <a:extLst>
              <a:ext uri="{FF2B5EF4-FFF2-40B4-BE49-F238E27FC236}">
                <a16:creationId xmlns:a16="http://schemas.microsoft.com/office/drawing/2014/main" id="{8207CF2C-7C1A-574F-85B1-463757F2A9DA}"/>
              </a:ext>
            </a:extLst>
          </p:cNvPr>
          <p:cNvSpPr>
            <a:spLocks noChangeArrowheads="1"/>
          </p:cNvSpPr>
          <p:nvPr/>
        </p:nvSpPr>
        <p:spPr bwMode="auto">
          <a:xfrm>
            <a:off x="823913" y="911225"/>
            <a:ext cx="7459662" cy="4981575"/>
          </a:xfrm>
          <a:prstGeom prst="rect">
            <a:avLst/>
          </a:prstGeom>
          <a:solidFill>
            <a:srgbClr val="00041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8568" name="Text Box 8">
            <a:extLst>
              <a:ext uri="{FF2B5EF4-FFF2-40B4-BE49-F238E27FC236}">
                <a16:creationId xmlns:a16="http://schemas.microsoft.com/office/drawing/2014/main" id="{971718DE-DB6E-B54C-A993-BFED33E5F70E}"/>
              </a:ext>
            </a:extLst>
          </p:cNvPr>
          <p:cNvSpPr txBox="1">
            <a:spLocks noChangeArrowheads="1"/>
          </p:cNvSpPr>
          <p:nvPr/>
        </p:nvSpPr>
        <p:spPr bwMode="auto">
          <a:xfrm>
            <a:off x="8815388" y="6430963"/>
            <a:ext cx="18415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a:solidFill>
                <a:schemeClr val="tx1"/>
              </a:solidFill>
              <a:latin typeface="Comic Sans MS" panose="030F0902030302020204" pitchFamily="66" charset="0"/>
            </a:endParaRPr>
          </a:p>
        </p:txBody>
      </p:sp>
      <p:sp>
        <p:nvSpPr>
          <p:cNvPr id="578569" name="Text Box 9">
            <a:extLst>
              <a:ext uri="{FF2B5EF4-FFF2-40B4-BE49-F238E27FC236}">
                <a16:creationId xmlns:a16="http://schemas.microsoft.com/office/drawing/2014/main" id="{6274B205-7A96-CB43-905B-1D4E9D7E9595}"/>
              </a:ext>
            </a:extLst>
          </p:cNvPr>
          <p:cNvSpPr txBox="1">
            <a:spLocks noChangeArrowheads="1"/>
          </p:cNvSpPr>
          <p:nvPr/>
        </p:nvSpPr>
        <p:spPr bwMode="auto">
          <a:xfrm>
            <a:off x="1355725" y="1266825"/>
            <a:ext cx="6426200" cy="3749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6000">
                <a:solidFill>
                  <a:srgbClr val="FAFD00"/>
                </a:solidFill>
                <a:latin typeface="Comic Sans MS" panose="030F0902030302020204" pitchFamily="66" charset="0"/>
              </a:rPr>
              <a:t>BAGAIMANA KALAU DALAM </a:t>
            </a:r>
            <a:r>
              <a:rPr lang="en-US" altLang="en-US" sz="6000" i="1" u="sng">
                <a:solidFill>
                  <a:srgbClr val="7AFEEE"/>
                </a:solidFill>
                <a:latin typeface="Comic Sans MS" panose="030F0902030302020204" pitchFamily="66" charset="0"/>
              </a:rPr>
              <a:t>DUA BELAS </a:t>
            </a:r>
            <a:r>
              <a:rPr lang="en-US" altLang="en-US" sz="6000">
                <a:solidFill>
                  <a:srgbClr val="FAFD00"/>
                </a:solidFill>
                <a:latin typeface="Comic Sans MS" panose="030F0902030302020204" pitchFamily="66" charset="0"/>
              </a:rPr>
              <a:t>MENIT SAJA?</a:t>
            </a:r>
          </a:p>
        </p:txBody>
      </p:sp>
      <p:sp>
        <p:nvSpPr>
          <p:cNvPr id="578570" name="Rectangle 10">
            <a:extLst>
              <a:ext uri="{FF2B5EF4-FFF2-40B4-BE49-F238E27FC236}">
                <a16:creationId xmlns:a16="http://schemas.microsoft.com/office/drawing/2014/main" id="{AA5A51CA-0102-DC4E-ADD0-5BC15EF15545}"/>
              </a:ext>
            </a:extLst>
          </p:cNvPr>
          <p:cNvSpPr>
            <a:spLocks noChangeArrowheads="1"/>
          </p:cNvSpPr>
          <p:nvPr/>
        </p:nvSpPr>
        <p:spPr bwMode="auto">
          <a:xfrm>
            <a:off x="8178800"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04</a:t>
            </a:r>
          </a:p>
        </p:txBody>
      </p:sp>
    </p:spTree>
  </p:cSld>
  <p:clrMapOvr>
    <a:masterClrMapping/>
  </p:clrMapOvr>
  <p:transition>
    <p:wheel spokes="0"/>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9586" name="Picture 2">
            <a:extLst>
              <a:ext uri="{FF2B5EF4-FFF2-40B4-BE49-F238E27FC236}">
                <a16:creationId xmlns:a16="http://schemas.microsoft.com/office/drawing/2014/main" id="{8E3AE47B-CB84-A746-9C35-39878CC4F72B}"/>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9587" name="Picture 3">
            <a:extLst>
              <a:ext uri="{FF2B5EF4-FFF2-40B4-BE49-F238E27FC236}">
                <a16:creationId xmlns:a16="http://schemas.microsoft.com/office/drawing/2014/main" id="{D173096C-0519-9F49-B588-7C8A0C1B2D1B}"/>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9588" name="Picture 4">
            <a:extLst>
              <a:ext uri="{FF2B5EF4-FFF2-40B4-BE49-F238E27FC236}">
                <a16:creationId xmlns:a16="http://schemas.microsoft.com/office/drawing/2014/main" id="{87543C2F-1185-4346-BD07-F6833E8AB2FA}"/>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9589" name="Picture 5">
            <a:extLst>
              <a:ext uri="{FF2B5EF4-FFF2-40B4-BE49-F238E27FC236}">
                <a16:creationId xmlns:a16="http://schemas.microsoft.com/office/drawing/2014/main" id="{E7CE7BBE-8BFD-4C4F-9F3A-DD20C88FB8FF}"/>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9590" name="Picture 6">
            <a:extLst>
              <a:ext uri="{FF2B5EF4-FFF2-40B4-BE49-F238E27FC236}">
                <a16:creationId xmlns:a16="http://schemas.microsoft.com/office/drawing/2014/main" id="{2589CE47-84CD-254C-84FE-2C8E6583CF2C}"/>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79591" name="Rectangle 7">
            <a:extLst>
              <a:ext uri="{FF2B5EF4-FFF2-40B4-BE49-F238E27FC236}">
                <a16:creationId xmlns:a16="http://schemas.microsoft.com/office/drawing/2014/main" id="{F2752695-D4A4-7140-85F4-7C9BF37296AA}"/>
              </a:ext>
            </a:extLst>
          </p:cNvPr>
          <p:cNvSpPr>
            <a:spLocks noChangeArrowheads="1"/>
          </p:cNvSpPr>
          <p:nvPr/>
        </p:nvSpPr>
        <p:spPr bwMode="auto">
          <a:xfrm>
            <a:off x="823913" y="923925"/>
            <a:ext cx="7459662" cy="4981575"/>
          </a:xfrm>
          <a:prstGeom prst="rect">
            <a:avLst/>
          </a:prstGeom>
          <a:solidFill>
            <a:srgbClr val="00041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9593" name="Text Box 9">
            <a:extLst>
              <a:ext uri="{FF2B5EF4-FFF2-40B4-BE49-F238E27FC236}">
                <a16:creationId xmlns:a16="http://schemas.microsoft.com/office/drawing/2014/main" id="{09BA1F34-A274-A94C-B6F0-C991921CFF5C}"/>
              </a:ext>
            </a:extLst>
          </p:cNvPr>
          <p:cNvSpPr txBox="1">
            <a:spLocks noChangeArrowheads="1"/>
          </p:cNvSpPr>
          <p:nvPr/>
        </p:nvSpPr>
        <p:spPr bwMode="auto">
          <a:xfrm>
            <a:off x="1157288" y="1549400"/>
            <a:ext cx="6845300" cy="342106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0000"/>
              </a:lnSpc>
              <a:spcBef>
                <a:spcPct val="50000"/>
              </a:spcBef>
            </a:pPr>
            <a:r>
              <a:rPr lang="en-US" altLang="en-US" sz="6000">
                <a:solidFill>
                  <a:srgbClr val="FAFD00"/>
                </a:solidFill>
                <a:latin typeface="Comic Sans MS" panose="030F0902030302020204" pitchFamily="66" charset="0"/>
              </a:rPr>
              <a:t>SIAP? </a:t>
            </a:r>
          </a:p>
          <a:p>
            <a:pPr algn="ctr">
              <a:lnSpc>
                <a:spcPct val="80000"/>
              </a:lnSpc>
              <a:spcBef>
                <a:spcPct val="50000"/>
              </a:spcBef>
            </a:pPr>
            <a:r>
              <a:rPr lang="en-US" altLang="en-US" sz="4400">
                <a:solidFill>
                  <a:srgbClr val="FAFD00"/>
                </a:solidFill>
                <a:latin typeface="Comic Sans MS" panose="030F0902030302020204" pitchFamily="66" charset="0"/>
              </a:rPr>
              <a:t>(Ikuti Arsip Alkitab Anda)</a:t>
            </a:r>
          </a:p>
          <a:p>
            <a:pPr algn="ctr">
              <a:lnSpc>
                <a:spcPct val="80000"/>
              </a:lnSpc>
              <a:spcBef>
                <a:spcPct val="50000"/>
              </a:spcBef>
            </a:pPr>
            <a:r>
              <a:rPr lang="en-US" altLang="en-US" sz="6000">
                <a:solidFill>
                  <a:srgbClr val="FAFD00"/>
                </a:solidFill>
                <a:latin typeface="Comic Sans MS" panose="030F0902030302020204" pitchFamily="66" charset="0"/>
              </a:rPr>
              <a:t> KITA MULAI!</a:t>
            </a:r>
          </a:p>
        </p:txBody>
      </p:sp>
      <p:sp>
        <p:nvSpPr>
          <p:cNvPr id="579594" name="Text Box 10">
            <a:extLst>
              <a:ext uri="{FF2B5EF4-FFF2-40B4-BE49-F238E27FC236}">
                <a16:creationId xmlns:a16="http://schemas.microsoft.com/office/drawing/2014/main" id="{C043E2EB-7006-8142-BC83-5888E1A0593E}"/>
              </a:ext>
            </a:extLst>
          </p:cNvPr>
          <p:cNvSpPr txBox="1">
            <a:spLocks noChangeArrowheads="1"/>
          </p:cNvSpPr>
          <p:nvPr/>
        </p:nvSpPr>
        <p:spPr bwMode="auto">
          <a:xfrm>
            <a:off x="701675" y="5702300"/>
            <a:ext cx="5380038" cy="514350"/>
          </a:xfrm>
          <a:prstGeom prst="rect">
            <a:avLst/>
          </a:prstGeom>
          <a:solidFill>
            <a:srgbClr val="4618C6"/>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en-US" sz="2400">
                <a:solidFill>
                  <a:srgbClr val="FFFF00"/>
                </a:solidFill>
                <a:latin typeface="Comic Sans MS" panose="030F0902030302020204" pitchFamily="66" charset="0"/>
              </a:rPr>
              <a:t>LEMBAR KERJA #04 ATAU #31</a:t>
            </a:r>
          </a:p>
        </p:txBody>
      </p:sp>
      <p:sp>
        <p:nvSpPr>
          <p:cNvPr id="579595" name="Rectangle 11">
            <a:extLst>
              <a:ext uri="{FF2B5EF4-FFF2-40B4-BE49-F238E27FC236}">
                <a16:creationId xmlns:a16="http://schemas.microsoft.com/office/drawing/2014/main" id="{122A49E6-0BA3-D644-986F-5EA65C854D00}"/>
              </a:ext>
            </a:extLst>
          </p:cNvPr>
          <p:cNvSpPr>
            <a:spLocks noChangeArrowheads="1"/>
          </p:cNvSpPr>
          <p:nvPr/>
        </p:nvSpPr>
        <p:spPr bwMode="auto">
          <a:xfrm>
            <a:off x="8178800"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05</a:t>
            </a:r>
          </a:p>
        </p:txBody>
      </p:sp>
    </p:spTree>
  </p:cSld>
  <p:clrMapOvr>
    <a:masterClrMapping/>
  </p:clrMapOvr>
  <p:transition>
    <p:wheel spokes="0"/>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30495" name="Group 63">
            <a:extLst>
              <a:ext uri="{FF2B5EF4-FFF2-40B4-BE49-F238E27FC236}">
                <a16:creationId xmlns:a16="http://schemas.microsoft.com/office/drawing/2014/main" id="{FB2880EF-11A0-6F4F-A7FA-0925070FCA65}"/>
              </a:ext>
            </a:extLst>
          </p:cNvPr>
          <p:cNvGrpSpPr>
            <a:grpSpLocks/>
          </p:cNvGrpSpPr>
          <p:nvPr/>
        </p:nvGrpSpPr>
        <p:grpSpPr bwMode="auto">
          <a:xfrm>
            <a:off x="379413" y="357188"/>
            <a:ext cx="8366125" cy="6110287"/>
            <a:chOff x="1" y="0"/>
            <a:chExt cx="5759" cy="4320"/>
          </a:xfrm>
        </p:grpSpPr>
        <p:sp>
          <p:nvSpPr>
            <p:cNvPr id="530496" name="Rectangle 64">
              <a:extLst>
                <a:ext uri="{FF2B5EF4-FFF2-40B4-BE49-F238E27FC236}">
                  <a16:creationId xmlns:a16="http://schemas.microsoft.com/office/drawing/2014/main" id="{92AFAAAC-8F9B-3D45-8383-E30F28380072}"/>
                </a:ext>
              </a:extLst>
            </p:cNvPr>
            <p:cNvSpPr>
              <a:spLocks noChangeArrowheads="1"/>
            </p:cNvSpPr>
            <p:nvPr/>
          </p:nvSpPr>
          <p:spPr bwMode="auto">
            <a:xfrm>
              <a:off x="1" y="0"/>
              <a:ext cx="5759" cy="4320"/>
            </a:xfrm>
            <a:prstGeom prst="rect">
              <a:avLst/>
            </a:prstGeom>
            <a:solidFill>
              <a:srgbClr val="04040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30497" name="Group 65">
              <a:extLst>
                <a:ext uri="{FF2B5EF4-FFF2-40B4-BE49-F238E27FC236}">
                  <a16:creationId xmlns:a16="http://schemas.microsoft.com/office/drawing/2014/main" id="{7D678A68-5EBB-1B4D-8AA1-C52847531C8D}"/>
                </a:ext>
              </a:extLst>
            </p:cNvPr>
            <p:cNvGrpSpPr>
              <a:grpSpLocks/>
            </p:cNvGrpSpPr>
            <p:nvPr/>
          </p:nvGrpSpPr>
          <p:grpSpPr bwMode="auto">
            <a:xfrm>
              <a:off x="1972" y="626"/>
              <a:ext cx="1931" cy="2848"/>
              <a:chOff x="1972" y="626"/>
              <a:chExt cx="1931" cy="2848"/>
            </a:xfrm>
          </p:grpSpPr>
          <p:sp>
            <p:nvSpPr>
              <p:cNvPr id="530498" name="Rectangle 66">
                <a:extLst>
                  <a:ext uri="{FF2B5EF4-FFF2-40B4-BE49-F238E27FC236}">
                    <a16:creationId xmlns:a16="http://schemas.microsoft.com/office/drawing/2014/main" id="{1ACEBED8-B9CA-0048-B834-F2283C357FB3}"/>
                  </a:ext>
                </a:extLst>
              </p:cNvPr>
              <p:cNvSpPr>
                <a:spLocks noChangeArrowheads="1"/>
              </p:cNvSpPr>
              <p:nvPr/>
            </p:nvSpPr>
            <p:spPr bwMode="auto">
              <a:xfrm>
                <a:off x="1972" y="868"/>
                <a:ext cx="1816" cy="2584"/>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530499" name="AutoShape 67">
                <a:extLst>
                  <a:ext uri="{FF2B5EF4-FFF2-40B4-BE49-F238E27FC236}">
                    <a16:creationId xmlns:a16="http://schemas.microsoft.com/office/drawing/2014/main" id="{89983856-ABA0-C742-A7C4-49E6FE715A57}"/>
                  </a:ext>
                </a:extLst>
              </p:cNvPr>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0" name="Rectangle 68">
                <a:extLst>
                  <a:ext uri="{FF2B5EF4-FFF2-40B4-BE49-F238E27FC236}">
                    <a16:creationId xmlns:a16="http://schemas.microsoft.com/office/drawing/2014/main" id="{9080B3A2-E0CB-654C-9336-581CFB641843}"/>
                  </a:ext>
                </a:extLst>
              </p:cNvPr>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1" name="Rectangle 69">
                <a:extLst>
                  <a:ext uri="{FF2B5EF4-FFF2-40B4-BE49-F238E27FC236}">
                    <a16:creationId xmlns:a16="http://schemas.microsoft.com/office/drawing/2014/main" id="{C2B4BB52-6D59-0143-8BEA-F55A97CE1E3C}"/>
                  </a:ext>
                </a:extLst>
              </p:cNvPr>
              <p:cNvSpPr>
                <a:spLocks noChangeArrowheads="1"/>
              </p:cNvSpPr>
              <p:nvPr/>
            </p:nvSpPr>
            <p:spPr bwMode="auto">
              <a:xfrm>
                <a:off x="2006" y="626"/>
                <a:ext cx="923" cy="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a:solidFill>
                      <a:schemeClr val="bg2"/>
                    </a:solidFill>
                    <a:latin typeface="Times" pitchFamily="2" charset="0"/>
                  </a:rPr>
                  <a:t>CIPTAAN</a:t>
                </a:r>
                <a:endParaRPr lang="en-US" altLang="en-US" sz="2400">
                  <a:solidFill>
                    <a:schemeClr val="accent2"/>
                  </a:solidFill>
                  <a:latin typeface="Times" pitchFamily="2" charset="0"/>
                </a:endParaRPr>
              </a:p>
            </p:txBody>
          </p:sp>
          <p:sp>
            <p:nvSpPr>
              <p:cNvPr id="530502" name="Rectangle 70">
                <a:extLst>
                  <a:ext uri="{FF2B5EF4-FFF2-40B4-BE49-F238E27FC236}">
                    <a16:creationId xmlns:a16="http://schemas.microsoft.com/office/drawing/2014/main" id="{3CBAC724-4640-9943-83D0-E61079D08719}"/>
                  </a:ext>
                </a:extLst>
              </p:cNvPr>
              <p:cNvSpPr>
                <a:spLocks noChangeArrowheads="1"/>
              </p:cNvSpPr>
              <p:nvPr/>
            </p:nvSpPr>
            <p:spPr bwMode="auto">
              <a:xfrm>
                <a:off x="1990" y="1022"/>
                <a:ext cx="191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3" name="Line 71">
                <a:extLst>
                  <a:ext uri="{FF2B5EF4-FFF2-40B4-BE49-F238E27FC236}">
                    <a16:creationId xmlns:a16="http://schemas.microsoft.com/office/drawing/2014/main" id="{F1BB0BC5-6ACE-0345-A114-C1E29B9F23F2}"/>
                  </a:ext>
                </a:extLst>
              </p:cNvPr>
              <p:cNvSpPr>
                <a:spLocks noChangeShapeType="1"/>
              </p:cNvSpPr>
              <p:nvPr/>
            </p:nvSpPr>
            <p:spPr bwMode="auto">
              <a:xfrm>
                <a:off x="2106" y="2447"/>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4" name="Line 72">
                <a:extLst>
                  <a:ext uri="{FF2B5EF4-FFF2-40B4-BE49-F238E27FC236}">
                    <a16:creationId xmlns:a16="http://schemas.microsoft.com/office/drawing/2014/main" id="{B148EFCC-874B-1041-9F3F-A89B225D78B9}"/>
                  </a:ext>
                </a:extLst>
              </p:cNvPr>
              <p:cNvSpPr>
                <a:spLocks noChangeShapeType="1"/>
              </p:cNvSpPr>
              <p:nvPr/>
            </p:nvSpPr>
            <p:spPr bwMode="auto">
              <a:xfrm>
                <a:off x="2127" y="2735"/>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5" name="Line 73">
                <a:extLst>
                  <a:ext uri="{FF2B5EF4-FFF2-40B4-BE49-F238E27FC236}">
                    <a16:creationId xmlns:a16="http://schemas.microsoft.com/office/drawing/2014/main" id="{05703C87-CE70-E042-949C-8DC5C6F0B364}"/>
                  </a:ext>
                </a:extLst>
              </p:cNvPr>
              <p:cNvSpPr>
                <a:spLocks noChangeShapeType="1"/>
              </p:cNvSpPr>
              <p:nvPr/>
            </p:nvSpPr>
            <p:spPr bwMode="auto">
              <a:xfrm>
                <a:off x="2127" y="3030"/>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6" name="Line 74">
                <a:extLst>
                  <a:ext uri="{FF2B5EF4-FFF2-40B4-BE49-F238E27FC236}">
                    <a16:creationId xmlns:a16="http://schemas.microsoft.com/office/drawing/2014/main" id="{B1AB67B5-E5EC-004A-9C48-C256961FD82E}"/>
                  </a:ext>
                </a:extLst>
              </p:cNvPr>
              <p:cNvSpPr>
                <a:spLocks noChangeShapeType="1"/>
              </p:cNvSpPr>
              <p:nvPr/>
            </p:nvSpPr>
            <p:spPr bwMode="auto">
              <a:xfrm>
                <a:off x="2106" y="2160"/>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7" name="Line 75">
                <a:extLst>
                  <a:ext uri="{FF2B5EF4-FFF2-40B4-BE49-F238E27FC236}">
                    <a16:creationId xmlns:a16="http://schemas.microsoft.com/office/drawing/2014/main" id="{6DA4BE1B-4B5A-DA41-9CE5-1E4D30DD7140}"/>
                  </a:ext>
                </a:extLst>
              </p:cNvPr>
              <p:cNvSpPr>
                <a:spLocks noChangeShapeType="1"/>
              </p:cNvSpPr>
              <p:nvPr/>
            </p:nvSpPr>
            <p:spPr bwMode="auto">
              <a:xfrm>
                <a:off x="2106" y="1871"/>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8" name="Line 76">
                <a:extLst>
                  <a:ext uri="{FF2B5EF4-FFF2-40B4-BE49-F238E27FC236}">
                    <a16:creationId xmlns:a16="http://schemas.microsoft.com/office/drawing/2014/main" id="{B7222D22-F917-0646-91A1-687F1035E517}"/>
                  </a:ext>
                </a:extLst>
              </p:cNvPr>
              <p:cNvSpPr>
                <a:spLocks noChangeShapeType="1"/>
              </p:cNvSpPr>
              <p:nvPr/>
            </p:nvSpPr>
            <p:spPr bwMode="auto">
              <a:xfrm>
                <a:off x="2095" y="1584"/>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9" name="Line 77">
                <a:extLst>
                  <a:ext uri="{FF2B5EF4-FFF2-40B4-BE49-F238E27FC236}">
                    <a16:creationId xmlns:a16="http://schemas.microsoft.com/office/drawing/2014/main" id="{1A308768-B398-4C4A-BCBF-13F17A1A9E9B}"/>
                  </a:ext>
                </a:extLst>
              </p:cNvPr>
              <p:cNvSpPr>
                <a:spLocks noChangeShapeType="1"/>
              </p:cNvSpPr>
              <p:nvPr/>
            </p:nvSpPr>
            <p:spPr bwMode="auto">
              <a:xfrm>
                <a:off x="2106" y="1275"/>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10" name="Line 78">
                <a:extLst>
                  <a:ext uri="{FF2B5EF4-FFF2-40B4-BE49-F238E27FC236}">
                    <a16:creationId xmlns:a16="http://schemas.microsoft.com/office/drawing/2014/main" id="{F256867D-1E67-5149-A4DA-D2458A2978B6}"/>
                  </a:ext>
                </a:extLst>
              </p:cNvPr>
              <p:cNvSpPr>
                <a:spLocks noChangeShapeType="1"/>
              </p:cNvSpPr>
              <p:nvPr/>
            </p:nvSpPr>
            <p:spPr bwMode="auto">
              <a:xfrm>
                <a:off x="1976" y="688"/>
                <a:ext cx="0" cy="2786"/>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11" name="Line 79">
                <a:extLst>
                  <a:ext uri="{FF2B5EF4-FFF2-40B4-BE49-F238E27FC236}">
                    <a16:creationId xmlns:a16="http://schemas.microsoft.com/office/drawing/2014/main" id="{1FC14982-C3A9-AA4E-8DAD-7F7B970FFE9C}"/>
                  </a:ext>
                </a:extLst>
              </p:cNvPr>
              <p:cNvSpPr>
                <a:spLocks noChangeShapeType="1"/>
              </p:cNvSpPr>
              <p:nvPr/>
            </p:nvSpPr>
            <p:spPr bwMode="auto">
              <a:xfrm>
                <a:off x="3800" y="858"/>
                <a:ext cx="0" cy="25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12" name="Line 80">
                <a:extLst>
                  <a:ext uri="{FF2B5EF4-FFF2-40B4-BE49-F238E27FC236}">
                    <a16:creationId xmlns:a16="http://schemas.microsoft.com/office/drawing/2014/main" id="{69E29A13-37C3-B542-97B1-33ECB2DFE1BF}"/>
                  </a:ext>
                </a:extLst>
              </p:cNvPr>
              <p:cNvSpPr>
                <a:spLocks noChangeShapeType="1"/>
              </p:cNvSpPr>
              <p:nvPr/>
            </p:nvSpPr>
            <p:spPr bwMode="auto">
              <a:xfrm>
                <a:off x="2051" y="626"/>
                <a:ext cx="901"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13" name="Line 81">
                <a:extLst>
                  <a:ext uri="{FF2B5EF4-FFF2-40B4-BE49-F238E27FC236}">
                    <a16:creationId xmlns:a16="http://schemas.microsoft.com/office/drawing/2014/main" id="{D6488E11-D3D7-3644-B087-FAEE3CDEB89C}"/>
                  </a:ext>
                </a:extLst>
              </p:cNvPr>
              <p:cNvSpPr>
                <a:spLocks noChangeShapeType="1"/>
              </p:cNvSpPr>
              <p:nvPr/>
            </p:nvSpPr>
            <p:spPr bwMode="auto">
              <a:xfrm>
                <a:off x="3034" y="869"/>
                <a:ext cx="745"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14" name="Line 82">
                <a:extLst>
                  <a:ext uri="{FF2B5EF4-FFF2-40B4-BE49-F238E27FC236}">
                    <a16:creationId xmlns:a16="http://schemas.microsoft.com/office/drawing/2014/main" id="{69B86639-B1E1-4749-9D31-76A75B24DBD6}"/>
                  </a:ext>
                </a:extLst>
              </p:cNvPr>
              <p:cNvSpPr>
                <a:spLocks noChangeShapeType="1"/>
              </p:cNvSpPr>
              <p:nvPr/>
            </p:nvSpPr>
            <p:spPr bwMode="auto">
              <a:xfrm>
                <a:off x="3015" y="673"/>
                <a:ext cx="0" cy="19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30515" name="Picture 83">
              <a:extLst>
                <a:ext uri="{FF2B5EF4-FFF2-40B4-BE49-F238E27FC236}">
                  <a16:creationId xmlns:a16="http://schemas.microsoft.com/office/drawing/2014/main" id="{BCC9295D-AC55-A14E-A6A8-9FCB742AE040}"/>
                </a:ext>
              </a:extLst>
            </p:cNvPr>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275" y="24"/>
              <a:ext cx="4776" cy="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30516" name="Rectangle 84">
            <a:extLst>
              <a:ext uri="{FF2B5EF4-FFF2-40B4-BE49-F238E27FC236}">
                <a16:creationId xmlns:a16="http://schemas.microsoft.com/office/drawing/2014/main" id="{64445EAC-494C-B349-BF95-BE436412C54A}"/>
              </a:ext>
            </a:extLst>
          </p:cNvPr>
          <p:cNvSpPr>
            <a:spLocks noChangeArrowheads="1"/>
          </p:cNvSpPr>
          <p:nvPr/>
        </p:nvSpPr>
        <p:spPr bwMode="auto">
          <a:xfrm>
            <a:off x="414338" y="360363"/>
            <a:ext cx="8262937" cy="6081712"/>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86" name="AutoShape 54">
            <a:extLst>
              <a:ext uri="{FF2B5EF4-FFF2-40B4-BE49-F238E27FC236}">
                <a16:creationId xmlns:a16="http://schemas.microsoft.com/office/drawing/2014/main" id="{2C0E1F4A-CEB9-754B-9FCB-A8468C003583}"/>
              </a:ext>
            </a:extLst>
          </p:cNvPr>
          <p:cNvSpPr>
            <a:spLocks noChangeArrowheads="1"/>
          </p:cNvSpPr>
          <p:nvPr/>
        </p:nvSpPr>
        <p:spPr bwMode="auto">
          <a:xfrm>
            <a:off x="2841625"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530487" name="Rectangle 55">
            <a:extLst>
              <a:ext uri="{FF2B5EF4-FFF2-40B4-BE49-F238E27FC236}">
                <a16:creationId xmlns:a16="http://schemas.microsoft.com/office/drawing/2014/main" id="{41AA6A8D-F83D-A64D-8C17-6AA3D19BAD7F}"/>
              </a:ext>
            </a:extLst>
          </p:cNvPr>
          <p:cNvSpPr>
            <a:spLocks noChangeArrowheads="1"/>
          </p:cNvSpPr>
          <p:nvPr/>
        </p:nvSpPr>
        <p:spPr bwMode="auto">
          <a:xfrm>
            <a:off x="2838450" y="1371600"/>
            <a:ext cx="2901950" cy="3708400"/>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530437" name="Rectangle 5">
            <a:extLst>
              <a:ext uri="{FF2B5EF4-FFF2-40B4-BE49-F238E27FC236}">
                <a16:creationId xmlns:a16="http://schemas.microsoft.com/office/drawing/2014/main" id="{21F7F12E-7E8C-5B43-B261-9840C24CE901}"/>
              </a:ext>
            </a:extLst>
          </p:cNvPr>
          <p:cNvSpPr>
            <a:spLocks noChangeArrowheads="1"/>
          </p:cNvSpPr>
          <p:nvPr/>
        </p:nvSpPr>
        <p:spPr bwMode="auto">
          <a:xfrm>
            <a:off x="2867025" y="976313"/>
            <a:ext cx="18954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en-US" sz="2400">
                <a:solidFill>
                  <a:schemeClr val="accent2"/>
                </a:solidFill>
              </a:rPr>
              <a:t>CIPTAAN</a:t>
            </a:r>
          </a:p>
        </p:txBody>
      </p:sp>
      <p:sp>
        <p:nvSpPr>
          <p:cNvPr id="530438" name="Rectangle 6">
            <a:extLst>
              <a:ext uri="{FF2B5EF4-FFF2-40B4-BE49-F238E27FC236}">
                <a16:creationId xmlns:a16="http://schemas.microsoft.com/office/drawing/2014/main" id="{E7581900-DFDD-514B-A344-DBFE8CD9C10D}"/>
              </a:ext>
            </a:extLst>
          </p:cNvPr>
          <p:cNvSpPr>
            <a:spLocks noChangeArrowheads="1"/>
          </p:cNvSpPr>
          <p:nvPr/>
        </p:nvSpPr>
        <p:spPr bwMode="auto">
          <a:xfrm>
            <a:off x="2865438" y="1614488"/>
            <a:ext cx="34242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39" name="Rectangle 7">
            <a:extLst>
              <a:ext uri="{FF2B5EF4-FFF2-40B4-BE49-F238E27FC236}">
                <a16:creationId xmlns:a16="http://schemas.microsoft.com/office/drawing/2014/main" id="{9515B3BA-B4A7-4E4D-9B81-7E2CF179B73D}"/>
              </a:ext>
            </a:extLst>
          </p:cNvPr>
          <p:cNvSpPr>
            <a:spLocks noChangeArrowheads="1"/>
          </p:cNvSpPr>
          <p:nvPr/>
        </p:nvSpPr>
        <p:spPr bwMode="auto">
          <a:xfrm>
            <a:off x="2916238" y="1622425"/>
            <a:ext cx="3036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41" name="Line 9">
            <a:extLst>
              <a:ext uri="{FF2B5EF4-FFF2-40B4-BE49-F238E27FC236}">
                <a16:creationId xmlns:a16="http://schemas.microsoft.com/office/drawing/2014/main" id="{E715BE77-62F3-C848-B9DF-9ECC34A4C9B9}"/>
              </a:ext>
            </a:extLst>
          </p:cNvPr>
          <p:cNvSpPr>
            <a:spLocks noChangeShapeType="1"/>
          </p:cNvSpPr>
          <p:nvPr/>
        </p:nvSpPr>
        <p:spPr bwMode="auto">
          <a:xfrm>
            <a:off x="3100388" y="38846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42" name="Line 10">
            <a:extLst>
              <a:ext uri="{FF2B5EF4-FFF2-40B4-BE49-F238E27FC236}">
                <a16:creationId xmlns:a16="http://schemas.microsoft.com/office/drawing/2014/main" id="{4217E3D1-F5F1-3040-A658-7D1DEA225864}"/>
              </a:ext>
            </a:extLst>
          </p:cNvPr>
          <p:cNvSpPr>
            <a:spLocks noChangeShapeType="1"/>
          </p:cNvSpPr>
          <p:nvPr/>
        </p:nvSpPr>
        <p:spPr bwMode="auto">
          <a:xfrm>
            <a:off x="3133725" y="43418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43" name="Line 11">
            <a:extLst>
              <a:ext uri="{FF2B5EF4-FFF2-40B4-BE49-F238E27FC236}">
                <a16:creationId xmlns:a16="http://schemas.microsoft.com/office/drawing/2014/main" id="{8DBE25A3-FC1D-9149-8895-9BFEC242E855}"/>
              </a:ext>
            </a:extLst>
          </p:cNvPr>
          <p:cNvSpPr>
            <a:spLocks noChangeShapeType="1"/>
          </p:cNvSpPr>
          <p:nvPr/>
        </p:nvSpPr>
        <p:spPr bwMode="auto">
          <a:xfrm>
            <a:off x="3133725" y="481012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44" name="Line 12">
            <a:extLst>
              <a:ext uri="{FF2B5EF4-FFF2-40B4-BE49-F238E27FC236}">
                <a16:creationId xmlns:a16="http://schemas.microsoft.com/office/drawing/2014/main" id="{69A9BEF0-996A-3840-8B89-C79DE1C6B327}"/>
              </a:ext>
            </a:extLst>
          </p:cNvPr>
          <p:cNvSpPr>
            <a:spLocks noChangeShapeType="1"/>
          </p:cNvSpPr>
          <p:nvPr/>
        </p:nvSpPr>
        <p:spPr bwMode="auto">
          <a:xfrm>
            <a:off x="3100388" y="3429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45" name="Line 13">
            <a:extLst>
              <a:ext uri="{FF2B5EF4-FFF2-40B4-BE49-F238E27FC236}">
                <a16:creationId xmlns:a16="http://schemas.microsoft.com/office/drawing/2014/main" id="{B4E87B13-BD93-214D-A67F-2BC0C90515E4}"/>
              </a:ext>
            </a:extLst>
          </p:cNvPr>
          <p:cNvSpPr>
            <a:spLocks noChangeShapeType="1"/>
          </p:cNvSpPr>
          <p:nvPr/>
        </p:nvSpPr>
        <p:spPr bwMode="auto">
          <a:xfrm>
            <a:off x="3100388" y="29702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46" name="Line 14">
            <a:extLst>
              <a:ext uri="{FF2B5EF4-FFF2-40B4-BE49-F238E27FC236}">
                <a16:creationId xmlns:a16="http://schemas.microsoft.com/office/drawing/2014/main" id="{D268BBB9-AA80-C548-8891-48EC62E1F614}"/>
              </a:ext>
            </a:extLst>
          </p:cNvPr>
          <p:cNvSpPr>
            <a:spLocks noChangeShapeType="1"/>
          </p:cNvSpPr>
          <p:nvPr/>
        </p:nvSpPr>
        <p:spPr bwMode="auto">
          <a:xfrm>
            <a:off x="3082925"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47" name="Line 15">
            <a:extLst>
              <a:ext uri="{FF2B5EF4-FFF2-40B4-BE49-F238E27FC236}">
                <a16:creationId xmlns:a16="http://schemas.microsoft.com/office/drawing/2014/main" id="{7A1B4A1E-8D0E-DA46-AC6D-902E8015C5F6}"/>
              </a:ext>
            </a:extLst>
          </p:cNvPr>
          <p:cNvSpPr>
            <a:spLocks noChangeShapeType="1"/>
          </p:cNvSpPr>
          <p:nvPr/>
        </p:nvSpPr>
        <p:spPr bwMode="auto">
          <a:xfrm>
            <a:off x="3100388"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51" name="Rectangle 19">
            <a:extLst>
              <a:ext uri="{FF2B5EF4-FFF2-40B4-BE49-F238E27FC236}">
                <a16:creationId xmlns:a16="http://schemas.microsoft.com/office/drawing/2014/main" id="{81C99CC5-3CAF-BD4C-9434-149C9CE43864}"/>
              </a:ext>
            </a:extLst>
          </p:cNvPr>
          <p:cNvSpPr>
            <a:spLocks noChangeArrowheads="1"/>
          </p:cNvSpPr>
          <p:nvPr/>
        </p:nvSpPr>
        <p:spPr bwMode="auto">
          <a:xfrm>
            <a:off x="3411538" y="4359275"/>
            <a:ext cx="17430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800">
                <a:solidFill>
                  <a:schemeClr val="accent2"/>
                </a:solidFill>
              </a:rPr>
              <a:t>MENARA</a:t>
            </a:r>
          </a:p>
        </p:txBody>
      </p:sp>
      <p:sp>
        <p:nvSpPr>
          <p:cNvPr id="530452" name="Text Box 20">
            <a:extLst>
              <a:ext uri="{FF2B5EF4-FFF2-40B4-BE49-F238E27FC236}">
                <a16:creationId xmlns:a16="http://schemas.microsoft.com/office/drawing/2014/main" id="{32C77FDE-3779-B140-8F33-A930B90ED4C4}"/>
              </a:ext>
            </a:extLst>
          </p:cNvPr>
          <p:cNvSpPr txBox="1">
            <a:spLocks noChangeArrowheads="1"/>
          </p:cNvSpPr>
          <p:nvPr/>
        </p:nvSpPr>
        <p:spPr bwMode="auto">
          <a:xfrm>
            <a:off x="5857875" y="4400550"/>
            <a:ext cx="29210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(Pgm #2: Babel)</a:t>
            </a:r>
          </a:p>
        </p:txBody>
      </p:sp>
      <p:sp>
        <p:nvSpPr>
          <p:cNvPr id="530454" name="Rectangle 22">
            <a:extLst>
              <a:ext uri="{FF2B5EF4-FFF2-40B4-BE49-F238E27FC236}">
                <a16:creationId xmlns:a16="http://schemas.microsoft.com/office/drawing/2014/main" id="{59BB9C13-3848-5444-880A-4DE0FF26D5BA}"/>
              </a:ext>
            </a:extLst>
          </p:cNvPr>
          <p:cNvSpPr>
            <a:spLocks noChangeArrowheads="1"/>
          </p:cNvSpPr>
          <p:nvPr/>
        </p:nvSpPr>
        <p:spPr bwMode="auto">
          <a:xfrm>
            <a:off x="3160713" y="2979738"/>
            <a:ext cx="2393950"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800">
                <a:solidFill>
                  <a:schemeClr val="accent2"/>
                </a:solidFill>
              </a:rPr>
              <a:t>KELUARGA I</a:t>
            </a:r>
          </a:p>
        </p:txBody>
      </p:sp>
      <p:sp>
        <p:nvSpPr>
          <p:cNvPr id="530455" name="Text Box 23">
            <a:extLst>
              <a:ext uri="{FF2B5EF4-FFF2-40B4-BE49-F238E27FC236}">
                <a16:creationId xmlns:a16="http://schemas.microsoft.com/office/drawing/2014/main" id="{66F610AC-2A4F-3C4B-9D97-07769C7068BB}"/>
              </a:ext>
            </a:extLst>
          </p:cNvPr>
          <p:cNvSpPr txBox="1">
            <a:spLocks noChangeArrowheads="1"/>
          </p:cNvSpPr>
          <p:nvPr/>
        </p:nvSpPr>
        <p:spPr bwMode="auto">
          <a:xfrm>
            <a:off x="5870575" y="3001963"/>
            <a:ext cx="2262188"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(Pertikaian)</a:t>
            </a:r>
          </a:p>
        </p:txBody>
      </p:sp>
      <p:sp>
        <p:nvSpPr>
          <p:cNvPr id="530457" name="Rectangle 25">
            <a:extLst>
              <a:ext uri="{FF2B5EF4-FFF2-40B4-BE49-F238E27FC236}">
                <a16:creationId xmlns:a16="http://schemas.microsoft.com/office/drawing/2014/main" id="{EFE86793-FAD9-BC41-9E0A-D8640C77913C}"/>
              </a:ext>
            </a:extLst>
          </p:cNvPr>
          <p:cNvSpPr>
            <a:spLocks noChangeArrowheads="1"/>
          </p:cNvSpPr>
          <p:nvPr/>
        </p:nvSpPr>
        <p:spPr bwMode="auto">
          <a:xfrm>
            <a:off x="3702050" y="2530475"/>
            <a:ext cx="12477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800">
                <a:solidFill>
                  <a:schemeClr val="accent2"/>
                </a:solidFill>
              </a:rPr>
              <a:t>INJIL I</a:t>
            </a:r>
          </a:p>
        </p:txBody>
      </p:sp>
      <p:sp>
        <p:nvSpPr>
          <p:cNvPr id="530458" name="Text Box 26">
            <a:extLst>
              <a:ext uri="{FF2B5EF4-FFF2-40B4-BE49-F238E27FC236}">
                <a16:creationId xmlns:a16="http://schemas.microsoft.com/office/drawing/2014/main" id="{489B2814-CD1B-2946-BA75-6A9F581E3C7F}"/>
              </a:ext>
            </a:extLst>
          </p:cNvPr>
          <p:cNvSpPr txBox="1">
            <a:spLocks noChangeArrowheads="1"/>
          </p:cNvSpPr>
          <p:nvPr/>
        </p:nvSpPr>
        <p:spPr bwMode="auto">
          <a:xfrm>
            <a:off x="5864225" y="2540000"/>
            <a:ext cx="19812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(Penebus)</a:t>
            </a:r>
          </a:p>
        </p:txBody>
      </p:sp>
      <p:sp>
        <p:nvSpPr>
          <p:cNvPr id="530460" name="Rectangle 28">
            <a:extLst>
              <a:ext uri="{FF2B5EF4-FFF2-40B4-BE49-F238E27FC236}">
                <a16:creationId xmlns:a16="http://schemas.microsoft.com/office/drawing/2014/main" id="{761DA3A5-E50B-004B-8EB6-98A81BD4DE8A}"/>
              </a:ext>
            </a:extLst>
          </p:cNvPr>
          <p:cNvSpPr>
            <a:spLocks noChangeArrowheads="1"/>
          </p:cNvSpPr>
          <p:nvPr/>
        </p:nvSpPr>
        <p:spPr bwMode="auto">
          <a:xfrm>
            <a:off x="3633788" y="2071688"/>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800">
                <a:solidFill>
                  <a:schemeClr val="accent2"/>
                </a:solidFill>
              </a:rPr>
              <a:t>DOSA I</a:t>
            </a:r>
          </a:p>
        </p:txBody>
      </p:sp>
      <p:sp>
        <p:nvSpPr>
          <p:cNvPr id="530463" name="Rectangle 31">
            <a:extLst>
              <a:ext uri="{FF2B5EF4-FFF2-40B4-BE49-F238E27FC236}">
                <a16:creationId xmlns:a16="http://schemas.microsoft.com/office/drawing/2014/main" id="{EF1181CB-FE02-6E40-9520-7ABEC9DD19F1}"/>
              </a:ext>
            </a:extLst>
          </p:cNvPr>
          <p:cNvSpPr>
            <a:spLocks noChangeArrowheads="1"/>
          </p:cNvSpPr>
          <p:nvPr/>
        </p:nvSpPr>
        <p:spPr bwMode="auto">
          <a:xfrm>
            <a:off x="3140075" y="1609725"/>
            <a:ext cx="2270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a:solidFill>
                  <a:schemeClr val="accent2"/>
                </a:solidFill>
              </a:rPr>
              <a:t>PRIA &amp; WANITA I</a:t>
            </a:r>
          </a:p>
        </p:txBody>
      </p:sp>
      <p:sp>
        <p:nvSpPr>
          <p:cNvPr id="530464" name="Text Box 32">
            <a:extLst>
              <a:ext uri="{FF2B5EF4-FFF2-40B4-BE49-F238E27FC236}">
                <a16:creationId xmlns:a16="http://schemas.microsoft.com/office/drawing/2014/main" id="{6B90C5D6-4F2D-1B45-85B5-47E5401C28BA}"/>
              </a:ext>
            </a:extLst>
          </p:cNvPr>
          <p:cNvSpPr txBox="1">
            <a:spLocks noChangeArrowheads="1"/>
          </p:cNvSpPr>
          <p:nvPr/>
        </p:nvSpPr>
        <p:spPr bwMode="auto">
          <a:xfrm>
            <a:off x="5859463" y="1625600"/>
            <a:ext cx="2868612"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(Kesempurnaan)</a:t>
            </a:r>
          </a:p>
        </p:txBody>
      </p:sp>
      <p:sp>
        <p:nvSpPr>
          <p:cNvPr id="530466" name="Rectangle 34">
            <a:extLst>
              <a:ext uri="{FF2B5EF4-FFF2-40B4-BE49-F238E27FC236}">
                <a16:creationId xmlns:a16="http://schemas.microsoft.com/office/drawing/2014/main" id="{635F403D-5916-9942-A59D-B12DD644657D}"/>
              </a:ext>
            </a:extLst>
          </p:cNvPr>
          <p:cNvSpPr>
            <a:spLocks noChangeArrowheads="1"/>
          </p:cNvSpPr>
          <p:nvPr/>
        </p:nvSpPr>
        <p:spPr bwMode="auto">
          <a:xfrm>
            <a:off x="2836863" y="3444875"/>
            <a:ext cx="294798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800">
                <a:solidFill>
                  <a:schemeClr val="accent2"/>
                </a:solidFill>
              </a:rPr>
              <a:t>PEMBUNUHAN I</a:t>
            </a:r>
          </a:p>
        </p:txBody>
      </p:sp>
      <p:sp>
        <p:nvSpPr>
          <p:cNvPr id="530467" name="Text Box 35">
            <a:extLst>
              <a:ext uri="{FF2B5EF4-FFF2-40B4-BE49-F238E27FC236}">
                <a16:creationId xmlns:a16="http://schemas.microsoft.com/office/drawing/2014/main" id="{2BC3D39F-640C-F545-983E-F35161F5B1C7}"/>
              </a:ext>
            </a:extLst>
          </p:cNvPr>
          <p:cNvSpPr txBox="1">
            <a:spLocks noChangeArrowheads="1"/>
          </p:cNvSpPr>
          <p:nvPr/>
        </p:nvSpPr>
        <p:spPr bwMode="auto">
          <a:xfrm>
            <a:off x="5864225" y="3454400"/>
            <a:ext cx="2922588"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(Dosa kejam)</a:t>
            </a:r>
          </a:p>
        </p:txBody>
      </p:sp>
      <p:sp>
        <p:nvSpPr>
          <p:cNvPr id="530469" name="Text Box 37">
            <a:extLst>
              <a:ext uri="{FF2B5EF4-FFF2-40B4-BE49-F238E27FC236}">
                <a16:creationId xmlns:a16="http://schemas.microsoft.com/office/drawing/2014/main" id="{DF2F9227-54D6-0C46-ADB6-BDB7F91F8089}"/>
              </a:ext>
            </a:extLst>
          </p:cNvPr>
          <p:cNvSpPr txBox="1">
            <a:spLocks noChangeArrowheads="1"/>
          </p:cNvSpPr>
          <p:nvPr/>
        </p:nvSpPr>
        <p:spPr bwMode="auto">
          <a:xfrm>
            <a:off x="5867400" y="3943350"/>
            <a:ext cx="2519363"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(Pgm #1: Nuh)</a:t>
            </a:r>
          </a:p>
        </p:txBody>
      </p:sp>
      <p:sp>
        <p:nvSpPr>
          <p:cNvPr id="530470" name="Rectangle 38">
            <a:extLst>
              <a:ext uri="{FF2B5EF4-FFF2-40B4-BE49-F238E27FC236}">
                <a16:creationId xmlns:a16="http://schemas.microsoft.com/office/drawing/2014/main" id="{629065E1-72F5-6D41-994D-F3CCDB00048B}"/>
              </a:ext>
            </a:extLst>
          </p:cNvPr>
          <p:cNvSpPr>
            <a:spLocks noChangeArrowheads="1"/>
          </p:cNvSpPr>
          <p:nvPr/>
        </p:nvSpPr>
        <p:spPr bwMode="auto">
          <a:xfrm>
            <a:off x="2746375" y="3917950"/>
            <a:ext cx="3076575"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700">
                <a:solidFill>
                  <a:schemeClr val="accent2"/>
                </a:solidFill>
              </a:rPr>
              <a:t>BANJIR/PELANGI</a:t>
            </a:r>
          </a:p>
        </p:txBody>
      </p:sp>
      <p:sp>
        <p:nvSpPr>
          <p:cNvPr id="530479" name="Text Box 47">
            <a:extLst>
              <a:ext uri="{FF2B5EF4-FFF2-40B4-BE49-F238E27FC236}">
                <a16:creationId xmlns:a16="http://schemas.microsoft.com/office/drawing/2014/main" id="{089FA699-4FCF-9544-BEE1-8F7834175ACF}"/>
              </a:ext>
            </a:extLst>
          </p:cNvPr>
          <p:cNvSpPr txBox="1">
            <a:spLocks noChangeArrowheads="1"/>
          </p:cNvSpPr>
          <p:nvPr/>
        </p:nvSpPr>
        <p:spPr bwMode="auto">
          <a:xfrm>
            <a:off x="1790700" y="0"/>
            <a:ext cx="38608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Kejadian 1-11</a:t>
            </a:r>
          </a:p>
        </p:txBody>
      </p:sp>
      <p:sp>
        <p:nvSpPr>
          <p:cNvPr id="530489" name="Text Box 57">
            <a:extLst>
              <a:ext uri="{FF2B5EF4-FFF2-40B4-BE49-F238E27FC236}">
                <a16:creationId xmlns:a16="http://schemas.microsoft.com/office/drawing/2014/main" id="{44FCDE40-1030-C647-BF3C-582414C4ADAE}"/>
              </a:ext>
            </a:extLst>
          </p:cNvPr>
          <p:cNvSpPr txBox="1">
            <a:spLocks noChangeArrowheads="1"/>
          </p:cNvSpPr>
          <p:nvPr/>
        </p:nvSpPr>
        <p:spPr bwMode="auto">
          <a:xfrm>
            <a:off x="8570913" y="64071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9</a:t>
            </a:r>
          </a:p>
        </p:txBody>
      </p:sp>
      <p:sp>
        <p:nvSpPr>
          <p:cNvPr id="530490" name="Rectangle 58">
            <a:extLst>
              <a:ext uri="{FF2B5EF4-FFF2-40B4-BE49-F238E27FC236}">
                <a16:creationId xmlns:a16="http://schemas.microsoft.com/office/drawing/2014/main" id="{A20405C5-293A-EC40-A126-9A20682D5A8B}"/>
              </a:ext>
            </a:extLst>
          </p:cNvPr>
          <p:cNvSpPr>
            <a:spLocks noChangeArrowheads="1"/>
          </p:cNvSpPr>
          <p:nvPr/>
        </p:nvSpPr>
        <p:spPr bwMode="auto">
          <a:xfrm>
            <a:off x="8183563"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06</a:t>
            </a:r>
          </a:p>
        </p:txBody>
      </p:sp>
      <p:sp>
        <p:nvSpPr>
          <p:cNvPr id="530491" name="Text Box 59">
            <a:extLst>
              <a:ext uri="{FF2B5EF4-FFF2-40B4-BE49-F238E27FC236}">
                <a16:creationId xmlns:a16="http://schemas.microsoft.com/office/drawing/2014/main" id="{39505AE6-0FD0-104B-AC5B-0D384A2E62AF}"/>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530493" name="Rectangle 61">
            <a:extLst>
              <a:ext uri="{FF2B5EF4-FFF2-40B4-BE49-F238E27FC236}">
                <a16:creationId xmlns:a16="http://schemas.microsoft.com/office/drawing/2014/main" id="{8ED2AC88-D81B-1B4C-9A03-75718A67A61F}"/>
              </a:ext>
            </a:extLst>
          </p:cNvPr>
          <p:cNvSpPr>
            <a:spLocks noChangeArrowheads="1"/>
          </p:cNvSpPr>
          <p:nvPr/>
        </p:nvSpPr>
        <p:spPr bwMode="auto">
          <a:xfrm>
            <a:off x="390525"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30494" name="Group 62">
            <a:extLst>
              <a:ext uri="{FF2B5EF4-FFF2-40B4-BE49-F238E27FC236}">
                <a16:creationId xmlns:a16="http://schemas.microsoft.com/office/drawing/2014/main" id="{4685520C-6933-774B-A797-5474E1AD896E}"/>
              </a:ext>
            </a:extLst>
          </p:cNvPr>
          <p:cNvGrpSpPr>
            <a:grpSpLocks/>
          </p:cNvGrpSpPr>
          <p:nvPr/>
        </p:nvGrpSpPr>
        <p:grpSpPr bwMode="auto">
          <a:xfrm>
            <a:off x="152400" y="2305050"/>
            <a:ext cx="2166938" cy="1028700"/>
            <a:chOff x="96" y="1452"/>
            <a:chExt cx="1365" cy="648"/>
          </a:xfrm>
        </p:grpSpPr>
        <p:sp>
          <p:nvSpPr>
            <p:cNvPr id="530471" name="Rectangle 39">
              <a:extLst>
                <a:ext uri="{FF2B5EF4-FFF2-40B4-BE49-F238E27FC236}">
                  <a16:creationId xmlns:a16="http://schemas.microsoft.com/office/drawing/2014/main" id="{5158BEB6-A6BC-074F-9A71-B462A09D7E7A}"/>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530472" name="Rectangle 40">
              <a:extLst>
                <a:ext uri="{FF2B5EF4-FFF2-40B4-BE49-F238E27FC236}">
                  <a16:creationId xmlns:a16="http://schemas.microsoft.com/office/drawing/2014/main" id="{A02A7E93-9588-8948-A942-FDAA0CFCB8AD}"/>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530473" name="Rectangle 41">
              <a:extLst>
                <a:ext uri="{FF2B5EF4-FFF2-40B4-BE49-F238E27FC236}">
                  <a16:creationId xmlns:a16="http://schemas.microsoft.com/office/drawing/2014/main" id="{A550C9E9-E81E-0C49-BFF6-747C761D97D2}"/>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530474" name="AutoShape 42">
              <a:extLst>
                <a:ext uri="{FF2B5EF4-FFF2-40B4-BE49-F238E27FC236}">
                  <a16:creationId xmlns:a16="http://schemas.microsoft.com/office/drawing/2014/main" id="{9C35B6B7-D855-EE4D-908E-0C0CC48A3A36}"/>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30475" name="Rectangle 43">
              <a:extLst>
                <a:ext uri="{FF2B5EF4-FFF2-40B4-BE49-F238E27FC236}">
                  <a16:creationId xmlns:a16="http://schemas.microsoft.com/office/drawing/2014/main" id="{7C8DCF66-8993-3F4E-B8C7-4EFDBCA374CE}"/>
                </a:ext>
              </a:extLst>
            </p:cNvPr>
            <p:cNvSpPr>
              <a:spLocks noChangeArrowheads="1"/>
            </p:cNvSpPr>
            <p:nvPr/>
          </p:nvSpPr>
          <p:spPr bwMode="auto">
            <a:xfrm>
              <a:off x="115" y="1665"/>
              <a:ext cx="977" cy="399"/>
            </a:xfrm>
            <a:prstGeom prst="rect">
              <a:avLst/>
            </a:prstGeom>
            <a:solidFill>
              <a:srgbClr val="FFD34A"/>
            </a:solidFill>
            <a:ln w="31750">
              <a:solidFill>
                <a:srgbClr val="FFD34A"/>
              </a:solidFill>
              <a:miter lim="800000"/>
              <a:headEnd/>
              <a:tailEnd/>
            </a:ln>
          </p:spPr>
          <p:txBody>
            <a:bodyPr/>
            <a:lstStyle/>
            <a:p>
              <a:endParaRPr lang="en-US"/>
            </a:p>
          </p:txBody>
        </p:sp>
        <p:sp>
          <p:nvSpPr>
            <p:cNvPr id="530476" name="Rectangle 44">
              <a:extLst>
                <a:ext uri="{FF2B5EF4-FFF2-40B4-BE49-F238E27FC236}">
                  <a16:creationId xmlns:a16="http://schemas.microsoft.com/office/drawing/2014/main" id="{188372BF-61E5-C54D-9E0F-8D2BE34BE447}"/>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530477" name="Line 45">
              <a:extLst>
                <a:ext uri="{FF2B5EF4-FFF2-40B4-BE49-F238E27FC236}">
                  <a16:creationId xmlns:a16="http://schemas.microsoft.com/office/drawing/2014/main" id="{C57CCBF2-B6F5-E843-B5D2-8AB348754686}"/>
                </a:ext>
              </a:extLst>
            </p:cNvPr>
            <p:cNvSpPr>
              <a:spLocks noChangeShapeType="1"/>
            </p:cNvSpPr>
            <p:nvPr/>
          </p:nvSpPr>
          <p:spPr bwMode="auto">
            <a:xfrm>
              <a:off x="893"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0518" name="Rectangle 86">
            <a:extLst>
              <a:ext uri="{FF2B5EF4-FFF2-40B4-BE49-F238E27FC236}">
                <a16:creationId xmlns:a16="http://schemas.microsoft.com/office/drawing/2014/main" id="{610419DA-3A06-2C49-86CA-5F9EBF7D49C4}"/>
              </a:ext>
            </a:extLst>
          </p:cNvPr>
          <p:cNvSpPr>
            <a:spLocks noChangeArrowheads="1"/>
          </p:cNvSpPr>
          <p:nvPr/>
        </p:nvSpPr>
        <p:spPr bwMode="auto">
          <a:xfrm>
            <a:off x="4559300" y="1030288"/>
            <a:ext cx="3643313" cy="393700"/>
          </a:xfrm>
          <a:prstGeom prst="rect">
            <a:avLst/>
          </a:prstGeom>
          <a:noFill/>
          <a:ln>
            <a:noFill/>
          </a:ln>
          <a:effectLst>
            <a:outerShdw dist="56796"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000">
                <a:solidFill>
                  <a:schemeClr val="tx1"/>
                </a:solidFill>
              </a:rPr>
              <a:t>Masa  sebelum Abraham</a:t>
            </a:r>
            <a:endParaRPr lang="en-US" altLang="en-US">
              <a:solidFill>
                <a:schemeClr val="tx1"/>
              </a:solidFill>
            </a:endParaRPr>
          </a:p>
        </p:txBody>
      </p:sp>
      <p:sp>
        <p:nvSpPr>
          <p:cNvPr id="530519" name="Text Box 87">
            <a:extLst>
              <a:ext uri="{FF2B5EF4-FFF2-40B4-BE49-F238E27FC236}">
                <a16:creationId xmlns:a16="http://schemas.microsoft.com/office/drawing/2014/main" id="{882F56D1-4C96-1D4E-8D42-638972DFF48E}"/>
              </a:ext>
            </a:extLst>
          </p:cNvPr>
          <p:cNvSpPr txBox="1">
            <a:spLocks noChangeArrowheads="1"/>
          </p:cNvSpPr>
          <p:nvPr/>
        </p:nvSpPr>
        <p:spPr bwMode="auto">
          <a:xfrm>
            <a:off x="511175" y="496888"/>
            <a:ext cx="18002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6000">
                <a:solidFill>
                  <a:schemeClr val="tx1"/>
                </a:solidFill>
              </a:rPr>
              <a:t>5+2</a:t>
            </a:r>
          </a:p>
        </p:txBody>
      </p:sp>
      <p:sp>
        <p:nvSpPr>
          <p:cNvPr id="530461" name="Text Box 29">
            <a:extLst>
              <a:ext uri="{FF2B5EF4-FFF2-40B4-BE49-F238E27FC236}">
                <a16:creationId xmlns:a16="http://schemas.microsoft.com/office/drawing/2014/main" id="{E03058B6-7D3D-FD45-B88D-81AA28FCCA3F}"/>
              </a:ext>
            </a:extLst>
          </p:cNvPr>
          <p:cNvSpPr txBox="1">
            <a:spLocks noChangeArrowheads="1"/>
          </p:cNvSpPr>
          <p:nvPr/>
        </p:nvSpPr>
        <p:spPr bwMode="auto">
          <a:xfrm>
            <a:off x="5846763" y="2085975"/>
            <a:ext cx="3976687"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000">
                <a:solidFill>
                  <a:schemeClr val="tx1"/>
                </a:solidFill>
              </a:rPr>
              <a:t>(Tidak mencapai sasaran)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30519"/>
                                        </p:tgtEl>
                                        <p:attrNameLst>
                                          <p:attrName>style.visibility</p:attrName>
                                        </p:attrNameLst>
                                      </p:cBhvr>
                                      <p:to>
                                        <p:strVal val="visible"/>
                                      </p:to>
                                    </p:set>
                                    <p:anim calcmode="lin" valueType="num">
                                      <p:cBhvr>
                                        <p:cTn id="7" dur="500" fill="hold"/>
                                        <p:tgtEl>
                                          <p:spTgt spid="530519"/>
                                        </p:tgtEl>
                                        <p:attrNameLst>
                                          <p:attrName>ppt_w</p:attrName>
                                        </p:attrNameLst>
                                      </p:cBhvr>
                                      <p:tavLst>
                                        <p:tav tm="0">
                                          <p:val>
                                            <p:strVal val="(6*min(max(#ppt_w*#ppt_h,.3),1)-7.4)/-.7*#ppt_w"/>
                                          </p:val>
                                        </p:tav>
                                        <p:tav tm="100000">
                                          <p:val>
                                            <p:strVal val="#ppt_w"/>
                                          </p:val>
                                        </p:tav>
                                      </p:tavLst>
                                    </p:anim>
                                    <p:anim calcmode="lin" valueType="num">
                                      <p:cBhvr>
                                        <p:cTn id="8" dur="500" fill="hold"/>
                                        <p:tgtEl>
                                          <p:spTgt spid="530519"/>
                                        </p:tgtEl>
                                        <p:attrNameLst>
                                          <p:attrName>ppt_h</p:attrName>
                                        </p:attrNameLst>
                                      </p:cBhvr>
                                      <p:tavLst>
                                        <p:tav tm="0">
                                          <p:val>
                                            <p:strVal val="(6*min(max(#ppt_w*#ppt_h,.3),1)-7.4)/-.7*#ppt_h"/>
                                          </p:val>
                                        </p:tav>
                                        <p:tav tm="100000">
                                          <p:val>
                                            <p:strVal val="#ppt_h"/>
                                          </p:val>
                                        </p:tav>
                                      </p:tavLst>
                                    </p:anim>
                                    <p:anim calcmode="lin" valueType="num">
                                      <p:cBhvr>
                                        <p:cTn id="9" dur="500" fill="hold"/>
                                        <p:tgtEl>
                                          <p:spTgt spid="530519"/>
                                        </p:tgtEl>
                                        <p:attrNameLst>
                                          <p:attrName>ppt_x</p:attrName>
                                        </p:attrNameLst>
                                      </p:cBhvr>
                                      <p:tavLst>
                                        <p:tav tm="0">
                                          <p:val>
                                            <p:fltVal val="0.5"/>
                                          </p:val>
                                        </p:tav>
                                        <p:tav tm="100000">
                                          <p:val>
                                            <p:strVal val="#ppt_x"/>
                                          </p:val>
                                        </p:tav>
                                      </p:tavLst>
                                    </p:anim>
                                    <p:anim calcmode="lin" valueType="num">
                                      <p:cBhvr>
                                        <p:cTn id="10" dur="500" fill="hold"/>
                                        <p:tgtEl>
                                          <p:spTgt spid="53051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30516"/>
                                        </p:tgtEl>
                                        <p:attrNameLst>
                                          <p:attrName>style.visibility</p:attrName>
                                        </p:attrNameLst>
                                      </p:cBhvr>
                                      <p:to>
                                        <p:strVal val="visible"/>
                                      </p:to>
                                    </p:set>
                                    <p:animEffect transition="in" filter="dissolve">
                                      <p:cBhvr>
                                        <p:cTn id="15" dur="500"/>
                                        <p:tgtEl>
                                          <p:spTgt spid="530516"/>
                                        </p:tgtEl>
                                      </p:cBhvr>
                                    </p:animEffect>
                                  </p:childTnLst>
                                </p:cTn>
                              </p:par>
                            </p:childTnLst>
                          </p:cTn>
                        </p:par>
                        <p:par>
                          <p:cTn id="16" fill="hold" nodeType="afterGroup">
                            <p:stCondLst>
                              <p:cond delay="500"/>
                            </p:stCondLst>
                            <p:childTnLst>
                              <p:par>
                                <p:cTn id="17" presetID="17" presetClass="entr" presetSubtype="8" fill="hold" grpId="0" nodeType="afterEffect">
                                  <p:stCondLst>
                                    <p:cond delay="0"/>
                                  </p:stCondLst>
                                  <p:childTnLst>
                                    <p:set>
                                      <p:cBhvr>
                                        <p:cTn id="18" dur="1" fill="hold">
                                          <p:stCondLst>
                                            <p:cond delay="0"/>
                                          </p:stCondLst>
                                        </p:cTn>
                                        <p:tgtEl>
                                          <p:spTgt spid="530518"/>
                                        </p:tgtEl>
                                        <p:attrNameLst>
                                          <p:attrName>style.visibility</p:attrName>
                                        </p:attrNameLst>
                                      </p:cBhvr>
                                      <p:to>
                                        <p:strVal val="visible"/>
                                      </p:to>
                                    </p:set>
                                    <p:anim calcmode="lin" valueType="num">
                                      <p:cBhvr>
                                        <p:cTn id="19" dur="500" fill="hold"/>
                                        <p:tgtEl>
                                          <p:spTgt spid="530518"/>
                                        </p:tgtEl>
                                        <p:attrNameLst>
                                          <p:attrName>ppt_x</p:attrName>
                                        </p:attrNameLst>
                                      </p:cBhvr>
                                      <p:tavLst>
                                        <p:tav tm="0">
                                          <p:val>
                                            <p:strVal val="#ppt_x-#ppt_w/2"/>
                                          </p:val>
                                        </p:tav>
                                        <p:tav tm="100000">
                                          <p:val>
                                            <p:strVal val="#ppt_x"/>
                                          </p:val>
                                        </p:tav>
                                      </p:tavLst>
                                    </p:anim>
                                    <p:anim calcmode="lin" valueType="num">
                                      <p:cBhvr>
                                        <p:cTn id="20" dur="500" fill="hold"/>
                                        <p:tgtEl>
                                          <p:spTgt spid="530518"/>
                                        </p:tgtEl>
                                        <p:attrNameLst>
                                          <p:attrName>ppt_y</p:attrName>
                                        </p:attrNameLst>
                                      </p:cBhvr>
                                      <p:tavLst>
                                        <p:tav tm="0">
                                          <p:val>
                                            <p:strVal val="#ppt_y"/>
                                          </p:val>
                                        </p:tav>
                                        <p:tav tm="100000">
                                          <p:val>
                                            <p:strVal val="#ppt_y"/>
                                          </p:val>
                                        </p:tav>
                                      </p:tavLst>
                                    </p:anim>
                                    <p:anim calcmode="lin" valueType="num">
                                      <p:cBhvr>
                                        <p:cTn id="21" dur="500" fill="hold"/>
                                        <p:tgtEl>
                                          <p:spTgt spid="530518"/>
                                        </p:tgtEl>
                                        <p:attrNameLst>
                                          <p:attrName>ppt_w</p:attrName>
                                        </p:attrNameLst>
                                      </p:cBhvr>
                                      <p:tavLst>
                                        <p:tav tm="0">
                                          <p:val>
                                            <p:fltVal val="0"/>
                                          </p:val>
                                        </p:tav>
                                        <p:tav tm="100000">
                                          <p:val>
                                            <p:strVal val="#ppt_w"/>
                                          </p:val>
                                        </p:tav>
                                      </p:tavLst>
                                    </p:anim>
                                    <p:anim calcmode="lin" valueType="num">
                                      <p:cBhvr>
                                        <p:cTn id="22" dur="500" fill="hold"/>
                                        <p:tgtEl>
                                          <p:spTgt spid="530518"/>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530463"/>
                                        </p:tgtEl>
                                        <p:attrNameLst>
                                          <p:attrName>style.visibility</p:attrName>
                                        </p:attrNameLst>
                                      </p:cBhvr>
                                      <p:to>
                                        <p:strVal val="visible"/>
                                      </p:to>
                                    </p:set>
                                    <p:anim calcmode="lin" valueType="num">
                                      <p:cBhvr>
                                        <p:cTn id="27" dur="500" fill="hold"/>
                                        <p:tgtEl>
                                          <p:spTgt spid="530463"/>
                                        </p:tgtEl>
                                        <p:attrNameLst>
                                          <p:attrName>ppt_x</p:attrName>
                                        </p:attrNameLst>
                                      </p:cBhvr>
                                      <p:tavLst>
                                        <p:tav tm="0">
                                          <p:val>
                                            <p:strVal val="#ppt_x-#ppt_w/2"/>
                                          </p:val>
                                        </p:tav>
                                        <p:tav tm="100000">
                                          <p:val>
                                            <p:strVal val="#ppt_x"/>
                                          </p:val>
                                        </p:tav>
                                      </p:tavLst>
                                    </p:anim>
                                    <p:anim calcmode="lin" valueType="num">
                                      <p:cBhvr>
                                        <p:cTn id="28" dur="500" fill="hold"/>
                                        <p:tgtEl>
                                          <p:spTgt spid="530463"/>
                                        </p:tgtEl>
                                        <p:attrNameLst>
                                          <p:attrName>ppt_y</p:attrName>
                                        </p:attrNameLst>
                                      </p:cBhvr>
                                      <p:tavLst>
                                        <p:tav tm="0">
                                          <p:val>
                                            <p:strVal val="#ppt_y"/>
                                          </p:val>
                                        </p:tav>
                                        <p:tav tm="100000">
                                          <p:val>
                                            <p:strVal val="#ppt_y"/>
                                          </p:val>
                                        </p:tav>
                                      </p:tavLst>
                                    </p:anim>
                                    <p:anim calcmode="lin" valueType="num">
                                      <p:cBhvr>
                                        <p:cTn id="29" dur="500" fill="hold"/>
                                        <p:tgtEl>
                                          <p:spTgt spid="530463"/>
                                        </p:tgtEl>
                                        <p:attrNameLst>
                                          <p:attrName>ppt_w</p:attrName>
                                        </p:attrNameLst>
                                      </p:cBhvr>
                                      <p:tavLst>
                                        <p:tav tm="0">
                                          <p:val>
                                            <p:fltVal val="0"/>
                                          </p:val>
                                        </p:tav>
                                        <p:tav tm="100000">
                                          <p:val>
                                            <p:strVal val="#ppt_w"/>
                                          </p:val>
                                        </p:tav>
                                      </p:tavLst>
                                    </p:anim>
                                    <p:anim calcmode="lin" valueType="num">
                                      <p:cBhvr>
                                        <p:cTn id="30" dur="500" fill="hold"/>
                                        <p:tgtEl>
                                          <p:spTgt spid="530463"/>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17" presetClass="entr" presetSubtype="8" fill="hold" grpId="0" nodeType="afterEffect">
                                  <p:stCondLst>
                                    <p:cond delay="0"/>
                                  </p:stCondLst>
                                  <p:childTnLst>
                                    <p:set>
                                      <p:cBhvr>
                                        <p:cTn id="33" dur="1" fill="hold">
                                          <p:stCondLst>
                                            <p:cond delay="0"/>
                                          </p:stCondLst>
                                        </p:cTn>
                                        <p:tgtEl>
                                          <p:spTgt spid="530464"/>
                                        </p:tgtEl>
                                        <p:attrNameLst>
                                          <p:attrName>style.visibility</p:attrName>
                                        </p:attrNameLst>
                                      </p:cBhvr>
                                      <p:to>
                                        <p:strVal val="visible"/>
                                      </p:to>
                                    </p:set>
                                    <p:anim calcmode="lin" valueType="num">
                                      <p:cBhvr>
                                        <p:cTn id="34" dur="500" fill="hold"/>
                                        <p:tgtEl>
                                          <p:spTgt spid="530464"/>
                                        </p:tgtEl>
                                        <p:attrNameLst>
                                          <p:attrName>ppt_x</p:attrName>
                                        </p:attrNameLst>
                                      </p:cBhvr>
                                      <p:tavLst>
                                        <p:tav tm="0">
                                          <p:val>
                                            <p:strVal val="#ppt_x-#ppt_w/2"/>
                                          </p:val>
                                        </p:tav>
                                        <p:tav tm="100000">
                                          <p:val>
                                            <p:strVal val="#ppt_x"/>
                                          </p:val>
                                        </p:tav>
                                      </p:tavLst>
                                    </p:anim>
                                    <p:anim calcmode="lin" valueType="num">
                                      <p:cBhvr>
                                        <p:cTn id="35" dur="500" fill="hold"/>
                                        <p:tgtEl>
                                          <p:spTgt spid="530464"/>
                                        </p:tgtEl>
                                        <p:attrNameLst>
                                          <p:attrName>ppt_y</p:attrName>
                                        </p:attrNameLst>
                                      </p:cBhvr>
                                      <p:tavLst>
                                        <p:tav tm="0">
                                          <p:val>
                                            <p:strVal val="#ppt_y"/>
                                          </p:val>
                                        </p:tav>
                                        <p:tav tm="100000">
                                          <p:val>
                                            <p:strVal val="#ppt_y"/>
                                          </p:val>
                                        </p:tav>
                                      </p:tavLst>
                                    </p:anim>
                                    <p:anim calcmode="lin" valueType="num">
                                      <p:cBhvr>
                                        <p:cTn id="36" dur="500" fill="hold"/>
                                        <p:tgtEl>
                                          <p:spTgt spid="530464"/>
                                        </p:tgtEl>
                                        <p:attrNameLst>
                                          <p:attrName>ppt_w</p:attrName>
                                        </p:attrNameLst>
                                      </p:cBhvr>
                                      <p:tavLst>
                                        <p:tav tm="0">
                                          <p:val>
                                            <p:fltVal val="0"/>
                                          </p:val>
                                        </p:tav>
                                        <p:tav tm="100000">
                                          <p:val>
                                            <p:strVal val="#ppt_w"/>
                                          </p:val>
                                        </p:tav>
                                      </p:tavLst>
                                    </p:anim>
                                    <p:anim calcmode="lin" valueType="num">
                                      <p:cBhvr>
                                        <p:cTn id="37" dur="500" fill="hold"/>
                                        <p:tgtEl>
                                          <p:spTgt spid="530464"/>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8" fill="hold" grpId="0" nodeType="clickEffect">
                                  <p:stCondLst>
                                    <p:cond delay="0"/>
                                  </p:stCondLst>
                                  <p:childTnLst>
                                    <p:set>
                                      <p:cBhvr>
                                        <p:cTn id="41" dur="1" fill="hold">
                                          <p:stCondLst>
                                            <p:cond delay="0"/>
                                          </p:stCondLst>
                                        </p:cTn>
                                        <p:tgtEl>
                                          <p:spTgt spid="530460"/>
                                        </p:tgtEl>
                                        <p:attrNameLst>
                                          <p:attrName>style.visibility</p:attrName>
                                        </p:attrNameLst>
                                      </p:cBhvr>
                                      <p:to>
                                        <p:strVal val="visible"/>
                                      </p:to>
                                    </p:set>
                                    <p:anim calcmode="lin" valueType="num">
                                      <p:cBhvr>
                                        <p:cTn id="42" dur="500" fill="hold"/>
                                        <p:tgtEl>
                                          <p:spTgt spid="530460"/>
                                        </p:tgtEl>
                                        <p:attrNameLst>
                                          <p:attrName>ppt_x</p:attrName>
                                        </p:attrNameLst>
                                      </p:cBhvr>
                                      <p:tavLst>
                                        <p:tav tm="0">
                                          <p:val>
                                            <p:strVal val="#ppt_x-#ppt_w/2"/>
                                          </p:val>
                                        </p:tav>
                                        <p:tav tm="100000">
                                          <p:val>
                                            <p:strVal val="#ppt_x"/>
                                          </p:val>
                                        </p:tav>
                                      </p:tavLst>
                                    </p:anim>
                                    <p:anim calcmode="lin" valueType="num">
                                      <p:cBhvr>
                                        <p:cTn id="43" dur="500" fill="hold"/>
                                        <p:tgtEl>
                                          <p:spTgt spid="530460"/>
                                        </p:tgtEl>
                                        <p:attrNameLst>
                                          <p:attrName>ppt_y</p:attrName>
                                        </p:attrNameLst>
                                      </p:cBhvr>
                                      <p:tavLst>
                                        <p:tav tm="0">
                                          <p:val>
                                            <p:strVal val="#ppt_y"/>
                                          </p:val>
                                        </p:tav>
                                        <p:tav tm="100000">
                                          <p:val>
                                            <p:strVal val="#ppt_y"/>
                                          </p:val>
                                        </p:tav>
                                      </p:tavLst>
                                    </p:anim>
                                    <p:anim calcmode="lin" valueType="num">
                                      <p:cBhvr>
                                        <p:cTn id="44" dur="500" fill="hold"/>
                                        <p:tgtEl>
                                          <p:spTgt spid="530460"/>
                                        </p:tgtEl>
                                        <p:attrNameLst>
                                          <p:attrName>ppt_w</p:attrName>
                                        </p:attrNameLst>
                                      </p:cBhvr>
                                      <p:tavLst>
                                        <p:tav tm="0">
                                          <p:val>
                                            <p:fltVal val="0"/>
                                          </p:val>
                                        </p:tav>
                                        <p:tav tm="100000">
                                          <p:val>
                                            <p:strVal val="#ppt_w"/>
                                          </p:val>
                                        </p:tav>
                                      </p:tavLst>
                                    </p:anim>
                                    <p:anim calcmode="lin" valueType="num">
                                      <p:cBhvr>
                                        <p:cTn id="45" dur="500" fill="hold"/>
                                        <p:tgtEl>
                                          <p:spTgt spid="530460"/>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500"/>
                            </p:stCondLst>
                            <p:childTnLst>
                              <p:par>
                                <p:cTn id="47" presetID="17" presetClass="entr" presetSubtype="8" fill="hold" grpId="0" nodeType="afterEffect">
                                  <p:stCondLst>
                                    <p:cond delay="0"/>
                                  </p:stCondLst>
                                  <p:childTnLst>
                                    <p:set>
                                      <p:cBhvr>
                                        <p:cTn id="48" dur="1" fill="hold">
                                          <p:stCondLst>
                                            <p:cond delay="0"/>
                                          </p:stCondLst>
                                        </p:cTn>
                                        <p:tgtEl>
                                          <p:spTgt spid="530461"/>
                                        </p:tgtEl>
                                        <p:attrNameLst>
                                          <p:attrName>style.visibility</p:attrName>
                                        </p:attrNameLst>
                                      </p:cBhvr>
                                      <p:to>
                                        <p:strVal val="visible"/>
                                      </p:to>
                                    </p:set>
                                    <p:anim calcmode="lin" valueType="num">
                                      <p:cBhvr>
                                        <p:cTn id="49" dur="500" fill="hold"/>
                                        <p:tgtEl>
                                          <p:spTgt spid="530461"/>
                                        </p:tgtEl>
                                        <p:attrNameLst>
                                          <p:attrName>ppt_x</p:attrName>
                                        </p:attrNameLst>
                                      </p:cBhvr>
                                      <p:tavLst>
                                        <p:tav tm="0">
                                          <p:val>
                                            <p:strVal val="#ppt_x-#ppt_w/2"/>
                                          </p:val>
                                        </p:tav>
                                        <p:tav tm="100000">
                                          <p:val>
                                            <p:strVal val="#ppt_x"/>
                                          </p:val>
                                        </p:tav>
                                      </p:tavLst>
                                    </p:anim>
                                    <p:anim calcmode="lin" valueType="num">
                                      <p:cBhvr>
                                        <p:cTn id="50" dur="500" fill="hold"/>
                                        <p:tgtEl>
                                          <p:spTgt spid="530461"/>
                                        </p:tgtEl>
                                        <p:attrNameLst>
                                          <p:attrName>ppt_y</p:attrName>
                                        </p:attrNameLst>
                                      </p:cBhvr>
                                      <p:tavLst>
                                        <p:tav tm="0">
                                          <p:val>
                                            <p:strVal val="#ppt_y"/>
                                          </p:val>
                                        </p:tav>
                                        <p:tav tm="100000">
                                          <p:val>
                                            <p:strVal val="#ppt_y"/>
                                          </p:val>
                                        </p:tav>
                                      </p:tavLst>
                                    </p:anim>
                                    <p:anim calcmode="lin" valueType="num">
                                      <p:cBhvr>
                                        <p:cTn id="51" dur="500" fill="hold"/>
                                        <p:tgtEl>
                                          <p:spTgt spid="530461"/>
                                        </p:tgtEl>
                                        <p:attrNameLst>
                                          <p:attrName>ppt_w</p:attrName>
                                        </p:attrNameLst>
                                      </p:cBhvr>
                                      <p:tavLst>
                                        <p:tav tm="0">
                                          <p:val>
                                            <p:fltVal val="0"/>
                                          </p:val>
                                        </p:tav>
                                        <p:tav tm="100000">
                                          <p:val>
                                            <p:strVal val="#ppt_w"/>
                                          </p:val>
                                        </p:tav>
                                      </p:tavLst>
                                    </p:anim>
                                    <p:anim calcmode="lin" valueType="num">
                                      <p:cBhvr>
                                        <p:cTn id="52" dur="500" fill="hold"/>
                                        <p:tgtEl>
                                          <p:spTgt spid="530461"/>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8" fill="hold" grpId="0" nodeType="clickEffect">
                                  <p:stCondLst>
                                    <p:cond delay="0"/>
                                  </p:stCondLst>
                                  <p:childTnLst>
                                    <p:set>
                                      <p:cBhvr>
                                        <p:cTn id="56" dur="1" fill="hold">
                                          <p:stCondLst>
                                            <p:cond delay="0"/>
                                          </p:stCondLst>
                                        </p:cTn>
                                        <p:tgtEl>
                                          <p:spTgt spid="530457"/>
                                        </p:tgtEl>
                                        <p:attrNameLst>
                                          <p:attrName>style.visibility</p:attrName>
                                        </p:attrNameLst>
                                      </p:cBhvr>
                                      <p:to>
                                        <p:strVal val="visible"/>
                                      </p:to>
                                    </p:set>
                                    <p:anim calcmode="lin" valueType="num">
                                      <p:cBhvr>
                                        <p:cTn id="57" dur="500" fill="hold"/>
                                        <p:tgtEl>
                                          <p:spTgt spid="530457"/>
                                        </p:tgtEl>
                                        <p:attrNameLst>
                                          <p:attrName>ppt_x</p:attrName>
                                        </p:attrNameLst>
                                      </p:cBhvr>
                                      <p:tavLst>
                                        <p:tav tm="0">
                                          <p:val>
                                            <p:strVal val="#ppt_x-#ppt_w/2"/>
                                          </p:val>
                                        </p:tav>
                                        <p:tav tm="100000">
                                          <p:val>
                                            <p:strVal val="#ppt_x"/>
                                          </p:val>
                                        </p:tav>
                                      </p:tavLst>
                                    </p:anim>
                                    <p:anim calcmode="lin" valueType="num">
                                      <p:cBhvr>
                                        <p:cTn id="58" dur="500" fill="hold"/>
                                        <p:tgtEl>
                                          <p:spTgt spid="530457"/>
                                        </p:tgtEl>
                                        <p:attrNameLst>
                                          <p:attrName>ppt_y</p:attrName>
                                        </p:attrNameLst>
                                      </p:cBhvr>
                                      <p:tavLst>
                                        <p:tav tm="0">
                                          <p:val>
                                            <p:strVal val="#ppt_y"/>
                                          </p:val>
                                        </p:tav>
                                        <p:tav tm="100000">
                                          <p:val>
                                            <p:strVal val="#ppt_y"/>
                                          </p:val>
                                        </p:tav>
                                      </p:tavLst>
                                    </p:anim>
                                    <p:anim calcmode="lin" valueType="num">
                                      <p:cBhvr>
                                        <p:cTn id="59" dur="500" fill="hold"/>
                                        <p:tgtEl>
                                          <p:spTgt spid="530457"/>
                                        </p:tgtEl>
                                        <p:attrNameLst>
                                          <p:attrName>ppt_w</p:attrName>
                                        </p:attrNameLst>
                                      </p:cBhvr>
                                      <p:tavLst>
                                        <p:tav tm="0">
                                          <p:val>
                                            <p:fltVal val="0"/>
                                          </p:val>
                                        </p:tav>
                                        <p:tav tm="100000">
                                          <p:val>
                                            <p:strVal val="#ppt_w"/>
                                          </p:val>
                                        </p:tav>
                                      </p:tavLst>
                                    </p:anim>
                                    <p:anim calcmode="lin" valueType="num">
                                      <p:cBhvr>
                                        <p:cTn id="60" dur="500" fill="hold"/>
                                        <p:tgtEl>
                                          <p:spTgt spid="530457"/>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500"/>
                            </p:stCondLst>
                            <p:childTnLst>
                              <p:par>
                                <p:cTn id="62" presetID="17" presetClass="entr" presetSubtype="8" fill="hold" grpId="0" nodeType="afterEffect">
                                  <p:stCondLst>
                                    <p:cond delay="0"/>
                                  </p:stCondLst>
                                  <p:childTnLst>
                                    <p:set>
                                      <p:cBhvr>
                                        <p:cTn id="63" dur="1" fill="hold">
                                          <p:stCondLst>
                                            <p:cond delay="0"/>
                                          </p:stCondLst>
                                        </p:cTn>
                                        <p:tgtEl>
                                          <p:spTgt spid="530458"/>
                                        </p:tgtEl>
                                        <p:attrNameLst>
                                          <p:attrName>style.visibility</p:attrName>
                                        </p:attrNameLst>
                                      </p:cBhvr>
                                      <p:to>
                                        <p:strVal val="visible"/>
                                      </p:to>
                                    </p:set>
                                    <p:anim calcmode="lin" valueType="num">
                                      <p:cBhvr>
                                        <p:cTn id="64" dur="500" fill="hold"/>
                                        <p:tgtEl>
                                          <p:spTgt spid="530458"/>
                                        </p:tgtEl>
                                        <p:attrNameLst>
                                          <p:attrName>ppt_x</p:attrName>
                                        </p:attrNameLst>
                                      </p:cBhvr>
                                      <p:tavLst>
                                        <p:tav tm="0">
                                          <p:val>
                                            <p:strVal val="#ppt_x-#ppt_w/2"/>
                                          </p:val>
                                        </p:tav>
                                        <p:tav tm="100000">
                                          <p:val>
                                            <p:strVal val="#ppt_x"/>
                                          </p:val>
                                        </p:tav>
                                      </p:tavLst>
                                    </p:anim>
                                    <p:anim calcmode="lin" valueType="num">
                                      <p:cBhvr>
                                        <p:cTn id="65" dur="500" fill="hold"/>
                                        <p:tgtEl>
                                          <p:spTgt spid="530458"/>
                                        </p:tgtEl>
                                        <p:attrNameLst>
                                          <p:attrName>ppt_y</p:attrName>
                                        </p:attrNameLst>
                                      </p:cBhvr>
                                      <p:tavLst>
                                        <p:tav tm="0">
                                          <p:val>
                                            <p:strVal val="#ppt_y"/>
                                          </p:val>
                                        </p:tav>
                                        <p:tav tm="100000">
                                          <p:val>
                                            <p:strVal val="#ppt_y"/>
                                          </p:val>
                                        </p:tav>
                                      </p:tavLst>
                                    </p:anim>
                                    <p:anim calcmode="lin" valueType="num">
                                      <p:cBhvr>
                                        <p:cTn id="66" dur="500" fill="hold"/>
                                        <p:tgtEl>
                                          <p:spTgt spid="530458"/>
                                        </p:tgtEl>
                                        <p:attrNameLst>
                                          <p:attrName>ppt_w</p:attrName>
                                        </p:attrNameLst>
                                      </p:cBhvr>
                                      <p:tavLst>
                                        <p:tav tm="0">
                                          <p:val>
                                            <p:fltVal val="0"/>
                                          </p:val>
                                        </p:tav>
                                        <p:tav tm="100000">
                                          <p:val>
                                            <p:strVal val="#ppt_w"/>
                                          </p:val>
                                        </p:tav>
                                      </p:tavLst>
                                    </p:anim>
                                    <p:anim calcmode="lin" valueType="num">
                                      <p:cBhvr>
                                        <p:cTn id="67" dur="500" fill="hold"/>
                                        <p:tgtEl>
                                          <p:spTgt spid="530458"/>
                                        </p:tgtEl>
                                        <p:attrNameLst>
                                          <p:attrName>ppt_h</p:attrName>
                                        </p:attrNameLst>
                                      </p:cBhvr>
                                      <p:tavLst>
                                        <p:tav tm="0">
                                          <p:val>
                                            <p:strVal val="#ppt_h"/>
                                          </p:val>
                                        </p:tav>
                                        <p:tav tm="100000">
                                          <p:val>
                                            <p:strVal val="#ppt_h"/>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7" presetClass="entr" presetSubtype="8" fill="hold" grpId="0" nodeType="clickEffect">
                                  <p:stCondLst>
                                    <p:cond delay="0"/>
                                  </p:stCondLst>
                                  <p:childTnLst>
                                    <p:set>
                                      <p:cBhvr>
                                        <p:cTn id="71" dur="1" fill="hold">
                                          <p:stCondLst>
                                            <p:cond delay="0"/>
                                          </p:stCondLst>
                                        </p:cTn>
                                        <p:tgtEl>
                                          <p:spTgt spid="530454"/>
                                        </p:tgtEl>
                                        <p:attrNameLst>
                                          <p:attrName>style.visibility</p:attrName>
                                        </p:attrNameLst>
                                      </p:cBhvr>
                                      <p:to>
                                        <p:strVal val="visible"/>
                                      </p:to>
                                    </p:set>
                                    <p:anim calcmode="lin" valueType="num">
                                      <p:cBhvr>
                                        <p:cTn id="72" dur="500" fill="hold"/>
                                        <p:tgtEl>
                                          <p:spTgt spid="530454"/>
                                        </p:tgtEl>
                                        <p:attrNameLst>
                                          <p:attrName>ppt_x</p:attrName>
                                        </p:attrNameLst>
                                      </p:cBhvr>
                                      <p:tavLst>
                                        <p:tav tm="0">
                                          <p:val>
                                            <p:strVal val="#ppt_x-#ppt_w/2"/>
                                          </p:val>
                                        </p:tav>
                                        <p:tav tm="100000">
                                          <p:val>
                                            <p:strVal val="#ppt_x"/>
                                          </p:val>
                                        </p:tav>
                                      </p:tavLst>
                                    </p:anim>
                                    <p:anim calcmode="lin" valueType="num">
                                      <p:cBhvr>
                                        <p:cTn id="73" dur="500" fill="hold"/>
                                        <p:tgtEl>
                                          <p:spTgt spid="530454"/>
                                        </p:tgtEl>
                                        <p:attrNameLst>
                                          <p:attrName>ppt_y</p:attrName>
                                        </p:attrNameLst>
                                      </p:cBhvr>
                                      <p:tavLst>
                                        <p:tav tm="0">
                                          <p:val>
                                            <p:strVal val="#ppt_y"/>
                                          </p:val>
                                        </p:tav>
                                        <p:tav tm="100000">
                                          <p:val>
                                            <p:strVal val="#ppt_y"/>
                                          </p:val>
                                        </p:tav>
                                      </p:tavLst>
                                    </p:anim>
                                    <p:anim calcmode="lin" valueType="num">
                                      <p:cBhvr>
                                        <p:cTn id="74" dur="500" fill="hold"/>
                                        <p:tgtEl>
                                          <p:spTgt spid="530454"/>
                                        </p:tgtEl>
                                        <p:attrNameLst>
                                          <p:attrName>ppt_w</p:attrName>
                                        </p:attrNameLst>
                                      </p:cBhvr>
                                      <p:tavLst>
                                        <p:tav tm="0">
                                          <p:val>
                                            <p:fltVal val="0"/>
                                          </p:val>
                                        </p:tav>
                                        <p:tav tm="100000">
                                          <p:val>
                                            <p:strVal val="#ppt_w"/>
                                          </p:val>
                                        </p:tav>
                                      </p:tavLst>
                                    </p:anim>
                                    <p:anim calcmode="lin" valueType="num">
                                      <p:cBhvr>
                                        <p:cTn id="75" dur="500" fill="hold"/>
                                        <p:tgtEl>
                                          <p:spTgt spid="530454"/>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500"/>
                            </p:stCondLst>
                            <p:childTnLst>
                              <p:par>
                                <p:cTn id="77" presetID="17" presetClass="entr" presetSubtype="8" fill="hold" grpId="0" nodeType="afterEffect">
                                  <p:stCondLst>
                                    <p:cond delay="0"/>
                                  </p:stCondLst>
                                  <p:childTnLst>
                                    <p:set>
                                      <p:cBhvr>
                                        <p:cTn id="78" dur="1" fill="hold">
                                          <p:stCondLst>
                                            <p:cond delay="0"/>
                                          </p:stCondLst>
                                        </p:cTn>
                                        <p:tgtEl>
                                          <p:spTgt spid="530455"/>
                                        </p:tgtEl>
                                        <p:attrNameLst>
                                          <p:attrName>style.visibility</p:attrName>
                                        </p:attrNameLst>
                                      </p:cBhvr>
                                      <p:to>
                                        <p:strVal val="visible"/>
                                      </p:to>
                                    </p:set>
                                    <p:anim calcmode="lin" valueType="num">
                                      <p:cBhvr>
                                        <p:cTn id="79" dur="500" fill="hold"/>
                                        <p:tgtEl>
                                          <p:spTgt spid="530455"/>
                                        </p:tgtEl>
                                        <p:attrNameLst>
                                          <p:attrName>ppt_x</p:attrName>
                                        </p:attrNameLst>
                                      </p:cBhvr>
                                      <p:tavLst>
                                        <p:tav tm="0">
                                          <p:val>
                                            <p:strVal val="#ppt_x-#ppt_w/2"/>
                                          </p:val>
                                        </p:tav>
                                        <p:tav tm="100000">
                                          <p:val>
                                            <p:strVal val="#ppt_x"/>
                                          </p:val>
                                        </p:tav>
                                      </p:tavLst>
                                    </p:anim>
                                    <p:anim calcmode="lin" valueType="num">
                                      <p:cBhvr>
                                        <p:cTn id="80" dur="500" fill="hold"/>
                                        <p:tgtEl>
                                          <p:spTgt spid="530455"/>
                                        </p:tgtEl>
                                        <p:attrNameLst>
                                          <p:attrName>ppt_y</p:attrName>
                                        </p:attrNameLst>
                                      </p:cBhvr>
                                      <p:tavLst>
                                        <p:tav tm="0">
                                          <p:val>
                                            <p:strVal val="#ppt_y"/>
                                          </p:val>
                                        </p:tav>
                                        <p:tav tm="100000">
                                          <p:val>
                                            <p:strVal val="#ppt_y"/>
                                          </p:val>
                                        </p:tav>
                                      </p:tavLst>
                                    </p:anim>
                                    <p:anim calcmode="lin" valueType="num">
                                      <p:cBhvr>
                                        <p:cTn id="81" dur="500" fill="hold"/>
                                        <p:tgtEl>
                                          <p:spTgt spid="530455"/>
                                        </p:tgtEl>
                                        <p:attrNameLst>
                                          <p:attrName>ppt_w</p:attrName>
                                        </p:attrNameLst>
                                      </p:cBhvr>
                                      <p:tavLst>
                                        <p:tav tm="0">
                                          <p:val>
                                            <p:fltVal val="0"/>
                                          </p:val>
                                        </p:tav>
                                        <p:tav tm="100000">
                                          <p:val>
                                            <p:strVal val="#ppt_w"/>
                                          </p:val>
                                        </p:tav>
                                      </p:tavLst>
                                    </p:anim>
                                    <p:anim calcmode="lin" valueType="num">
                                      <p:cBhvr>
                                        <p:cTn id="82" dur="500" fill="hold"/>
                                        <p:tgtEl>
                                          <p:spTgt spid="530455"/>
                                        </p:tgtEl>
                                        <p:attrNameLst>
                                          <p:attrName>ppt_h</p:attrName>
                                        </p:attrNameLst>
                                      </p:cBhvr>
                                      <p:tavLst>
                                        <p:tav tm="0">
                                          <p:val>
                                            <p:strVal val="#ppt_h"/>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530466"/>
                                        </p:tgtEl>
                                        <p:attrNameLst>
                                          <p:attrName>style.visibility</p:attrName>
                                        </p:attrNameLst>
                                      </p:cBhvr>
                                      <p:to>
                                        <p:strVal val="visible"/>
                                      </p:to>
                                    </p:set>
                                    <p:anim calcmode="lin" valueType="num">
                                      <p:cBhvr>
                                        <p:cTn id="87" dur="500" fill="hold"/>
                                        <p:tgtEl>
                                          <p:spTgt spid="530466"/>
                                        </p:tgtEl>
                                        <p:attrNameLst>
                                          <p:attrName>ppt_x</p:attrName>
                                        </p:attrNameLst>
                                      </p:cBhvr>
                                      <p:tavLst>
                                        <p:tav tm="0">
                                          <p:val>
                                            <p:strVal val="#ppt_x-#ppt_w/2"/>
                                          </p:val>
                                        </p:tav>
                                        <p:tav tm="100000">
                                          <p:val>
                                            <p:strVal val="#ppt_x"/>
                                          </p:val>
                                        </p:tav>
                                      </p:tavLst>
                                    </p:anim>
                                    <p:anim calcmode="lin" valueType="num">
                                      <p:cBhvr>
                                        <p:cTn id="88" dur="500" fill="hold"/>
                                        <p:tgtEl>
                                          <p:spTgt spid="530466"/>
                                        </p:tgtEl>
                                        <p:attrNameLst>
                                          <p:attrName>ppt_y</p:attrName>
                                        </p:attrNameLst>
                                      </p:cBhvr>
                                      <p:tavLst>
                                        <p:tav tm="0">
                                          <p:val>
                                            <p:strVal val="#ppt_y"/>
                                          </p:val>
                                        </p:tav>
                                        <p:tav tm="100000">
                                          <p:val>
                                            <p:strVal val="#ppt_y"/>
                                          </p:val>
                                        </p:tav>
                                      </p:tavLst>
                                    </p:anim>
                                    <p:anim calcmode="lin" valueType="num">
                                      <p:cBhvr>
                                        <p:cTn id="89" dur="500" fill="hold"/>
                                        <p:tgtEl>
                                          <p:spTgt spid="530466"/>
                                        </p:tgtEl>
                                        <p:attrNameLst>
                                          <p:attrName>ppt_w</p:attrName>
                                        </p:attrNameLst>
                                      </p:cBhvr>
                                      <p:tavLst>
                                        <p:tav tm="0">
                                          <p:val>
                                            <p:fltVal val="0"/>
                                          </p:val>
                                        </p:tav>
                                        <p:tav tm="100000">
                                          <p:val>
                                            <p:strVal val="#ppt_w"/>
                                          </p:val>
                                        </p:tav>
                                      </p:tavLst>
                                    </p:anim>
                                    <p:anim calcmode="lin" valueType="num">
                                      <p:cBhvr>
                                        <p:cTn id="90" dur="500" fill="hold"/>
                                        <p:tgtEl>
                                          <p:spTgt spid="530466"/>
                                        </p:tgtEl>
                                        <p:attrNameLst>
                                          <p:attrName>ppt_h</p:attrName>
                                        </p:attrNameLst>
                                      </p:cBhvr>
                                      <p:tavLst>
                                        <p:tav tm="0">
                                          <p:val>
                                            <p:strVal val="#ppt_h"/>
                                          </p:val>
                                        </p:tav>
                                        <p:tav tm="100000">
                                          <p:val>
                                            <p:strVal val="#ppt_h"/>
                                          </p:val>
                                        </p:tav>
                                      </p:tavLst>
                                    </p:anim>
                                  </p:childTnLst>
                                </p:cTn>
                              </p:par>
                            </p:childTnLst>
                          </p:cTn>
                        </p:par>
                        <p:par>
                          <p:cTn id="91" fill="hold" nodeType="afterGroup">
                            <p:stCondLst>
                              <p:cond delay="500"/>
                            </p:stCondLst>
                            <p:childTnLst>
                              <p:par>
                                <p:cTn id="92" presetID="17" presetClass="entr" presetSubtype="8" fill="hold" grpId="0" nodeType="afterEffect">
                                  <p:stCondLst>
                                    <p:cond delay="0"/>
                                  </p:stCondLst>
                                  <p:childTnLst>
                                    <p:set>
                                      <p:cBhvr>
                                        <p:cTn id="93" dur="1" fill="hold">
                                          <p:stCondLst>
                                            <p:cond delay="0"/>
                                          </p:stCondLst>
                                        </p:cTn>
                                        <p:tgtEl>
                                          <p:spTgt spid="530467"/>
                                        </p:tgtEl>
                                        <p:attrNameLst>
                                          <p:attrName>style.visibility</p:attrName>
                                        </p:attrNameLst>
                                      </p:cBhvr>
                                      <p:to>
                                        <p:strVal val="visible"/>
                                      </p:to>
                                    </p:set>
                                    <p:anim calcmode="lin" valueType="num">
                                      <p:cBhvr>
                                        <p:cTn id="94" dur="500" fill="hold"/>
                                        <p:tgtEl>
                                          <p:spTgt spid="530467"/>
                                        </p:tgtEl>
                                        <p:attrNameLst>
                                          <p:attrName>ppt_x</p:attrName>
                                        </p:attrNameLst>
                                      </p:cBhvr>
                                      <p:tavLst>
                                        <p:tav tm="0">
                                          <p:val>
                                            <p:strVal val="#ppt_x-#ppt_w/2"/>
                                          </p:val>
                                        </p:tav>
                                        <p:tav tm="100000">
                                          <p:val>
                                            <p:strVal val="#ppt_x"/>
                                          </p:val>
                                        </p:tav>
                                      </p:tavLst>
                                    </p:anim>
                                    <p:anim calcmode="lin" valueType="num">
                                      <p:cBhvr>
                                        <p:cTn id="95" dur="500" fill="hold"/>
                                        <p:tgtEl>
                                          <p:spTgt spid="530467"/>
                                        </p:tgtEl>
                                        <p:attrNameLst>
                                          <p:attrName>ppt_y</p:attrName>
                                        </p:attrNameLst>
                                      </p:cBhvr>
                                      <p:tavLst>
                                        <p:tav tm="0">
                                          <p:val>
                                            <p:strVal val="#ppt_y"/>
                                          </p:val>
                                        </p:tav>
                                        <p:tav tm="100000">
                                          <p:val>
                                            <p:strVal val="#ppt_y"/>
                                          </p:val>
                                        </p:tav>
                                      </p:tavLst>
                                    </p:anim>
                                    <p:anim calcmode="lin" valueType="num">
                                      <p:cBhvr>
                                        <p:cTn id="96" dur="500" fill="hold"/>
                                        <p:tgtEl>
                                          <p:spTgt spid="530467"/>
                                        </p:tgtEl>
                                        <p:attrNameLst>
                                          <p:attrName>ppt_w</p:attrName>
                                        </p:attrNameLst>
                                      </p:cBhvr>
                                      <p:tavLst>
                                        <p:tav tm="0">
                                          <p:val>
                                            <p:fltVal val="0"/>
                                          </p:val>
                                        </p:tav>
                                        <p:tav tm="100000">
                                          <p:val>
                                            <p:strVal val="#ppt_w"/>
                                          </p:val>
                                        </p:tav>
                                      </p:tavLst>
                                    </p:anim>
                                    <p:anim calcmode="lin" valueType="num">
                                      <p:cBhvr>
                                        <p:cTn id="97" dur="500" fill="hold"/>
                                        <p:tgtEl>
                                          <p:spTgt spid="530467"/>
                                        </p:tgtEl>
                                        <p:attrNameLst>
                                          <p:attrName>ppt_h</p:attrName>
                                        </p:attrNameLst>
                                      </p:cBhvr>
                                      <p:tavLst>
                                        <p:tav tm="0">
                                          <p:val>
                                            <p:strVal val="#ppt_h"/>
                                          </p:val>
                                        </p:tav>
                                        <p:tav tm="100000">
                                          <p:val>
                                            <p:strVal val="#ppt_h"/>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17" presetClass="entr" presetSubtype="8" fill="hold" grpId="0" nodeType="clickEffect">
                                  <p:stCondLst>
                                    <p:cond delay="0"/>
                                  </p:stCondLst>
                                  <p:childTnLst>
                                    <p:set>
                                      <p:cBhvr>
                                        <p:cTn id="101" dur="1" fill="hold">
                                          <p:stCondLst>
                                            <p:cond delay="0"/>
                                          </p:stCondLst>
                                        </p:cTn>
                                        <p:tgtEl>
                                          <p:spTgt spid="530470"/>
                                        </p:tgtEl>
                                        <p:attrNameLst>
                                          <p:attrName>style.visibility</p:attrName>
                                        </p:attrNameLst>
                                      </p:cBhvr>
                                      <p:to>
                                        <p:strVal val="visible"/>
                                      </p:to>
                                    </p:set>
                                    <p:anim calcmode="lin" valueType="num">
                                      <p:cBhvr>
                                        <p:cTn id="102" dur="500" fill="hold"/>
                                        <p:tgtEl>
                                          <p:spTgt spid="530470"/>
                                        </p:tgtEl>
                                        <p:attrNameLst>
                                          <p:attrName>ppt_x</p:attrName>
                                        </p:attrNameLst>
                                      </p:cBhvr>
                                      <p:tavLst>
                                        <p:tav tm="0">
                                          <p:val>
                                            <p:strVal val="#ppt_x-#ppt_w/2"/>
                                          </p:val>
                                        </p:tav>
                                        <p:tav tm="100000">
                                          <p:val>
                                            <p:strVal val="#ppt_x"/>
                                          </p:val>
                                        </p:tav>
                                      </p:tavLst>
                                    </p:anim>
                                    <p:anim calcmode="lin" valueType="num">
                                      <p:cBhvr>
                                        <p:cTn id="103" dur="500" fill="hold"/>
                                        <p:tgtEl>
                                          <p:spTgt spid="530470"/>
                                        </p:tgtEl>
                                        <p:attrNameLst>
                                          <p:attrName>ppt_y</p:attrName>
                                        </p:attrNameLst>
                                      </p:cBhvr>
                                      <p:tavLst>
                                        <p:tav tm="0">
                                          <p:val>
                                            <p:strVal val="#ppt_y"/>
                                          </p:val>
                                        </p:tav>
                                        <p:tav tm="100000">
                                          <p:val>
                                            <p:strVal val="#ppt_y"/>
                                          </p:val>
                                        </p:tav>
                                      </p:tavLst>
                                    </p:anim>
                                    <p:anim calcmode="lin" valueType="num">
                                      <p:cBhvr>
                                        <p:cTn id="104" dur="500" fill="hold"/>
                                        <p:tgtEl>
                                          <p:spTgt spid="530470"/>
                                        </p:tgtEl>
                                        <p:attrNameLst>
                                          <p:attrName>ppt_w</p:attrName>
                                        </p:attrNameLst>
                                      </p:cBhvr>
                                      <p:tavLst>
                                        <p:tav tm="0">
                                          <p:val>
                                            <p:fltVal val="0"/>
                                          </p:val>
                                        </p:tav>
                                        <p:tav tm="100000">
                                          <p:val>
                                            <p:strVal val="#ppt_w"/>
                                          </p:val>
                                        </p:tav>
                                      </p:tavLst>
                                    </p:anim>
                                    <p:anim calcmode="lin" valueType="num">
                                      <p:cBhvr>
                                        <p:cTn id="105" dur="500" fill="hold"/>
                                        <p:tgtEl>
                                          <p:spTgt spid="530470"/>
                                        </p:tgtEl>
                                        <p:attrNameLst>
                                          <p:attrName>ppt_h</p:attrName>
                                        </p:attrNameLst>
                                      </p:cBhvr>
                                      <p:tavLst>
                                        <p:tav tm="0">
                                          <p:val>
                                            <p:strVal val="#ppt_h"/>
                                          </p:val>
                                        </p:tav>
                                        <p:tav tm="100000">
                                          <p:val>
                                            <p:strVal val="#ppt_h"/>
                                          </p:val>
                                        </p:tav>
                                      </p:tavLst>
                                    </p:anim>
                                  </p:childTnLst>
                                </p:cTn>
                              </p:par>
                            </p:childTnLst>
                          </p:cTn>
                        </p:par>
                        <p:par>
                          <p:cTn id="106" fill="hold" nodeType="afterGroup">
                            <p:stCondLst>
                              <p:cond delay="500"/>
                            </p:stCondLst>
                            <p:childTnLst>
                              <p:par>
                                <p:cTn id="107" presetID="17" presetClass="entr" presetSubtype="8" fill="hold" grpId="0" nodeType="afterEffect">
                                  <p:stCondLst>
                                    <p:cond delay="0"/>
                                  </p:stCondLst>
                                  <p:childTnLst>
                                    <p:set>
                                      <p:cBhvr>
                                        <p:cTn id="108" dur="1" fill="hold">
                                          <p:stCondLst>
                                            <p:cond delay="0"/>
                                          </p:stCondLst>
                                        </p:cTn>
                                        <p:tgtEl>
                                          <p:spTgt spid="530469"/>
                                        </p:tgtEl>
                                        <p:attrNameLst>
                                          <p:attrName>style.visibility</p:attrName>
                                        </p:attrNameLst>
                                      </p:cBhvr>
                                      <p:to>
                                        <p:strVal val="visible"/>
                                      </p:to>
                                    </p:set>
                                    <p:anim calcmode="lin" valueType="num">
                                      <p:cBhvr>
                                        <p:cTn id="109" dur="500" fill="hold"/>
                                        <p:tgtEl>
                                          <p:spTgt spid="530469"/>
                                        </p:tgtEl>
                                        <p:attrNameLst>
                                          <p:attrName>ppt_x</p:attrName>
                                        </p:attrNameLst>
                                      </p:cBhvr>
                                      <p:tavLst>
                                        <p:tav tm="0">
                                          <p:val>
                                            <p:strVal val="#ppt_x-#ppt_w/2"/>
                                          </p:val>
                                        </p:tav>
                                        <p:tav tm="100000">
                                          <p:val>
                                            <p:strVal val="#ppt_x"/>
                                          </p:val>
                                        </p:tav>
                                      </p:tavLst>
                                    </p:anim>
                                    <p:anim calcmode="lin" valueType="num">
                                      <p:cBhvr>
                                        <p:cTn id="110" dur="500" fill="hold"/>
                                        <p:tgtEl>
                                          <p:spTgt spid="530469"/>
                                        </p:tgtEl>
                                        <p:attrNameLst>
                                          <p:attrName>ppt_y</p:attrName>
                                        </p:attrNameLst>
                                      </p:cBhvr>
                                      <p:tavLst>
                                        <p:tav tm="0">
                                          <p:val>
                                            <p:strVal val="#ppt_y"/>
                                          </p:val>
                                        </p:tav>
                                        <p:tav tm="100000">
                                          <p:val>
                                            <p:strVal val="#ppt_y"/>
                                          </p:val>
                                        </p:tav>
                                      </p:tavLst>
                                    </p:anim>
                                    <p:anim calcmode="lin" valueType="num">
                                      <p:cBhvr>
                                        <p:cTn id="111" dur="500" fill="hold"/>
                                        <p:tgtEl>
                                          <p:spTgt spid="530469"/>
                                        </p:tgtEl>
                                        <p:attrNameLst>
                                          <p:attrName>ppt_w</p:attrName>
                                        </p:attrNameLst>
                                      </p:cBhvr>
                                      <p:tavLst>
                                        <p:tav tm="0">
                                          <p:val>
                                            <p:fltVal val="0"/>
                                          </p:val>
                                        </p:tav>
                                        <p:tav tm="100000">
                                          <p:val>
                                            <p:strVal val="#ppt_w"/>
                                          </p:val>
                                        </p:tav>
                                      </p:tavLst>
                                    </p:anim>
                                    <p:anim calcmode="lin" valueType="num">
                                      <p:cBhvr>
                                        <p:cTn id="112" dur="500" fill="hold"/>
                                        <p:tgtEl>
                                          <p:spTgt spid="530469"/>
                                        </p:tgtEl>
                                        <p:attrNameLst>
                                          <p:attrName>ppt_h</p:attrName>
                                        </p:attrNameLst>
                                      </p:cBhvr>
                                      <p:tavLst>
                                        <p:tav tm="0">
                                          <p:val>
                                            <p:strVal val="#ppt_h"/>
                                          </p:val>
                                        </p:tav>
                                        <p:tav tm="100000">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7" presetClass="entr" presetSubtype="8" fill="hold" grpId="0" nodeType="clickEffect">
                                  <p:stCondLst>
                                    <p:cond delay="0"/>
                                  </p:stCondLst>
                                  <p:childTnLst>
                                    <p:set>
                                      <p:cBhvr>
                                        <p:cTn id="116" dur="1" fill="hold">
                                          <p:stCondLst>
                                            <p:cond delay="0"/>
                                          </p:stCondLst>
                                        </p:cTn>
                                        <p:tgtEl>
                                          <p:spTgt spid="530451"/>
                                        </p:tgtEl>
                                        <p:attrNameLst>
                                          <p:attrName>style.visibility</p:attrName>
                                        </p:attrNameLst>
                                      </p:cBhvr>
                                      <p:to>
                                        <p:strVal val="visible"/>
                                      </p:to>
                                    </p:set>
                                    <p:anim calcmode="lin" valueType="num">
                                      <p:cBhvr>
                                        <p:cTn id="117" dur="500" fill="hold"/>
                                        <p:tgtEl>
                                          <p:spTgt spid="530451"/>
                                        </p:tgtEl>
                                        <p:attrNameLst>
                                          <p:attrName>ppt_x</p:attrName>
                                        </p:attrNameLst>
                                      </p:cBhvr>
                                      <p:tavLst>
                                        <p:tav tm="0">
                                          <p:val>
                                            <p:strVal val="#ppt_x-#ppt_w/2"/>
                                          </p:val>
                                        </p:tav>
                                        <p:tav tm="100000">
                                          <p:val>
                                            <p:strVal val="#ppt_x"/>
                                          </p:val>
                                        </p:tav>
                                      </p:tavLst>
                                    </p:anim>
                                    <p:anim calcmode="lin" valueType="num">
                                      <p:cBhvr>
                                        <p:cTn id="118" dur="500" fill="hold"/>
                                        <p:tgtEl>
                                          <p:spTgt spid="530451"/>
                                        </p:tgtEl>
                                        <p:attrNameLst>
                                          <p:attrName>ppt_y</p:attrName>
                                        </p:attrNameLst>
                                      </p:cBhvr>
                                      <p:tavLst>
                                        <p:tav tm="0">
                                          <p:val>
                                            <p:strVal val="#ppt_y"/>
                                          </p:val>
                                        </p:tav>
                                        <p:tav tm="100000">
                                          <p:val>
                                            <p:strVal val="#ppt_y"/>
                                          </p:val>
                                        </p:tav>
                                      </p:tavLst>
                                    </p:anim>
                                    <p:anim calcmode="lin" valueType="num">
                                      <p:cBhvr>
                                        <p:cTn id="119" dur="500" fill="hold"/>
                                        <p:tgtEl>
                                          <p:spTgt spid="530451"/>
                                        </p:tgtEl>
                                        <p:attrNameLst>
                                          <p:attrName>ppt_w</p:attrName>
                                        </p:attrNameLst>
                                      </p:cBhvr>
                                      <p:tavLst>
                                        <p:tav tm="0">
                                          <p:val>
                                            <p:fltVal val="0"/>
                                          </p:val>
                                        </p:tav>
                                        <p:tav tm="100000">
                                          <p:val>
                                            <p:strVal val="#ppt_w"/>
                                          </p:val>
                                        </p:tav>
                                      </p:tavLst>
                                    </p:anim>
                                    <p:anim calcmode="lin" valueType="num">
                                      <p:cBhvr>
                                        <p:cTn id="120" dur="500" fill="hold"/>
                                        <p:tgtEl>
                                          <p:spTgt spid="530451"/>
                                        </p:tgtEl>
                                        <p:attrNameLst>
                                          <p:attrName>ppt_h</p:attrName>
                                        </p:attrNameLst>
                                      </p:cBhvr>
                                      <p:tavLst>
                                        <p:tav tm="0">
                                          <p:val>
                                            <p:strVal val="#ppt_h"/>
                                          </p:val>
                                        </p:tav>
                                        <p:tav tm="100000">
                                          <p:val>
                                            <p:strVal val="#ppt_h"/>
                                          </p:val>
                                        </p:tav>
                                      </p:tavLst>
                                    </p:anim>
                                  </p:childTnLst>
                                </p:cTn>
                              </p:par>
                            </p:childTnLst>
                          </p:cTn>
                        </p:par>
                        <p:par>
                          <p:cTn id="121" fill="hold" nodeType="afterGroup">
                            <p:stCondLst>
                              <p:cond delay="500"/>
                            </p:stCondLst>
                            <p:childTnLst>
                              <p:par>
                                <p:cTn id="122" presetID="17" presetClass="entr" presetSubtype="8" fill="hold" grpId="0" nodeType="afterEffect">
                                  <p:stCondLst>
                                    <p:cond delay="0"/>
                                  </p:stCondLst>
                                  <p:childTnLst>
                                    <p:set>
                                      <p:cBhvr>
                                        <p:cTn id="123" dur="1" fill="hold">
                                          <p:stCondLst>
                                            <p:cond delay="0"/>
                                          </p:stCondLst>
                                        </p:cTn>
                                        <p:tgtEl>
                                          <p:spTgt spid="530452"/>
                                        </p:tgtEl>
                                        <p:attrNameLst>
                                          <p:attrName>style.visibility</p:attrName>
                                        </p:attrNameLst>
                                      </p:cBhvr>
                                      <p:to>
                                        <p:strVal val="visible"/>
                                      </p:to>
                                    </p:set>
                                    <p:anim calcmode="lin" valueType="num">
                                      <p:cBhvr>
                                        <p:cTn id="124" dur="500" fill="hold"/>
                                        <p:tgtEl>
                                          <p:spTgt spid="530452"/>
                                        </p:tgtEl>
                                        <p:attrNameLst>
                                          <p:attrName>ppt_x</p:attrName>
                                        </p:attrNameLst>
                                      </p:cBhvr>
                                      <p:tavLst>
                                        <p:tav tm="0">
                                          <p:val>
                                            <p:strVal val="#ppt_x-#ppt_w/2"/>
                                          </p:val>
                                        </p:tav>
                                        <p:tav tm="100000">
                                          <p:val>
                                            <p:strVal val="#ppt_x"/>
                                          </p:val>
                                        </p:tav>
                                      </p:tavLst>
                                    </p:anim>
                                    <p:anim calcmode="lin" valueType="num">
                                      <p:cBhvr>
                                        <p:cTn id="125" dur="500" fill="hold"/>
                                        <p:tgtEl>
                                          <p:spTgt spid="530452"/>
                                        </p:tgtEl>
                                        <p:attrNameLst>
                                          <p:attrName>ppt_y</p:attrName>
                                        </p:attrNameLst>
                                      </p:cBhvr>
                                      <p:tavLst>
                                        <p:tav tm="0">
                                          <p:val>
                                            <p:strVal val="#ppt_y"/>
                                          </p:val>
                                        </p:tav>
                                        <p:tav tm="100000">
                                          <p:val>
                                            <p:strVal val="#ppt_y"/>
                                          </p:val>
                                        </p:tav>
                                      </p:tavLst>
                                    </p:anim>
                                    <p:anim calcmode="lin" valueType="num">
                                      <p:cBhvr>
                                        <p:cTn id="126" dur="500" fill="hold"/>
                                        <p:tgtEl>
                                          <p:spTgt spid="530452"/>
                                        </p:tgtEl>
                                        <p:attrNameLst>
                                          <p:attrName>ppt_w</p:attrName>
                                        </p:attrNameLst>
                                      </p:cBhvr>
                                      <p:tavLst>
                                        <p:tav tm="0">
                                          <p:val>
                                            <p:fltVal val="0"/>
                                          </p:val>
                                        </p:tav>
                                        <p:tav tm="100000">
                                          <p:val>
                                            <p:strVal val="#ppt_w"/>
                                          </p:val>
                                        </p:tav>
                                      </p:tavLst>
                                    </p:anim>
                                    <p:anim calcmode="lin" valueType="num">
                                      <p:cBhvr>
                                        <p:cTn id="127" dur="500" fill="hold"/>
                                        <p:tgtEl>
                                          <p:spTgt spid="5304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51" grpId="0" autoUpdateAnimBg="0"/>
      <p:bldP spid="530452" grpId="0" autoUpdateAnimBg="0"/>
      <p:bldP spid="530454" grpId="0" autoUpdateAnimBg="0"/>
      <p:bldP spid="530455" grpId="0" autoUpdateAnimBg="0"/>
      <p:bldP spid="530457" grpId="0" autoUpdateAnimBg="0"/>
      <p:bldP spid="530458" grpId="0" autoUpdateAnimBg="0"/>
      <p:bldP spid="530460" grpId="0" autoUpdateAnimBg="0"/>
      <p:bldP spid="530463" grpId="0" autoUpdateAnimBg="0"/>
      <p:bldP spid="530464" grpId="0" autoUpdateAnimBg="0"/>
      <p:bldP spid="530466" grpId="0" autoUpdateAnimBg="0"/>
      <p:bldP spid="530467" grpId="0" autoUpdateAnimBg="0"/>
      <p:bldP spid="530469" grpId="0" autoUpdateAnimBg="0"/>
      <p:bldP spid="530470" grpId="0" autoUpdateAnimBg="0"/>
      <p:bldP spid="530518" grpId="0" autoUpdateAnimBg="0"/>
      <p:bldP spid="530519" grpId="0" autoUpdateAnimBg="0"/>
      <p:bldP spid="530461"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2178" name="Picture 2">
            <a:extLst>
              <a:ext uri="{FF2B5EF4-FFF2-40B4-BE49-F238E27FC236}">
                <a16:creationId xmlns:a16="http://schemas.microsoft.com/office/drawing/2014/main" id="{D2664AFE-D0FD-B946-A8E5-6682F7568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4717"/>
          <a:stretch>
            <a:fillRect/>
          </a:stretch>
        </p:blipFill>
        <p:spPr bwMode="auto">
          <a:xfrm>
            <a:off x="414338" y="339725"/>
            <a:ext cx="8310562" cy="610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2179" name="AutoShape 3">
            <a:extLst>
              <a:ext uri="{FF2B5EF4-FFF2-40B4-BE49-F238E27FC236}">
                <a16:creationId xmlns:a16="http://schemas.microsoft.com/office/drawing/2014/main" id="{40E33737-EBC5-314E-8D20-151F8056B16A}"/>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562180" name="Rectangle 4">
            <a:extLst>
              <a:ext uri="{FF2B5EF4-FFF2-40B4-BE49-F238E27FC236}">
                <a16:creationId xmlns:a16="http://schemas.microsoft.com/office/drawing/2014/main" id="{53FB272A-871F-EE4D-9BD0-276530C80E7F}"/>
              </a:ext>
            </a:extLst>
          </p:cNvPr>
          <p:cNvSpPr>
            <a:spLocks noChangeArrowheads="1"/>
          </p:cNvSpPr>
          <p:nvPr/>
        </p:nvSpPr>
        <p:spPr bwMode="auto">
          <a:xfrm>
            <a:off x="3149600" y="1384300"/>
            <a:ext cx="2901950" cy="2798763"/>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562181" name="Rectangle 5">
            <a:extLst>
              <a:ext uri="{FF2B5EF4-FFF2-40B4-BE49-F238E27FC236}">
                <a16:creationId xmlns:a16="http://schemas.microsoft.com/office/drawing/2014/main" id="{03ECD71F-7FFF-704E-ACD3-8F0B2F07D661}"/>
              </a:ext>
            </a:extLst>
          </p:cNvPr>
          <p:cNvSpPr>
            <a:spLocks noChangeArrowheads="1"/>
          </p:cNvSpPr>
          <p:nvPr/>
        </p:nvSpPr>
        <p:spPr bwMode="auto">
          <a:xfrm>
            <a:off x="3117850" y="965200"/>
            <a:ext cx="17589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rPr>
              <a:t>ABRAHAM</a:t>
            </a:r>
          </a:p>
        </p:txBody>
      </p:sp>
      <p:sp>
        <p:nvSpPr>
          <p:cNvPr id="562182" name="Rectangle 6">
            <a:extLst>
              <a:ext uri="{FF2B5EF4-FFF2-40B4-BE49-F238E27FC236}">
                <a16:creationId xmlns:a16="http://schemas.microsoft.com/office/drawing/2014/main" id="{19DAA548-422B-6B42-845F-C048EE4079C1}"/>
              </a:ext>
            </a:extLst>
          </p:cNvPr>
          <p:cNvSpPr>
            <a:spLocks noChangeArrowheads="1"/>
          </p:cNvSpPr>
          <p:nvPr/>
        </p:nvSpPr>
        <p:spPr bwMode="auto">
          <a:xfrm>
            <a:off x="4802188" y="1017588"/>
            <a:ext cx="2498725" cy="393700"/>
          </a:xfrm>
          <a:prstGeom prst="rect">
            <a:avLst/>
          </a:prstGeom>
          <a:noFill/>
          <a:ln>
            <a:noFill/>
          </a:ln>
          <a:effectLst>
            <a:outerShdw dist="56796"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000">
                <a:solidFill>
                  <a:schemeClr val="tx1"/>
                </a:solidFill>
              </a:rPr>
              <a:t>± 2000 SM</a:t>
            </a:r>
            <a:endParaRPr lang="en-US" altLang="en-US">
              <a:solidFill>
                <a:schemeClr val="tx1"/>
              </a:solidFill>
            </a:endParaRPr>
          </a:p>
        </p:txBody>
      </p:sp>
      <p:sp>
        <p:nvSpPr>
          <p:cNvPr id="562183" name="Rectangle 7">
            <a:extLst>
              <a:ext uri="{FF2B5EF4-FFF2-40B4-BE49-F238E27FC236}">
                <a16:creationId xmlns:a16="http://schemas.microsoft.com/office/drawing/2014/main" id="{D41BE719-A57E-B044-996F-21C04A2AC010}"/>
              </a:ext>
            </a:extLst>
          </p:cNvPr>
          <p:cNvSpPr>
            <a:spLocks noChangeArrowheads="1"/>
          </p:cNvSpPr>
          <p:nvPr/>
        </p:nvSpPr>
        <p:spPr bwMode="auto">
          <a:xfrm>
            <a:off x="3402013" y="1577975"/>
            <a:ext cx="23145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PANGGILAN</a:t>
            </a:r>
          </a:p>
        </p:txBody>
      </p:sp>
      <p:sp>
        <p:nvSpPr>
          <p:cNvPr id="562184" name="Rectangle 8">
            <a:extLst>
              <a:ext uri="{FF2B5EF4-FFF2-40B4-BE49-F238E27FC236}">
                <a16:creationId xmlns:a16="http://schemas.microsoft.com/office/drawing/2014/main" id="{3CA746B6-A14B-F142-95C1-C3911EA9DB6F}"/>
              </a:ext>
            </a:extLst>
          </p:cNvPr>
          <p:cNvSpPr>
            <a:spLocks noChangeArrowheads="1"/>
          </p:cNvSpPr>
          <p:nvPr/>
        </p:nvSpPr>
        <p:spPr bwMode="auto">
          <a:xfrm>
            <a:off x="3821113" y="2085975"/>
            <a:ext cx="154463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T - B - B</a:t>
            </a:r>
          </a:p>
        </p:txBody>
      </p:sp>
      <p:sp>
        <p:nvSpPr>
          <p:cNvPr id="562185" name="Rectangle 9">
            <a:extLst>
              <a:ext uri="{FF2B5EF4-FFF2-40B4-BE49-F238E27FC236}">
                <a16:creationId xmlns:a16="http://schemas.microsoft.com/office/drawing/2014/main" id="{A74A834F-5C27-0C41-B819-E65D2B8A1212}"/>
              </a:ext>
            </a:extLst>
          </p:cNvPr>
          <p:cNvSpPr>
            <a:spLocks noChangeArrowheads="1"/>
          </p:cNvSpPr>
          <p:nvPr/>
        </p:nvSpPr>
        <p:spPr bwMode="auto">
          <a:xfrm>
            <a:off x="4195763" y="2486025"/>
            <a:ext cx="144303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3200">
                <a:solidFill>
                  <a:schemeClr val="accent2"/>
                </a:solidFill>
              </a:rPr>
              <a:t>I - I      </a:t>
            </a:r>
          </a:p>
        </p:txBody>
      </p:sp>
      <p:sp>
        <p:nvSpPr>
          <p:cNvPr id="562186" name="Rectangle 10">
            <a:extLst>
              <a:ext uri="{FF2B5EF4-FFF2-40B4-BE49-F238E27FC236}">
                <a16:creationId xmlns:a16="http://schemas.microsoft.com/office/drawing/2014/main" id="{800DD79D-8B26-154B-9F92-5280D2040F3F}"/>
              </a:ext>
            </a:extLst>
          </p:cNvPr>
          <p:cNvSpPr>
            <a:spLocks noChangeArrowheads="1"/>
          </p:cNvSpPr>
          <p:nvPr/>
        </p:nvSpPr>
        <p:spPr bwMode="auto">
          <a:xfrm>
            <a:off x="4060825" y="2930525"/>
            <a:ext cx="10842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3200">
                <a:solidFill>
                  <a:schemeClr val="accent2"/>
                </a:solidFill>
              </a:rPr>
              <a:t>Y - E</a:t>
            </a:r>
          </a:p>
        </p:txBody>
      </p:sp>
      <p:sp>
        <p:nvSpPr>
          <p:cNvPr id="562188" name="Rectangle 12">
            <a:extLst>
              <a:ext uri="{FF2B5EF4-FFF2-40B4-BE49-F238E27FC236}">
                <a16:creationId xmlns:a16="http://schemas.microsoft.com/office/drawing/2014/main" id="{47CAA0F5-9191-9041-875D-CAF7A8A3E4D0}"/>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62189" name="Rectangle 13">
            <a:extLst>
              <a:ext uri="{FF2B5EF4-FFF2-40B4-BE49-F238E27FC236}">
                <a16:creationId xmlns:a16="http://schemas.microsoft.com/office/drawing/2014/main" id="{E55DA7F3-18A7-BC49-9D03-C77DB99EE0C1}"/>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562190" name="Line 14">
            <a:extLst>
              <a:ext uri="{FF2B5EF4-FFF2-40B4-BE49-F238E27FC236}">
                <a16:creationId xmlns:a16="http://schemas.microsoft.com/office/drawing/2014/main" id="{05AA7334-4555-AC49-8B81-D2DDE3A3F4C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62194" name="Rectangle 18">
            <a:extLst>
              <a:ext uri="{FF2B5EF4-FFF2-40B4-BE49-F238E27FC236}">
                <a16:creationId xmlns:a16="http://schemas.microsoft.com/office/drawing/2014/main" id="{472E6815-B5D2-2C46-8FE7-71094EB3D8E5}"/>
              </a:ext>
            </a:extLst>
          </p:cNvPr>
          <p:cNvSpPr>
            <a:spLocks noChangeArrowheads="1"/>
          </p:cNvSpPr>
          <p:nvPr/>
        </p:nvSpPr>
        <p:spPr bwMode="auto">
          <a:xfrm>
            <a:off x="4246563" y="3403600"/>
            <a:ext cx="13081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3200">
                <a:solidFill>
                  <a:schemeClr val="accent2"/>
                </a:solidFill>
              </a:rPr>
              <a:t>12      </a:t>
            </a:r>
          </a:p>
        </p:txBody>
      </p:sp>
      <p:sp>
        <p:nvSpPr>
          <p:cNvPr id="562195" name="Text Box 19">
            <a:extLst>
              <a:ext uri="{FF2B5EF4-FFF2-40B4-BE49-F238E27FC236}">
                <a16:creationId xmlns:a16="http://schemas.microsoft.com/office/drawing/2014/main" id="{4C0C4631-7CFE-C749-842E-E71D9F5C17F6}"/>
              </a:ext>
            </a:extLst>
          </p:cNvPr>
          <p:cNvSpPr txBox="1">
            <a:spLocks noChangeArrowheads="1"/>
          </p:cNvSpPr>
          <p:nvPr/>
        </p:nvSpPr>
        <p:spPr bwMode="auto">
          <a:xfrm>
            <a:off x="1790700" y="0"/>
            <a:ext cx="3860800"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Genesis 12 - 36</a:t>
            </a:r>
          </a:p>
        </p:txBody>
      </p:sp>
      <p:sp>
        <p:nvSpPr>
          <p:cNvPr id="562196" name="Line 20">
            <a:extLst>
              <a:ext uri="{FF2B5EF4-FFF2-40B4-BE49-F238E27FC236}">
                <a16:creationId xmlns:a16="http://schemas.microsoft.com/office/drawing/2014/main" id="{9E36B077-A206-BF45-90E8-A5B7698210D8}"/>
              </a:ext>
            </a:extLst>
          </p:cNvPr>
          <p:cNvSpPr>
            <a:spLocks noChangeShapeType="1"/>
          </p:cNvSpPr>
          <p:nvPr/>
        </p:nvSpPr>
        <p:spPr bwMode="auto">
          <a:xfrm>
            <a:off x="3343275" y="38846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7" name="Line 21">
            <a:extLst>
              <a:ext uri="{FF2B5EF4-FFF2-40B4-BE49-F238E27FC236}">
                <a16:creationId xmlns:a16="http://schemas.microsoft.com/office/drawing/2014/main" id="{D45A734F-2A6C-584B-8C65-6145E936D5E2}"/>
              </a:ext>
            </a:extLst>
          </p:cNvPr>
          <p:cNvSpPr>
            <a:spLocks noChangeShapeType="1"/>
          </p:cNvSpPr>
          <p:nvPr/>
        </p:nvSpPr>
        <p:spPr bwMode="auto">
          <a:xfrm>
            <a:off x="3343275" y="3429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8" name="Line 22">
            <a:extLst>
              <a:ext uri="{FF2B5EF4-FFF2-40B4-BE49-F238E27FC236}">
                <a16:creationId xmlns:a16="http://schemas.microsoft.com/office/drawing/2014/main" id="{E00DD916-1CF6-DE45-B091-7BCA63E64CEF}"/>
              </a:ext>
            </a:extLst>
          </p:cNvPr>
          <p:cNvSpPr>
            <a:spLocks noChangeShapeType="1"/>
          </p:cNvSpPr>
          <p:nvPr/>
        </p:nvSpPr>
        <p:spPr bwMode="auto">
          <a:xfrm>
            <a:off x="3343275" y="29702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9" name="Line 23">
            <a:extLst>
              <a:ext uri="{FF2B5EF4-FFF2-40B4-BE49-F238E27FC236}">
                <a16:creationId xmlns:a16="http://schemas.microsoft.com/office/drawing/2014/main" id="{AC7821B6-2DB5-5C47-AAD4-9C645AFD6132}"/>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200" name="Line 24">
            <a:extLst>
              <a:ext uri="{FF2B5EF4-FFF2-40B4-BE49-F238E27FC236}">
                <a16:creationId xmlns:a16="http://schemas.microsoft.com/office/drawing/2014/main" id="{4908D042-D1EE-9B44-B8A4-5885C6158D5B}"/>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201" name="Text Box 25">
            <a:extLst>
              <a:ext uri="{FF2B5EF4-FFF2-40B4-BE49-F238E27FC236}">
                <a16:creationId xmlns:a16="http://schemas.microsoft.com/office/drawing/2014/main" id="{143E3B4C-D4D1-264D-8157-8DBF0D23242A}"/>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562202" name="Text Box 26">
            <a:extLst>
              <a:ext uri="{FF2B5EF4-FFF2-40B4-BE49-F238E27FC236}">
                <a16:creationId xmlns:a16="http://schemas.microsoft.com/office/drawing/2014/main" id="{603BCAB9-0854-0247-8BC0-599D56C80A9D}"/>
              </a:ext>
            </a:extLst>
          </p:cNvPr>
          <p:cNvSpPr txBox="1">
            <a:spLocks noChangeArrowheads="1"/>
          </p:cNvSpPr>
          <p:nvPr/>
        </p:nvSpPr>
        <p:spPr bwMode="auto">
          <a:xfrm>
            <a:off x="8574088" y="63976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6</a:t>
            </a:r>
          </a:p>
        </p:txBody>
      </p:sp>
      <p:sp>
        <p:nvSpPr>
          <p:cNvPr id="562203" name="Rectangle 27">
            <a:extLst>
              <a:ext uri="{FF2B5EF4-FFF2-40B4-BE49-F238E27FC236}">
                <a16:creationId xmlns:a16="http://schemas.microsoft.com/office/drawing/2014/main" id="{A8A5F6BF-56CC-0249-95BA-0269688A6CBA}"/>
              </a:ext>
            </a:extLst>
          </p:cNvPr>
          <p:cNvSpPr>
            <a:spLocks noChangeArrowheads="1"/>
          </p:cNvSpPr>
          <p:nvPr/>
        </p:nvSpPr>
        <p:spPr bwMode="auto">
          <a:xfrm>
            <a:off x="818038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07</a:t>
            </a:r>
          </a:p>
        </p:txBody>
      </p:sp>
      <p:sp>
        <p:nvSpPr>
          <p:cNvPr id="562204" name="Text Box 28">
            <a:extLst>
              <a:ext uri="{FF2B5EF4-FFF2-40B4-BE49-F238E27FC236}">
                <a16:creationId xmlns:a16="http://schemas.microsoft.com/office/drawing/2014/main" id="{05DCEFB4-7BC6-DF49-9A8E-AF0BDC26F182}"/>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562205" name="Rectangle 29">
            <a:extLst>
              <a:ext uri="{FF2B5EF4-FFF2-40B4-BE49-F238E27FC236}">
                <a16:creationId xmlns:a16="http://schemas.microsoft.com/office/drawing/2014/main" id="{0D47CD68-6243-6A41-A601-DEA161A91EA5}"/>
              </a:ext>
            </a:extLst>
          </p:cNvPr>
          <p:cNvSpPr>
            <a:spLocks noChangeArrowheads="1"/>
          </p:cNvSpPr>
          <p:nvPr/>
        </p:nvSpPr>
        <p:spPr bwMode="auto">
          <a:xfrm>
            <a:off x="390525"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62206" name="Group 30">
            <a:extLst>
              <a:ext uri="{FF2B5EF4-FFF2-40B4-BE49-F238E27FC236}">
                <a16:creationId xmlns:a16="http://schemas.microsoft.com/office/drawing/2014/main" id="{E020D1CE-1D18-884F-9D17-93340FBCBB82}"/>
              </a:ext>
            </a:extLst>
          </p:cNvPr>
          <p:cNvGrpSpPr>
            <a:grpSpLocks/>
          </p:cNvGrpSpPr>
          <p:nvPr/>
        </p:nvGrpSpPr>
        <p:grpSpPr bwMode="auto">
          <a:xfrm>
            <a:off x="152400" y="2305050"/>
            <a:ext cx="2400300" cy="1266825"/>
            <a:chOff x="96" y="1452"/>
            <a:chExt cx="1512" cy="798"/>
          </a:xfrm>
        </p:grpSpPr>
        <p:sp>
          <p:nvSpPr>
            <p:cNvPr id="562207" name="Rectangle 31">
              <a:extLst>
                <a:ext uri="{FF2B5EF4-FFF2-40B4-BE49-F238E27FC236}">
                  <a16:creationId xmlns:a16="http://schemas.microsoft.com/office/drawing/2014/main" id="{131DA56E-1A1B-3648-B2C4-FB5010332208}"/>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562208" name="Rectangle 32">
              <a:extLst>
                <a:ext uri="{FF2B5EF4-FFF2-40B4-BE49-F238E27FC236}">
                  <a16:creationId xmlns:a16="http://schemas.microsoft.com/office/drawing/2014/main" id="{7283C185-6F21-8843-91AF-4F3BE4F17554}"/>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562209" name="Rectangle 33">
              <a:extLst>
                <a:ext uri="{FF2B5EF4-FFF2-40B4-BE49-F238E27FC236}">
                  <a16:creationId xmlns:a16="http://schemas.microsoft.com/office/drawing/2014/main" id="{E1A0E4C1-7739-5D4F-8542-B1F17E943E85}"/>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562210" name="AutoShape 34">
              <a:extLst>
                <a:ext uri="{FF2B5EF4-FFF2-40B4-BE49-F238E27FC236}">
                  <a16:creationId xmlns:a16="http://schemas.microsoft.com/office/drawing/2014/main" id="{C9B45B1D-08A3-3246-981E-587045AD6AC5}"/>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62211" name="Rectangle 35">
              <a:extLst>
                <a:ext uri="{FF2B5EF4-FFF2-40B4-BE49-F238E27FC236}">
                  <a16:creationId xmlns:a16="http://schemas.microsoft.com/office/drawing/2014/main" id="{BD49752E-C43F-DF44-B89D-8415E81097CE}"/>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562212" name="Rectangle 36">
              <a:extLst>
                <a:ext uri="{FF2B5EF4-FFF2-40B4-BE49-F238E27FC236}">
                  <a16:creationId xmlns:a16="http://schemas.microsoft.com/office/drawing/2014/main" id="{E24218F8-24DB-F04A-BABC-69DF7F2020CE}"/>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562213" name="Line 37">
              <a:extLst>
                <a:ext uri="{FF2B5EF4-FFF2-40B4-BE49-F238E27FC236}">
                  <a16:creationId xmlns:a16="http://schemas.microsoft.com/office/drawing/2014/main" id="{E2CB6AEF-6412-574F-AC58-463506B16B54}"/>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2214" name="Line 38">
              <a:extLst>
                <a:ext uri="{FF2B5EF4-FFF2-40B4-BE49-F238E27FC236}">
                  <a16:creationId xmlns:a16="http://schemas.microsoft.com/office/drawing/2014/main" id="{23EDF359-C2C6-4A45-B39C-2C906DC92A52}"/>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2215" name="Rectangle 39">
              <a:extLst>
                <a:ext uri="{FF2B5EF4-FFF2-40B4-BE49-F238E27FC236}">
                  <a16:creationId xmlns:a16="http://schemas.microsoft.com/office/drawing/2014/main" id="{4366696E-B5FA-444D-AB42-523BFF5D5504}"/>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562216" name="Rectangle 40">
              <a:extLst>
                <a:ext uri="{FF2B5EF4-FFF2-40B4-BE49-F238E27FC236}">
                  <a16:creationId xmlns:a16="http://schemas.microsoft.com/office/drawing/2014/main" id="{29E5B62D-681B-E941-B72A-AF2EDF273866}"/>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562217" name="Rectangle 41">
              <a:extLst>
                <a:ext uri="{FF2B5EF4-FFF2-40B4-BE49-F238E27FC236}">
                  <a16:creationId xmlns:a16="http://schemas.microsoft.com/office/drawing/2014/main" id="{F4CE854C-4BD2-1E41-A99B-3CE2482BDE2F}"/>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562218" name="AutoShape 42">
              <a:extLst>
                <a:ext uri="{FF2B5EF4-FFF2-40B4-BE49-F238E27FC236}">
                  <a16:creationId xmlns:a16="http://schemas.microsoft.com/office/drawing/2014/main" id="{02484D2F-E921-9B42-ADA8-387062F98C6A}"/>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62219" name="Rectangle 43">
              <a:extLst>
                <a:ext uri="{FF2B5EF4-FFF2-40B4-BE49-F238E27FC236}">
                  <a16:creationId xmlns:a16="http://schemas.microsoft.com/office/drawing/2014/main" id="{9A3D284C-EF73-0B4B-AB44-043122F93F21}"/>
                </a:ext>
              </a:extLst>
            </p:cNvPr>
            <p:cNvSpPr>
              <a:spLocks noChangeArrowheads="1"/>
            </p:cNvSpPr>
            <p:nvPr/>
          </p:nvSpPr>
          <p:spPr bwMode="auto">
            <a:xfrm>
              <a:off x="263" y="1797"/>
              <a:ext cx="977" cy="422"/>
            </a:xfrm>
            <a:prstGeom prst="rect">
              <a:avLst/>
            </a:prstGeom>
            <a:solidFill>
              <a:srgbClr val="FFD34A"/>
            </a:solidFill>
            <a:ln w="31750">
              <a:solidFill>
                <a:srgbClr val="FFD34A"/>
              </a:solidFill>
              <a:miter lim="800000"/>
              <a:headEnd/>
              <a:tailEnd/>
            </a:ln>
          </p:spPr>
          <p:txBody>
            <a:bodyPr/>
            <a:lstStyle/>
            <a:p>
              <a:endParaRPr lang="en-US"/>
            </a:p>
          </p:txBody>
        </p:sp>
        <p:sp>
          <p:nvSpPr>
            <p:cNvPr id="562220" name="Rectangle 44">
              <a:extLst>
                <a:ext uri="{FF2B5EF4-FFF2-40B4-BE49-F238E27FC236}">
                  <a16:creationId xmlns:a16="http://schemas.microsoft.com/office/drawing/2014/main" id="{BB03C785-627E-2E44-97CF-E2BD275A258E}"/>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562221" name="Line 45">
              <a:extLst>
                <a:ext uri="{FF2B5EF4-FFF2-40B4-BE49-F238E27FC236}">
                  <a16:creationId xmlns:a16="http://schemas.microsoft.com/office/drawing/2014/main" id="{8297375A-BB5F-FB4E-B3FC-B8C58A4D4B63}"/>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2222" name="Line 46">
              <a:extLst>
                <a:ext uri="{FF2B5EF4-FFF2-40B4-BE49-F238E27FC236}">
                  <a16:creationId xmlns:a16="http://schemas.microsoft.com/office/drawing/2014/main" id="{15563F6C-7528-E946-B0A2-24948B0CB2AC}"/>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62254" name="Group 78">
            <a:extLst>
              <a:ext uri="{FF2B5EF4-FFF2-40B4-BE49-F238E27FC236}">
                <a16:creationId xmlns:a16="http://schemas.microsoft.com/office/drawing/2014/main" id="{79F593B7-8410-9548-836E-B23EE806A1B9}"/>
              </a:ext>
            </a:extLst>
          </p:cNvPr>
          <p:cNvGrpSpPr>
            <a:grpSpLocks/>
          </p:cNvGrpSpPr>
          <p:nvPr/>
        </p:nvGrpSpPr>
        <p:grpSpPr bwMode="auto">
          <a:xfrm>
            <a:off x="5892800" y="1108075"/>
            <a:ext cx="2039938" cy="2144713"/>
            <a:chOff x="3965" y="753"/>
            <a:chExt cx="1285" cy="1351"/>
          </a:xfrm>
        </p:grpSpPr>
        <p:grpSp>
          <p:nvGrpSpPr>
            <p:cNvPr id="562243" name="Group 67">
              <a:extLst>
                <a:ext uri="{FF2B5EF4-FFF2-40B4-BE49-F238E27FC236}">
                  <a16:creationId xmlns:a16="http://schemas.microsoft.com/office/drawing/2014/main" id="{35E83EEC-7483-5948-BD70-E42EFB65D1B7}"/>
                </a:ext>
              </a:extLst>
            </p:cNvPr>
            <p:cNvGrpSpPr>
              <a:grpSpLocks/>
            </p:cNvGrpSpPr>
            <p:nvPr/>
          </p:nvGrpSpPr>
          <p:grpSpPr bwMode="auto">
            <a:xfrm>
              <a:off x="3965" y="753"/>
              <a:ext cx="1285" cy="1351"/>
              <a:chOff x="1084" y="711"/>
              <a:chExt cx="2950" cy="2769"/>
            </a:xfrm>
          </p:grpSpPr>
          <p:grpSp>
            <p:nvGrpSpPr>
              <p:cNvPr id="562244" name="Group 68">
                <a:extLst>
                  <a:ext uri="{FF2B5EF4-FFF2-40B4-BE49-F238E27FC236}">
                    <a16:creationId xmlns:a16="http://schemas.microsoft.com/office/drawing/2014/main" id="{FD396B72-5DD9-4448-A746-C5012B29566E}"/>
                  </a:ext>
                </a:extLst>
              </p:cNvPr>
              <p:cNvGrpSpPr>
                <a:grpSpLocks/>
              </p:cNvGrpSpPr>
              <p:nvPr/>
            </p:nvGrpSpPr>
            <p:grpSpPr bwMode="auto">
              <a:xfrm>
                <a:off x="1084" y="711"/>
                <a:ext cx="2950" cy="2769"/>
                <a:chOff x="2707" y="548"/>
                <a:chExt cx="2950" cy="2769"/>
              </a:xfrm>
            </p:grpSpPr>
            <p:grpSp>
              <p:nvGrpSpPr>
                <p:cNvPr id="562245" name="Group 69">
                  <a:extLst>
                    <a:ext uri="{FF2B5EF4-FFF2-40B4-BE49-F238E27FC236}">
                      <a16:creationId xmlns:a16="http://schemas.microsoft.com/office/drawing/2014/main" id="{7E86E360-369F-AD4F-8B5E-E3C512EC39EB}"/>
                    </a:ext>
                  </a:extLst>
                </p:cNvPr>
                <p:cNvGrpSpPr>
                  <a:grpSpLocks/>
                </p:cNvGrpSpPr>
                <p:nvPr/>
              </p:nvGrpSpPr>
              <p:grpSpPr bwMode="auto">
                <a:xfrm>
                  <a:off x="3180" y="1046"/>
                  <a:ext cx="2105" cy="1421"/>
                  <a:chOff x="578" y="2316"/>
                  <a:chExt cx="2105" cy="1421"/>
                </a:xfrm>
              </p:grpSpPr>
              <p:sp>
                <p:nvSpPr>
                  <p:cNvPr id="562246" name="Freeform 70" descr="Cork">
                    <a:extLst>
                      <a:ext uri="{FF2B5EF4-FFF2-40B4-BE49-F238E27FC236}">
                        <a16:creationId xmlns:a16="http://schemas.microsoft.com/office/drawing/2014/main" id="{E3BD3194-F3AA-164C-8E44-EAA16FE47FC4}"/>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247" name="Freeform 71" descr="Cork">
                    <a:extLst>
                      <a:ext uri="{FF2B5EF4-FFF2-40B4-BE49-F238E27FC236}">
                        <a16:creationId xmlns:a16="http://schemas.microsoft.com/office/drawing/2014/main" id="{68D496EE-D659-9D46-9759-CCAB757A6959}"/>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62248" name="Picture 72">
                  <a:extLst>
                    <a:ext uri="{FF2B5EF4-FFF2-40B4-BE49-F238E27FC236}">
                      <a16:creationId xmlns:a16="http://schemas.microsoft.com/office/drawing/2014/main" id="{7E2AA4A1-2697-A64C-B17B-D809C2F8C57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62249" name="Freeform 73">
                <a:extLst>
                  <a:ext uri="{FF2B5EF4-FFF2-40B4-BE49-F238E27FC236}">
                    <a16:creationId xmlns:a16="http://schemas.microsoft.com/office/drawing/2014/main" id="{77E4485D-12F9-CD49-B8FF-4FCE10E11AE7}"/>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250" name="Freeform 74">
                <a:extLst>
                  <a:ext uri="{FF2B5EF4-FFF2-40B4-BE49-F238E27FC236}">
                    <a16:creationId xmlns:a16="http://schemas.microsoft.com/office/drawing/2014/main" id="{F606A8BA-569F-5D46-9BA9-0E9645CB297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251" name="Freeform 75">
                <a:extLst>
                  <a:ext uri="{FF2B5EF4-FFF2-40B4-BE49-F238E27FC236}">
                    <a16:creationId xmlns:a16="http://schemas.microsoft.com/office/drawing/2014/main" id="{8C3AFBEB-4211-C84B-8917-3C63801EF64E}"/>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252" name="Freeform 76">
                <a:extLst>
                  <a:ext uri="{FF2B5EF4-FFF2-40B4-BE49-F238E27FC236}">
                    <a16:creationId xmlns:a16="http://schemas.microsoft.com/office/drawing/2014/main" id="{89C6B5FE-7407-474D-AE7B-F5ADFEACAADD}"/>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253" name="Freeform 77">
                <a:extLst>
                  <a:ext uri="{FF2B5EF4-FFF2-40B4-BE49-F238E27FC236}">
                    <a16:creationId xmlns:a16="http://schemas.microsoft.com/office/drawing/2014/main" id="{D23576C8-DBD6-6A43-AB9F-D0B3C6BFDF97}"/>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62191" name="Group 15">
              <a:extLst>
                <a:ext uri="{FF2B5EF4-FFF2-40B4-BE49-F238E27FC236}">
                  <a16:creationId xmlns:a16="http://schemas.microsoft.com/office/drawing/2014/main" id="{D8F75E3A-D244-DB4B-B93F-29A2A4393F46}"/>
                </a:ext>
              </a:extLst>
            </p:cNvPr>
            <p:cNvGrpSpPr>
              <a:grpSpLocks/>
            </p:cNvGrpSpPr>
            <p:nvPr/>
          </p:nvGrpSpPr>
          <p:grpSpPr bwMode="auto">
            <a:xfrm>
              <a:off x="4232" y="967"/>
              <a:ext cx="868" cy="883"/>
              <a:chOff x="3888" y="970"/>
              <a:chExt cx="868" cy="883"/>
            </a:xfrm>
          </p:grpSpPr>
          <p:sp>
            <p:nvSpPr>
              <p:cNvPr id="562192" name="Rectangle 16">
                <a:extLst>
                  <a:ext uri="{FF2B5EF4-FFF2-40B4-BE49-F238E27FC236}">
                    <a16:creationId xmlns:a16="http://schemas.microsoft.com/office/drawing/2014/main" id="{5E0A8C28-02A8-9744-936B-5C2BBDE56DBA}"/>
                  </a:ext>
                </a:extLst>
              </p:cNvPr>
              <p:cNvSpPr>
                <a:spLocks noChangeArrowheads="1"/>
              </p:cNvSpPr>
              <p:nvPr/>
            </p:nvSpPr>
            <p:spPr bwMode="auto">
              <a:xfrm>
                <a:off x="3975" y="970"/>
                <a:ext cx="781" cy="632"/>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6000" i="1">
                    <a:solidFill>
                      <a:schemeClr val="tx1"/>
                    </a:solidFill>
                    <a:latin typeface="Kosher-Normal" charset="0"/>
                  </a:rPr>
                  <a:t>PA</a:t>
                </a:r>
                <a:endParaRPr lang="en-US" altLang="en-US" sz="5400" i="1">
                  <a:solidFill>
                    <a:schemeClr val="tx1"/>
                  </a:solidFill>
                  <a:latin typeface="Kosher-Normal" charset="0"/>
                </a:endParaRPr>
              </a:p>
            </p:txBody>
          </p:sp>
          <p:sp>
            <p:nvSpPr>
              <p:cNvPr id="562193" name="Rectangle 17">
                <a:extLst>
                  <a:ext uri="{FF2B5EF4-FFF2-40B4-BE49-F238E27FC236}">
                    <a16:creationId xmlns:a16="http://schemas.microsoft.com/office/drawing/2014/main" id="{C81F344F-01B0-F743-B9D0-1964F74EA0BF}"/>
                  </a:ext>
                </a:extLst>
              </p:cNvPr>
              <p:cNvSpPr>
                <a:spLocks noChangeArrowheads="1"/>
              </p:cNvSpPr>
              <p:nvPr/>
            </p:nvSpPr>
            <p:spPr bwMode="auto">
              <a:xfrm>
                <a:off x="3888" y="1277"/>
                <a:ext cx="116" cy="576"/>
              </a:xfrm>
              <a:prstGeom prst="rect">
                <a:avLst/>
              </a:prstGeom>
              <a:noFill/>
              <a:ln>
                <a:noFill/>
              </a:ln>
              <a:effectLst>
                <a:outerShdw dist="52363" dir="84217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endParaRPr lang="en-US" altLang="en-US" sz="5400" i="1">
                  <a:solidFill>
                    <a:schemeClr val="tx1"/>
                  </a:solidFill>
                  <a:latin typeface="Kosher-Normal" charset="0"/>
                </a:endParaRPr>
              </a:p>
            </p:txBody>
          </p:sp>
        </p:gr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2182"/>
                                        </p:tgtEl>
                                        <p:attrNameLst>
                                          <p:attrName>style.visibility</p:attrName>
                                        </p:attrNameLst>
                                      </p:cBhvr>
                                      <p:to>
                                        <p:strVal val="visible"/>
                                      </p:to>
                                    </p:set>
                                    <p:anim calcmode="lin" valueType="num">
                                      <p:cBhvr>
                                        <p:cTn id="7" dur="500" fill="hold"/>
                                        <p:tgtEl>
                                          <p:spTgt spid="562182"/>
                                        </p:tgtEl>
                                        <p:attrNameLst>
                                          <p:attrName>ppt_x</p:attrName>
                                        </p:attrNameLst>
                                      </p:cBhvr>
                                      <p:tavLst>
                                        <p:tav tm="0">
                                          <p:val>
                                            <p:strVal val="#ppt_x-#ppt_w/2"/>
                                          </p:val>
                                        </p:tav>
                                        <p:tav tm="100000">
                                          <p:val>
                                            <p:strVal val="#ppt_x"/>
                                          </p:val>
                                        </p:tav>
                                      </p:tavLst>
                                    </p:anim>
                                    <p:anim calcmode="lin" valueType="num">
                                      <p:cBhvr>
                                        <p:cTn id="8" dur="500" fill="hold"/>
                                        <p:tgtEl>
                                          <p:spTgt spid="562182"/>
                                        </p:tgtEl>
                                        <p:attrNameLst>
                                          <p:attrName>ppt_y</p:attrName>
                                        </p:attrNameLst>
                                      </p:cBhvr>
                                      <p:tavLst>
                                        <p:tav tm="0">
                                          <p:val>
                                            <p:strVal val="#ppt_y"/>
                                          </p:val>
                                        </p:tav>
                                        <p:tav tm="100000">
                                          <p:val>
                                            <p:strVal val="#ppt_y"/>
                                          </p:val>
                                        </p:tav>
                                      </p:tavLst>
                                    </p:anim>
                                    <p:anim calcmode="lin" valueType="num">
                                      <p:cBhvr>
                                        <p:cTn id="9" dur="500" fill="hold"/>
                                        <p:tgtEl>
                                          <p:spTgt spid="562182"/>
                                        </p:tgtEl>
                                        <p:attrNameLst>
                                          <p:attrName>ppt_w</p:attrName>
                                        </p:attrNameLst>
                                      </p:cBhvr>
                                      <p:tavLst>
                                        <p:tav tm="0">
                                          <p:val>
                                            <p:fltVal val="0"/>
                                          </p:val>
                                        </p:tav>
                                        <p:tav tm="100000">
                                          <p:val>
                                            <p:strVal val="#ppt_w"/>
                                          </p:val>
                                        </p:tav>
                                      </p:tavLst>
                                    </p:anim>
                                    <p:anim calcmode="lin" valueType="num">
                                      <p:cBhvr>
                                        <p:cTn id="10" dur="500" fill="hold"/>
                                        <p:tgtEl>
                                          <p:spTgt spid="56218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562183"/>
                                        </p:tgtEl>
                                        <p:attrNameLst>
                                          <p:attrName>style.visibility</p:attrName>
                                        </p:attrNameLst>
                                      </p:cBhvr>
                                      <p:to>
                                        <p:strVal val="visible"/>
                                      </p:to>
                                    </p:set>
                                    <p:anim calcmode="lin" valueType="num">
                                      <p:cBhvr>
                                        <p:cTn id="15" dur="500" fill="hold"/>
                                        <p:tgtEl>
                                          <p:spTgt spid="562183"/>
                                        </p:tgtEl>
                                        <p:attrNameLst>
                                          <p:attrName>ppt_x</p:attrName>
                                        </p:attrNameLst>
                                      </p:cBhvr>
                                      <p:tavLst>
                                        <p:tav tm="0">
                                          <p:val>
                                            <p:strVal val="#ppt_x-#ppt_w/2"/>
                                          </p:val>
                                        </p:tav>
                                        <p:tav tm="100000">
                                          <p:val>
                                            <p:strVal val="#ppt_x"/>
                                          </p:val>
                                        </p:tav>
                                      </p:tavLst>
                                    </p:anim>
                                    <p:anim calcmode="lin" valueType="num">
                                      <p:cBhvr>
                                        <p:cTn id="16" dur="500" fill="hold"/>
                                        <p:tgtEl>
                                          <p:spTgt spid="562183"/>
                                        </p:tgtEl>
                                        <p:attrNameLst>
                                          <p:attrName>ppt_y</p:attrName>
                                        </p:attrNameLst>
                                      </p:cBhvr>
                                      <p:tavLst>
                                        <p:tav tm="0">
                                          <p:val>
                                            <p:strVal val="#ppt_y"/>
                                          </p:val>
                                        </p:tav>
                                        <p:tav tm="100000">
                                          <p:val>
                                            <p:strVal val="#ppt_y"/>
                                          </p:val>
                                        </p:tav>
                                      </p:tavLst>
                                    </p:anim>
                                    <p:anim calcmode="lin" valueType="num">
                                      <p:cBhvr>
                                        <p:cTn id="17" dur="500" fill="hold"/>
                                        <p:tgtEl>
                                          <p:spTgt spid="562183"/>
                                        </p:tgtEl>
                                        <p:attrNameLst>
                                          <p:attrName>ppt_w</p:attrName>
                                        </p:attrNameLst>
                                      </p:cBhvr>
                                      <p:tavLst>
                                        <p:tav tm="0">
                                          <p:val>
                                            <p:fltVal val="0"/>
                                          </p:val>
                                        </p:tav>
                                        <p:tav tm="100000">
                                          <p:val>
                                            <p:strVal val="#ppt_w"/>
                                          </p:val>
                                        </p:tav>
                                      </p:tavLst>
                                    </p:anim>
                                    <p:anim calcmode="lin" valueType="num">
                                      <p:cBhvr>
                                        <p:cTn id="18" dur="500" fill="hold"/>
                                        <p:tgtEl>
                                          <p:spTgt spid="56218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562184"/>
                                        </p:tgtEl>
                                        <p:attrNameLst>
                                          <p:attrName>style.visibility</p:attrName>
                                        </p:attrNameLst>
                                      </p:cBhvr>
                                      <p:to>
                                        <p:strVal val="visible"/>
                                      </p:to>
                                    </p:set>
                                    <p:anim calcmode="lin" valueType="num">
                                      <p:cBhvr>
                                        <p:cTn id="23" dur="500" fill="hold"/>
                                        <p:tgtEl>
                                          <p:spTgt spid="562184"/>
                                        </p:tgtEl>
                                        <p:attrNameLst>
                                          <p:attrName>ppt_x</p:attrName>
                                        </p:attrNameLst>
                                      </p:cBhvr>
                                      <p:tavLst>
                                        <p:tav tm="0">
                                          <p:val>
                                            <p:strVal val="#ppt_x-#ppt_w/2"/>
                                          </p:val>
                                        </p:tav>
                                        <p:tav tm="100000">
                                          <p:val>
                                            <p:strVal val="#ppt_x"/>
                                          </p:val>
                                        </p:tav>
                                      </p:tavLst>
                                    </p:anim>
                                    <p:anim calcmode="lin" valueType="num">
                                      <p:cBhvr>
                                        <p:cTn id="24" dur="500" fill="hold"/>
                                        <p:tgtEl>
                                          <p:spTgt spid="562184"/>
                                        </p:tgtEl>
                                        <p:attrNameLst>
                                          <p:attrName>ppt_y</p:attrName>
                                        </p:attrNameLst>
                                      </p:cBhvr>
                                      <p:tavLst>
                                        <p:tav tm="0">
                                          <p:val>
                                            <p:strVal val="#ppt_y"/>
                                          </p:val>
                                        </p:tav>
                                        <p:tav tm="100000">
                                          <p:val>
                                            <p:strVal val="#ppt_y"/>
                                          </p:val>
                                        </p:tav>
                                      </p:tavLst>
                                    </p:anim>
                                    <p:anim calcmode="lin" valueType="num">
                                      <p:cBhvr>
                                        <p:cTn id="25" dur="500" fill="hold"/>
                                        <p:tgtEl>
                                          <p:spTgt spid="562184"/>
                                        </p:tgtEl>
                                        <p:attrNameLst>
                                          <p:attrName>ppt_w</p:attrName>
                                        </p:attrNameLst>
                                      </p:cBhvr>
                                      <p:tavLst>
                                        <p:tav tm="0">
                                          <p:val>
                                            <p:fltVal val="0"/>
                                          </p:val>
                                        </p:tav>
                                        <p:tav tm="100000">
                                          <p:val>
                                            <p:strVal val="#ppt_w"/>
                                          </p:val>
                                        </p:tav>
                                      </p:tavLst>
                                    </p:anim>
                                    <p:anim calcmode="lin" valueType="num">
                                      <p:cBhvr>
                                        <p:cTn id="26" dur="500" fill="hold"/>
                                        <p:tgtEl>
                                          <p:spTgt spid="56218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562254"/>
                                        </p:tgtEl>
                                        <p:attrNameLst>
                                          <p:attrName>style.visibility</p:attrName>
                                        </p:attrNameLst>
                                      </p:cBhvr>
                                      <p:to>
                                        <p:strVal val="visible"/>
                                      </p:to>
                                    </p:set>
                                    <p:anim calcmode="lin" valueType="num">
                                      <p:cBhvr>
                                        <p:cTn id="31" dur="500" fill="hold"/>
                                        <p:tgtEl>
                                          <p:spTgt spid="562254"/>
                                        </p:tgtEl>
                                        <p:attrNameLst>
                                          <p:attrName>ppt_x</p:attrName>
                                        </p:attrNameLst>
                                      </p:cBhvr>
                                      <p:tavLst>
                                        <p:tav tm="0">
                                          <p:val>
                                            <p:strVal val="#ppt_x-#ppt_w/2"/>
                                          </p:val>
                                        </p:tav>
                                        <p:tav tm="100000">
                                          <p:val>
                                            <p:strVal val="#ppt_x"/>
                                          </p:val>
                                        </p:tav>
                                      </p:tavLst>
                                    </p:anim>
                                    <p:anim calcmode="lin" valueType="num">
                                      <p:cBhvr>
                                        <p:cTn id="32" dur="500" fill="hold"/>
                                        <p:tgtEl>
                                          <p:spTgt spid="562254"/>
                                        </p:tgtEl>
                                        <p:attrNameLst>
                                          <p:attrName>ppt_y</p:attrName>
                                        </p:attrNameLst>
                                      </p:cBhvr>
                                      <p:tavLst>
                                        <p:tav tm="0">
                                          <p:val>
                                            <p:strVal val="#ppt_y"/>
                                          </p:val>
                                        </p:tav>
                                        <p:tav tm="100000">
                                          <p:val>
                                            <p:strVal val="#ppt_y"/>
                                          </p:val>
                                        </p:tav>
                                      </p:tavLst>
                                    </p:anim>
                                    <p:anim calcmode="lin" valueType="num">
                                      <p:cBhvr>
                                        <p:cTn id="33" dur="500" fill="hold"/>
                                        <p:tgtEl>
                                          <p:spTgt spid="562254"/>
                                        </p:tgtEl>
                                        <p:attrNameLst>
                                          <p:attrName>ppt_w</p:attrName>
                                        </p:attrNameLst>
                                      </p:cBhvr>
                                      <p:tavLst>
                                        <p:tav tm="0">
                                          <p:val>
                                            <p:fltVal val="0"/>
                                          </p:val>
                                        </p:tav>
                                        <p:tav tm="100000">
                                          <p:val>
                                            <p:strVal val="#ppt_w"/>
                                          </p:val>
                                        </p:tav>
                                      </p:tavLst>
                                    </p:anim>
                                    <p:anim calcmode="lin" valueType="num">
                                      <p:cBhvr>
                                        <p:cTn id="34" dur="500" fill="hold"/>
                                        <p:tgtEl>
                                          <p:spTgt spid="562254"/>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562185"/>
                                        </p:tgtEl>
                                        <p:attrNameLst>
                                          <p:attrName>style.visibility</p:attrName>
                                        </p:attrNameLst>
                                      </p:cBhvr>
                                      <p:to>
                                        <p:strVal val="visible"/>
                                      </p:to>
                                    </p:set>
                                    <p:anim calcmode="lin" valueType="num">
                                      <p:cBhvr>
                                        <p:cTn id="39" dur="500" fill="hold"/>
                                        <p:tgtEl>
                                          <p:spTgt spid="562185"/>
                                        </p:tgtEl>
                                        <p:attrNameLst>
                                          <p:attrName>ppt_x</p:attrName>
                                        </p:attrNameLst>
                                      </p:cBhvr>
                                      <p:tavLst>
                                        <p:tav tm="0">
                                          <p:val>
                                            <p:strVal val="#ppt_x-#ppt_w/2"/>
                                          </p:val>
                                        </p:tav>
                                        <p:tav tm="100000">
                                          <p:val>
                                            <p:strVal val="#ppt_x"/>
                                          </p:val>
                                        </p:tav>
                                      </p:tavLst>
                                    </p:anim>
                                    <p:anim calcmode="lin" valueType="num">
                                      <p:cBhvr>
                                        <p:cTn id="40" dur="500" fill="hold"/>
                                        <p:tgtEl>
                                          <p:spTgt spid="562185"/>
                                        </p:tgtEl>
                                        <p:attrNameLst>
                                          <p:attrName>ppt_y</p:attrName>
                                        </p:attrNameLst>
                                      </p:cBhvr>
                                      <p:tavLst>
                                        <p:tav tm="0">
                                          <p:val>
                                            <p:strVal val="#ppt_y"/>
                                          </p:val>
                                        </p:tav>
                                        <p:tav tm="100000">
                                          <p:val>
                                            <p:strVal val="#ppt_y"/>
                                          </p:val>
                                        </p:tav>
                                      </p:tavLst>
                                    </p:anim>
                                    <p:anim calcmode="lin" valueType="num">
                                      <p:cBhvr>
                                        <p:cTn id="41" dur="500" fill="hold"/>
                                        <p:tgtEl>
                                          <p:spTgt spid="562185"/>
                                        </p:tgtEl>
                                        <p:attrNameLst>
                                          <p:attrName>ppt_w</p:attrName>
                                        </p:attrNameLst>
                                      </p:cBhvr>
                                      <p:tavLst>
                                        <p:tav tm="0">
                                          <p:val>
                                            <p:fltVal val="0"/>
                                          </p:val>
                                        </p:tav>
                                        <p:tav tm="100000">
                                          <p:val>
                                            <p:strVal val="#ppt_w"/>
                                          </p:val>
                                        </p:tav>
                                      </p:tavLst>
                                    </p:anim>
                                    <p:anim calcmode="lin" valueType="num">
                                      <p:cBhvr>
                                        <p:cTn id="42" dur="500" fill="hold"/>
                                        <p:tgtEl>
                                          <p:spTgt spid="562185"/>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562186"/>
                                        </p:tgtEl>
                                        <p:attrNameLst>
                                          <p:attrName>style.visibility</p:attrName>
                                        </p:attrNameLst>
                                      </p:cBhvr>
                                      <p:to>
                                        <p:strVal val="visible"/>
                                      </p:to>
                                    </p:set>
                                    <p:anim calcmode="lin" valueType="num">
                                      <p:cBhvr>
                                        <p:cTn id="47" dur="500" fill="hold"/>
                                        <p:tgtEl>
                                          <p:spTgt spid="562186"/>
                                        </p:tgtEl>
                                        <p:attrNameLst>
                                          <p:attrName>ppt_x</p:attrName>
                                        </p:attrNameLst>
                                      </p:cBhvr>
                                      <p:tavLst>
                                        <p:tav tm="0">
                                          <p:val>
                                            <p:strVal val="#ppt_x-#ppt_w/2"/>
                                          </p:val>
                                        </p:tav>
                                        <p:tav tm="100000">
                                          <p:val>
                                            <p:strVal val="#ppt_x"/>
                                          </p:val>
                                        </p:tav>
                                      </p:tavLst>
                                    </p:anim>
                                    <p:anim calcmode="lin" valueType="num">
                                      <p:cBhvr>
                                        <p:cTn id="48" dur="500" fill="hold"/>
                                        <p:tgtEl>
                                          <p:spTgt spid="562186"/>
                                        </p:tgtEl>
                                        <p:attrNameLst>
                                          <p:attrName>ppt_y</p:attrName>
                                        </p:attrNameLst>
                                      </p:cBhvr>
                                      <p:tavLst>
                                        <p:tav tm="0">
                                          <p:val>
                                            <p:strVal val="#ppt_y"/>
                                          </p:val>
                                        </p:tav>
                                        <p:tav tm="100000">
                                          <p:val>
                                            <p:strVal val="#ppt_y"/>
                                          </p:val>
                                        </p:tav>
                                      </p:tavLst>
                                    </p:anim>
                                    <p:anim calcmode="lin" valueType="num">
                                      <p:cBhvr>
                                        <p:cTn id="49" dur="500" fill="hold"/>
                                        <p:tgtEl>
                                          <p:spTgt spid="562186"/>
                                        </p:tgtEl>
                                        <p:attrNameLst>
                                          <p:attrName>ppt_w</p:attrName>
                                        </p:attrNameLst>
                                      </p:cBhvr>
                                      <p:tavLst>
                                        <p:tav tm="0">
                                          <p:val>
                                            <p:fltVal val="0"/>
                                          </p:val>
                                        </p:tav>
                                        <p:tav tm="100000">
                                          <p:val>
                                            <p:strVal val="#ppt_w"/>
                                          </p:val>
                                        </p:tav>
                                      </p:tavLst>
                                    </p:anim>
                                    <p:anim calcmode="lin" valueType="num">
                                      <p:cBhvr>
                                        <p:cTn id="50" dur="500" fill="hold"/>
                                        <p:tgtEl>
                                          <p:spTgt spid="562186"/>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562194"/>
                                        </p:tgtEl>
                                        <p:attrNameLst>
                                          <p:attrName>style.visibility</p:attrName>
                                        </p:attrNameLst>
                                      </p:cBhvr>
                                      <p:to>
                                        <p:strVal val="visible"/>
                                      </p:to>
                                    </p:set>
                                    <p:anim calcmode="lin" valueType="num">
                                      <p:cBhvr>
                                        <p:cTn id="55" dur="500" fill="hold"/>
                                        <p:tgtEl>
                                          <p:spTgt spid="562194"/>
                                        </p:tgtEl>
                                        <p:attrNameLst>
                                          <p:attrName>ppt_x</p:attrName>
                                        </p:attrNameLst>
                                      </p:cBhvr>
                                      <p:tavLst>
                                        <p:tav tm="0">
                                          <p:val>
                                            <p:strVal val="#ppt_x-#ppt_w/2"/>
                                          </p:val>
                                        </p:tav>
                                        <p:tav tm="100000">
                                          <p:val>
                                            <p:strVal val="#ppt_x"/>
                                          </p:val>
                                        </p:tav>
                                      </p:tavLst>
                                    </p:anim>
                                    <p:anim calcmode="lin" valueType="num">
                                      <p:cBhvr>
                                        <p:cTn id="56" dur="500" fill="hold"/>
                                        <p:tgtEl>
                                          <p:spTgt spid="562194"/>
                                        </p:tgtEl>
                                        <p:attrNameLst>
                                          <p:attrName>ppt_y</p:attrName>
                                        </p:attrNameLst>
                                      </p:cBhvr>
                                      <p:tavLst>
                                        <p:tav tm="0">
                                          <p:val>
                                            <p:strVal val="#ppt_y"/>
                                          </p:val>
                                        </p:tav>
                                        <p:tav tm="100000">
                                          <p:val>
                                            <p:strVal val="#ppt_y"/>
                                          </p:val>
                                        </p:tav>
                                      </p:tavLst>
                                    </p:anim>
                                    <p:anim calcmode="lin" valueType="num">
                                      <p:cBhvr>
                                        <p:cTn id="57" dur="500" fill="hold"/>
                                        <p:tgtEl>
                                          <p:spTgt spid="562194"/>
                                        </p:tgtEl>
                                        <p:attrNameLst>
                                          <p:attrName>ppt_w</p:attrName>
                                        </p:attrNameLst>
                                      </p:cBhvr>
                                      <p:tavLst>
                                        <p:tav tm="0">
                                          <p:val>
                                            <p:fltVal val="0"/>
                                          </p:val>
                                        </p:tav>
                                        <p:tav tm="100000">
                                          <p:val>
                                            <p:strVal val="#ppt_w"/>
                                          </p:val>
                                        </p:tav>
                                      </p:tavLst>
                                    </p:anim>
                                    <p:anim calcmode="lin" valueType="num">
                                      <p:cBhvr>
                                        <p:cTn id="58" dur="500" fill="hold"/>
                                        <p:tgtEl>
                                          <p:spTgt spid="562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2" grpId="0" autoUpdateAnimBg="0"/>
      <p:bldP spid="562183" grpId="0" autoUpdateAnimBg="0"/>
      <p:bldP spid="562184" grpId="0" autoUpdateAnimBg="0"/>
      <p:bldP spid="562185" grpId="0" autoUpdateAnimBg="0"/>
      <p:bldP spid="562186" grpId="0" autoUpdateAnimBg="0"/>
      <p:bldP spid="56219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5496" name="Picture 120">
            <a:extLst>
              <a:ext uri="{FF2B5EF4-FFF2-40B4-BE49-F238E27FC236}">
                <a16:creationId xmlns:a16="http://schemas.microsoft.com/office/drawing/2014/main" id="{5F58AB65-6DDE-7042-8FCE-AF6380C97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599"/>
          <a:stretch>
            <a:fillRect/>
          </a:stretch>
        </p:blipFill>
        <p:spPr bwMode="auto">
          <a:xfrm>
            <a:off x="415925" y="317500"/>
            <a:ext cx="8326438" cy="617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5489" name="AutoShape 113">
            <a:extLst>
              <a:ext uri="{FF2B5EF4-FFF2-40B4-BE49-F238E27FC236}">
                <a16:creationId xmlns:a16="http://schemas.microsoft.com/office/drawing/2014/main" id="{C258BA4C-DE37-CD44-AE2A-AF604970CBCD}"/>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485490" name="Rectangle 114">
            <a:extLst>
              <a:ext uri="{FF2B5EF4-FFF2-40B4-BE49-F238E27FC236}">
                <a16:creationId xmlns:a16="http://schemas.microsoft.com/office/drawing/2014/main" id="{1526FD19-1C61-2042-8AAA-05A428AECD28}"/>
              </a:ext>
            </a:extLst>
          </p:cNvPr>
          <p:cNvSpPr>
            <a:spLocks noChangeArrowheads="1"/>
          </p:cNvSpPr>
          <p:nvPr/>
        </p:nvSpPr>
        <p:spPr bwMode="auto">
          <a:xfrm>
            <a:off x="3149600" y="1384300"/>
            <a:ext cx="2901950" cy="1408113"/>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485383" name="Rectangle 7">
            <a:extLst>
              <a:ext uri="{FF2B5EF4-FFF2-40B4-BE49-F238E27FC236}">
                <a16:creationId xmlns:a16="http://schemas.microsoft.com/office/drawing/2014/main" id="{A05FE5FD-C1A5-8541-912F-79B6B1418413}"/>
              </a:ext>
            </a:extLst>
          </p:cNvPr>
          <p:cNvSpPr>
            <a:spLocks noChangeArrowheads="1"/>
          </p:cNvSpPr>
          <p:nvPr/>
        </p:nvSpPr>
        <p:spPr bwMode="auto">
          <a:xfrm>
            <a:off x="3022600" y="965200"/>
            <a:ext cx="14668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rPr>
              <a:t>   YUSUF</a:t>
            </a:r>
          </a:p>
        </p:txBody>
      </p:sp>
      <p:sp>
        <p:nvSpPr>
          <p:cNvPr id="485387" name="Rectangle 11">
            <a:extLst>
              <a:ext uri="{FF2B5EF4-FFF2-40B4-BE49-F238E27FC236}">
                <a16:creationId xmlns:a16="http://schemas.microsoft.com/office/drawing/2014/main" id="{A7C6093D-E305-AA42-8BA9-FE25B558EFBB}"/>
              </a:ext>
            </a:extLst>
          </p:cNvPr>
          <p:cNvSpPr>
            <a:spLocks noChangeArrowheads="1"/>
          </p:cNvSpPr>
          <p:nvPr/>
        </p:nvSpPr>
        <p:spPr bwMode="auto">
          <a:xfrm>
            <a:off x="4176713" y="2073275"/>
            <a:ext cx="77628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430</a:t>
            </a:r>
          </a:p>
        </p:txBody>
      </p:sp>
      <p:sp>
        <p:nvSpPr>
          <p:cNvPr id="485465" name="Text Box 89">
            <a:extLst>
              <a:ext uri="{FF2B5EF4-FFF2-40B4-BE49-F238E27FC236}">
                <a16:creationId xmlns:a16="http://schemas.microsoft.com/office/drawing/2014/main" id="{E237050D-0768-9E4D-BF15-4EF59507C499}"/>
              </a:ext>
            </a:extLst>
          </p:cNvPr>
          <p:cNvSpPr txBox="1">
            <a:spLocks noChangeArrowheads="1"/>
          </p:cNvSpPr>
          <p:nvPr/>
        </p:nvSpPr>
        <p:spPr bwMode="auto">
          <a:xfrm>
            <a:off x="1790700" y="0"/>
            <a:ext cx="38608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Kejadian 37-50</a:t>
            </a:r>
          </a:p>
        </p:txBody>
      </p:sp>
      <p:sp>
        <p:nvSpPr>
          <p:cNvPr id="485473" name="Line 97">
            <a:extLst>
              <a:ext uri="{FF2B5EF4-FFF2-40B4-BE49-F238E27FC236}">
                <a16:creationId xmlns:a16="http://schemas.microsoft.com/office/drawing/2014/main" id="{24F55CA7-7A19-424A-9465-6E4C8946810E}"/>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5486" name="Text Box 110">
            <a:extLst>
              <a:ext uri="{FF2B5EF4-FFF2-40B4-BE49-F238E27FC236}">
                <a16:creationId xmlns:a16="http://schemas.microsoft.com/office/drawing/2014/main" id="{DAC3EFEF-9CEE-E24E-9E6F-D49FB0361388}"/>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485491" name="Line 115">
            <a:extLst>
              <a:ext uri="{FF2B5EF4-FFF2-40B4-BE49-F238E27FC236}">
                <a16:creationId xmlns:a16="http://schemas.microsoft.com/office/drawing/2014/main" id="{C607C2D2-AF23-1B4F-8802-42BAFC8C5EB2}"/>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5493" name="Text Box 117">
            <a:extLst>
              <a:ext uri="{FF2B5EF4-FFF2-40B4-BE49-F238E27FC236}">
                <a16:creationId xmlns:a16="http://schemas.microsoft.com/office/drawing/2014/main" id="{6F91288A-5376-8540-92E4-A059DE8EF6DB}"/>
              </a:ext>
            </a:extLst>
          </p:cNvPr>
          <p:cNvSpPr txBox="1">
            <a:spLocks noChangeArrowheads="1"/>
          </p:cNvSpPr>
          <p:nvPr/>
        </p:nvSpPr>
        <p:spPr bwMode="auto">
          <a:xfrm>
            <a:off x="8593138" y="64071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2</a:t>
            </a:r>
          </a:p>
        </p:txBody>
      </p:sp>
      <p:sp>
        <p:nvSpPr>
          <p:cNvPr id="485494" name="Rectangle 118">
            <a:extLst>
              <a:ext uri="{FF2B5EF4-FFF2-40B4-BE49-F238E27FC236}">
                <a16:creationId xmlns:a16="http://schemas.microsoft.com/office/drawing/2014/main" id="{7D4CBD27-5224-2E40-B0D8-C154BDD83122}"/>
              </a:ext>
            </a:extLst>
          </p:cNvPr>
          <p:cNvSpPr>
            <a:spLocks noChangeArrowheads="1"/>
          </p:cNvSpPr>
          <p:nvPr/>
        </p:nvSpPr>
        <p:spPr bwMode="auto">
          <a:xfrm>
            <a:off x="818038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08</a:t>
            </a:r>
          </a:p>
        </p:txBody>
      </p:sp>
      <p:sp>
        <p:nvSpPr>
          <p:cNvPr id="485495" name="Text Box 119">
            <a:extLst>
              <a:ext uri="{FF2B5EF4-FFF2-40B4-BE49-F238E27FC236}">
                <a16:creationId xmlns:a16="http://schemas.microsoft.com/office/drawing/2014/main" id="{E344E292-0A70-C140-B310-02044A41F2D2}"/>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485498" name="Rectangle 122">
            <a:extLst>
              <a:ext uri="{FF2B5EF4-FFF2-40B4-BE49-F238E27FC236}">
                <a16:creationId xmlns:a16="http://schemas.microsoft.com/office/drawing/2014/main" id="{4715FD74-7A41-BC4B-A8DF-64C0ADB38206}"/>
              </a:ext>
            </a:extLst>
          </p:cNvPr>
          <p:cNvSpPr>
            <a:spLocks noChangeArrowheads="1"/>
          </p:cNvSpPr>
          <p:nvPr/>
        </p:nvSpPr>
        <p:spPr bwMode="auto">
          <a:xfrm>
            <a:off x="390525"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5497" name="Group 121">
            <a:extLst>
              <a:ext uri="{FF2B5EF4-FFF2-40B4-BE49-F238E27FC236}">
                <a16:creationId xmlns:a16="http://schemas.microsoft.com/office/drawing/2014/main" id="{35BDE49E-4ADC-5246-BB13-4DB0A5B83A8A}"/>
              </a:ext>
            </a:extLst>
          </p:cNvPr>
          <p:cNvGrpSpPr>
            <a:grpSpLocks/>
          </p:cNvGrpSpPr>
          <p:nvPr/>
        </p:nvGrpSpPr>
        <p:grpSpPr bwMode="auto">
          <a:xfrm>
            <a:off x="152400" y="2305050"/>
            <a:ext cx="2740025" cy="1520825"/>
            <a:chOff x="96" y="1452"/>
            <a:chExt cx="1726" cy="958"/>
          </a:xfrm>
        </p:grpSpPr>
        <p:sp>
          <p:nvSpPr>
            <p:cNvPr id="485388" name="Rectangle 12">
              <a:extLst>
                <a:ext uri="{FF2B5EF4-FFF2-40B4-BE49-F238E27FC236}">
                  <a16:creationId xmlns:a16="http://schemas.microsoft.com/office/drawing/2014/main" id="{0A8AB951-3014-674C-8789-E487D9A0A05F}"/>
                </a:ext>
              </a:extLst>
            </p:cNvPr>
            <p:cNvSpPr>
              <a:spLocks noChangeArrowheads="1"/>
            </p:cNvSpPr>
            <p:nvPr/>
          </p:nvSpPr>
          <p:spPr bwMode="auto">
            <a:xfrm>
              <a:off x="518" y="1545"/>
              <a:ext cx="1304" cy="32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85389" name="Rectangle 13">
              <a:extLst>
                <a:ext uri="{FF2B5EF4-FFF2-40B4-BE49-F238E27FC236}">
                  <a16:creationId xmlns:a16="http://schemas.microsoft.com/office/drawing/2014/main" id="{6E0313A6-3130-7A47-9C04-2D8DBEB0AC9F}"/>
                </a:ext>
              </a:extLst>
            </p:cNvPr>
            <p:cNvSpPr>
              <a:spLocks noChangeArrowheads="1"/>
            </p:cNvSpPr>
            <p:nvPr/>
          </p:nvSpPr>
          <p:spPr bwMode="auto">
            <a:xfrm>
              <a:off x="518" y="1545"/>
              <a:ext cx="1304" cy="86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85398" name="Rectangle 22">
              <a:extLst>
                <a:ext uri="{FF2B5EF4-FFF2-40B4-BE49-F238E27FC236}">
                  <a16:creationId xmlns:a16="http://schemas.microsoft.com/office/drawing/2014/main" id="{42075F72-B401-2649-9016-39542ED5D8F5}"/>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85399" name="Rectangle 23">
              <a:extLst>
                <a:ext uri="{FF2B5EF4-FFF2-40B4-BE49-F238E27FC236}">
                  <a16:creationId xmlns:a16="http://schemas.microsoft.com/office/drawing/2014/main" id="{335A2424-AB3F-1F45-90DF-4EE556EE99D0}"/>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85400" name="Rectangle 24">
              <a:extLst>
                <a:ext uri="{FF2B5EF4-FFF2-40B4-BE49-F238E27FC236}">
                  <a16:creationId xmlns:a16="http://schemas.microsoft.com/office/drawing/2014/main" id="{E094DF67-BAF6-B549-A8AE-F61657221662}"/>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85401" name="AutoShape 25">
              <a:extLst>
                <a:ext uri="{FF2B5EF4-FFF2-40B4-BE49-F238E27FC236}">
                  <a16:creationId xmlns:a16="http://schemas.microsoft.com/office/drawing/2014/main" id="{8F09CB27-FCFA-9A43-A95A-E25DDD473B66}"/>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5402" name="Rectangle 26">
              <a:extLst>
                <a:ext uri="{FF2B5EF4-FFF2-40B4-BE49-F238E27FC236}">
                  <a16:creationId xmlns:a16="http://schemas.microsoft.com/office/drawing/2014/main" id="{177355B7-88D8-8F4A-B119-FBD11511EE73}"/>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85403" name="Rectangle 27">
              <a:extLst>
                <a:ext uri="{FF2B5EF4-FFF2-40B4-BE49-F238E27FC236}">
                  <a16:creationId xmlns:a16="http://schemas.microsoft.com/office/drawing/2014/main" id="{0076BA90-EFE1-F244-9BE3-FEEF836D47B6}"/>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85404" name="Line 28">
              <a:extLst>
                <a:ext uri="{FF2B5EF4-FFF2-40B4-BE49-F238E27FC236}">
                  <a16:creationId xmlns:a16="http://schemas.microsoft.com/office/drawing/2014/main" id="{3A9F0C65-2F07-A245-9D7C-85DA7495DEFF}"/>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405" name="Line 29">
              <a:extLst>
                <a:ext uri="{FF2B5EF4-FFF2-40B4-BE49-F238E27FC236}">
                  <a16:creationId xmlns:a16="http://schemas.microsoft.com/office/drawing/2014/main" id="{2AF70688-B420-6541-AFBA-DBD65C548EB5}"/>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406" name="Rectangle 30">
              <a:extLst>
                <a:ext uri="{FF2B5EF4-FFF2-40B4-BE49-F238E27FC236}">
                  <a16:creationId xmlns:a16="http://schemas.microsoft.com/office/drawing/2014/main" id="{8F13134C-2DF2-294F-85A6-7F30739B7FD7}"/>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85407" name="Rectangle 31">
              <a:extLst>
                <a:ext uri="{FF2B5EF4-FFF2-40B4-BE49-F238E27FC236}">
                  <a16:creationId xmlns:a16="http://schemas.microsoft.com/office/drawing/2014/main" id="{D5C6431E-A206-9E41-BB10-359A2D2919BF}"/>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85408" name="Rectangle 32">
              <a:extLst>
                <a:ext uri="{FF2B5EF4-FFF2-40B4-BE49-F238E27FC236}">
                  <a16:creationId xmlns:a16="http://schemas.microsoft.com/office/drawing/2014/main" id="{B69051BE-2F70-6F45-AE46-8928116008BC}"/>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85409" name="AutoShape 33">
              <a:extLst>
                <a:ext uri="{FF2B5EF4-FFF2-40B4-BE49-F238E27FC236}">
                  <a16:creationId xmlns:a16="http://schemas.microsoft.com/office/drawing/2014/main" id="{B08E7E6D-4EF7-7848-B6D9-B36054A39C60}"/>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5410" name="Rectangle 34">
              <a:extLst>
                <a:ext uri="{FF2B5EF4-FFF2-40B4-BE49-F238E27FC236}">
                  <a16:creationId xmlns:a16="http://schemas.microsoft.com/office/drawing/2014/main" id="{0CB30F44-FD6F-A84F-A20D-D2F8466BDFC1}"/>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85411" name="Rectangle 35">
              <a:extLst>
                <a:ext uri="{FF2B5EF4-FFF2-40B4-BE49-F238E27FC236}">
                  <a16:creationId xmlns:a16="http://schemas.microsoft.com/office/drawing/2014/main" id="{916BA5BB-14A2-D847-BC5A-6516CA19ED0D}"/>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85412" name="Line 36">
              <a:extLst>
                <a:ext uri="{FF2B5EF4-FFF2-40B4-BE49-F238E27FC236}">
                  <a16:creationId xmlns:a16="http://schemas.microsoft.com/office/drawing/2014/main" id="{2F26CBE7-02F3-564B-B7EE-C1075112623D}"/>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413" name="Line 37">
              <a:extLst>
                <a:ext uri="{FF2B5EF4-FFF2-40B4-BE49-F238E27FC236}">
                  <a16:creationId xmlns:a16="http://schemas.microsoft.com/office/drawing/2014/main" id="{C24B92F5-3015-0544-B23F-EB0DCBB307E4}"/>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414" name="Rectangle 38">
              <a:extLst>
                <a:ext uri="{FF2B5EF4-FFF2-40B4-BE49-F238E27FC236}">
                  <a16:creationId xmlns:a16="http://schemas.microsoft.com/office/drawing/2014/main" id="{64998ADF-5B57-5D4D-A6F7-F7F9952653A8}"/>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85415" name="Rectangle 39">
              <a:extLst>
                <a:ext uri="{FF2B5EF4-FFF2-40B4-BE49-F238E27FC236}">
                  <a16:creationId xmlns:a16="http://schemas.microsoft.com/office/drawing/2014/main" id="{88118DE6-169E-DC49-9F46-041F3232D04D}"/>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85416" name="Rectangle 40">
              <a:extLst>
                <a:ext uri="{FF2B5EF4-FFF2-40B4-BE49-F238E27FC236}">
                  <a16:creationId xmlns:a16="http://schemas.microsoft.com/office/drawing/2014/main" id="{21DFC3F1-2302-5643-80AA-7A4D29DD628D}"/>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85417" name="AutoShape 41">
              <a:extLst>
                <a:ext uri="{FF2B5EF4-FFF2-40B4-BE49-F238E27FC236}">
                  <a16:creationId xmlns:a16="http://schemas.microsoft.com/office/drawing/2014/main" id="{962426B2-AF0F-004D-892F-D2B6544D391E}"/>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5419" name="Rectangle 43">
              <a:extLst>
                <a:ext uri="{FF2B5EF4-FFF2-40B4-BE49-F238E27FC236}">
                  <a16:creationId xmlns:a16="http://schemas.microsoft.com/office/drawing/2014/main" id="{D79F72EF-19DC-9847-98F6-7BCA6B8A319C}"/>
                </a:ext>
              </a:extLst>
            </p:cNvPr>
            <p:cNvSpPr>
              <a:spLocks noChangeArrowheads="1"/>
            </p:cNvSpPr>
            <p:nvPr/>
          </p:nvSpPr>
          <p:spPr bwMode="auto">
            <a:xfrm>
              <a:off x="528"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85420" name="Line 44">
              <a:extLst>
                <a:ext uri="{FF2B5EF4-FFF2-40B4-BE49-F238E27FC236}">
                  <a16:creationId xmlns:a16="http://schemas.microsoft.com/office/drawing/2014/main" id="{E352CDFD-1E11-0B46-8E95-EEAEE4C9CFC0}"/>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421" name="Line 45">
              <a:extLst>
                <a:ext uri="{FF2B5EF4-FFF2-40B4-BE49-F238E27FC236}">
                  <a16:creationId xmlns:a16="http://schemas.microsoft.com/office/drawing/2014/main" id="{ECFFA74C-5113-3B4F-A125-EE5C4B05F9B0}"/>
                </a:ext>
              </a:extLst>
            </p:cNvPr>
            <p:cNvSpPr>
              <a:spLocks noChangeShapeType="1"/>
            </p:cNvSpPr>
            <p:nvPr/>
          </p:nvSpPr>
          <p:spPr bwMode="auto">
            <a:xfrm>
              <a:off x="1174" y="1912"/>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462" name="Rectangle 86">
              <a:extLst>
                <a:ext uri="{FF2B5EF4-FFF2-40B4-BE49-F238E27FC236}">
                  <a16:creationId xmlns:a16="http://schemas.microsoft.com/office/drawing/2014/main" id="{C8CB3A61-B234-7F46-A319-D2BE6D0803D2}"/>
                </a:ext>
              </a:extLst>
            </p:cNvPr>
            <p:cNvSpPr>
              <a:spLocks noChangeArrowheads="1"/>
            </p:cNvSpPr>
            <p:nvPr/>
          </p:nvSpPr>
          <p:spPr bwMode="auto">
            <a:xfrm>
              <a:off x="406" y="1925"/>
              <a:ext cx="989" cy="425"/>
            </a:xfrm>
            <a:prstGeom prst="rect">
              <a:avLst/>
            </a:prstGeom>
            <a:solidFill>
              <a:srgbClr val="FFD34A"/>
            </a:solidFill>
            <a:ln>
              <a:noFill/>
            </a:ln>
            <a:extLst>
              <a:ext uri="{91240B29-F687-4F45-9708-019B960494DF}">
                <a14:hiddenLine xmlns:a14="http://schemas.microsoft.com/office/drawing/2010/main" w="31750">
                  <a:solidFill>
                    <a:srgbClr val="1A0004"/>
                  </a:solidFill>
                  <a:miter lim="800000"/>
                  <a:headEnd/>
                  <a:tailEnd/>
                </a14:hiddenLine>
              </a:ext>
            </a:extLst>
          </p:spPr>
          <p:txBody>
            <a:bodyPr/>
            <a:lstStyle/>
            <a:p>
              <a:endParaRPr lang="en-US"/>
            </a:p>
          </p:txBody>
        </p:sp>
      </p:grpSp>
      <p:sp>
        <p:nvSpPr>
          <p:cNvPr id="485499" name="Rectangle 123">
            <a:extLst>
              <a:ext uri="{FF2B5EF4-FFF2-40B4-BE49-F238E27FC236}">
                <a16:creationId xmlns:a16="http://schemas.microsoft.com/office/drawing/2014/main" id="{9737F454-160C-5146-A2F6-2AE42A4CB0CA}"/>
              </a:ext>
            </a:extLst>
          </p:cNvPr>
          <p:cNvSpPr>
            <a:spLocks noChangeArrowheads="1"/>
          </p:cNvSpPr>
          <p:nvPr/>
        </p:nvSpPr>
        <p:spPr bwMode="auto">
          <a:xfrm>
            <a:off x="3214688" y="1562100"/>
            <a:ext cx="27114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PERBUDAKAN</a:t>
            </a:r>
          </a:p>
        </p:txBody>
      </p:sp>
      <p:sp>
        <p:nvSpPr>
          <p:cNvPr id="485500" name="Rectangle 124">
            <a:extLst>
              <a:ext uri="{FF2B5EF4-FFF2-40B4-BE49-F238E27FC236}">
                <a16:creationId xmlns:a16="http://schemas.microsoft.com/office/drawing/2014/main" id="{85DA4240-785E-814B-A001-CE14ED16A112}"/>
              </a:ext>
            </a:extLst>
          </p:cNvPr>
          <p:cNvSpPr>
            <a:spLocks noChangeArrowheads="1"/>
          </p:cNvSpPr>
          <p:nvPr/>
        </p:nvSpPr>
        <p:spPr bwMode="auto">
          <a:xfrm>
            <a:off x="4891088" y="1017588"/>
            <a:ext cx="2498725" cy="3937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000">
                <a:solidFill>
                  <a:schemeClr val="tx1"/>
                </a:solidFill>
              </a:rPr>
              <a:t>± 2000 SM</a:t>
            </a:r>
            <a:endParaRPr lang="en-US" altLang="en-US">
              <a:solidFill>
                <a:schemeClr val="tx1"/>
              </a:solidFill>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85500"/>
                                        </p:tgtEl>
                                        <p:attrNameLst>
                                          <p:attrName>style.visibility</p:attrName>
                                        </p:attrNameLst>
                                      </p:cBhvr>
                                      <p:to>
                                        <p:strVal val="visible"/>
                                      </p:to>
                                    </p:set>
                                    <p:anim calcmode="lin" valueType="num">
                                      <p:cBhvr>
                                        <p:cTn id="7" dur="500" fill="hold"/>
                                        <p:tgtEl>
                                          <p:spTgt spid="485500"/>
                                        </p:tgtEl>
                                        <p:attrNameLst>
                                          <p:attrName>ppt_x</p:attrName>
                                        </p:attrNameLst>
                                      </p:cBhvr>
                                      <p:tavLst>
                                        <p:tav tm="0">
                                          <p:val>
                                            <p:strVal val="#ppt_x-#ppt_w/2"/>
                                          </p:val>
                                        </p:tav>
                                        <p:tav tm="100000">
                                          <p:val>
                                            <p:strVal val="#ppt_x"/>
                                          </p:val>
                                        </p:tav>
                                      </p:tavLst>
                                    </p:anim>
                                    <p:anim calcmode="lin" valueType="num">
                                      <p:cBhvr>
                                        <p:cTn id="8" dur="500" fill="hold"/>
                                        <p:tgtEl>
                                          <p:spTgt spid="485500"/>
                                        </p:tgtEl>
                                        <p:attrNameLst>
                                          <p:attrName>ppt_y</p:attrName>
                                        </p:attrNameLst>
                                      </p:cBhvr>
                                      <p:tavLst>
                                        <p:tav tm="0">
                                          <p:val>
                                            <p:strVal val="#ppt_y"/>
                                          </p:val>
                                        </p:tav>
                                        <p:tav tm="100000">
                                          <p:val>
                                            <p:strVal val="#ppt_y"/>
                                          </p:val>
                                        </p:tav>
                                      </p:tavLst>
                                    </p:anim>
                                    <p:anim calcmode="lin" valueType="num">
                                      <p:cBhvr>
                                        <p:cTn id="9" dur="500" fill="hold"/>
                                        <p:tgtEl>
                                          <p:spTgt spid="485500"/>
                                        </p:tgtEl>
                                        <p:attrNameLst>
                                          <p:attrName>ppt_w</p:attrName>
                                        </p:attrNameLst>
                                      </p:cBhvr>
                                      <p:tavLst>
                                        <p:tav tm="0">
                                          <p:val>
                                            <p:fltVal val="0"/>
                                          </p:val>
                                        </p:tav>
                                        <p:tav tm="100000">
                                          <p:val>
                                            <p:strVal val="#ppt_w"/>
                                          </p:val>
                                        </p:tav>
                                      </p:tavLst>
                                    </p:anim>
                                    <p:anim calcmode="lin" valueType="num">
                                      <p:cBhvr>
                                        <p:cTn id="10" dur="500" fill="hold"/>
                                        <p:tgtEl>
                                          <p:spTgt spid="48550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85499"/>
                                        </p:tgtEl>
                                        <p:attrNameLst>
                                          <p:attrName>style.visibility</p:attrName>
                                        </p:attrNameLst>
                                      </p:cBhvr>
                                      <p:to>
                                        <p:strVal val="visible"/>
                                      </p:to>
                                    </p:set>
                                    <p:anim calcmode="lin" valueType="num">
                                      <p:cBhvr>
                                        <p:cTn id="15" dur="500" fill="hold"/>
                                        <p:tgtEl>
                                          <p:spTgt spid="485499"/>
                                        </p:tgtEl>
                                        <p:attrNameLst>
                                          <p:attrName>ppt_x</p:attrName>
                                        </p:attrNameLst>
                                      </p:cBhvr>
                                      <p:tavLst>
                                        <p:tav tm="0">
                                          <p:val>
                                            <p:strVal val="#ppt_x-#ppt_w/2"/>
                                          </p:val>
                                        </p:tav>
                                        <p:tav tm="100000">
                                          <p:val>
                                            <p:strVal val="#ppt_x"/>
                                          </p:val>
                                        </p:tav>
                                      </p:tavLst>
                                    </p:anim>
                                    <p:anim calcmode="lin" valueType="num">
                                      <p:cBhvr>
                                        <p:cTn id="16" dur="500" fill="hold"/>
                                        <p:tgtEl>
                                          <p:spTgt spid="485499"/>
                                        </p:tgtEl>
                                        <p:attrNameLst>
                                          <p:attrName>ppt_y</p:attrName>
                                        </p:attrNameLst>
                                      </p:cBhvr>
                                      <p:tavLst>
                                        <p:tav tm="0">
                                          <p:val>
                                            <p:strVal val="#ppt_y"/>
                                          </p:val>
                                        </p:tav>
                                        <p:tav tm="100000">
                                          <p:val>
                                            <p:strVal val="#ppt_y"/>
                                          </p:val>
                                        </p:tav>
                                      </p:tavLst>
                                    </p:anim>
                                    <p:anim calcmode="lin" valueType="num">
                                      <p:cBhvr>
                                        <p:cTn id="17" dur="500" fill="hold"/>
                                        <p:tgtEl>
                                          <p:spTgt spid="485499"/>
                                        </p:tgtEl>
                                        <p:attrNameLst>
                                          <p:attrName>ppt_w</p:attrName>
                                        </p:attrNameLst>
                                      </p:cBhvr>
                                      <p:tavLst>
                                        <p:tav tm="0">
                                          <p:val>
                                            <p:fltVal val="0"/>
                                          </p:val>
                                        </p:tav>
                                        <p:tav tm="100000">
                                          <p:val>
                                            <p:strVal val="#ppt_w"/>
                                          </p:val>
                                        </p:tav>
                                      </p:tavLst>
                                    </p:anim>
                                    <p:anim calcmode="lin" valueType="num">
                                      <p:cBhvr>
                                        <p:cTn id="18" dur="500" fill="hold"/>
                                        <p:tgtEl>
                                          <p:spTgt spid="48549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85387"/>
                                        </p:tgtEl>
                                        <p:attrNameLst>
                                          <p:attrName>style.visibility</p:attrName>
                                        </p:attrNameLst>
                                      </p:cBhvr>
                                      <p:to>
                                        <p:strVal val="visible"/>
                                      </p:to>
                                    </p:set>
                                    <p:anim calcmode="lin" valueType="num">
                                      <p:cBhvr>
                                        <p:cTn id="23" dur="500" fill="hold"/>
                                        <p:tgtEl>
                                          <p:spTgt spid="485387"/>
                                        </p:tgtEl>
                                        <p:attrNameLst>
                                          <p:attrName>ppt_x</p:attrName>
                                        </p:attrNameLst>
                                      </p:cBhvr>
                                      <p:tavLst>
                                        <p:tav tm="0">
                                          <p:val>
                                            <p:strVal val="#ppt_x-#ppt_w/2"/>
                                          </p:val>
                                        </p:tav>
                                        <p:tav tm="100000">
                                          <p:val>
                                            <p:strVal val="#ppt_x"/>
                                          </p:val>
                                        </p:tav>
                                      </p:tavLst>
                                    </p:anim>
                                    <p:anim calcmode="lin" valueType="num">
                                      <p:cBhvr>
                                        <p:cTn id="24" dur="500" fill="hold"/>
                                        <p:tgtEl>
                                          <p:spTgt spid="485387"/>
                                        </p:tgtEl>
                                        <p:attrNameLst>
                                          <p:attrName>ppt_y</p:attrName>
                                        </p:attrNameLst>
                                      </p:cBhvr>
                                      <p:tavLst>
                                        <p:tav tm="0">
                                          <p:val>
                                            <p:strVal val="#ppt_y"/>
                                          </p:val>
                                        </p:tav>
                                        <p:tav tm="100000">
                                          <p:val>
                                            <p:strVal val="#ppt_y"/>
                                          </p:val>
                                        </p:tav>
                                      </p:tavLst>
                                    </p:anim>
                                    <p:anim calcmode="lin" valueType="num">
                                      <p:cBhvr>
                                        <p:cTn id="25" dur="500" fill="hold"/>
                                        <p:tgtEl>
                                          <p:spTgt spid="485387"/>
                                        </p:tgtEl>
                                        <p:attrNameLst>
                                          <p:attrName>ppt_w</p:attrName>
                                        </p:attrNameLst>
                                      </p:cBhvr>
                                      <p:tavLst>
                                        <p:tav tm="0">
                                          <p:val>
                                            <p:fltVal val="0"/>
                                          </p:val>
                                        </p:tav>
                                        <p:tav tm="100000">
                                          <p:val>
                                            <p:strVal val="#ppt_w"/>
                                          </p:val>
                                        </p:tav>
                                      </p:tavLst>
                                    </p:anim>
                                    <p:anim calcmode="lin" valueType="num">
                                      <p:cBhvr>
                                        <p:cTn id="26" dur="500" fill="hold"/>
                                        <p:tgtEl>
                                          <p:spTgt spid="4853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7" grpId="0" autoUpdateAnimBg="0"/>
      <p:bldP spid="485499" grpId="0" autoUpdateAnimBg="0"/>
      <p:bldP spid="485500" grpId="0" autoUpdateAnimBg="0"/>
    </p:bldLst>
  </p:timing>
</p:sld>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rgbClr val="00DFCA"/>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rgbClr val="00DFCA"/>
            </a:solidFill>
            <a:effectLst/>
            <a:latin typeface="Arial" panose="020B0604020202020204" pitchFamily="34"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7058</TotalTime>
  <Pages>52</Pages>
  <Words>3121</Words>
  <Application>Microsoft Macintosh PowerPoint</Application>
  <PresentationFormat>On-screen Show (4:3)</PresentationFormat>
  <Paragraphs>387</Paragraphs>
  <Slides>21</Slides>
  <Notes>18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B VAG Rounded Bold</vt:lpstr>
      <vt:lpstr>Kosher-Normal</vt:lpstr>
      <vt:lpstr>SimSun</vt:lpstr>
      <vt:lpstr>Times</vt:lpstr>
      <vt:lpstr>Arial</vt:lpstr>
      <vt:lpstr>Comic Sans MS</vt:lpstr>
      <vt:lpstr>Helvetica</vt:lpstr>
      <vt:lpstr>Monotype Sorts</vt:lpstr>
      <vt:lpstr>Times New Roman</vt:lpstr>
      <vt:lpstr>Webdings</vt:lpstr>
      <vt:lpstr>Wingdings</vt:lpstr>
      <vt:lpstr>untitled 3</vt:lpstr>
      <vt:lpstr>6_untitled 1</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Intisari… Alkitab di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372</cp:revision>
  <cp:lastPrinted>1997-02-12T13:49:34Z</cp:lastPrinted>
  <dcterms:created xsi:type="dcterms:W3CDTF">1999-07-29T18:12:04Z</dcterms:created>
  <dcterms:modified xsi:type="dcterms:W3CDTF">2024-08-26T06:41:59Z</dcterms:modified>
</cp:coreProperties>
</file>